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9"/>
  </p:notesMasterIdLst>
  <p:sldIdLst>
    <p:sldId id="398" r:id="rId2"/>
    <p:sldId id="304" r:id="rId3"/>
    <p:sldId id="368" r:id="rId4"/>
    <p:sldId id="332" r:id="rId5"/>
    <p:sldId id="434" r:id="rId6"/>
    <p:sldId id="305" r:id="rId7"/>
    <p:sldId id="456" r:id="rId8"/>
    <p:sldId id="457" r:id="rId9"/>
    <p:sldId id="459" r:id="rId10"/>
    <p:sldId id="460" r:id="rId11"/>
    <p:sldId id="458" r:id="rId12"/>
    <p:sldId id="461" r:id="rId13"/>
    <p:sldId id="427" r:id="rId14"/>
    <p:sldId id="306" r:id="rId15"/>
    <p:sldId id="307" r:id="rId16"/>
    <p:sldId id="283" r:id="rId17"/>
    <p:sldId id="286" r:id="rId18"/>
    <p:sldId id="417" r:id="rId19"/>
    <p:sldId id="448" r:id="rId20"/>
    <p:sldId id="443" r:id="rId21"/>
    <p:sldId id="309" r:id="rId22"/>
    <p:sldId id="308" r:id="rId23"/>
    <p:sldId id="357" r:id="rId24"/>
    <p:sldId id="352" r:id="rId25"/>
    <p:sldId id="420" r:id="rId26"/>
    <p:sldId id="433" r:id="rId27"/>
    <p:sldId id="445" r:id="rId28"/>
    <p:sldId id="358" r:id="rId29"/>
    <p:sldId id="354" r:id="rId30"/>
    <p:sldId id="359" r:id="rId31"/>
    <p:sldId id="451" r:id="rId32"/>
    <p:sldId id="452" r:id="rId33"/>
    <p:sldId id="454" r:id="rId34"/>
    <p:sldId id="455" r:id="rId35"/>
    <p:sldId id="360" r:id="rId36"/>
    <p:sldId id="370" r:id="rId37"/>
    <p:sldId id="402" r:id="rId38"/>
    <p:sldId id="403" r:id="rId39"/>
    <p:sldId id="453" r:id="rId40"/>
    <p:sldId id="424" r:id="rId41"/>
    <p:sldId id="444" r:id="rId42"/>
    <p:sldId id="462" r:id="rId43"/>
    <p:sldId id="364" r:id="rId44"/>
    <p:sldId id="428" r:id="rId45"/>
    <p:sldId id="362" r:id="rId46"/>
    <p:sldId id="449" r:id="rId47"/>
    <p:sldId id="397" r:id="rId48"/>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CCFF"/>
    <a:srgbClr val="D60093"/>
    <a:srgbClr val="FF3399"/>
    <a:srgbClr val="6666FF"/>
    <a:srgbClr val="FF66FF"/>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68901" autoAdjust="0"/>
  </p:normalViewPr>
  <p:slideViewPr>
    <p:cSldViewPr>
      <p:cViewPr varScale="1">
        <p:scale>
          <a:sx n="46" d="100"/>
          <a:sy n="46" d="100"/>
        </p:scale>
        <p:origin x="1988" y="4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2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ja-JP"/>
          </a:p>
        </p:txBody>
      </p:sp>
      <p:sp>
        <p:nvSpPr>
          <p:cNvPr id="256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ja-JP"/>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F737757D-2614-4409-9D52-5CC74374C261}" type="slidenum">
              <a:rPr lang="en-US" altLang="ja-JP"/>
              <a:pPr>
                <a:defRPr/>
              </a:pPr>
              <a:t>‹#›</a:t>
            </a:fld>
            <a:endParaRPr lang="en-US" altLang="ja-JP"/>
          </a:p>
        </p:txBody>
      </p:sp>
    </p:spTree>
    <p:extLst>
      <p:ext uri="{BB962C8B-B14F-4D97-AF65-F5344CB8AC3E}">
        <p14:creationId xmlns:p14="http://schemas.microsoft.com/office/powerpoint/2010/main" val="3186532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for taking this class; Special Course of Computer Architecture. This class focuses on a class of computers: parallel computers.</a:t>
            </a:r>
          </a:p>
          <a:p>
            <a:r>
              <a:rPr kumimoji="1" lang="en-US" altLang="ja-JP" dirty="0"/>
              <a:t>Recently most of the computers have been parallel computers. So, this course treats a wide are of computers. My name is Amano. </a:t>
            </a:r>
          </a:p>
          <a:p>
            <a:r>
              <a:rPr kumimoji="1" lang="en-US" altLang="ja-JP" dirty="0"/>
              <a:t>Today, we have the first lesson which introduces parallel computer architecture.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a:t>
            </a:fld>
            <a:endParaRPr lang="en-US" altLang="ja-JP"/>
          </a:p>
        </p:txBody>
      </p:sp>
    </p:spTree>
    <p:extLst>
      <p:ext uri="{BB962C8B-B14F-4D97-AF65-F5344CB8AC3E}">
        <p14:creationId xmlns:p14="http://schemas.microsoft.com/office/powerpoint/2010/main" val="373424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in reality, supercomputers with huge number of cores have been developed. Why? Because they are mainly used for a large scale program for its scale. When the task for a each processor is fixed, it is called weak scaling. Generally, the portion of parallel execution part becomes large for larger problems. If the ration of serial computing part becomes 1/p by treating large program size, the performance keeps improving. Some people feels that the weak scaling is unfair. But, it is used for supercomputers which treat only huge scale problems.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12</a:t>
            </a:fld>
            <a:endParaRPr lang="en-US" altLang="ja-JP"/>
          </a:p>
        </p:txBody>
      </p:sp>
    </p:spTree>
    <p:extLst>
      <p:ext uri="{BB962C8B-B14F-4D97-AF65-F5344CB8AC3E}">
        <p14:creationId xmlns:p14="http://schemas.microsoft.com/office/powerpoint/2010/main" val="199086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move to the next section. The classification. First of all. I will talk about Flynn’s classification. Professor Flynn is still a full professor of Stanford University U.S.A. He is very aged man, but still active duty. In United State, if Professors are successful in business and hire themselves, they can be active duty after the retirement age. He was successful to start a venture company </a:t>
            </a:r>
            <a:r>
              <a:rPr kumimoji="1" lang="en-US" altLang="ja-JP" dirty="0" err="1"/>
              <a:t>Maxceller</a:t>
            </a:r>
            <a:r>
              <a:rPr kumimoji="1" lang="en-US" altLang="ja-JP" dirty="0"/>
              <a:t> and may be he will work as he like. He</a:t>
            </a:r>
            <a:r>
              <a:rPr kumimoji="1" lang="ja-JP" altLang="en-US" dirty="0"/>
              <a:t> </a:t>
            </a:r>
            <a:r>
              <a:rPr kumimoji="1" lang="en-US" altLang="ja-JP" dirty="0"/>
              <a:t>likes</a:t>
            </a:r>
            <a:r>
              <a:rPr kumimoji="1" lang="ja-JP" altLang="en-US" dirty="0"/>
              <a:t> </a:t>
            </a:r>
            <a:r>
              <a:rPr kumimoji="1" lang="en-US" altLang="ja-JP" dirty="0"/>
              <a:t>Japan</a:t>
            </a:r>
            <a:r>
              <a:rPr kumimoji="1" lang="ja-JP" altLang="en-US" dirty="0"/>
              <a:t> </a:t>
            </a:r>
            <a:r>
              <a:rPr kumimoji="1" lang="en-US" altLang="ja-JP" dirty="0"/>
              <a:t>and</a:t>
            </a:r>
            <a:r>
              <a:rPr kumimoji="1" lang="ja-JP" altLang="en-US" dirty="0"/>
              <a:t> </a:t>
            </a:r>
            <a:r>
              <a:rPr kumimoji="1" lang="en-US" altLang="ja-JP" dirty="0"/>
              <a:t>sometimes</a:t>
            </a:r>
            <a:r>
              <a:rPr kumimoji="1" lang="ja-JP" altLang="en-US" dirty="0"/>
              <a:t> </a:t>
            </a:r>
            <a:r>
              <a:rPr kumimoji="1" lang="en-US" altLang="ja-JP" dirty="0"/>
              <a:t>comes</a:t>
            </a:r>
            <a:r>
              <a:rPr kumimoji="1" lang="ja-JP" altLang="en-US" dirty="0"/>
              <a:t> </a:t>
            </a:r>
            <a:r>
              <a:rPr kumimoji="1" lang="en-US" altLang="ja-JP" dirty="0"/>
              <a:t>and</a:t>
            </a:r>
            <a:r>
              <a:rPr kumimoji="1" lang="ja-JP" altLang="en-US" dirty="0"/>
              <a:t> </a:t>
            </a:r>
            <a:r>
              <a:rPr kumimoji="1" lang="en-US" altLang="ja-JP" dirty="0"/>
              <a:t>makes a lecture here in Keio University. He proposed famous Flynn’s classification which classifies computers with the number of instruction stream and data stream in 1979. SISD is just a uniprocessor. MISD is treated as non-existing machines. So, SIMD and MIMD are frequently used words.</a:t>
            </a:r>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14</a:t>
            </a:fld>
            <a:endParaRPr lang="en-US" altLang="ja-JP"/>
          </a:p>
        </p:txBody>
      </p:sp>
    </p:spTree>
    <p:extLst>
      <p:ext uri="{BB962C8B-B14F-4D97-AF65-F5344CB8AC3E}">
        <p14:creationId xmlns:p14="http://schemas.microsoft.com/office/powerpoint/2010/main" val="41667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Single Instruction Stream Multiple Data Streams or SIMD executes a single instruction with a lot of processing units together. Each processing unit has its own data memory and according to the instruction fetched from the instruction memory, all execute the same operation. The advantage of SIMD is its simple structure and it is suitable to DLP. The problem is low degree of flexibility. The performance sometimes severely degraded if some of processors want to execute different operations from others. The GPU(Graphic Processing Unit) falls into this category.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15</a:t>
            </a:fld>
            <a:endParaRPr lang="en-US" altLang="ja-JP"/>
          </a:p>
        </p:txBody>
      </p:sp>
    </p:spTree>
    <p:extLst>
      <p:ext uri="{BB962C8B-B14F-4D97-AF65-F5344CB8AC3E}">
        <p14:creationId xmlns:p14="http://schemas.microsoft.com/office/powerpoint/2010/main" val="416330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Graphic Processing Unit or GPU is used most of personal computers. The unit is pushed into a slot of mother board as shown this photo.</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16</a:t>
            </a:fld>
            <a:endParaRPr lang="en-US" altLang="ja-JP"/>
          </a:p>
        </p:txBody>
      </p:sp>
    </p:spTree>
    <p:extLst>
      <p:ext uri="{BB962C8B-B14F-4D97-AF65-F5344CB8AC3E}">
        <p14:creationId xmlns:p14="http://schemas.microsoft.com/office/powerpoint/2010/main" val="230610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GPU is NVIDIA’s Quadro. It is rather dedicated machine for graphics processing. However, GPU can be used for wide application. The general purpose processing with GPU is called GPGPU.</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17</a:t>
            </a:fld>
            <a:endParaRPr lang="en-US" altLang="ja-JP"/>
          </a:p>
        </p:txBody>
      </p:sp>
    </p:spTree>
    <p:extLst>
      <p:ext uri="{BB962C8B-B14F-4D97-AF65-F5344CB8AC3E}">
        <p14:creationId xmlns:p14="http://schemas.microsoft.com/office/powerpoint/2010/main" val="303968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is by Toru </a:t>
            </a:r>
            <a:r>
              <a:rPr kumimoji="1" lang="en-US" altLang="ja-JP" dirty="0" err="1"/>
              <a:t>Baji</a:t>
            </a:r>
            <a:r>
              <a:rPr kumimoji="1" lang="en-US" altLang="ja-JP" dirty="0"/>
              <a:t>-san of NVIDIA in his keynote speech in 2019 </a:t>
            </a:r>
            <a:r>
              <a:rPr kumimoji="1" lang="en-US" altLang="ja-JP" dirty="0" err="1"/>
              <a:t>CoolChips</a:t>
            </a:r>
            <a:r>
              <a:rPr kumimoji="1" lang="en-US" altLang="ja-JP" dirty="0"/>
              <a:t>. GPU enjoyed the advance of semiconductors and increased the number of cores. Now, more than 5000 cores are embedded in a chip.</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18</a:t>
            </a:fld>
            <a:endParaRPr lang="en-US" altLang="ja-JP"/>
          </a:p>
        </p:txBody>
      </p:sp>
    </p:spTree>
    <p:extLst>
      <p:ext uri="{BB962C8B-B14F-4D97-AF65-F5344CB8AC3E}">
        <p14:creationId xmlns:p14="http://schemas.microsoft.com/office/powerpoint/2010/main" val="193408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GPU, a lot of cores called CUDA-core works with a single instruction, but it is not a simple SIMD machine. The techniques of MIMD machines and multithreading are used. Now GPU is a most frequently used accelerator for supercomputers. Also it is a key device for AI application and even for automatic driving control.</a:t>
            </a:r>
          </a:p>
          <a:p>
            <a:r>
              <a:rPr kumimoji="1" lang="en-US" altLang="ja-JP" dirty="0"/>
              <a:t>I will introduce this architecture later in this class.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19</a:t>
            </a:fld>
            <a:endParaRPr lang="en-US" altLang="ja-JP"/>
          </a:p>
        </p:txBody>
      </p:sp>
    </p:spTree>
    <p:extLst>
      <p:ext uri="{BB962C8B-B14F-4D97-AF65-F5344CB8AC3E}">
        <p14:creationId xmlns:p14="http://schemas.microsoft.com/office/powerpoint/2010/main" val="163453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photo shows the chip layout of NVIDIA’s GPU. You can see that a large area of the chip is occupied with cores.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20</a:t>
            </a:fld>
            <a:endParaRPr lang="en-US" altLang="ja-JP"/>
          </a:p>
        </p:txBody>
      </p:sp>
    </p:spTree>
    <p:extLst>
      <p:ext uri="{BB962C8B-B14F-4D97-AF65-F5344CB8AC3E}">
        <p14:creationId xmlns:p14="http://schemas.microsoft.com/office/powerpoint/2010/main" val="404079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Unlike SIMD, MIMD fetches individual instructions and execute them. For parallel processing, synchronization is required. Since it is a straight forward extension of the uniprocessor, most of PCs, servers, and even smartphones are MIMD machines.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21</a:t>
            </a:fld>
            <a:endParaRPr lang="en-US" altLang="ja-JP"/>
          </a:p>
        </p:txBody>
      </p:sp>
    </p:spTree>
    <p:extLst>
      <p:ext uri="{BB962C8B-B14F-4D97-AF65-F5344CB8AC3E}">
        <p14:creationId xmlns:p14="http://schemas.microsoft.com/office/powerpoint/2010/main" val="3470268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MIMD machines are further classified with their structure of shared memory. UMA, NUMA and NORA or NORMA.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22</a:t>
            </a:fld>
            <a:endParaRPr lang="en-US" altLang="ja-JP"/>
          </a:p>
        </p:txBody>
      </p:sp>
    </p:spTree>
    <p:extLst>
      <p:ext uri="{BB962C8B-B14F-4D97-AF65-F5344CB8AC3E}">
        <p14:creationId xmlns:p14="http://schemas.microsoft.com/office/powerpoint/2010/main" val="294300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definition of parallel architectures is simple. A computer that consists of multiple processing units working simultaneously. It make the use of thread level parallelism explained later.</a:t>
            </a:r>
          </a:p>
          <a:p>
            <a:r>
              <a:rPr kumimoji="1" lang="en-US" altLang="ja-JP" dirty="0"/>
              <a:t>Today, I will talk on …</a:t>
            </a:r>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a:t>
            </a:fld>
            <a:endParaRPr lang="en-US" altLang="ja-JP"/>
          </a:p>
        </p:txBody>
      </p:sp>
    </p:spTree>
    <p:extLst>
      <p:ext uri="{BB962C8B-B14F-4D97-AF65-F5344CB8AC3E}">
        <p14:creationId xmlns:p14="http://schemas.microsoft.com/office/powerpoint/2010/main" val="67639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UMA has the simplest structure of shared memory machine. It provides shared memory which can be accessed by all PEs evenly. That is, it provides centralized shared memory.</a:t>
            </a:r>
          </a:p>
          <a:p>
            <a:r>
              <a:rPr kumimoji="1" lang="en-US" altLang="ja-JP" dirty="0"/>
              <a:t>It is a straight forward extension of uniprocessors, and operating systems are also extensions of uniprocessors. Parallel programming is easy to be done for example, OpenMP. This will be introduced in this class. The problem of this style is that the size of the system is limited because of the congestion of the centralized shared memory. So, it is used in small systems. Usually, the total system is implemented on a single ship. Such UMA is called Multicore. Most of PCs, tablets and smartphones fall into UMA.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23</a:t>
            </a:fld>
            <a:endParaRPr lang="en-US" altLang="ja-JP"/>
          </a:p>
        </p:txBody>
      </p:sp>
    </p:spTree>
    <p:extLst>
      <p:ext uri="{BB962C8B-B14F-4D97-AF65-F5344CB8AC3E}">
        <p14:creationId xmlns:p14="http://schemas.microsoft.com/office/powerpoint/2010/main" val="382574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common diagram of UMA. Of course, the shared bus is logical one. Inside the chip, it is built with a type of switch. The snoop cache is used in this type UMA. I will explain this technique later in this class.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24</a:t>
            </a:fld>
            <a:endParaRPr lang="en-US" altLang="ja-JP"/>
          </a:p>
        </p:txBody>
      </p:sp>
    </p:spTree>
    <p:extLst>
      <p:ext uri="{BB962C8B-B14F-4D97-AF65-F5344CB8AC3E}">
        <p14:creationId xmlns:p14="http://schemas.microsoft.com/office/powerpoint/2010/main" val="2450935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B4F6C5-AF17-4722-B2CF-DC272EACF602}" type="slidenum">
              <a:rPr lang="en-US" altLang="ja-JP" smtClean="0">
                <a:latin typeface="Times New Roman" panose="02020603050405020304" pitchFamily="18" charset="0"/>
              </a:rPr>
              <a:pPr/>
              <a:t>25</a:t>
            </a:fld>
            <a:endParaRPr lang="en-US" altLang="ja-JP">
              <a:latin typeface="Times New Roman" panose="02020603050405020304" pitchFamily="18" charset="0"/>
            </a:endParaRPr>
          </a:p>
        </p:txBody>
      </p:sp>
      <p:sp>
        <p:nvSpPr>
          <p:cNvPr id="37891" name="Rectangle 2"/>
          <p:cNvSpPr>
            <a:spLocks noGrp="1" noRot="1" noChangeAspect="1" noChangeArrowheads="1" noTextEdit="1"/>
          </p:cNvSpPr>
          <p:nvPr>
            <p:ph type="sldImg"/>
          </p:nvPr>
        </p:nvSpPr>
        <p:spPr>
          <a:xfrm>
            <a:off x="1143000" y="684213"/>
            <a:ext cx="4576763" cy="3432175"/>
          </a:xfrm>
          <a:ln/>
        </p:spPr>
      </p:sp>
      <p:sp>
        <p:nvSpPr>
          <p:cNvPr id="37892" name="Rectangle 3"/>
          <p:cNvSpPr>
            <a:spLocks noGrp="1" noChangeArrowheads="1"/>
          </p:cNvSpPr>
          <p:nvPr>
            <p:ph type="body" idx="1"/>
          </p:nvPr>
        </p:nvSpPr>
        <p:spPr>
          <a:xfrm>
            <a:off x="685800" y="4341813"/>
            <a:ext cx="5486400" cy="4117975"/>
          </a:xfrm>
          <a:noFill/>
        </p:spPr>
        <p:txBody>
          <a:bodyPr/>
          <a:lstStyle/>
          <a:p>
            <a:pPr eaLnBrk="1" hangingPunct="1"/>
            <a:r>
              <a:rPr lang="en-US" altLang="ja-JP" sz="1400" dirty="0">
                <a:ea typeface="Arial Unicode MS" panose="020B0604020202020204" pitchFamily="50" charset="-128"/>
                <a:cs typeface="Arial Unicode MS" panose="020B0604020202020204" pitchFamily="50" charset="-128"/>
              </a:rPr>
              <a:t>This</a:t>
            </a:r>
            <a:r>
              <a:rPr lang="ja-JP" altLang="en-US" sz="1400" dirty="0">
                <a:ea typeface="Arial Unicode MS" panose="020B0604020202020204" pitchFamily="50" charset="-128"/>
                <a:cs typeface="Arial Unicode MS" panose="020B0604020202020204" pitchFamily="50" charset="-128"/>
              </a:rPr>
              <a:t> </a:t>
            </a:r>
            <a:r>
              <a:rPr lang="en-US" altLang="ja-JP" sz="1400" dirty="0">
                <a:ea typeface="Arial Unicode MS" panose="020B0604020202020204" pitchFamily="50" charset="-128"/>
                <a:cs typeface="Arial Unicode MS" panose="020B0604020202020204" pitchFamily="50" charset="-128"/>
              </a:rPr>
              <a:t>shows</a:t>
            </a:r>
            <a:r>
              <a:rPr lang="ja-JP" altLang="en-US" sz="1400" dirty="0">
                <a:ea typeface="Arial Unicode MS" panose="020B0604020202020204" pitchFamily="50" charset="-128"/>
                <a:cs typeface="Arial Unicode MS" panose="020B0604020202020204" pitchFamily="50" charset="-128"/>
              </a:rPr>
              <a:t> </a:t>
            </a:r>
            <a:r>
              <a:rPr lang="en-US" altLang="ja-JP" sz="1400" dirty="0">
                <a:ea typeface="Arial Unicode MS" panose="020B0604020202020204" pitchFamily="50" charset="-128"/>
                <a:cs typeface="Arial Unicode MS" panose="020B0604020202020204" pitchFamily="50" charset="-128"/>
              </a:rPr>
              <a:t>an example of UMA for embedded usage. Four CPU share the L2 cache outside the chip.</a:t>
            </a:r>
            <a:endParaRPr lang="ja-JP" altLang="en-US" sz="1400" dirty="0">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366932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increase the number of cores, a crossbar switch is used instead of the shared bus. However, this structure has the problem for cache coherence, if shared bus is  not provided. I will explain on techniques for such machines.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26</a:t>
            </a:fld>
            <a:endParaRPr lang="en-US" altLang="ja-JP"/>
          </a:p>
        </p:txBody>
      </p:sp>
    </p:spTree>
    <p:extLst>
      <p:ext uri="{BB962C8B-B14F-4D97-AF65-F5344CB8AC3E}">
        <p14:creationId xmlns:p14="http://schemas.microsoft.com/office/powerpoint/2010/main" val="1129141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a:t>
            </a:r>
            <a:r>
              <a:rPr kumimoji="1" lang="ja-JP" altLang="en-US" dirty="0"/>
              <a:t> </a:t>
            </a:r>
            <a:r>
              <a:rPr kumimoji="1" lang="en-US" altLang="ja-JP" dirty="0"/>
              <a:t>photo is a UMA system with eight CPUs. Compared with GPU, you can see that the area of cache memory is larger than that for cores.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27</a:t>
            </a:fld>
            <a:endParaRPr lang="en-US" altLang="ja-JP"/>
          </a:p>
        </p:txBody>
      </p:sp>
    </p:spTree>
    <p:extLst>
      <p:ext uri="{BB962C8B-B14F-4D97-AF65-F5344CB8AC3E}">
        <p14:creationId xmlns:p14="http://schemas.microsoft.com/office/powerpoint/2010/main" val="3563046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NUMA, each processor provides a local memory, and accesses other processors’ memory through the network. So, it is sometimes called a distributed shared memory machine. Although the address translation and cache control often make the hardware structure complicated, the benefit is that it is scalable.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28</a:t>
            </a:fld>
            <a:endParaRPr lang="en-US" altLang="ja-JP"/>
          </a:p>
        </p:txBody>
      </p:sp>
    </p:spTree>
    <p:extLst>
      <p:ext uri="{BB962C8B-B14F-4D97-AF65-F5344CB8AC3E}">
        <p14:creationId xmlns:p14="http://schemas.microsoft.com/office/powerpoint/2010/main" val="245884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typical structure of NUMA. All PEs have their own local memory and accessed directly. These memory modules are mapped on to the same address space, so each PE can access the memory attached to the different PEs just accessing the different address. But in this case, request and data are transferred through the network. Of course, the access speed of local and distant memory is different. The same program as UMA can work, but if there are a lot of distant access, the performance is degraded.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29</a:t>
            </a:fld>
            <a:endParaRPr lang="en-US" altLang="ja-JP"/>
          </a:p>
        </p:txBody>
      </p:sp>
    </p:spTree>
    <p:extLst>
      <p:ext uri="{BB962C8B-B14F-4D97-AF65-F5344CB8AC3E}">
        <p14:creationId xmlns:p14="http://schemas.microsoft.com/office/powerpoint/2010/main" val="3839871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NUMA is classified into Simple NUMA, CC-NUMA and COMA.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30</a:t>
            </a:fld>
            <a:endParaRPr lang="en-US" altLang="ja-JP"/>
          </a:p>
        </p:txBody>
      </p:sp>
    </p:spTree>
    <p:extLst>
      <p:ext uri="{BB962C8B-B14F-4D97-AF65-F5344CB8AC3E}">
        <p14:creationId xmlns:p14="http://schemas.microsoft.com/office/powerpoint/2010/main" val="3768106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Simple NUMA is useful for supercomputers because of its scalability. Japanese flagship supercomputers use this style to be used by various kind of users. This shows the node structure of Supercomputer K. UMA chip is connected to others through the interconnect controller.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31</a:t>
            </a:fld>
            <a:endParaRPr lang="en-US" altLang="ja-JP"/>
          </a:p>
        </p:txBody>
      </p:sp>
    </p:spTree>
    <p:extLst>
      <p:ext uri="{BB962C8B-B14F-4D97-AF65-F5344CB8AC3E}">
        <p14:creationId xmlns:p14="http://schemas.microsoft.com/office/powerpoint/2010/main" val="1301849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connecting a lot of nodes, K is constructed. The next generation </a:t>
            </a:r>
            <a:r>
              <a:rPr kumimoji="1" lang="en-US" altLang="ja-JP" dirty="0" err="1"/>
              <a:t>Fugaku</a:t>
            </a:r>
            <a:r>
              <a:rPr kumimoji="1" lang="en-US" altLang="ja-JP" dirty="0"/>
              <a:t> will also take this style.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32</a:t>
            </a:fld>
            <a:endParaRPr lang="en-US" altLang="ja-JP"/>
          </a:p>
        </p:txBody>
      </p:sp>
    </p:spTree>
    <p:extLst>
      <p:ext uri="{BB962C8B-B14F-4D97-AF65-F5344CB8AC3E}">
        <p14:creationId xmlns:p14="http://schemas.microsoft.com/office/powerpoint/2010/main" val="180363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this slide shows the boundary between parallel machines and uniprocessors.</a:t>
            </a:r>
          </a:p>
          <a:p>
            <a:r>
              <a:rPr kumimoji="1" lang="en-US" altLang="ja-JP" dirty="0"/>
              <a:t>Every computer uses parallel execution mechanism, but uniprocessors use ILP or instruction level parallelism.</a:t>
            </a:r>
          </a:p>
          <a:p>
            <a:r>
              <a:rPr kumimoji="1" lang="en-US" altLang="ja-JP" dirty="0"/>
              <a:t>That is, there is only a single program counter, and the parallelism inside or between instructions is utilized.</a:t>
            </a:r>
          </a:p>
          <a:p>
            <a:r>
              <a:rPr kumimoji="1" lang="en-US" altLang="ja-JP" dirty="0"/>
              <a:t>On the contrary, parallel machines use mainly the TLP or thread level parallelism. There are multiple program</a:t>
            </a:r>
          </a:p>
          <a:p>
            <a:r>
              <a:rPr kumimoji="1" lang="en-US" altLang="ja-JP" dirty="0"/>
              <a:t>counters, and parallelism between processes, tasks or threads sometimes jobs are utilized.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a:t>
            </a:fld>
            <a:endParaRPr lang="en-US" altLang="ja-JP"/>
          </a:p>
        </p:txBody>
      </p:sp>
    </p:spTree>
    <p:extLst>
      <p:ext uri="{BB962C8B-B14F-4D97-AF65-F5344CB8AC3E}">
        <p14:creationId xmlns:p14="http://schemas.microsoft.com/office/powerpoint/2010/main" val="172922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a:noFill/>
        </p:spPr>
        <p:txBody>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fld id="{2432F89E-3E13-437C-A940-9E20653962B0}" type="slidenum">
              <a:rPr lang="en-US" altLang="ja-JP">
                <a:latin typeface="Times New Roman" panose="02020603050405020304" pitchFamily="18" charset="0"/>
                <a:ea typeface="ＭＳ Ｐゴシック" panose="020B0600070205080204" pitchFamily="50" charset="-128"/>
              </a:rPr>
              <a:pPr/>
              <a:t>33</a:t>
            </a:fld>
            <a:endParaRPr lang="en-US" altLang="ja-JP">
              <a:latin typeface="Times New Roman" panose="02020603050405020304" pitchFamily="18" charset="0"/>
              <a:ea typeface="ＭＳ Ｐゴシック" panose="020B0600070205080204" pitchFamily="50" charset="-128"/>
            </a:endParaRPr>
          </a:p>
        </p:txBody>
      </p:sp>
      <p:sp>
        <p:nvSpPr>
          <p:cNvPr id="30723"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The University of Adelaide, School of Computer Science</a:t>
            </a:r>
          </a:p>
        </p:txBody>
      </p:sp>
      <p:sp>
        <p:nvSpPr>
          <p:cNvPr id="30724" name="Rectangle 3"/>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CAA10DA8-57D8-4DBB-90E8-8F998F667BA3}" type="datetime3">
              <a:rPr kumimoji="0" lang="ja-JP" altLang="en-US" sz="1200">
                <a:latin typeface="Times New Roman" panose="02020603050405020304" pitchFamily="18" charset="0"/>
                <a:ea typeface="ＭＳ Ｐゴシック" panose="020B0600070205080204" pitchFamily="50" charset="-128"/>
              </a:rPr>
              <a:pPr algn="r"/>
              <a:t>令和2年4月9日</a:t>
            </a:fld>
            <a:endParaRPr kumimoji="0" lang="en-US" altLang="ja-JP" sz="1200">
              <a:latin typeface="Times New Roman" panose="02020603050405020304" pitchFamily="18" charset="0"/>
              <a:ea typeface="ＭＳ Ｐゴシック" panose="020B0600070205080204" pitchFamily="50" charset="-128"/>
            </a:endParaRPr>
          </a:p>
        </p:txBody>
      </p:sp>
      <p:sp>
        <p:nvSpPr>
          <p:cNvPr id="30725"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sz="1200">
                <a:latin typeface="Times New Roman" panose="02020603050405020304" pitchFamily="18" charset="0"/>
                <a:ea typeface="ＭＳ Ｐゴシック" panose="020B0600070205080204" pitchFamily="50" charset="-128"/>
              </a:rPr>
              <a:t>Chapter 2 — Instructions: Language of the Computer</a:t>
            </a:r>
          </a:p>
        </p:txBody>
      </p:sp>
      <p:sp>
        <p:nvSpPr>
          <p:cNvPr id="307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8" tIns="44614" rIns="89228" bIns="44614" anchor="b"/>
          <a:lstStyle>
            <a:lvl1pPr defTabSz="892175">
              <a:defRPr kumimoji="1">
                <a:solidFill>
                  <a:schemeClr val="tx1"/>
                </a:solidFill>
                <a:latin typeface="Arial Black" panose="020B0A04020102020204" pitchFamily="34" charset="0"/>
                <a:ea typeface="ＭＳ Ｐ明朝" panose="02020600040205080304" pitchFamily="18" charset="-128"/>
              </a:defRPr>
            </a:lvl1pPr>
            <a:lvl2pPr marL="685800" indent="-263525" defTabSz="892175">
              <a:defRPr kumimoji="1">
                <a:solidFill>
                  <a:schemeClr val="tx1"/>
                </a:solidFill>
                <a:latin typeface="Arial Black" panose="020B0A04020102020204" pitchFamily="34" charset="0"/>
                <a:ea typeface="ＭＳ Ｐ明朝" panose="02020600040205080304" pitchFamily="18" charset="-128"/>
              </a:defRPr>
            </a:lvl2pPr>
            <a:lvl3pPr marL="1055688" indent="-211138" defTabSz="892175">
              <a:defRPr kumimoji="1">
                <a:solidFill>
                  <a:schemeClr val="tx1"/>
                </a:solidFill>
                <a:latin typeface="Arial Black" panose="020B0A04020102020204" pitchFamily="34" charset="0"/>
                <a:ea typeface="ＭＳ Ｐ明朝" panose="02020600040205080304" pitchFamily="18" charset="-128"/>
              </a:defRPr>
            </a:lvl3pPr>
            <a:lvl4pPr marL="1476375" indent="-209550" defTabSz="892175">
              <a:defRPr kumimoji="1">
                <a:solidFill>
                  <a:schemeClr val="tx1"/>
                </a:solidFill>
                <a:latin typeface="Arial Black" panose="020B0A04020102020204" pitchFamily="34" charset="0"/>
                <a:ea typeface="ＭＳ Ｐ明朝" panose="02020600040205080304" pitchFamily="18" charset="-128"/>
              </a:defRPr>
            </a:lvl4pPr>
            <a:lvl5pPr marL="1898650" indent="-211138" defTabSz="892175">
              <a:defRPr kumimoji="1">
                <a:solidFill>
                  <a:schemeClr val="tx1"/>
                </a:solidFill>
                <a:latin typeface="Arial Black" panose="020B0A04020102020204" pitchFamily="34" charset="0"/>
                <a:ea typeface="ＭＳ Ｐ明朝" panose="02020600040205080304" pitchFamily="18" charset="-128"/>
              </a:defRPr>
            </a:lvl5pPr>
            <a:lvl6pPr marL="23558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8130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2702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727450" indent="-211138" defTabSz="892175"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algn="r"/>
            <a:fld id="{F0AFDA03-AEA4-4056-8874-D37E03E51892}" type="slidenum">
              <a:rPr kumimoji="0" lang="en-US" altLang="ja-JP" sz="1200">
                <a:latin typeface="Times New Roman" panose="02020603050405020304" pitchFamily="18" charset="0"/>
                <a:ea typeface="ＭＳ Ｐゴシック" panose="020B0600070205080204" pitchFamily="50" charset="-128"/>
              </a:rPr>
              <a:pPr algn="r"/>
              <a:t>33</a:t>
            </a:fld>
            <a:endParaRPr kumimoji="0" lang="en-US" altLang="ja-JP" sz="1200">
              <a:latin typeface="Times New Roman" panose="02020603050405020304" pitchFamily="18" charset="0"/>
              <a:ea typeface="ＭＳ Ｐゴシック" panose="020B0600070205080204" pitchFamily="50" charset="-128"/>
            </a:endParaRPr>
          </a:p>
        </p:txBody>
      </p:sp>
      <p:sp>
        <p:nvSpPr>
          <p:cNvPr id="30727" name="Rectangle 2"/>
          <p:cNvSpPr>
            <a:spLocks noGrp="1" noRot="1" noChangeAspect="1" noChangeArrowheads="1" noTextEdit="1"/>
          </p:cNvSpPr>
          <p:nvPr>
            <p:ph type="sldImg"/>
          </p:nvPr>
        </p:nvSpPr>
        <p:spPr>
          <a:xfrm>
            <a:off x="1143000" y="685800"/>
            <a:ext cx="4573588" cy="3430588"/>
          </a:xfrm>
          <a:ln/>
        </p:spPr>
      </p:sp>
      <p:sp>
        <p:nvSpPr>
          <p:cNvPr id="30728" name="Rectangle 3"/>
          <p:cNvSpPr>
            <a:spLocks noGrp="1" noChangeArrowheads="1"/>
          </p:cNvSpPr>
          <p:nvPr>
            <p:ph type="body" idx="1"/>
          </p:nvPr>
        </p:nvSpPr>
        <p:spPr>
          <a:xfrm>
            <a:off x="914400" y="4344988"/>
            <a:ext cx="5029200" cy="4113212"/>
          </a:xfrm>
          <a:noFill/>
        </p:spPr>
        <p:txBody>
          <a:bodyPr lIns="89228" tIns="44614" rIns="89228" bIns="44614"/>
          <a:lstStyle/>
          <a:p>
            <a:pPr eaLnBrk="1" hangingPunct="1"/>
            <a:r>
              <a:rPr lang="en-AU" altLang="ja-JP" dirty="0">
                <a:ea typeface="ＭＳ Ｐゴシック" panose="020B0600070205080204" pitchFamily="50" charset="-128"/>
              </a:rPr>
              <a:t>Cache coherent NUMA is a standard style for the server architecture. Also in this case, nodes are UMA processors. Each node has its home memory and directory mechanism which keep the cache coherence. This mechanism is a bit complicated compared with the snoop cache, but I will explain it in this class.</a:t>
            </a:r>
          </a:p>
        </p:txBody>
      </p:sp>
    </p:spTree>
    <p:extLst>
      <p:ext uri="{BB962C8B-B14F-4D97-AF65-F5344CB8AC3E}">
        <p14:creationId xmlns:p14="http://schemas.microsoft.com/office/powerpoint/2010/main" val="1792418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Intel’s accelerator Xeon Phi also uses this CC-NUMA architecture. All cores are connected through ring interconnect.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34</a:t>
            </a:fld>
            <a:endParaRPr lang="en-US" altLang="ja-JP"/>
          </a:p>
        </p:txBody>
      </p:sp>
    </p:spTree>
    <p:extLst>
      <p:ext uri="{BB962C8B-B14F-4D97-AF65-F5344CB8AC3E}">
        <p14:creationId xmlns:p14="http://schemas.microsoft.com/office/powerpoint/2010/main" val="131965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COMA is really interesting architecture. But since it is rarely used recently, I will skip this structure.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35</a:t>
            </a:fld>
            <a:endParaRPr lang="en-US" altLang="ja-JP"/>
          </a:p>
        </p:txBody>
      </p:sp>
    </p:spTree>
    <p:extLst>
      <p:ext uri="{BB962C8B-B14F-4D97-AF65-F5344CB8AC3E}">
        <p14:creationId xmlns:p14="http://schemas.microsoft.com/office/powerpoint/2010/main" val="3972745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 me explain the last style of MIMD, NORA or NORMA. This machine has no shared memory. Thus, communication must be done with message passing. This machine can be built just by connecting PCs with the network, and by connecting a lot of PCs, the high peak performance can be obtained. That is, it is a cost-effective solution. However, for executing a single job in parallel, we need to use message passing </a:t>
            </a:r>
            <a:r>
              <a:rPr kumimoji="1" lang="en-US" altLang="ja-JP" dirty="0" err="1"/>
              <a:t>libraly</a:t>
            </a:r>
            <a:r>
              <a:rPr kumimoji="1" lang="en-US" altLang="ja-JP" dirty="0"/>
              <a:t> like MPI. I will introduce it in this class. This architecture is sometimes called computer clusters. They are used in data centers, since they are mostly used for request level parallelism.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36</a:t>
            </a:fld>
            <a:endParaRPr lang="en-US" altLang="ja-JP"/>
          </a:p>
        </p:txBody>
      </p:sp>
    </p:spTree>
    <p:extLst>
      <p:ext uri="{BB962C8B-B14F-4D97-AF65-F5344CB8AC3E}">
        <p14:creationId xmlns:p14="http://schemas.microsoft.com/office/powerpoint/2010/main" val="3196300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Beowulf Cluster by NASA’s Beowulf project is an origin of PC cluster. They tried to build a powerful cluster  by PC with commodity components, standard network using TCP/IP, and free software. However, some recent PC clusters use a dedicated interconnection network like </a:t>
            </a:r>
            <a:r>
              <a:rPr kumimoji="1" lang="en-US" altLang="ja-JP" dirty="0" err="1"/>
              <a:t>Infiniband</a:t>
            </a:r>
            <a:r>
              <a:rPr kumimoji="1" lang="en-US" altLang="ja-JP" dirty="0"/>
              <a:t> and dedicated </a:t>
            </a:r>
            <a:r>
              <a:rPr kumimoji="1" lang="en-US" altLang="ja-JP" dirty="0" err="1"/>
              <a:t>sotware</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37</a:t>
            </a:fld>
            <a:endParaRPr lang="en-US" altLang="ja-JP"/>
          </a:p>
        </p:txBody>
      </p:sp>
    </p:spTree>
    <p:extLst>
      <p:ext uri="{BB962C8B-B14F-4D97-AF65-F5344CB8AC3E}">
        <p14:creationId xmlns:p14="http://schemas.microsoft.com/office/powerpoint/2010/main" val="155924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photo is a cluster built by us in a national project.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38</a:t>
            </a:fld>
            <a:endParaRPr lang="en-US" altLang="ja-JP"/>
          </a:p>
        </p:txBody>
      </p:sp>
    </p:spTree>
    <p:extLst>
      <p:ext uri="{BB962C8B-B14F-4D97-AF65-F5344CB8AC3E}">
        <p14:creationId xmlns:p14="http://schemas.microsoft.com/office/powerpoint/2010/main" val="307609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explained various type of classification, but note that all techniques are combined recently. They are examples.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39</a:t>
            </a:fld>
            <a:endParaRPr lang="en-US" altLang="ja-JP"/>
          </a:p>
        </p:txBody>
      </p:sp>
    </p:spTree>
    <p:extLst>
      <p:ext uri="{BB962C8B-B14F-4D97-AF65-F5344CB8AC3E}">
        <p14:creationId xmlns:p14="http://schemas.microsoft.com/office/powerpoint/2010/main" val="718613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system is built with the same processing elements, it is called a heterogeneous system. It has a benefits like them.</a:t>
            </a:r>
          </a:p>
          <a:p>
            <a:r>
              <a:rPr kumimoji="1" lang="en-US" altLang="ja-JP" dirty="0"/>
              <a:t>Heterogenous system uses accelerators or domain specific architectures for a specific job. Recently, heterogenous systems are increasing in supercomputing or data centers.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40</a:t>
            </a:fld>
            <a:endParaRPr lang="en-US" altLang="ja-JP"/>
          </a:p>
        </p:txBody>
      </p:sp>
    </p:spTree>
    <p:extLst>
      <p:ext uri="{BB962C8B-B14F-4D97-AF65-F5344CB8AC3E}">
        <p14:creationId xmlns:p14="http://schemas.microsoft.com/office/powerpoint/2010/main" val="1261080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0B99916-C90F-437B-B29B-2B4025877F2C}" type="slidenum">
              <a:rPr lang="en-US" altLang="ja-JP" smtClean="0">
                <a:latin typeface="Times New Roman" panose="02020603050405020304" pitchFamily="18" charset="0"/>
              </a:rPr>
              <a:pPr/>
              <a:t>41</a:t>
            </a:fld>
            <a:endParaRPr lang="en-US" altLang="ja-JP">
              <a:latin typeface="Times New Roman" panose="02020603050405020304" pitchFamily="18" charset="0"/>
            </a:endParaRPr>
          </a:p>
        </p:txBody>
      </p:sp>
      <p:sp>
        <p:nvSpPr>
          <p:cNvPr id="67587" name="スライド イメージ プレースホルダ 1"/>
          <p:cNvSpPr>
            <a:spLocks noGrp="1" noRot="1" noChangeAspect="1" noTextEdit="1"/>
          </p:cNvSpPr>
          <p:nvPr>
            <p:ph type="sldImg"/>
          </p:nvPr>
        </p:nvSpPr>
        <p:spPr>
          <a:ln/>
        </p:spPr>
      </p:sp>
      <p:sp>
        <p:nvSpPr>
          <p:cNvPr id="67588" name="ノート プレースホルダ 2"/>
          <p:cNvSpPr>
            <a:spLocks noGrp="1"/>
          </p:cNvSpPr>
          <p:nvPr>
            <p:ph type="body" idx="1"/>
          </p:nvPr>
        </p:nvSpPr>
        <p:spPr>
          <a:xfrm>
            <a:off x="685800" y="4343400"/>
            <a:ext cx="5486400" cy="4114800"/>
          </a:xfrm>
          <a:noFill/>
        </p:spPr>
        <p:txBody>
          <a:bodyPr/>
          <a:lstStyle/>
          <a:p>
            <a:pPr defTabSz="457200" eaLnBrk="1" hangingPunct="1">
              <a:spcBef>
                <a:spcPct val="0"/>
              </a:spcBef>
            </a:pPr>
            <a:r>
              <a:rPr lang="en-US" altLang="ja-JP" dirty="0"/>
              <a:t>Recently, some multi-core systems embed GPU and multi-core in the same chip.</a:t>
            </a:r>
            <a:endParaRPr lang="ja-JP" altLang="ja-JP" dirty="0"/>
          </a:p>
        </p:txBody>
      </p:sp>
      <p:sp>
        <p:nvSpPr>
          <p:cNvPr id="67589"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fld id="{D97919A2-2312-4D28-BE55-6B799715C172}" type="slidenum">
              <a:rPr lang="en-US" altLang="ja-JP" sz="1200">
                <a:latin typeface="Calibri" panose="020F0502020204030204" pitchFamily="34" charset="0"/>
              </a:rPr>
              <a:pPr algn="r" eaLnBrk="1" hangingPunct="1"/>
              <a:t>41</a:t>
            </a:fld>
            <a:endParaRPr lang="en-US" altLang="ja-JP" sz="1200">
              <a:latin typeface="Calibri" panose="020F0502020204030204" pitchFamily="34" charset="0"/>
            </a:endParaRPr>
          </a:p>
        </p:txBody>
      </p:sp>
    </p:spTree>
    <p:extLst>
      <p:ext uri="{BB962C8B-B14F-4D97-AF65-F5344CB8AC3E}">
        <p14:creationId xmlns:p14="http://schemas.microsoft.com/office/powerpoint/2010/main" val="610367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domain specific architectures are active especially in the field of deep learning of the AI application. For example, in the edge TPU by Google uses a systolic algorithm, a type of parallel hardware algorithm.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42</a:t>
            </a:fld>
            <a:endParaRPr lang="en-US" altLang="ja-JP"/>
          </a:p>
        </p:txBody>
      </p:sp>
    </p:spTree>
    <p:extLst>
      <p:ext uri="{BB962C8B-B14F-4D97-AF65-F5344CB8AC3E}">
        <p14:creationId xmlns:p14="http://schemas.microsoft.com/office/powerpoint/2010/main" val="360482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Parallel architectures have become popularly used from 2003 or 2004. This diagram shows how the relative performance has been improved year by year. Note that the vertical axis uses a log-scale. From 1986, the performance of uniprocessors was improved 57% per year. It means that the performance was doubled for every 18 months. It is sometimes called Moore’s Low. But, from 2003, the performance improvement was suddenly decayed and this tendency has been kept now. From 2003, Intel and other computer makers changed their policy to increase the number of processors or cores in a chip rather than improving the performance of each processor. That is, the multi-core revolution happened at that time.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a:t>
            </a:fld>
            <a:endParaRPr lang="en-US" altLang="ja-JP"/>
          </a:p>
        </p:txBody>
      </p:sp>
    </p:spTree>
    <p:extLst>
      <p:ext uri="{BB962C8B-B14F-4D97-AF65-F5344CB8AC3E}">
        <p14:creationId xmlns:p14="http://schemas.microsoft.com/office/powerpoint/2010/main" val="580160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map is the classification of parallel architectures introduced in this class.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43</a:t>
            </a:fld>
            <a:endParaRPr lang="en-US" altLang="ja-JP"/>
          </a:p>
        </p:txBody>
      </p:sp>
    </p:spTree>
    <p:extLst>
      <p:ext uri="{BB962C8B-B14F-4D97-AF65-F5344CB8AC3E}">
        <p14:creationId xmlns:p14="http://schemas.microsoft.com/office/powerpoint/2010/main" val="3627084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Finally, I will introduce some terms in this area. Some are old fashioned and not used recently.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45</a:t>
            </a:fld>
            <a:endParaRPr lang="en-US" altLang="ja-JP"/>
          </a:p>
        </p:txBody>
      </p:sp>
    </p:spTree>
    <p:extLst>
      <p:ext uri="{BB962C8B-B14F-4D97-AF65-F5344CB8AC3E}">
        <p14:creationId xmlns:p14="http://schemas.microsoft.com/office/powerpoint/2010/main" val="631447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Multicore and manycore are not technical words, but recently, they are popularly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46</a:t>
            </a:fld>
            <a:endParaRPr lang="en-US" altLang="ja-JP"/>
          </a:p>
        </p:txBody>
      </p:sp>
    </p:spTree>
    <p:extLst>
      <p:ext uri="{BB962C8B-B14F-4D97-AF65-F5344CB8AC3E}">
        <p14:creationId xmlns:p14="http://schemas.microsoft.com/office/powerpoint/2010/main" val="1462793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47</a:t>
            </a:fld>
            <a:endParaRPr lang="en-US" altLang="ja-JP"/>
          </a:p>
        </p:txBody>
      </p:sp>
    </p:spTree>
    <p:extLst>
      <p:ext uri="{BB962C8B-B14F-4D97-AF65-F5344CB8AC3E}">
        <p14:creationId xmlns:p14="http://schemas.microsoft.com/office/powerpoint/2010/main" val="70987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B91D56F-5289-4460-BAFE-DFC4C0CDCCA8}" type="slidenum">
              <a:rPr lang="en-US" altLang="ja-JP" smtClean="0">
                <a:latin typeface="Times New Roman" panose="02020603050405020304" pitchFamily="18" charset="0"/>
              </a:rPr>
              <a:pPr/>
              <a:t>5</a:t>
            </a:fld>
            <a:endParaRPr lang="en-US" altLang="ja-JP">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1195388" y="706438"/>
            <a:ext cx="4516437" cy="3387725"/>
          </a:xfrm>
          <a:ln/>
        </p:spPr>
      </p:sp>
      <p:sp>
        <p:nvSpPr>
          <p:cNvPr id="15364" name="Rectangle 3"/>
          <p:cNvSpPr>
            <a:spLocks noGrp="1" noChangeArrowheads="1"/>
          </p:cNvSpPr>
          <p:nvPr>
            <p:ph type="body" idx="1"/>
          </p:nvPr>
        </p:nvSpPr>
        <p:spPr>
          <a:xfrm>
            <a:off x="930275" y="4376738"/>
            <a:ext cx="5043488" cy="4095750"/>
          </a:xfrm>
          <a:noFill/>
        </p:spPr>
        <p:txBody>
          <a:bodyPr/>
          <a:lstStyle/>
          <a:p>
            <a:pPr eaLnBrk="1" hangingPunct="1"/>
            <a:r>
              <a:rPr lang="en-US" altLang="ja-JP" dirty="0"/>
              <a:t>OK. but why the computer makers changed their policy. There were mainly three reasons. First increasing clock frequency became difficult. Since the power consumption is proportional to the clock frequency, at that time, the power consumption of a single processor reached more than 100W. It means that a large heat sink and fun were needed. Also, the operational speed of semiconductor was saturated. The performance of the transistors was still improved, but the total frequency was limited with a wiring delay. If you designed a large processor, it was difficult to keep the performance.</a:t>
            </a:r>
          </a:p>
          <a:p>
            <a:pPr eaLnBrk="1" hangingPunct="1"/>
            <a:r>
              <a:rPr lang="en-US" altLang="ja-JP" dirty="0"/>
              <a:t>Then, there was also a problem called Memory Wall. That is, the memory performance was also saturated, and if the CPU performance was improved, the total performance might not increases because of  memory bottleneck.</a:t>
            </a:r>
          </a:p>
          <a:p>
            <a:pPr eaLnBrk="1" hangingPunct="1"/>
            <a:r>
              <a:rPr lang="en-US" altLang="ja-JP" dirty="0"/>
              <a:t>Another reason is the limitation of Instruction Level Parallelism. Until 2003, various types of techniques have been invented, but the instruction level </a:t>
            </a:r>
            <a:r>
              <a:rPr lang="en-US" altLang="ja-JP" dirty="0" err="1"/>
              <a:t>parallesim</a:t>
            </a:r>
            <a:r>
              <a:rPr lang="en-US" altLang="ja-JP" dirty="0"/>
              <a:t> to be used reached a limitation.</a:t>
            </a:r>
          </a:p>
          <a:p>
            <a:pPr eaLnBrk="1" hangingPunct="1"/>
            <a:r>
              <a:rPr lang="en-US" altLang="ja-JP" dirty="0"/>
              <a:t>For these reasons, since 2003, almost every computer became multi-core, and now even smartphones use from 2 to 8-core processors. Now, except for small micro-controllers, every computer is a parallel computer.</a:t>
            </a:r>
          </a:p>
        </p:txBody>
      </p:sp>
    </p:spTree>
    <p:extLst>
      <p:ext uri="{BB962C8B-B14F-4D97-AF65-F5344CB8AC3E}">
        <p14:creationId xmlns:p14="http://schemas.microsoft.com/office/powerpoint/2010/main" val="75937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several benefit to have multiple processors…. The last one, low energy computing will need further explanation.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6</a:t>
            </a:fld>
            <a:endParaRPr lang="en-US" altLang="ja-JP"/>
          </a:p>
        </p:txBody>
      </p:sp>
    </p:spTree>
    <p:extLst>
      <p:ext uri="{BB962C8B-B14F-4D97-AF65-F5344CB8AC3E}">
        <p14:creationId xmlns:p14="http://schemas.microsoft.com/office/powerpoint/2010/main" val="181366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It seems strange that low power computing is achieved by using multiple processors. If we use n processors, we can achieve n times performance at maximum, but the power consumption becomes also n times. Thus, multiple processors do not contribute for low power at all. However, note that the dynamic power is proportional to </a:t>
            </a:r>
            <a:r>
              <a:rPr kumimoji="1" lang="en-US" altLang="ja-JP" dirty="0" err="1"/>
              <a:t>Vdd</a:t>
            </a:r>
            <a:r>
              <a:rPr kumimoji="1" lang="en-US" altLang="ja-JP" dirty="0"/>
              <a:t>, the supply voltage square and operational frequency f. Also, the operational frequency f is proportional to </a:t>
            </a:r>
            <a:r>
              <a:rPr kumimoji="1" lang="en-US" altLang="ja-JP" dirty="0" err="1"/>
              <a:t>Vdd</a:t>
            </a:r>
            <a:r>
              <a:rPr kumimoji="1" lang="en-US" altLang="ja-JP" dirty="0"/>
              <a:t> in a certain range, it means that if we want to use high frequency the supply voltage must be high. Here, if we can achieve n times performance with n processors, we can lower the </a:t>
            </a:r>
            <a:r>
              <a:rPr kumimoji="1" lang="en-US" altLang="ja-JP" dirty="0" err="1"/>
              <a:t>Vdd</a:t>
            </a:r>
            <a:r>
              <a:rPr kumimoji="1" lang="en-US" altLang="ja-JP" dirty="0"/>
              <a:t> to achieve the same performance. Since dynamic power is proportional to </a:t>
            </a:r>
            <a:r>
              <a:rPr kumimoji="1" lang="en-US" altLang="ja-JP" dirty="0" err="1"/>
              <a:t>Vdd</a:t>
            </a:r>
            <a:r>
              <a:rPr kumimoji="1" lang="en-US" altLang="ja-JP" dirty="0"/>
              <a:t> squire, we can much lower the total power consumption. Of course the maximum frequency is not proportional to very low </a:t>
            </a:r>
            <a:r>
              <a:rPr kumimoji="1" lang="en-US" altLang="ja-JP" dirty="0" err="1"/>
              <a:t>Vdd</a:t>
            </a:r>
            <a:r>
              <a:rPr kumimoji="1" lang="en-US" altLang="ja-JP" dirty="0"/>
              <a:t>, this theory cannot be established ideally. But, parallel processing is still useful for low power computing.</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7</a:t>
            </a:fld>
            <a:endParaRPr lang="en-US" altLang="ja-JP"/>
          </a:p>
        </p:txBody>
      </p:sp>
    </p:spTree>
    <p:extLst>
      <p:ext uri="{BB962C8B-B14F-4D97-AF65-F5344CB8AC3E}">
        <p14:creationId xmlns:p14="http://schemas.microsoft.com/office/powerpoint/2010/main" val="344023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Overhead is required for parallel execution. First there is the limitation of parallelism. A program cannot be executed completely in parallel.</a:t>
            </a:r>
          </a:p>
          <a:p>
            <a:r>
              <a:rPr kumimoji="1" lang="en-US" altLang="ja-JP" dirty="0"/>
              <a:t>If strong scaling is used, this limitation becomes severe.</a:t>
            </a:r>
          </a:p>
          <a:p>
            <a:r>
              <a:rPr kumimoji="1" lang="en-US" altLang="ja-JP" dirty="0"/>
              <a:t>Second, the computational load cannot always distributed evenly. If load balancing is not kept, the processor with heavy load becomes bottleneck.</a:t>
            </a:r>
          </a:p>
          <a:p>
            <a:r>
              <a:rPr kumimoji="1" lang="en-US" altLang="ja-JP" dirty="0"/>
              <a:t>Load balancing is important problem, but in this lesson, I will skip this issue, since it is not in a field of computer architectures.</a:t>
            </a:r>
          </a:p>
          <a:p>
            <a:r>
              <a:rPr kumimoji="1" lang="en-US" altLang="ja-JP" dirty="0"/>
              <a:t>Third, the time for synchronization and data exchange is added to the execution time. In this lesson, I will introduce the efficient synchronization method and high speed interconnection network in this lesson.</a:t>
            </a:r>
          </a:p>
          <a:p>
            <a:endParaRPr kumimoji="1" lang="en-US" altLang="ja-JP" dirty="0"/>
          </a:p>
          <a:p>
            <a:r>
              <a:rPr kumimoji="1" lang="en-US" altLang="ja-JP" dirty="0"/>
              <a:t>Today, I will explain about the first issue.</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10</a:t>
            </a:fld>
            <a:endParaRPr lang="en-US" altLang="ja-JP"/>
          </a:p>
        </p:txBody>
      </p:sp>
    </p:spTree>
    <p:extLst>
      <p:ext uri="{BB962C8B-B14F-4D97-AF65-F5344CB8AC3E}">
        <p14:creationId xmlns:p14="http://schemas.microsoft.com/office/powerpoint/2010/main" val="311410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May be most of you know of the famous Amdahl’s law. The portion which can apply the enhancement method limits the total performance enhancement. Assume that there is only one percent of the job which cannot be executed in parallel, and the other 99% is completely parallel executable. In this case, if we execute it with 100 cores, 50 times performance improvement is obtained. But if we use 1000 cores only 91 times performance improvement is achieved. That is, the performance improvement never beyond 100 times even with infinite number of cores.</a:t>
            </a:r>
          </a:p>
          <a:p>
            <a:r>
              <a:rPr kumimoji="1" lang="en-US" altLang="ja-JP" dirty="0"/>
              <a:t>The performance measurement with a fixed task is called strong scaling.  When we use strong scaling, a large size parallel machine is hopeless.</a:t>
            </a:r>
          </a:p>
        </p:txBody>
      </p:sp>
      <p:sp>
        <p:nvSpPr>
          <p:cNvPr id="4" name="スライド番号プレースホルダー 3"/>
          <p:cNvSpPr>
            <a:spLocks noGrp="1"/>
          </p:cNvSpPr>
          <p:nvPr>
            <p:ph type="sldNum" sz="quarter" idx="5"/>
          </p:nvPr>
        </p:nvSpPr>
        <p:spPr/>
        <p:txBody>
          <a:bodyPr/>
          <a:lstStyle/>
          <a:p>
            <a:pPr>
              <a:defRPr/>
            </a:pPr>
            <a:fld id="{F737757D-2614-4409-9D52-5CC74374C261}" type="slidenum">
              <a:rPr lang="en-US" altLang="ja-JP" smtClean="0"/>
              <a:pPr>
                <a:defRPr/>
              </a:pPr>
              <a:t>11</a:t>
            </a:fld>
            <a:endParaRPr lang="en-US" altLang="ja-JP"/>
          </a:p>
        </p:txBody>
      </p:sp>
    </p:spTree>
    <p:extLst>
      <p:ext uri="{BB962C8B-B14F-4D97-AF65-F5344CB8AC3E}">
        <p14:creationId xmlns:p14="http://schemas.microsoft.com/office/powerpoint/2010/main" val="360776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848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14848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F311DF13-97CA-4BC2-B431-73175873FA6A}" type="slidenum">
              <a:rPr lang="en-US" altLang="ja-JP"/>
              <a:pPr>
                <a:defRPr/>
              </a:pPr>
              <a:t>‹#›</a:t>
            </a:fld>
            <a:endParaRPr lang="en-US" altLang="ja-JP"/>
          </a:p>
        </p:txBody>
      </p:sp>
    </p:spTree>
    <p:extLst>
      <p:ext uri="{BB962C8B-B14F-4D97-AF65-F5344CB8AC3E}">
        <p14:creationId xmlns:p14="http://schemas.microsoft.com/office/powerpoint/2010/main" val="309227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138A4F-5716-4696-91BF-7B95CA516858}" type="slidenum">
              <a:rPr lang="en-US" altLang="ja-JP"/>
              <a:pPr>
                <a:defRPr/>
              </a:pPr>
              <a:t>‹#›</a:t>
            </a:fld>
            <a:endParaRPr lang="en-US" altLang="ja-JP"/>
          </a:p>
        </p:txBody>
      </p:sp>
    </p:spTree>
    <p:extLst>
      <p:ext uri="{BB962C8B-B14F-4D97-AF65-F5344CB8AC3E}">
        <p14:creationId xmlns:p14="http://schemas.microsoft.com/office/powerpoint/2010/main" val="59982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6C9F206-7F57-412B-89C2-7C9994BFCA89}" type="slidenum">
              <a:rPr lang="en-US" altLang="ja-JP"/>
              <a:pPr>
                <a:defRPr/>
              </a:pPr>
              <a:t>‹#›</a:t>
            </a:fld>
            <a:endParaRPr lang="en-US" altLang="ja-JP"/>
          </a:p>
        </p:txBody>
      </p:sp>
    </p:spTree>
    <p:extLst>
      <p:ext uri="{BB962C8B-B14F-4D97-AF65-F5344CB8AC3E}">
        <p14:creationId xmlns:p14="http://schemas.microsoft.com/office/powerpoint/2010/main" val="93499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1DC8E4B-617B-4CB5-9A7F-4D86C20A8654}" type="slidenum">
              <a:rPr lang="en-US" altLang="ja-JP"/>
              <a:pPr>
                <a:defRPr/>
              </a:pPr>
              <a:t>‹#›</a:t>
            </a:fld>
            <a:endParaRPr lang="en-US" altLang="ja-JP"/>
          </a:p>
        </p:txBody>
      </p:sp>
    </p:spTree>
    <p:extLst>
      <p:ext uri="{BB962C8B-B14F-4D97-AF65-F5344CB8AC3E}">
        <p14:creationId xmlns:p14="http://schemas.microsoft.com/office/powerpoint/2010/main" val="243192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5C934BC-367D-4781-9CD0-FFB8CE4374A6}" type="slidenum">
              <a:rPr lang="en-US" altLang="ja-JP"/>
              <a:pPr>
                <a:defRPr/>
              </a:pPr>
              <a:t>‹#›</a:t>
            </a:fld>
            <a:endParaRPr lang="en-US" altLang="ja-JP"/>
          </a:p>
        </p:txBody>
      </p:sp>
    </p:spTree>
    <p:extLst>
      <p:ext uri="{BB962C8B-B14F-4D97-AF65-F5344CB8AC3E}">
        <p14:creationId xmlns:p14="http://schemas.microsoft.com/office/powerpoint/2010/main" val="365956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95649E4-CA58-40D2-8BE7-70208B186CF8}" type="slidenum">
              <a:rPr lang="en-US" altLang="ja-JP"/>
              <a:pPr>
                <a:defRPr/>
              </a:pPr>
              <a:t>‹#›</a:t>
            </a:fld>
            <a:endParaRPr lang="en-US" altLang="ja-JP"/>
          </a:p>
        </p:txBody>
      </p:sp>
    </p:spTree>
    <p:extLst>
      <p:ext uri="{BB962C8B-B14F-4D97-AF65-F5344CB8AC3E}">
        <p14:creationId xmlns:p14="http://schemas.microsoft.com/office/powerpoint/2010/main" val="149787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9134D-C144-41C1-B00B-68DC9DD3AC6C}" type="slidenum">
              <a:rPr lang="en-US" altLang="ja-JP"/>
              <a:pPr>
                <a:defRPr/>
              </a:pPr>
              <a:t>‹#›</a:t>
            </a:fld>
            <a:endParaRPr lang="en-US" altLang="ja-JP"/>
          </a:p>
        </p:txBody>
      </p:sp>
    </p:spTree>
    <p:extLst>
      <p:ext uri="{BB962C8B-B14F-4D97-AF65-F5344CB8AC3E}">
        <p14:creationId xmlns:p14="http://schemas.microsoft.com/office/powerpoint/2010/main" val="498765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91789A4-C3CE-4767-B140-8F108A3C742C}" type="slidenum">
              <a:rPr lang="en-US" altLang="ja-JP"/>
              <a:pPr>
                <a:defRPr/>
              </a:pPr>
              <a:t>‹#›</a:t>
            </a:fld>
            <a:endParaRPr lang="en-US" altLang="ja-JP"/>
          </a:p>
        </p:txBody>
      </p:sp>
    </p:spTree>
    <p:extLst>
      <p:ext uri="{BB962C8B-B14F-4D97-AF65-F5344CB8AC3E}">
        <p14:creationId xmlns:p14="http://schemas.microsoft.com/office/powerpoint/2010/main" val="9427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7BAA6AD-2D2B-4128-972C-B5E61F27F986}" type="slidenum">
              <a:rPr lang="en-US" altLang="ja-JP"/>
              <a:pPr>
                <a:defRPr/>
              </a:pPr>
              <a:t>‹#›</a:t>
            </a:fld>
            <a:endParaRPr lang="en-US" altLang="ja-JP"/>
          </a:p>
        </p:txBody>
      </p:sp>
    </p:spTree>
    <p:extLst>
      <p:ext uri="{BB962C8B-B14F-4D97-AF65-F5344CB8AC3E}">
        <p14:creationId xmlns:p14="http://schemas.microsoft.com/office/powerpoint/2010/main" val="341871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39E6DD6-B1EB-4C74-AFF5-F79BDE2BFAE1}" type="slidenum">
              <a:rPr lang="en-US" altLang="ja-JP"/>
              <a:pPr>
                <a:defRPr/>
              </a:pPr>
              <a:t>‹#›</a:t>
            </a:fld>
            <a:endParaRPr lang="en-US" altLang="ja-JP"/>
          </a:p>
        </p:txBody>
      </p:sp>
    </p:spTree>
    <p:extLst>
      <p:ext uri="{BB962C8B-B14F-4D97-AF65-F5344CB8AC3E}">
        <p14:creationId xmlns:p14="http://schemas.microsoft.com/office/powerpoint/2010/main" val="18336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19C3565-6E94-4ACA-A158-2D10240070B4}" type="slidenum">
              <a:rPr lang="en-US" altLang="ja-JP"/>
              <a:pPr>
                <a:defRPr/>
              </a:pPr>
              <a:t>‹#›</a:t>
            </a:fld>
            <a:endParaRPr lang="en-US" altLang="ja-JP"/>
          </a:p>
        </p:txBody>
      </p:sp>
    </p:spTree>
    <p:extLst>
      <p:ext uri="{BB962C8B-B14F-4D97-AF65-F5344CB8AC3E}">
        <p14:creationId xmlns:p14="http://schemas.microsoft.com/office/powerpoint/2010/main" val="13236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58CAEB3-9811-48FD-A551-BAD2608DE0C7}" type="slidenum">
              <a:rPr lang="en-US" altLang="ja-JP"/>
              <a:pPr>
                <a:defRPr/>
              </a:pPr>
              <a:t>‹#›</a:t>
            </a:fld>
            <a:endParaRPr lang="en-US" altLang="ja-JP"/>
          </a:p>
        </p:txBody>
      </p:sp>
    </p:spTree>
    <p:extLst>
      <p:ext uri="{BB962C8B-B14F-4D97-AF65-F5344CB8AC3E}">
        <p14:creationId xmlns:p14="http://schemas.microsoft.com/office/powerpoint/2010/main" val="134787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6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1474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14746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j-lt"/>
              </a:defRPr>
            </a:lvl1pPr>
          </a:lstStyle>
          <a:p>
            <a:pPr>
              <a:defRPr/>
            </a:pPr>
            <a:fld id="{33E84B7A-4C47-463F-AC84-A1E0E25E3F12}"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706"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png"/><Relationship Id="rId2" Type="http://schemas.microsoft.com/office/2007/relationships/media" Target="../media/media38.m4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2.m4a"/><Relationship Id="rId7" Type="http://schemas.openxmlformats.org/officeDocument/2006/relationships/image" Target="../media/image14.jpeg"/><Relationship Id="rId2" Type="http://schemas.microsoft.com/office/2007/relationships/media" Target="../media/media42.m4a"/><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09600" y="1412875"/>
            <a:ext cx="8534400" cy="990600"/>
          </a:xfrm>
        </p:spPr>
        <p:txBody>
          <a:bodyPr/>
          <a:lstStyle/>
          <a:p>
            <a:pPr eaLnBrk="1" hangingPunct="1"/>
            <a:r>
              <a:rPr lang="en-US" altLang="ja-JP" sz="4000">
                <a:solidFill>
                  <a:srgbClr val="6666FF"/>
                </a:solidFill>
              </a:rPr>
              <a:t>Computer</a:t>
            </a:r>
            <a:r>
              <a:rPr lang="ja-JP" altLang="en-US" sz="4000">
                <a:solidFill>
                  <a:srgbClr val="6666FF"/>
                </a:solidFill>
              </a:rPr>
              <a:t>　</a:t>
            </a:r>
            <a:r>
              <a:rPr lang="en-US" altLang="ja-JP" sz="4000">
                <a:solidFill>
                  <a:srgbClr val="6666FF"/>
                </a:solidFill>
              </a:rPr>
              <a:t>Architecture</a:t>
            </a:r>
            <a:r>
              <a:rPr lang="ja-JP" altLang="en-US" sz="4000">
                <a:solidFill>
                  <a:srgbClr val="6666FF"/>
                </a:solidFill>
              </a:rPr>
              <a:t>　</a:t>
            </a:r>
            <a:r>
              <a:rPr lang="en-US" altLang="ja-JP" sz="4000">
                <a:solidFill>
                  <a:srgbClr val="6666FF"/>
                </a:solidFill>
              </a:rPr>
              <a:t>1</a:t>
            </a:r>
            <a:br>
              <a:rPr lang="en-US" altLang="ja-JP">
                <a:solidFill>
                  <a:srgbClr val="6666FF"/>
                </a:solidFill>
              </a:rPr>
            </a:br>
            <a:r>
              <a:rPr lang="en-US" altLang="ja-JP"/>
              <a:t>Introduction to Parallel Architectures</a:t>
            </a:r>
          </a:p>
        </p:txBody>
      </p:sp>
      <p:sp>
        <p:nvSpPr>
          <p:cNvPr id="11267" name="Rectangle 3"/>
          <p:cNvSpPr>
            <a:spLocks noGrp="1" noChangeArrowheads="1"/>
          </p:cNvSpPr>
          <p:nvPr>
            <p:ph type="subTitle" idx="1"/>
          </p:nvPr>
        </p:nvSpPr>
        <p:spPr/>
        <p:txBody>
          <a:bodyPr/>
          <a:lstStyle/>
          <a:p>
            <a:pPr eaLnBrk="1" hangingPunct="1"/>
            <a:r>
              <a:rPr lang="en-US" altLang="ja-JP"/>
              <a:t>Keio University</a:t>
            </a:r>
          </a:p>
          <a:p>
            <a:pPr eaLnBrk="1" hangingPunct="1"/>
            <a:r>
              <a:rPr lang="en-US" altLang="ja-JP"/>
              <a:t>AMANO, Hideharu</a:t>
            </a:r>
          </a:p>
          <a:p>
            <a:pPr eaLnBrk="1" hangingPunct="1"/>
            <a:r>
              <a:rPr lang="en-US" altLang="ja-JP"/>
              <a:t>hunga@am</a:t>
            </a:r>
            <a:r>
              <a:rPr lang="ja-JP" altLang="en-US"/>
              <a:t>．</a:t>
            </a:r>
            <a:r>
              <a:rPr lang="en-US" altLang="ja-JP"/>
              <a:t>ics</a:t>
            </a:r>
            <a:r>
              <a:rPr lang="ja-JP" altLang="en-US"/>
              <a:t>．</a:t>
            </a:r>
            <a:r>
              <a:rPr lang="en-US" altLang="ja-JP"/>
              <a:t>keio</a:t>
            </a:r>
            <a:r>
              <a:rPr lang="ja-JP" altLang="en-US"/>
              <a:t>．</a:t>
            </a:r>
            <a:r>
              <a:rPr lang="en-US" altLang="ja-JP"/>
              <a:t>ac</a:t>
            </a:r>
            <a:r>
              <a:rPr lang="ja-JP" altLang="en-US"/>
              <a:t>．</a:t>
            </a:r>
            <a:r>
              <a:rPr lang="en-US" altLang="ja-JP"/>
              <a:t>jp</a:t>
            </a:r>
          </a:p>
        </p:txBody>
      </p:sp>
      <p:pic>
        <p:nvPicPr>
          <p:cNvPr id="7" name="オーディオ 6">
            <a:hlinkClick r:id="" action="ppaction://media"/>
            <a:extLst>
              <a:ext uri="{FF2B5EF4-FFF2-40B4-BE49-F238E27FC236}">
                <a16:creationId xmlns:a16="http://schemas.microsoft.com/office/drawing/2014/main" id="{2CF99126-2ABC-44B8-9CD1-B67FC7DA3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77"/>
    </mc:Choice>
    <mc:Fallback xmlns="">
      <p:transition spd="slow" advTm="3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33459" x="830263" y="1039813"/>
          <p14:tracePt t="33467" x="1476375" y="1093788"/>
          <p14:tracePt t="33475" x="2270125" y="1203325"/>
          <p14:tracePt t="33482" x="3171825" y="1312863"/>
          <p14:tracePt t="33491" x="4340225" y="1458913"/>
          <p14:tracePt t="33499" x="5570538" y="1641475"/>
          <p14:tracePt t="33507" x="6737350" y="1797050"/>
          <p14:tracePt t="33514" x="7785100" y="1943100"/>
          <p14:tracePt t="33523" x="8734425" y="207962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C927CE-397D-4B89-9AB9-5E4DD69F1689}"/>
              </a:ext>
            </a:extLst>
          </p:cNvPr>
          <p:cNvSpPr>
            <a:spLocks noGrp="1"/>
          </p:cNvSpPr>
          <p:nvPr>
            <p:ph type="title"/>
          </p:nvPr>
        </p:nvSpPr>
        <p:spPr/>
        <p:txBody>
          <a:bodyPr/>
          <a:lstStyle/>
          <a:p>
            <a:r>
              <a:rPr kumimoji="1" lang="en-US" altLang="ja-JP" dirty="0"/>
              <a:t>Overhead of parallel execution</a:t>
            </a:r>
            <a:endParaRPr kumimoji="1" lang="ja-JP" altLang="en-US" dirty="0"/>
          </a:p>
        </p:txBody>
      </p:sp>
      <p:sp>
        <p:nvSpPr>
          <p:cNvPr id="3" name="コンテンツ プレースホルダー 2">
            <a:extLst>
              <a:ext uri="{FF2B5EF4-FFF2-40B4-BE49-F238E27FC236}">
                <a16:creationId xmlns:a16="http://schemas.microsoft.com/office/drawing/2014/main" id="{331C89AB-CF7D-4CC6-864D-0C0FA09E4D25}"/>
              </a:ext>
            </a:extLst>
          </p:cNvPr>
          <p:cNvSpPr>
            <a:spLocks noGrp="1"/>
          </p:cNvSpPr>
          <p:nvPr>
            <p:ph idx="1"/>
          </p:nvPr>
        </p:nvSpPr>
        <p:spPr/>
        <p:txBody>
          <a:bodyPr/>
          <a:lstStyle/>
          <a:p>
            <a:r>
              <a:rPr kumimoji="1" lang="en-US" altLang="ja-JP" dirty="0"/>
              <a:t>The limitation of parallelism</a:t>
            </a:r>
          </a:p>
          <a:p>
            <a:pPr lvl="1"/>
            <a:r>
              <a:rPr lang="en-US" altLang="ja-JP" dirty="0"/>
              <a:t>Strong scaling vs. weak scaling</a:t>
            </a:r>
          </a:p>
          <a:p>
            <a:r>
              <a:rPr kumimoji="1" lang="en-US" altLang="ja-JP" dirty="0"/>
              <a:t> Load balancing</a:t>
            </a:r>
          </a:p>
          <a:p>
            <a:pPr lvl="1"/>
            <a:r>
              <a:rPr lang="en-US" altLang="ja-JP" dirty="0"/>
              <a:t>Processor with heavy load becomes bottleneck.</a:t>
            </a:r>
          </a:p>
          <a:p>
            <a:r>
              <a:rPr kumimoji="1" lang="en-US" altLang="ja-JP" dirty="0"/>
              <a:t>The loss of synchronization and data exchange</a:t>
            </a:r>
          </a:p>
        </p:txBody>
      </p:sp>
      <p:pic>
        <p:nvPicPr>
          <p:cNvPr id="4" name="オーディオ 3">
            <a:hlinkClick r:id="" action="ppaction://media"/>
            <a:extLst>
              <a:ext uri="{FF2B5EF4-FFF2-40B4-BE49-F238E27FC236}">
                <a16:creationId xmlns:a16="http://schemas.microsoft.com/office/drawing/2014/main" id="{B68A14E9-93ED-4208-B638-BD5A9C2AC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58911177"/>
      </p:ext>
    </p:extLst>
  </p:cSld>
  <p:clrMapOvr>
    <a:masterClrMapping/>
  </p:clrMapOvr>
  <mc:AlternateContent xmlns:mc="http://schemas.openxmlformats.org/markup-compatibility/2006" xmlns:p14="http://schemas.microsoft.com/office/powerpoint/2010/main">
    <mc:Choice Requires="p14">
      <p:transition spd="slow" p14:dur="2000" advTm="90441"/>
    </mc:Choice>
    <mc:Fallback xmlns="">
      <p:transition spd="slow" advTm="9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55" x="8961438" y="3265488"/>
          <p14:tracePt t="663" x="8834438" y="3219450"/>
          <p14:tracePt t="670" x="8734425" y="3209925"/>
          <p14:tracePt t="679" x="8605838" y="3182938"/>
          <p14:tracePt t="686" x="8505825" y="3119438"/>
          <p14:tracePt t="694" x="8359775" y="3063875"/>
          <p14:tracePt t="702" x="8223250" y="3000375"/>
          <p14:tracePt t="710" x="8104188" y="2963863"/>
          <p14:tracePt t="718" x="7940675" y="2881313"/>
          <p14:tracePt t="726" x="7785100" y="2827338"/>
          <p14:tracePt t="733" x="7639050" y="2781300"/>
          <p14:tracePt t="742" x="7512050" y="2735263"/>
          <p14:tracePt t="750" x="7375525" y="2690813"/>
          <p14:tracePt t="758" x="7265988" y="2671763"/>
          <p14:tracePt t="766" x="7165975" y="2644775"/>
          <p14:tracePt t="774" x="7102475" y="2625725"/>
          <p14:tracePt t="782" x="7065963" y="2617788"/>
          <p14:tracePt t="790" x="7000875" y="2598738"/>
          <p14:tracePt t="798" x="6973888" y="2598738"/>
          <p14:tracePt t="806" x="6946900" y="2581275"/>
          <p14:tracePt t="823" x="6929438" y="2581275"/>
          <p14:tracePt t="832" x="6910388" y="2581275"/>
          <p14:tracePt t="839" x="6900863" y="2581275"/>
          <p14:tracePt t="848" x="6873875" y="2571750"/>
          <p14:tracePt t="855" x="6864350" y="2571750"/>
          <p14:tracePt t="864" x="6837363" y="2571750"/>
          <p14:tracePt t="871" x="6810375" y="2571750"/>
          <p14:tracePt t="881" x="6754813" y="2571750"/>
          <p14:tracePt t="887" x="6664325" y="2571750"/>
          <p14:tracePt t="895" x="6591300" y="2571750"/>
          <p14:tracePt t="903" x="6518275" y="2562225"/>
          <p14:tracePt t="919" x="6345238" y="2544763"/>
          <p14:tracePt t="927" x="6291263" y="2544763"/>
          <p14:tracePt t="935" x="6235700" y="2544763"/>
          <p14:tracePt t="942" x="6199188" y="2525713"/>
          <p14:tracePt t="950" x="6181725" y="2525713"/>
          <p14:tracePt t="958" x="6162675" y="2525713"/>
          <p14:tracePt t="974" x="6145213" y="2525713"/>
          <p14:tracePt t="990" x="6126163" y="2525713"/>
          <p14:tracePt t="998" x="6116638" y="2525713"/>
          <p14:tracePt t="1014" x="6099175" y="2525713"/>
          <p14:tracePt t="1039" x="6089650" y="2525713"/>
          <p14:tracePt t="1222" x="6080125" y="2535238"/>
          <p14:tracePt t="2815" x="6080125" y="2562225"/>
          <p14:tracePt t="2823" x="6062663" y="2581275"/>
          <p14:tracePt t="2831" x="6053138" y="2589213"/>
          <p14:tracePt t="2839" x="6043613" y="2589213"/>
          <p14:tracePt t="2855" x="6043613" y="2598738"/>
          <p14:tracePt t="3263" x="6026150" y="2617788"/>
          <p14:tracePt t="3271" x="6016625" y="2625725"/>
          <p14:tracePt t="3280" x="5989638" y="2644775"/>
          <p14:tracePt t="3296" x="5980113" y="2654300"/>
          <p14:tracePt t="3502" x="5980113" y="2644775"/>
          <p14:tracePt t="3510" x="5989638" y="2644775"/>
          <p14:tracePt t="3518" x="5999163" y="2635250"/>
          <p14:tracePt t="3526" x="6016625" y="2625725"/>
          <p14:tracePt t="3541" x="6026150" y="2617788"/>
          <p14:tracePt t="3558" x="6026150" y="2608263"/>
          <p14:tracePt t="3566" x="6035675" y="2598738"/>
          <p14:tracePt t="3583" x="6035675" y="2589213"/>
          <p14:tracePt t="3591" x="6035675" y="2581275"/>
          <p14:tracePt t="3599" x="6035675" y="2571750"/>
          <p14:tracePt t="3607" x="6035675" y="2562225"/>
          <p14:tracePt t="3616" x="6035675" y="2554288"/>
          <p14:tracePt t="3639" x="6035675" y="2535238"/>
          <p14:tracePt t="3927" x="6035675" y="2525713"/>
          <p14:tracePt t="3935" x="6043613" y="2517775"/>
          <p14:tracePt t="15239" x="6035675" y="2508250"/>
          <p14:tracePt t="15247" x="5980113" y="2481263"/>
          <p14:tracePt t="15255" x="5926138" y="2471738"/>
          <p14:tracePt t="15264" x="5843588" y="2471738"/>
          <p14:tracePt t="15269" x="5770563" y="2471738"/>
          <p14:tracePt t="15278" x="5680075" y="2471738"/>
          <p14:tracePt t="15286" x="5607050" y="2471738"/>
          <p14:tracePt t="15294" x="5551488" y="2471738"/>
          <p14:tracePt t="15302" x="5470525" y="2471738"/>
          <p14:tracePt t="15311" x="5378450" y="2471738"/>
          <p14:tracePt t="15318" x="5351463" y="2471738"/>
          <p14:tracePt t="15327" x="5314950" y="2471738"/>
          <p14:tracePt t="15335" x="5268913" y="2471738"/>
          <p14:tracePt t="15343" x="5251450" y="2462213"/>
          <p14:tracePt t="15351" x="5224463" y="2462213"/>
          <p14:tracePt t="15359" x="5214938" y="2462213"/>
          <p14:tracePt t="15614" x="5187950" y="2462213"/>
          <p14:tracePt t="15621" x="5159375" y="2462213"/>
          <p14:tracePt t="15629" x="5105400" y="2462213"/>
          <p14:tracePt t="15638" x="4986338" y="2498725"/>
          <p14:tracePt t="15646" x="4913313" y="2508250"/>
          <p14:tracePt t="15654" x="4795838" y="2554288"/>
          <p14:tracePt t="15661" x="4722813" y="2571750"/>
          <p14:tracePt t="15670" x="4640263" y="2589213"/>
          <p14:tracePt t="15678" x="4586288" y="2589213"/>
          <p14:tracePt t="15685" x="4530725" y="2589213"/>
          <p14:tracePt t="15694" x="4484688" y="2617788"/>
          <p14:tracePt t="15701" x="4440238" y="2617788"/>
          <p14:tracePt t="15709" x="4413250" y="2617788"/>
          <p14:tracePt t="15717" x="4357688" y="2617788"/>
          <p14:tracePt t="15725" x="4303713" y="2617788"/>
          <p14:tracePt t="15733" x="4248150" y="2617788"/>
          <p14:tracePt t="15741" x="4202113" y="2617788"/>
          <p14:tracePt t="15749" x="4165600" y="2608263"/>
          <p14:tracePt t="15757" x="4102100" y="2562225"/>
          <p14:tracePt t="15765" x="4075113" y="2544763"/>
          <p14:tracePt t="15773" x="4029075" y="2517775"/>
          <p14:tracePt t="15781" x="4011613" y="2489200"/>
          <p14:tracePt t="15789" x="3984625" y="2462213"/>
          <p14:tracePt t="15797" x="3965575" y="2444750"/>
          <p14:tracePt t="15805" x="3938588" y="2408238"/>
          <p14:tracePt t="15813" x="3919538" y="2379663"/>
          <p14:tracePt t="15821" x="3902075" y="2352675"/>
          <p14:tracePt t="15831" x="3883025" y="2316163"/>
          <p14:tracePt t="15837" x="3865563" y="2298700"/>
          <p14:tracePt t="15846" x="3829050" y="2252663"/>
          <p14:tracePt t="15853" x="3792538" y="2225675"/>
          <p14:tracePt t="15862" x="3765550" y="2189163"/>
          <p14:tracePt t="15870" x="3719513" y="2143125"/>
          <p14:tracePt t="15877" x="3683000" y="2106613"/>
          <p14:tracePt t="15896" x="3646488" y="2070100"/>
          <p14:tracePt t="15902" x="3629025" y="2052638"/>
          <p14:tracePt t="15911" x="3629025" y="2033588"/>
          <p14:tracePt t="15918" x="3629025" y="2024063"/>
          <p14:tracePt t="15927" x="3619500" y="1997075"/>
          <p14:tracePt t="15943" x="3619500" y="1970088"/>
          <p14:tracePt t="15950" x="3609975" y="1951038"/>
          <p14:tracePt t="15958" x="3600450" y="1906588"/>
          <p14:tracePt t="15966" x="3600450" y="1897063"/>
          <p14:tracePt t="15974" x="3563938" y="1860550"/>
          <p14:tracePt t="15990" x="3556000" y="1841500"/>
          <p14:tracePt t="15998" x="3546475" y="1824038"/>
          <p14:tracePt t="16006" x="3546475" y="1814513"/>
          <p14:tracePt t="16014" x="3546475" y="1804988"/>
          <p14:tracePt t="16021" x="3536950" y="1797050"/>
          <p14:tracePt t="16095" x="3527425" y="1797050"/>
          <p14:tracePt t="16112" x="3519488" y="1797050"/>
          <p14:tracePt t="16119" x="3490913" y="1797050"/>
          <p14:tracePt t="16128" x="3473450" y="1797050"/>
          <p14:tracePt t="16135" x="3436938" y="1797050"/>
          <p14:tracePt t="16143" x="3400425" y="1797050"/>
          <p14:tracePt t="16151" x="3373438" y="1797050"/>
          <p14:tracePt t="16158" x="3346450" y="1797050"/>
          <p14:tracePt t="16166" x="3327400" y="1797050"/>
          <p14:tracePt t="16174" x="3290888" y="1797050"/>
          <p14:tracePt t="16182" x="3236913" y="1797050"/>
          <p14:tracePt t="16190" x="3181350" y="1797050"/>
          <p14:tracePt t="16198" x="3117850" y="1797050"/>
          <p14:tracePt t="16207" x="3081338" y="1797050"/>
          <p14:tracePt t="16214" x="3017838" y="1824038"/>
          <p14:tracePt t="16230" x="3008313" y="1833563"/>
          <p14:tracePt t="16238" x="2990850" y="1833563"/>
          <p14:tracePt t="16271" x="2981325" y="1841500"/>
          <p14:tracePt t="16383" x="2971800" y="1851025"/>
          <p14:tracePt t="16487" x="2971800" y="1860550"/>
          <p14:tracePt t="16919" x="2971800" y="1870075"/>
          <p14:tracePt t="16935" x="2971800" y="1887538"/>
          <p14:tracePt t="16951" x="2971800" y="1897063"/>
          <p14:tracePt t="17030" x="2971800" y="1906588"/>
          <p14:tracePt t="17055" x="2971800" y="1914525"/>
          <p14:tracePt t="17087" x="2971800" y="1933575"/>
          <p14:tracePt t="17112" x="2971800" y="1943100"/>
          <p14:tracePt t="17143" x="2981325" y="1970088"/>
          <p14:tracePt t="17151" x="2981325" y="1979613"/>
          <p14:tracePt t="17159" x="2990850" y="1987550"/>
          <p14:tracePt t="17167" x="2990850" y="1997075"/>
          <p14:tracePt t="17175" x="2998788" y="2016125"/>
          <p14:tracePt t="17191" x="2998788" y="2024063"/>
          <p14:tracePt t="17216" x="3008313" y="2043113"/>
          <p14:tracePt t="17231" x="3017838" y="2052638"/>
          <p14:tracePt t="17239" x="3017838" y="2060575"/>
          <p14:tracePt t="17248" x="3017838" y="2070100"/>
          <p14:tracePt t="17255" x="3017838" y="2079625"/>
          <p14:tracePt t="17263" x="3017838" y="2097088"/>
          <p14:tracePt t="17271" x="3008313" y="2097088"/>
          <p14:tracePt t="17280" x="2998788" y="2116138"/>
          <p14:tracePt t="17296" x="2998788" y="2133600"/>
          <p14:tracePt t="17303" x="2998788" y="2143125"/>
          <p14:tracePt t="17312" x="2981325" y="2160588"/>
          <p14:tracePt t="17335" x="2981325" y="2179638"/>
          <p14:tracePt t="17855" x="2981325" y="2189163"/>
          <p14:tracePt t="17863" x="2981325" y="2197100"/>
          <p14:tracePt t="17887" x="2981325" y="2216150"/>
          <p14:tracePt t="17896" x="2990850" y="2233613"/>
          <p14:tracePt t="17912" x="2990850" y="2243138"/>
          <p14:tracePt t="17919" x="2998788" y="2262188"/>
          <p14:tracePt t="17935" x="2998788" y="2270125"/>
          <p14:tracePt t="17991" x="3008313" y="2279650"/>
          <p14:tracePt t="18007" x="3017838" y="2289175"/>
          <p14:tracePt t="18039" x="3027363" y="2298700"/>
          <p14:tracePt t="18047" x="3035300" y="2306638"/>
          <p14:tracePt t="18071" x="3044825" y="2316163"/>
          <p14:tracePt t="18079" x="3054350" y="2325688"/>
          <p14:tracePt t="18087" x="3063875" y="2325688"/>
          <p14:tracePt t="18112" x="3081338" y="2325688"/>
          <p14:tracePt t="18119" x="3090863" y="2325688"/>
          <p14:tracePt t="18129" x="3100388" y="2325688"/>
          <p14:tracePt t="18183" x="3108325" y="2325688"/>
          <p14:tracePt t="18215" x="3127375" y="2325688"/>
          <p14:tracePt t="18487" x="3117850" y="2325688"/>
          <p14:tracePt t="18495" x="3100388" y="2325688"/>
          <p14:tracePt t="18503" x="3090863" y="2325688"/>
          <p14:tracePt t="18512" x="3063875" y="2325688"/>
          <p14:tracePt t="18528" x="3044825" y="2325688"/>
          <p14:tracePt t="18535" x="3027363" y="2325688"/>
          <p14:tracePt t="18543" x="3017838" y="2325688"/>
          <p14:tracePt t="18551" x="3008313" y="2325688"/>
          <p14:tracePt t="18559" x="2998788" y="2325688"/>
          <p14:tracePt t="31799" x="2990850" y="2343150"/>
          <p14:tracePt t="31807" x="2971800" y="2389188"/>
          <p14:tracePt t="31815" x="2971800" y="2416175"/>
          <p14:tracePt t="31823" x="2962275" y="2452688"/>
          <p14:tracePt t="31831" x="2962275" y="2471738"/>
          <p14:tracePt t="31839" x="2962275" y="2517775"/>
          <p14:tracePt t="31847" x="2954338" y="2554288"/>
          <p14:tracePt t="31855" x="2954338" y="2598738"/>
          <p14:tracePt t="31864" x="2954338" y="2608263"/>
          <p14:tracePt t="31871" x="2944813" y="2635250"/>
          <p14:tracePt t="31895" x="2944813" y="2644775"/>
          <p14:tracePt t="31951" x="2944813" y="2662238"/>
          <p14:tracePt t="31959" x="2917825" y="2708275"/>
          <p14:tracePt t="31968" x="2917825" y="2717800"/>
          <p14:tracePt t="31975" x="2908300" y="2754313"/>
          <p14:tracePt t="31983" x="2908300" y="2781300"/>
          <p14:tracePt t="31991" x="2898775" y="2800350"/>
          <p14:tracePt t="31999" x="2898775" y="2808288"/>
          <p14:tracePt t="32007" x="2898775" y="2827338"/>
          <p14:tracePt t="32015" x="2889250" y="2836863"/>
          <p14:tracePt t="32143" x="2881313" y="2844800"/>
          <p14:tracePt t="32151" x="2881313" y="2854325"/>
          <p14:tracePt t="32160" x="2871788" y="2863850"/>
          <p14:tracePt t="32255" x="2862263" y="2873375"/>
          <p14:tracePt t="32263" x="2852738" y="2890838"/>
          <p14:tracePt t="32271" x="2835275" y="2909888"/>
          <p14:tracePt t="32280" x="2825750" y="2927350"/>
          <p14:tracePt t="32295" x="2817813" y="2946400"/>
          <p14:tracePt t="32303" x="2817813" y="2954338"/>
          <p14:tracePt t="32311" x="2817813" y="2963863"/>
          <p14:tracePt t="32319" x="2808288" y="2973388"/>
          <p14:tracePt t="63590" x="2808288" y="2982913"/>
          <p14:tracePt t="63597" x="2808288" y="2990850"/>
          <p14:tracePt t="63606" x="2808288" y="3000375"/>
          <p14:tracePt t="63613" x="2808288" y="3009900"/>
          <p14:tracePt t="63815" x="2808288" y="3017838"/>
          <p14:tracePt t="63823" x="2808288" y="3054350"/>
          <p14:tracePt t="63831" x="2808288" y="3090863"/>
          <p14:tracePt t="63839" x="2808288" y="3136900"/>
          <p14:tracePt t="63847" x="2808288" y="3163888"/>
          <p14:tracePt t="63855" x="2808288" y="3192463"/>
          <p14:tracePt t="63863" x="2808288" y="3209925"/>
          <p14:tracePt t="63871" x="2808288" y="3228975"/>
          <p14:tracePt t="63898" x="2808288" y="3273425"/>
          <p14:tracePt t="63911" x="2808288" y="3282950"/>
          <p14:tracePt t="63927" x="2808288" y="3292475"/>
          <p14:tracePt t="63935" x="2808288" y="3319463"/>
          <p14:tracePt t="63943" x="2808288" y="3338513"/>
          <p14:tracePt t="63951" x="2808288" y="3382963"/>
          <p14:tracePt t="63959" x="2808288" y="3438525"/>
          <p14:tracePt t="63967" x="2808288" y="3492500"/>
          <p14:tracePt t="63976" x="2808288" y="3565525"/>
          <p14:tracePt t="63983" x="2752725" y="3684588"/>
          <p14:tracePt t="63992" x="2708275" y="3775075"/>
          <p14:tracePt t="63999" x="2679700" y="3875088"/>
          <p14:tracePt t="64009" x="2671763" y="3948113"/>
          <p14:tracePt t="64015" x="2671763" y="4003675"/>
          <p14:tracePt t="64025" x="2671763" y="4040188"/>
          <p14:tracePt t="64031" x="2671763" y="4057650"/>
          <p14:tracePt t="89103" x="2716213" y="4076700"/>
          <p14:tracePt t="89111" x="3227388" y="3994150"/>
          <p14:tracePt t="89119" x="3709988" y="3994150"/>
          <p14:tracePt t="89127" x="4157663" y="3994150"/>
          <p14:tracePt t="89135" x="4549775" y="4049713"/>
          <p14:tracePt t="89143" x="4795838" y="4086225"/>
          <p14:tracePt t="89151" x="5078413" y="4122738"/>
          <p14:tracePt t="89159" x="5241925" y="4122738"/>
          <p14:tracePt t="89167" x="5368925" y="4122738"/>
          <p14:tracePt t="89175" x="5487988" y="4122738"/>
          <p14:tracePt t="89183" x="5588000" y="4103688"/>
          <p14:tracePt t="89191" x="5688013" y="4049713"/>
          <p14:tracePt t="89199" x="5789613" y="3976688"/>
          <p14:tracePt t="89208" x="5870575" y="3921125"/>
          <p14:tracePt t="89216" x="5935663" y="3903663"/>
          <p14:tracePt t="89223" x="5999163" y="3857625"/>
          <p14:tracePt t="89231" x="6026150" y="3848100"/>
          <p14:tracePt t="89240" x="6053138" y="3848100"/>
          <p14:tracePt t="89247" x="6080125" y="3848100"/>
          <p14:tracePt t="89256" x="6089650" y="3848100"/>
          <p14:tracePt t="89263" x="6126163" y="3848100"/>
          <p14:tracePt t="89273" x="6199188" y="3848100"/>
          <p14:tracePt t="89279" x="6308725" y="3867150"/>
          <p14:tracePt t="89288" x="6445250" y="3930650"/>
          <p14:tracePt t="89295" x="6654800" y="3976688"/>
          <p14:tracePt t="89303" x="6837363" y="4021138"/>
          <p14:tracePt t="89311" x="7046913" y="4057650"/>
          <p14:tracePt t="89319" x="7302500" y="4130675"/>
          <p14:tracePt t="89327" x="7531100" y="4203700"/>
          <p14:tracePt t="89335" x="7731125" y="4213225"/>
          <p14:tracePt t="89343" x="7958138" y="4232275"/>
          <p14:tracePt t="89351" x="8123238" y="4276725"/>
          <p14:tracePt t="89359" x="8323263" y="4295775"/>
          <p14:tracePt t="89367" x="8488363" y="4303713"/>
          <p14:tracePt t="89375" x="8661400" y="4340225"/>
          <p14:tracePt t="89383" x="8807450" y="4349750"/>
          <p14:tracePt t="89392" x="8915400" y="4368800"/>
          <p14:tracePt t="89399" x="8988425" y="4376738"/>
          <p14:tracePt t="89408" x="9053513" y="4376738"/>
          <p14:tracePt t="89415" x="9070975" y="4376738"/>
          <p14:tracePt t="89423" x="9097963" y="4376738"/>
          <p14:tracePt t="89431" x="9107488" y="4376738"/>
          <p14:tracePt t="89447" x="9126538" y="43767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ja-JP"/>
              <a:t>Amdahl’s law</a:t>
            </a:r>
          </a:p>
        </p:txBody>
      </p:sp>
      <p:sp>
        <p:nvSpPr>
          <p:cNvPr id="78851" name="Rectangle 4"/>
          <p:cNvSpPr>
            <a:spLocks noChangeArrowheads="1"/>
          </p:cNvSpPr>
          <p:nvPr/>
        </p:nvSpPr>
        <p:spPr bwMode="auto">
          <a:xfrm>
            <a:off x="1258888" y="2133600"/>
            <a:ext cx="144462" cy="6477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8852" name="Rectangle 5"/>
          <p:cNvSpPr>
            <a:spLocks noChangeArrowheads="1"/>
          </p:cNvSpPr>
          <p:nvPr/>
        </p:nvSpPr>
        <p:spPr bwMode="auto">
          <a:xfrm>
            <a:off x="1403350" y="2133600"/>
            <a:ext cx="7345363"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8853" name="Text Box 6"/>
          <p:cNvSpPr txBox="1">
            <a:spLocks noChangeArrowheads="1"/>
          </p:cNvSpPr>
          <p:nvPr/>
        </p:nvSpPr>
        <p:spPr bwMode="auto">
          <a:xfrm>
            <a:off x="447675" y="1360488"/>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Serial part</a:t>
            </a:r>
          </a:p>
          <a:p>
            <a:pPr eaLnBrk="1" hangingPunct="1"/>
            <a:r>
              <a:rPr lang="ja-JP" altLang="en-US" b="1"/>
              <a:t>１％</a:t>
            </a:r>
          </a:p>
        </p:txBody>
      </p:sp>
      <p:sp>
        <p:nvSpPr>
          <p:cNvPr id="78854" name="Text Box 7"/>
          <p:cNvSpPr txBox="1">
            <a:spLocks noChangeArrowheads="1"/>
          </p:cNvSpPr>
          <p:nvPr/>
        </p:nvSpPr>
        <p:spPr bwMode="auto">
          <a:xfrm>
            <a:off x="4270375" y="1427163"/>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Parallel part 99</a:t>
            </a:r>
            <a:r>
              <a:rPr lang="ja-JP" altLang="en-US" b="1"/>
              <a:t>％</a:t>
            </a:r>
          </a:p>
        </p:txBody>
      </p:sp>
      <p:sp>
        <p:nvSpPr>
          <p:cNvPr id="78855" name="Rectangle 8"/>
          <p:cNvSpPr>
            <a:spLocks noChangeArrowheads="1"/>
          </p:cNvSpPr>
          <p:nvPr/>
        </p:nvSpPr>
        <p:spPr bwMode="auto">
          <a:xfrm>
            <a:off x="1258888" y="3789363"/>
            <a:ext cx="144462" cy="647700"/>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8856" name="Rectangle 9"/>
          <p:cNvSpPr>
            <a:spLocks noChangeArrowheads="1"/>
          </p:cNvSpPr>
          <p:nvPr/>
        </p:nvSpPr>
        <p:spPr bwMode="auto">
          <a:xfrm flipH="1">
            <a:off x="1404938" y="3789363"/>
            <a:ext cx="7143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8857" name="Line 10"/>
          <p:cNvSpPr>
            <a:spLocks noChangeShapeType="1"/>
          </p:cNvSpPr>
          <p:nvPr/>
        </p:nvSpPr>
        <p:spPr bwMode="auto">
          <a:xfrm>
            <a:off x="1331913" y="2781300"/>
            <a:ext cx="0"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858" name="Line 11"/>
          <p:cNvSpPr>
            <a:spLocks noChangeShapeType="1"/>
          </p:cNvSpPr>
          <p:nvPr/>
        </p:nvSpPr>
        <p:spPr bwMode="auto">
          <a:xfrm flipH="1">
            <a:off x="1476375" y="2781300"/>
            <a:ext cx="2232025"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859" name="Text Box 12"/>
          <p:cNvSpPr txBox="1">
            <a:spLocks noChangeArrowheads="1"/>
          </p:cNvSpPr>
          <p:nvPr/>
        </p:nvSpPr>
        <p:spPr bwMode="auto">
          <a:xfrm>
            <a:off x="2463800" y="3284538"/>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Accelerated by parallel processing</a:t>
            </a:r>
          </a:p>
        </p:txBody>
      </p:sp>
      <p:sp>
        <p:nvSpPr>
          <p:cNvPr id="78860" name="Text Box 13"/>
          <p:cNvSpPr txBox="1">
            <a:spLocks noChangeArrowheads="1"/>
          </p:cNvSpPr>
          <p:nvPr/>
        </p:nvSpPr>
        <p:spPr bwMode="auto">
          <a:xfrm>
            <a:off x="2195513" y="3789363"/>
            <a:ext cx="5568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 + 0.99/p</a:t>
            </a:r>
          </a:p>
          <a:p>
            <a:pPr eaLnBrk="1" hangingPunct="1"/>
            <a:endParaRPr lang="en-US" altLang="ja-JP" b="1"/>
          </a:p>
          <a:p>
            <a:pPr eaLnBrk="1" hangingPunct="1"/>
            <a:r>
              <a:rPr lang="en-US" altLang="ja-JP" b="1"/>
              <a:t>50 times with 100 cores</a:t>
            </a:r>
            <a:r>
              <a:rPr lang="ja-JP" altLang="en-US" b="1"/>
              <a:t>、</a:t>
            </a:r>
            <a:r>
              <a:rPr lang="en-US" altLang="ja-JP" b="1"/>
              <a:t>91 times with 1000 cores</a:t>
            </a:r>
          </a:p>
        </p:txBody>
      </p:sp>
      <p:sp>
        <p:nvSpPr>
          <p:cNvPr id="78861" name="Text Box 14"/>
          <p:cNvSpPr txBox="1">
            <a:spLocks noChangeArrowheads="1"/>
          </p:cNvSpPr>
          <p:nvPr/>
        </p:nvSpPr>
        <p:spPr bwMode="auto">
          <a:xfrm>
            <a:off x="900113" y="5078413"/>
            <a:ext cx="70839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If there is a small part of serial execution part, the performance</a:t>
            </a:r>
          </a:p>
          <a:p>
            <a:pPr eaLnBrk="1" hangingPunct="1"/>
            <a:r>
              <a:rPr lang="en-US" altLang="ja-JP" b="1" dirty="0"/>
              <a:t>improvement is limited.</a:t>
            </a:r>
          </a:p>
          <a:p>
            <a:pPr eaLnBrk="1" hangingPunct="1"/>
            <a:r>
              <a:rPr lang="ja-JP" altLang="en-US" b="1" dirty="0"/>
              <a:t>→</a:t>
            </a:r>
            <a:r>
              <a:rPr lang="en-US" altLang="ja-JP" b="1" dirty="0"/>
              <a:t>The total task is fixed: Strong</a:t>
            </a:r>
            <a:r>
              <a:rPr lang="ja-JP" altLang="en-US" b="1" dirty="0"/>
              <a:t> </a:t>
            </a:r>
            <a:r>
              <a:rPr lang="en-US" altLang="ja-JP" b="1" dirty="0"/>
              <a:t>Scaling</a:t>
            </a:r>
          </a:p>
        </p:txBody>
      </p:sp>
      <p:pic>
        <p:nvPicPr>
          <p:cNvPr id="3" name="オーディオ 2">
            <a:hlinkClick r:id="" action="ppaction://media"/>
            <a:extLst>
              <a:ext uri="{FF2B5EF4-FFF2-40B4-BE49-F238E27FC236}">
                <a16:creationId xmlns:a16="http://schemas.microsoft.com/office/drawing/2014/main" id="{0808465A-8078-4F63-9010-EFDB31A2C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814"/>
    </mc:Choice>
    <mc:Fallback xmlns="">
      <p:transition spd="slow" advTm="8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7" x="2762250" y="1906588"/>
          <p14:tracePt t="217" x="2998788" y="1943100"/>
          <p14:tracePt t="220" x="3054350" y="1943100"/>
          <p14:tracePt t="227" x="3071813" y="1951038"/>
          <p14:tracePt t="453" x="3071813" y="1970088"/>
          <p14:tracePt t="462" x="3071813" y="1979613"/>
          <p14:tracePt t="469" x="3071813" y="2016125"/>
          <p14:tracePt t="500" x="3063875" y="2033588"/>
          <p14:tracePt t="589" x="3090863" y="2033588"/>
          <p14:tracePt t="597" x="3108325" y="2033588"/>
          <p14:tracePt t="605" x="3154363" y="2033588"/>
          <p14:tracePt t="621" x="3181350" y="2033588"/>
          <p14:tracePt t="2341" x="3181350" y="2024063"/>
          <p14:tracePt t="16893" x="3190875" y="2024063"/>
          <p14:tracePt t="16899" x="3200400" y="2016125"/>
          <p14:tracePt t="16909" x="3208338" y="2006600"/>
          <p14:tracePt t="16915" x="3217863" y="1997075"/>
          <p14:tracePt t="16924" x="3244850" y="1979613"/>
          <p14:tracePt t="16940" x="3273425" y="1979613"/>
          <p14:tracePt t="16961" x="3317875" y="1970088"/>
          <p14:tracePt t="16964" x="3363913" y="1970088"/>
          <p14:tracePt t="16972" x="3390900" y="1960563"/>
          <p14:tracePt t="16980" x="3409950" y="1960563"/>
          <p14:tracePt t="16988" x="3419475" y="1960563"/>
          <p14:tracePt t="16996" x="3427413" y="1951038"/>
          <p14:tracePt t="17020" x="3446463" y="1951038"/>
          <p14:tracePt t="17029" x="3463925" y="1951038"/>
          <p14:tracePt t="17036" x="3519488" y="1951038"/>
          <p14:tracePt t="17045" x="3573463" y="1951038"/>
          <p14:tracePt t="17052" x="3665538" y="1951038"/>
          <p14:tracePt t="17062" x="3765550" y="1951038"/>
          <p14:tracePt t="17068" x="3819525" y="1951038"/>
          <p14:tracePt t="17076" x="3892550" y="1951038"/>
          <p14:tracePt t="17084" x="3948113" y="1951038"/>
          <p14:tracePt t="17093" x="3992563" y="1979613"/>
          <p14:tracePt t="17100" x="4029075" y="1987550"/>
          <p14:tracePt t="17109" x="4048125" y="1987550"/>
          <p14:tracePt t="17124" x="4048125" y="1997075"/>
          <p14:tracePt t="17173" x="4057650" y="2006600"/>
          <p14:tracePt t="17204" x="4057650" y="2016125"/>
          <p14:tracePt t="17212" x="4057650" y="2024063"/>
          <p14:tracePt t="17220" x="4057650" y="2033588"/>
          <p14:tracePt t="17228" x="4057650" y="2052638"/>
          <p14:tracePt t="17236" x="4048125" y="2079625"/>
          <p14:tracePt t="17244" x="4038600" y="2097088"/>
          <p14:tracePt t="17252" x="4021138" y="2116138"/>
          <p14:tracePt t="17260" x="4002088" y="2152650"/>
          <p14:tracePt t="17268" x="3992563" y="2170113"/>
          <p14:tracePt t="17277" x="3984625" y="2179638"/>
          <p14:tracePt t="17284" x="3975100" y="2189163"/>
          <p14:tracePt t="17292" x="3956050" y="2225675"/>
          <p14:tracePt t="17357" x="3938588" y="2252663"/>
          <p14:tracePt t="17597" x="3929063" y="2270125"/>
          <p14:tracePt t="17613" x="3929063" y="2279650"/>
          <p14:tracePt t="17621" x="3929063" y="2289175"/>
          <p14:tracePt t="17628" x="3919538" y="2298700"/>
          <p14:tracePt t="17636" x="3911600" y="2306638"/>
          <p14:tracePt t="17652" x="3902075" y="2306638"/>
          <p14:tracePt t="17660" x="3892550" y="2316163"/>
          <p14:tracePt t="17668" x="3883025" y="2325688"/>
          <p14:tracePt t="17676" x="3865563" y="2343150"/>
          <p14:tracePt t="17684" x="3846513" y="2362200"/>
          <p14:tracePt t="17692" x="3838575" y="2371725"/>
          <p14:tracePt t="17700" x="3819525" y="2389188"/>
          <p14:tracePt t="17708" x="3792538" y="2408238"/>
          <p14:tracePt t="17716" x="3783013" y="2408238"/>
          <p14:tracePt t="17724" x="3765550" y="2425700"/>
          <p14:tracePt t="17732" x="3756025" y="2435225"/>
          <p14:tracePt t="17740" x="3756025" y="2444750"/>
          <p14:tracePt t="17748" x="3746500" y="2444750"/>
          <p14:tracePt t="17756" x="3738563" y="2452688"/>
          <p14:tracePt t="17772" x="3719513" y="2471738"/>
          <p14:tracePt t="17917" x="3702050" y="2471738"/>
          <p14:tracePt t="17925" x="3692525" y="2471738"/>
          <p14:tracePt t="17933" x="3683000" y="2471738"/>
          <p14:tracePt t="17954" x="3656013" y="2471738"/>
          <p14:tracePt t="17956" x="3636963" y="2471738"/>
          <p14:tracePt t="17964" x="3609975" y="2471738"/>
          <p14:tracePt t="17972" x="3592513" y="2471738"/>
          <p14:tracePt t="17980" x="3556000" y="2471738"/>
          <p14:tracePt t="17996" x="3546475" y="2471738"/>
          <p14:tracePt t="18003" x="3527425" y="2471738"/>
          <p14:tracePt t="18027" x="3509963" y="2481263"/>
          <p14:tracePt t="18133" x="3500438" y="2481263"/>
          <p14:tracePt t="18148" x="3482975" y="2481263"/>
          <p14:tracePt t="18469" x="3463925" y="2481263"/>
          <p14:tracePt t="18485" x="3446463" y="2489200"/>
          <p14:tracePt t="18493" x="3436938" y="2489200"/>
          <p14:tracePt t="18508" x="3427413" y="2489200"/>
          <p14:tracePt t="19005" x="3419475" y="2498725"/>
          <p14:tracePt t="19011" x="3400425" y="2508250"/>
          <p14:tracePt t="19027" x="3390900" y="2508250"/>
          <p14:tracePt t="19035" x="3382963" y="2517775"/>
          <p14:tracePt t="19157" x="3373438" y="2517775"/>
          <p14:tracePt t="19189" x="3354388" y="2517775"/>
          <p14:tracePt t="19197" x="3354388" y="2525713"/>
          <p14:tracePt t="19221" x="3346450" y="2525713"/>
          <p14:tracePt t="19229" x="3336925" y="2525713"/>
          <p14:tracePt t="19245" x="3317875" y="2525713"/>
          <p14:tracePt t="19260" x="3309938" y="2525713"/>
          <p14:tracePt t="19373" x="3300413" y="2525713"/>
          <p14:tracePt t="19381" x="3300413" y="2517775"/>
          <p14:tracePt t="19397" x="3300413" y="2508250"/>
          <p14:tracePt t="19405" x="3300413" y="2481263"/>
          <p14:tracePt t="19414" x="3300413" y="2462213"/>
          <p14:tracePt t="19420" x="3300413" y="2444750"/>
          <p14:tracePt t="19428" x="3300413" y="2435225"/>
          <p14:tracePt t="19436" x="3300413" y="2425700"/>
          <p14:tracePt t="19445" x="3300413" y="2416175"/>
          <p14:tracePt t="19452" x="3300413" y="2408238"/>
          <p14:tracePt t="19461" x="3300413" y="2398713"/>
          <p14:tracePt t="19468" x="3290888" y="2362200"/>
          <p14:tracePt t="19478" x="3281363" y="2343150"/>
          <p14:tracePt t="19484" x="3281363" y="2289175"/>
          <p14:tracePt t="19492" x="3244850" y="2243138"/>
          <p14:tracePt t="19500" x="3227388" y="2179638"/>
          <p14:tracePt t="19508" x="3200400" y="2133600"/>
          <p14:tracePt t="19516" x="3181350" y="2089150"/>
          <p14:tracePt t="19525" x="3171825" y="2060575"/>
          <p14:tracePt t="19532" x="3171825" y="2024063"/>
          <p14:tracePt t="19540" x="3144838" y="1987550"/>
          <p14:tracePt t="19548" x="3144838" y="1979613"/>
          <p14:tracePt t="19556" x="3136900" y="1970088"/>
          <p14:tracePt t="19564" x="3136900" y="1960563"/>
          <p14:tracePt t="19572" x="3136900" y="1951038"/>
          <p14:tracePt t="19717" x="3136900" y="1943100"/>
          <p14:tracePt t="19821" x="3117850" y="1943100"/>
          <p14:tracePt t="19836" x="3108325" y="1943100"/>
          <p14:tracePt t="19893" x="3090863" y="1924050"/>
          <p14:tracePt t="19915" x="3071813" y="1914525"/>
          <p14:tracePt t="19924" x="3063875" y="1914525"/>
          <p14:tracePt t="19931" x="3044825" y="1906588"/>
          <p14:tracePt t="19948" x="3027363" y="1906588"/>
          <p14:tracePt t="19955" x="3008313" y="1897063"/>
          <p14:tracePt t="19979" x="2981325" y="1897063"/>
          <p14:tracePt t="20220" x="2971800" y="1897063"/>
          <p14:tracePt t="20228" x="2971800" y="1887538"/>
          <p14:tracePt t="20236" x="2971800" y="1878013"/>
          <p14:tracePt t="20260" x="2971800" y="1860550"/>
          <p14:tracePt t="20605" x="2971800" y="1851025"/>
          <p14:tracePt t="20660" x="2971800" y="1841500"/>
          <p14:tracePt t="20676" x="2971800" y="1833563"/>
          <p14:tracePt t="20741" x="2954338" y="1833563"/>
          <p14:tracePt t="20749" x="2917825" y="1833563"/>
          <p14:tracePt t="20757" x="2862263" y="1833563"/>
          <p14:tracePt t="20765" x="2808288" y="1833563"/>
          <p14:tracePt t="20773" x="2762250" y="1833563"/>
          <p14:tracePt t="20781" x="2708275" y="1833563"/>
          <p14:tracePt t="20789" x="2671763" y="1833563"/>
          <p14:tracePt t="20797" x="2616200" y="1833563"/>
          <p14:tracePt t="20805" x="2589213" y="1833563"/>
          <p14:tracePt t="20813" x="2570163" y="1841500"/>
          <p14:tracePt t="20821" x="2562225" y="1841500"/>
          <p14:tracePt t="20831" x="2543175" y="1841500"/>
          <p14:tracePt t="20837" x="2525713" y="1841500"/>
          <p14:tracePt t="20848" x="2516188" y="1851025"/>
          <p14:tracePt t="20852" x="2506663" y="1851025"/>
          <p14:tracePt t="20865" x="2498725" y="1851025"/>
          <p14:tracePt t="20876" x="2489200" y="1851025"/>
          <p14:tracePt t="20884" x="2479675" y="1851025"/>
          <p14:tracePt t="20893" x="2462213" y="1860550"/>
          <p14:tracePt t="20910" x="2443163" y="1860550"/>
          <p14:tracePt t="20916" x="2425700" y="1878013"/>
          <p14:tracePt t="20924" x="2416175" y="1887538"/>
          <p14:tracePt t="20932" x="2397125" y="1887538"/>
          <p14:tracePt t="20946" x="2389188" y="1887538"/>
          <p14:tracePt t="20948" x="2370138" y="1897063"/>
          <p14:tracePt t="20956" x="2352675" y="1897063"/>
          <p14:tracePt t="20988" x="2343150" y="1897063"/>
          <p14:tracePt t="21004" x="2333625" y="1897063"/>
          <p14:tracePt t="21012" x="2316163" y="1897063"/>
          <p14:tracePt t="21028" x="2306638" y="1897063"/>
          <p14:tracePt t="21165" x="2297113" y="1897063"/>
          <p14:tracePt t="21173" x="2297113" y="1906588"/>
          <p14:tracePt t="21181" x="2279650" y="1906588"/>
          <p14:tracePt t="21189" x="2270125" y="1906588"/>
          <p14:tracePt t="21197" x="2251075" y="1906588"/>
          <p14:tracePt t="21205" x="2233613" y="1906588"/>
          <p14:tracePt t="21214" x="2206625" y="1906588"/>
          <p14:tracePt t="21221" x="2160588" y="1933575"/>
          <p14:tracePt t="21230" x="2124075" y="1933575"/>
          <p14:tracePt t="21237" x="2070100" y="1943100"/>
          <p14:tracePt t="21248" x="2005013" y="1943100"/>
          <p14:tracePt t="21252" x="1931988" y="1943100"/>
          <p14:tracePt t="21262" x="1860550" y="1943100"/>
          <p14:tracePt t="21268" x="1804988" y="1943100"/>
          <p14:tracePt t="21278" x="1751013" y="1943100"/>
          <p14:tracePt t="21284" x="1704975" y="1943100"/>
          <p14:tracePt t="21292" x="1668463" y="1943100"/>
          <p14:tracePt t="21300" x="1658938" y="1943100"/>
          <p14:tracePt t="21308" x="1631950" y="1943100"/>
          <p14:tracePt t="21324" x="1622425" y="1943100"/>
          <p14:tracePt t="21532" x="1604963" y="1960563"/>
          <p14:tracePt t="21548" x="1576388" y="1970088"/>
          <p14:tracePt t="21556" x="1576388" y="1979613"/>
          <p14:tracePt t="21564" x="1568450" y="1979613"/>
          <p14:tracePt t="21580" x="1558925" y="1987550"/>
          <p14:tracePt t="21596" x="1549400" y="1997075"/>
          <p14:tracePt t="22021" x="1531938" y="2016125"/>
          <p14:tracePt t="22027" x="1531938" y="2024063"/>
          <p14:tracePt t="22950" x="1522413" y="2033588"/>
          <p14:tracePt t="23125" x="1512888" y="2024063"/>
          <p14:tracePt t="23133" x="1512888" y="2016125"/>
          <p14:tracePt t="23139" x="1512888" y="2006600"/>
          <p14:tracePt t="23172" x="1512888" y="1987550"/>
          <p14:tracePt t="23317" x="1504950" y="1987550"/>
          <p14:tracePt t="23589" x="1495425" y="1987550"/>
          <p14:tracePt t="23597" x="1485900" y="1987550"/>
          <p14:tracePt t="26749" x="1449388" y="1970088"/>
          <p14:tracePt t="26757" x="1422400" y="1943100"/>
          <p14:tracePt t="26765" x="1395413" y="1924050"/>
          <p14:tracePt t="26773" x="1395413" y="1914525"/>
          <p14:tracePt t="26781" x="1385888" y="1906588"/>
          <p14:tracePt t="26789" x="1358900" y="1906588"/>
          <p14:tracePt t="26797" x="1339850" y="1887538"/>
          <p14:tracePt t="26805" x="1322388" y="1878013"/>
          <p14:tracePt t="26814" x="1303338" y="1870075"/>
          <p14:tracePt t="26820" x="1266825" y="1870075"/>
          <p14:tracePt t="26828" x="1266825" y="1860550"/>
          <p14:tracePt t="26836" x="1258888" y="1860550"/>
          <p14:tracePt t="26973" x="1249363" y="1851025"/>
          <p14:tracePt t="26981" x="1249363" y="1841500"/>
          <p14:tracePt t="26989" x="1249363" y="1833563"/>
          <p14:tracePt t="27005" x="1239838" y="1833563"/>
          <p14:tracePt t="27197" x="1239838" y="1878013"/>
          <p14:tracePt t="27205" x="1239838" y="1906588"/>
          <p14:tracePt t="27212" x="1239838" y="1933575"/>
          <p14:tracePt t="27221" x="1239838" y="1960563"/>
          <p14:tracePt t="27230" x="1239838" y="1997075"/>
          <p14:tracePt t="27237" x="1239838" y="2006600"/>
          <p14:tracePt t="27248" x="1239838" y="2016125"/>
          <p14:tracePt t="27263" x="1239838" y="2024063"/>
          <p14:tracePt t="27653" x="1249363" y="2033588"/>
          <p14:tracePt t="27659" x="1266825" y="2024063"/>
          <p14:tracePt t="27675" x="1285875" y="2006600"/>
          <p14:tracePt t="27684" x="1285875" y="1997075"/>
          <p14:tracePt t="27693" x="1303338" y="1979613"/>
          <p14:tracePt t="27709" x="1312863" y="1960563"/>
          <p14:tracePt t="27732" x="1322388" y="1951038"/>
          <p14:tracePt t="27740" x="1330325" y="1943100"/>
          <p14:tracePt t="27772" x="1349375" y="1924050"/>
          <p14:tracePt t="28317" x="1358900" y="1924050"/>
          <p14:tracePt t="28485" x="1358900" y="1914525"/>
          <p14:tracePt t="29365" x="1366838" y="1906588"/>
          <p14:tracePt t="29412" x="1385888" y="1897063"/>
          <p14:tracePt t="29420" x="1395413" y="1887538"/>
          <p14:tracePt t="29428" x="1422400" y="1878013"/>
          <p14:tracePt t="29436" x="1431925" y="1878013"/>
          <p14:tracePt t="29445" x="1449388" y="1870075"/>
          <p14:tracePt t="29452" x="1468438" y="1860550"/>
          <p14:tracePt t="29461" x="1485900" y="1851025"/>
          <p14:tracePt t="29468" x="1522413" y="1851025"/>
          <p14:tracePt t="29478" x="1541463" y="1841500"/>
          <p14:tracePt t="29484" x="1576388" y="1841500"/>
          <p14:tracePt t="29493" x="1595438" y="1833563"/>
          <p14:tracePt t="29500" x="1622425" y="1833563"/>
          <p14:tracePt t="29508" x="1641475" y="1814513"/>
          <p14:tracePt t="29526" x="1658938" y="1814513"/>
          <p14:tracePt t="29531" x="1668463" y="1804988"/>
          <p14:tracePt t="29555" x="1677988" y="1804988"/>
          <p14:tracePt t="29572" x="1677988" y="1797050"/>
          <p14:tracePt t="29604" x="1695450" y="1797050"/>
          <p14:tracePt t="29612" x="1704975" y="1797050"/>
          <p14:tracePt t="29620" x="1714500" y="1797050"/>
          <p14:tracePt t="29636" x="1722438" y="1797050"/>
          <p14:tracePt t="30564" x="1751013" y="1787525"/>
          <p14:tracePt t="30572" x="1758950" y="1768475"/>
          <p14:tracePt t="30580" x="1778000" y="1751013"/>
          <p14:tracePt t="30588" x="1814513" y="1741488"/>
          <p14:tracePt t="30596" x="1878013" y="1714500"/>
          <p14:tracePt t="30604" x="1997075" y="1704975"/>
          <p14:tracePt t="30612" x="2106613" y="1677988"/>
          <p14:tracePt t="30620" x="2270125" y="1677988"/>
          <p14:tracePt t="30628" x="2452688" y="1677988"/>
          <p14:tracePt t="30636" x="2671763" y="1677988"/>
          <p14:tracePt t="30644" x="2835275" y="1677988"/>
          <p14:tracePt t="30652" x="2998788" y="1677988"/>
          <p14:tracePt t="30660" x="3181350" y="1677988"/>
          <p14:tracePt t="30668" x="3317875" y="1677988"/>
          <p14:tracePt t="30677" x="3463925" y="1677988"/>
          <p14:tracePt t="30684" x="3573463" y="1677988"/>
          <p14:tracePt t="30693" x="3709988" y="1677988"/>
          <p14:tracePt t="30699" x="3802063" y="1724025"/>
          <p14:tracePt t="30708" x="3883025" y="1731963"/>
          <p14:tracePt t="30715" x="3956050" y="1760538"/>
          <p14:tracePt t="30724" x="4002088" y="1787525"/>
          <p14:tracePt t="30732" x="4065588" y="1797050"/>
          <p14:tracePt t="30740" x="4094163" y="1804988"/>
          <p14:tracePt t="30748" x="4138613" y="1804988"/>
          <p14:tracePt t="30764" x="4165600" y="1804988"/>
          <p14:tracePt t="30917" x="4175125" y="1804988"/>
          <p14:tracePt t="30933" x="4184650" y="1804988"/>
          <p14:tracePt t="30950" x="4202113" y="1804988"/>
          <p14:tracePt t="30957" x="4230688" y="1804988"/>
          <p14:tracePt t="30964" x="4275138" y="1804988"/>
          <p14:tracePt t="30972" x="4330700" y="1804988"/>
          <p14:tracePt t="30980" x="4403725" y="1804988"/>
          <p14:tracePt t="30988" x="4513263" y="1804988"/>
          <p14:tracePt t="30996" x="4603750" y="1804988"/>
          <p14:tracePt t="31004" x="4676775" y="1804988"/>
          <p14:tracePt t="31012" x="4749800" y="1804988"/>
          <p14:tracePt t="31020" x="4786313" y="1804988"/>
          <p14:tracePt t="31028" x="4822825" y="1804988"/>
          <p14:tracePt t="31036" x="4868863" y="1804988"/>
          <p14:tracePt t="31044" x="4886325" y="1804988"/>
          <p14:tracePt t="31052" x="4913313" y="1804988"/>
          <p14:tracePt t="31060" x="4932363" y="1804988"/>
          <p14:tracePt t="31068" x="4968875" y="1804988"/>
          <p14:tracePt t="31076" x="5022850" y="1804988"/>
          <p14:tracePt t="31084" x="5078413" y="1804988"/>
          <p14:tracePt t="31093" x="5132388" y="1804988"/>
          <p14:tracePt t="31100" x="5214938" y="1833563"/>
          <p14:tracePt t="31108" x="5260975" y="1833563"/>
          <p14:tracePt t="31116" x="5297488" y="1841500"/>
          <p14:tracePt t="31124" x="5341938" y="1841500"/>
          <p14:tracePt t="31132" x="5360988" y="1841500"/>
          <p14:tracePt t="31141" x="5360988" y="1851025"/>
          <p14:tracePt t="31253" x="5387975" y="1851025"/>
          <p14:tracePt t="31259" x="5424488" y="1851025"/>
          <p14:tracePt t="31268" x="5461000" y="1860550"/>
          <p14:tracePt t="31275" x="5487988" y="1860550"/>
          <p14:tracePt t="31284" x="5543550" y="1860550"/>
          <p14:tracePt t="31292" x="5607050" y="1860550"/>
          <p14:tracePt t="31300" x="5680075" y="1870075"/>
          <p14:tracePt t="31308" x="5734050" y="1887538"/>
          <p14:tracePt t="31315" x="5797550" y="1887538"/>
          <p14:tracePt t="31324" x="5853113" y="1887538"/>
          <p14:tracePt t="31331" x="5889625" y="1887538"/>
          <p14:tracePt t="31340" x="5907088" y="1887538"/>
          <p14:tracePt t="31348" x="5935663" y="1887538"/>
          <p14:tracePt t="31356" x="5943600" y="1887538"/>
          <p14:tracePt t="31372" x="5953125" y="1887538"/>
          <p14:tracePt t="31541" x="5962650" y="1897063"/>
          <p14:tracePt t="31629" x="5953125" y="1897063"/>
          <p14:tracePt t="31669" x="5943600" y="1897063"/>
          <p14:tracePt t="31701" x="5935663" y="1897063"/>
          <p14:tracePt t="32285" x="5899150" y="1897063"/>
          <p14:tracePt t="32293" x="5826125" y="1897063"/>
          <p14:tracePt t="32301" x="5797550" y="1897063"/>
          <p14:tracePt t="32309" x="5743575" y="1878013"/>
          <p14:tracePt t="32316" x="5680075" y="1870075"/>
          <p14:tracePt t="32326" x="5624513" y="1851025"/>
          <p14:tracePt t="32333" x="5561013" y="1833563"/>
          <p14:tracePt t="32344" x="5514975" y="1804988"/>
          <p14:tracePt t="32349" x="5478463" y="1778000"/>
          <p14:tracePt t="32357" x="5434013" y="1741488"/>
          <p14:tracePt t="32364" x="5414963" y="1704975"/>
          <p14:tracePt t="32372" x="5378450" y="1668463"/>
          <p14:tracePt t="32380" x="5368925" y="1624013"/>
          <p14:tracePt t="32388" x="5360988" y="1558925"/>
          <p14:tracePt t="32396" x="5334000" y="1504950"/>
          <p14:tracePt t="32404" x="5324475" y="1441450"/>
          <p14:tracePt t="32412" x="5324475" y="1385888"/>
          <p14:tracePt t="32420" x="5324475" y="1331913"/>
          <p14:tracePt t="32428" x="5324475" y="1303338"/>
          <p14:tracePt t="32436" x="5324475" y="1258888"/>
          <p14:tracePt t="32444" x="5324475" y="1222375"/>
          <p14:tracePt t="32452" x="5341938" y="1185863"/>
          <p14:tracePt t="32460" x="5378450" y="1139825"/>
          <p14:tracePt t="32468" x="5441950" y="1085850"/>
          <p14:tracePt t="32476" x="5507038" y="1057275"/>
          <p14:tracePt t="32484" x="5588000" y="1039813"/>
          <p14:tracePt t="32493" x="5697538" y="1003300"/>
          <p14:tracePt t="32500" x="5789613" y="993775"/>
          <p14:tracePt t="32507" x="5870575" y="993775"/>
          <p14:tracePt t="32515" x="5962650" y="966788"/>
          <p14:tracePt t="32524" x="6016625" y="966788"/>
          <p14:tracePt t="32531" x="6043613" y="966788"/>
          <p14:tracePt t="32540" x="6080125" y="966788"/>
          <p14:tracePt t="32547" x="6089650" y="966788"/>
          <p14:tracePt t="32605" x="6089650" y="984250"/>
          <p14:tracePt t="32613" x="6089650" y="1012825"/>
          <p14:tracePt t="32621" x="6089650" y="1049338"/>
          <p14:tracePt t="32630" x="6089650" y="1093788"/>
          <p14:tracePt t="32636" x="6089650" y="1149350"/>
          <p14:tracePt t="32645" x="6089650" y="1203325"/>
          <p14:tracePt t="32652" x="6108700" y="1276350"/>
          <p14:tracePt t="32660" x="6108700" y="1322388"/>
          <p14:tracePt t="32668" x="6126163" y="1376363"/>
          <p14:tracePt t="32676" x="6135688" y="1404938"/>
          <p14:tracePt t="32684" x="6153150" y="1449388"/>
          <p14:tracePt t="32694" x="6162675" y="1477963"/>
          <p14:tracePt t="32700" x="6162675" y="1485900"/>
          <p14:tracePt t="32709" x="6172200" y="1514475"/>
          <p14:tracePt t="32724" x="6172200" y="1522413"/>
          <p14:tracePt t="32765" x="6172200" y="1531938"/>
          <p14:tracePt t="32773" x="6172200" y="1541463"/>
          <p14:tracePt t="32781" x="6172200" y="1550988"/>
          <p14:tracePt t="32789" x="6172200" y="1568450"/>
          <p14:tracePt t="32797" x="6162675" y="1595438"/>
          <p14:tracePt t="32805" x="6153150" y="1624013"/>
          <p14:tracePt t="32813" x="6135688" y="1651000"/>
          <p14:tracePt t="32821" x="6116638" y="1668463"/>
          <p14:tracePt t="32829" x="6108700" y="1687513"/>
          <p14:tracePt t="32837" x="6080125" y="1724025"/>
          <p14:tracePt t="32844" x="6072188" y="1741488"/>
          <p14:tracePt t="32852" x="6053138" y="1768475"/>
          <p14:tracePt t="32860" x="6053138" y="1778000"/>
          <p14:tracePt t="32868" x="6043613" y="1787525"/>
          <p14:tracePt t="32876" x="6016625" y="1804988"/>
          <p14:tracePt t="32884" x="5999163" y="1824038"/>
          <p14:tracePt t="32893" x="5989638" y="1833563"/>
          <p14:tracePt t="32900" x="5972175" y="1841500"/>
          <p14:tracePt t="32909" x="5953125" y="1841500"/>
          <p14:tracePt t="32916" x="5935663" y="1860550"/>
          <p14:tracePt t="32924" x="5926138" y="1870075"/>
          <p14:tracePt t="32932" x="5889625" y="1878013"/>
          <p14:tracePt t="32945" x="5870575" y="1878013"/>
          <p14:tracePt t="32948" x="5862638" y="1887538"/>
          <p14:tracePt t="32956" x="5834063" y="1906588"/>
          <p14:tracePt t="32964" x="5826125" y="1906588"/>
          <p14:tracePt t="32972" x="5807075" y="1914525"/>
          <p14:tracePt t="33157" x="5789613" y="1914525"/>
          <p14:tracePt t="33165" x="5780088" y="1914525"/>
          <p14:tracePt t="33173" x="5770563" y="1924050"/>
          <p14:tracePt t="33181" x="5761038" y="1933575"/>
          <p14:tracePt t="33189" x="5753100" y="1943100"/>
          <p14:tracePt t="33197" x="5743575" y="1943100"/>
          <p14:tracePt t="33204" x="5743575" y="1951038"/>
          <p14:tracePt t="33220" x="5734050" y="1951038"/>
          <p14:tracePt t="33228" x="5724525" y="1960563"/>
          <p14:tracePt t="33244" x="5697538" y="1970088"/>
          <p14:tracePt t="33261" x="5680075" y="1979613"/>
          <p14:tracePt t="33268" x="5670550" y="1987550"/>
          <p14:tracePt t="33278" x="5653088" y="1987550"/>
          <p14:tracePt t="33284" x="5643563" y="1987550"/>
          <p14:tracePt t="33300" x="5634038" y="1997075"/>
          <p14:tracePt t="33332" x="5624513" y="1997075"/>
          <p14:tracePt t="33357" x="5616575" y="2006600"/>
          <p14:tracePt t="33580" x="5607050" y="2006600"/>
          <p14:tracePt t="33588" x="5597525" y="2006600"/>
          <p14:tracePt t="33605" x="5597525" y="1997075"/>
          <p14:tracePt t="34117" x="5588000" y="1997075"/>
          <p14:tracePt t="34149" x="5588000" y="2016125"/>
          <p14:tracePt t="35189" x="5588000" y="2024063"/>
          <p14:tracePt t="35197" x="5588000" y="2033588"/>
          <p14:tracePt t="35213" x="5588000" y="2043113"/>
          <p14:tracePt t="35429" x="5588000" y="2052638"/>
          <p14:tracePt t="35437" x="5597525" y="2052638"/>
          <p14:tracePt t="35444" x="5607050" y="2052638"/>
          <p14:tracePt t="35467" x="5616575" y="2052638"/>
          <p14:tracePt t="35475" x="5624513" y="2052638"/>
          <p14:tracePt t="35492" x="5634038" y="2052638"/>
          <p14:tracePt t="37382" x="5643563" y="2052638"/>
          <p14:tracePt t="37556" x="5653088" y="2052638"/>
          <p14:tracePt t="37733" x="5653088" y="2060575"/>
          <p14:tracePt t="37741" x="5653088" y="2070100"/>
          <p14:tracePt t="37759" x="5653088" y="2079625"/>
          <p14:tracePt t="37773" x="5653088" y="2097088"/>
          <p14:tracePt t="37789" x="5653088" y="2106613"/>
          <p14:tracePt t="37821" x="5643563" y="2116138"/>
          <p14:tracePt t="38077" x="5643563" y="2106613"/>
          <p14:tracePt t="38085" x="5643563" y="2097088"/>
          <p14:tracePt t="38589" x="5653088" y="2070100"/>
          <p14:tracePt t="38595" x="5653088" y="2060575"/>
          <p14:tracePt t="38603" x="5661025" y="2052638"/>
          <p14:tracePt t="38612" x="5661025" y="2043113"/>
          <p14:tracePt t="38620" x="5670550" y="2024063"/>
          <p14:tracePt t="38636" x="5680075" y="1997075"/>
          <p14:tracePt t="38643" x="5688013" y="1997075"/>
          <p14:tracePt t="38651" x="5688013" y="1987550"/>
          <p14:tracePt t="38667" x="5688013" y="1979613"/>
          <p14:tracePt t="38781" x="5680075" y="1987550"/>
          <p14:tracePt t="38789" x="5670550" y="1997075"/>
          <p14:tracePt t="38797" x="5653088" y="2024063"/>
          <p14:tracePt t="38805" x="5643563" y="2043113"/>
          <p14:tracePt t="38813" x="5643563" y="2060575"/>
          <p14:tracePt t="38820" x="5634038" y="2060575"/>
          <p14:tracePt t="38829" x="5634038" y="2079625"/>
          <p14:tracePt t="38837" x="5634038" y="2106613"/>
          <p14:tracePt t="38846" x="5634038" y="2116138"/>
          <p14:tracePt t="38853" x="5634038" y="2143125"/>
          <p14:tracePt t="38862" x="5634038" y="2152650"/>
          <p14:tracePt t="38868" x="5634038" y="2160588"/>
          <p14:tracePt t="38877" x="5634038" y="2189163"/>
          <p14:tracePt t="38893" x="5634038" y="2197100"/>
          <p14:tracePt t="38910" x="5634038" y="2206625"/>
          <p14:tracePt t="38989" x="5634038" y="2225675"/>
          <p14:tracePt t="38997" x="5634038" y="2233613"/>
          <p14:tracePt t="39004" x="5624513" y="2252663"/>
          <p14:tracePt t="39021" x="5607050" y="2298700"/>
          <p14:tracePt t="39036" x="5607050" y="2325688"/>
          <p14:tracePt t="39044" x="5597525" y="2335213"/>
          <p14:tracePt t="39052" x="5597525" y="2343150"/>
          <p14:tracePt t="39060" x="5588000" y="2343150"/>
          <p14:tracePt t="39068" x="5588000" y="2362200"/>
          <p14:tracePt t="39365" x="5580063" y="2379663"/>
          <p14:tracePt t="39381" x="5580063" y="2416175"/>
          <p14:tracePt t="39389" x="5561013" y="2425700"/>
          <p14:tracePt t="39397" x="5551488" y="2425700"/>
          <p14:tracePt t="39412" x="5551488" y="2435225"/>
          <p14:tracePt t="39548" x="5543550" y="2452688"/>
          <p14:tracePt t="39564" x="5543550" y="2462213"/>
          <p14:tracePt t="39589" x="5543550" y="2471738"/>
          <p14:tracePt t="39605" x="5543550" y="2481263"/>
          <p14:tracePt t="39637" x="5543550" y="2489200"/>
          <p14:tracePt t="39877" x="5551488" y="2508250"/>
          <p14:tracePt t="39893" x="5570538" y="2498725"/>
          <p14:tracePt t="39900" x="5588000" y="2498725"/>
          <p14:tracePt t="39909" x="5597525" y="2489200"/>
          <p14:tracePt t="39916" x="5634038" y="2471738"/>
          <p14:tracePt t="39925" x="5653088" y="2462213"/>
          <p14:tracePt t="39932" x="5661025" y="2452688"/>
          <p14:tracePt t="39941" x="5688013" y="2444750"/>
          <p14:tracePt t="39948" x="5707063" y="2435225"/>
          <p14:tracePt t="39957" x="5724525" y="2416175"/>
          <p14:tracePt t="39964" x="5743575" y="2408238"/>
          <p14:tracePt t="39972" x="5753100" y="2398713"/>
          <p14:tracePt t="39980" x="5780088" y="2398713"/>
          <p14:tracePt t="39988" x="5797550" y="2379663"/>
          <p14:tracePt t="39996" x="5816600" y="2371725"/>
          <p14:tracePt t="40004" x="5826125" y="2362200"/>
          <p14:tracePt t="40012" x="5843588" y="2352675"/>
          <p14:tracePt t="40020" x="5853113" y="2352675"/>
          <p14:tracePt t="40028" x="5870575" y="2343150"/>
          <p14:tracePt t="40036" x="5880100" y="2335213"/>
          <p14:tracePt t="40044" x="5880100" y="2325688"/>
          <p14:tracePt t="40052" x="5880100" y="2316163"/>
          <p14:tracePt t="40060" x="5889625" y="2298700"/>
          <p14:tracePt t="40068" x="5899150" y="2298700"/>
          <p14:tracePt t="40084" x="5907088" y="2289175"/>
          <p14:tracePt t="40469" x="5916613" y="2289175"/>
          <p14:tracePt t="40477" x="5926138" y="2279650"/>
          <p14:tracePt t="40717" x="5935663" y="2289175"/>
          <p14:tracePt t="40789" x="5935663" y="2298700"/>
          <p14:tracePt t="40797" x="5935663" y="2316163"/>
          <p14:tracePt t="40804" x="5935663" y="2325688"/>
          <p14:tracePt t="40811" x="5935663" y="2335213"/>
          <p14:tracePt t="40819" x="5935663" y="2362200"/>
          <p14:tracePt t="40827" x="5935663" y="2379663"/>
          <p14:tracePt t="40844" x="5935663" y="2408238"/>
          <p14:tracePt t="40852" x="5935663" y="2416175"/>
          <p14:tracePt t="40860" x="5935663" y="2444750"/>
          <p14:tracePt t="40868" x="5935663" y="2452688"/>
          <p14:tracePt t="40876" x="5943600" y="2471738"/>
          <p14:tracePt t="40884" x="5943600" y="2481263"/>
          <p14:tracePt t="40892" x="5953125" y="2489200"/>
          <p14:tracePt t="40925" x="5953125" y="2498725"/>
          <p14:tracePt t="40964" x="5953125" y="2508250"/>
          <p14:tracePt t="41013" x="5953125" y="2525713"/>
          <p14:tracePt t="41245" x="5962650" y="2535238"/>
          <p14:tracePt t="41252" x="5972175" y="2544763"/>
          <p14:tracePt t="41259" x="5980113" y="2544763"/>
          <p14:tracePt t="41267" x="5999163" y="2554288"/>
          <p14:tracePt t="41275" x="6007100" y="2562225"/>
          <p14:tracePt t="41283" x="6007100" y="2571750"/>
          <p14:tracePt t="41291" x="6016625" y="2581275"/>
          <p14:tracePt t="41299" x="6035675" y="2589213"/>
          <p14:tracePt t="41316" x="6043613" y="2589213"/>
          <p14:tracePt t="41325" x="6062663" y="2598738"/>
          <p14:tracePt t="41332" x="6072188" y="2598738"/>
          <p14:tracePt t="41348" x="6080125" y="2598738"/>
          <p14:tracePt t="41356" x="6089650" y="2598738"/>
          <p14:tracePt t="41364" x="6099175" y="2598738"/>
          <p14:tracePt t="41372" x="6108700" y="2598738"/>
          <p14:tracePt t="41396" x="6126163" y="2617788"/>
          <p14:tracePt t="41693" x="6153150" y="2635250"/>
          <p14:tracePt t="41708" x="6153150" y="2654300"/>
          <p14:tracePt t="41715" x="6153150" y="2671763"/>
          <p14:tracePt t="41724" x="6153150" y="2681288"/>
          <p14:tracePt t="41731" x="6153150" y="2690813"/>
          <p14:tracePt t="41740" x="6153150" y="2698750"/>
          <p14:tracePt t="41748" x="6153150" y="2708275"/>
          <p14:tracePt t="41756" x="6153150" y="2717800"/>
          <p14:tracePt t="41772" x="6153150" y="2735263"/>
          <p14:tracePt t="41780" x="6153150" y="2744788"/>
          <p14:tracePt t="41788" x="6162675" y="2754313"/>
          <p14:tracePt t="41837" x="6172200" y="2781300"/>
          <p14:tracePt t="41861" x="6172200" y="2790825"/>
          <p14:tracePt t="41877" x="6172200" y="2800350"/>
          <p14:tracePt t="41917" x="6172200" y="2817813"/>
          <p14:tracePt t="41924" x="6172200" y="2827338"/>
          <p14:tracePt t="41943" x="6181725" y="2836863"/>
          <p14:tracePt t="41964" x="6181725" y="2854325"/>
          <p14:tracePt t="41972" x="6181725" y="2863850"/>
          <p14:tracePt t="41980" x="6181725" y="2881313"/>
          <p14:tracePt t="41988" x="6189663" y="2909888"/>
          <p14:tracePt t="41996" x="6199188" y="2917825"/>
          <p14:tracePt t="42020" x="6199188" y="2927350"/>
          <p14:tracePt t="43549" x="6208713" y="2954338"/>
          <p14:tracePt t="43557" x="6218238" y="2963863"/>
          <p14:tracePt t="43565" x="6226175" y="2973388"/>
          <p14:tracePt t="43576" x="6254750" y="2990850"/>
          <p14:tracePt t="43581" x="6272213" y="3009900"/>
          <p14:tracePt t="43588" x="6299200" y="3017838"/>
          <p14:tracePt t="43596" x="6326188" y="3017838"/>
          <p14:tracePt t="43604" x="6362700" y="3036888"/>
          <p14:tracePt t="43612" x="6391275" y="3054350"/>
          <p14:tracePt t="43620" x="6435725" y="3063875"/>
          <p14:tracePt t="43628" x="6472238" y="3082925"/>
          <p14:tracePt t="43636" x="6491288" y="3082925"/>
          <p14:tracePt t="43644" x="6527800" y="3100388"/>
          <p14:tracePt t="43659" x="6537325" y="3109913"/>
          <p14:tracePt t="43733" x="6545263" y="3136900"/>
          <p14:tracePt t="43741" x="6554788" y="3163888"/>
          <p14:tracePt t="43749" x="6554788" y="3182938"/>
          <p14:tracePt t="43759" x="6554788" y="3236913"/>
          <p14:tracePt t="43765" x="6573838" y="3265488"/>
          <p14:tracePt t="43774" x="6610350" y="3338513"/>
          <p14:tracePt t="43780" x="6627813" y="3402013"/>
          <p14:tracePt t="43788" x="6664325" y="3465513"/>
          <p14:tracePt t="43796" x="6664325" y="3482975"/>
          <p14:tracePt t="43804" x="6673850" y="3502025"/>
          <p14:tracePt t="43812" x="6691313" y="3529013"/>
          <p14:tracePt t="43820" x="6691313" y="3538538"/>
          <p14:tracePt t="43828" x="6691313" y="3556000"/>
          <p14:tracePt t="43868" x="6700838" y="3565525"/>
          <p14:tracePt t="43877" x="6700838" y="3575050"/>
          <p14:tracePt t="43884" x="6700838" y="3584575"/>
          <p14:tracePt t="43893" x="6673850" y="3648075"/>
          <p14:tracePt t="43900" x="6610350" y="3702050"/>
          <p14:tracePt t="43910" x="6527800" y="3767138"/>
          <p14:tracePt t="43916" x="6427788" y="3857625"/>
          <p14:tracePt t="43927" x="6354763" y="3940175"/>
          <p14:tracePt t="43932" x="6272213" y="4057650"/>
          <p14:tracePt t="43940" x="6199188" y="4140200"/>
          <p14:tracePt t="43949" x="6126163" y="4276725"/>
          <p14:tracePt t="43958" x="6108700" y="4349750"/>
          <p14:tracePt t="43964" x="6053138" y="4468813"/>
          <p14:tracePt t="43972" x="6043613" y="4532313"/>
          <p14:tracePt t="43980" x="6016625" y="4587875"/>
          <p14:tracePt t="43988" x="6016625" y="4632325"/>
          <p14:tracePt t="43996" x="6016625" y="4651375"/>
          <p14:tracePt t="44004" x="6007100" y="4660900"/>
          <p14:tracePt t="44053" x="5999163" y="4668838"/>
          <p14:tracePt t="44060" x="5972175" y="4668838"/>
          <p14:tracePt t="44068" x="5907088" y="4668838"/>
          <p14:tracePt t="44078" x="5826125" y="4660900"/>
          <p14:tracePt t="44085" x="5697538" y="4614863"/>
          <p14:tracePt t="44096" x="5561013" y="4587875"/>
          <p14:tracePt t="44100" x="5414963" y="4541838"/>
          <p14:tracePt t="44110" x="5251450" y="4514850"/>
          <p14:tracePt t="44116" x="5114925" y="4449763"/>
          <p14:tracePt t="44125" x="4986338" y="4395788"/>
          <p14:tracePt t="44132" x="4886325" y="4340225"/>
          <p14:tracePt t="44140" x="4840288" y="4313238"/>
          <p14:tracePt t="44148" x="4822825" y="4303713"/>
          <p14:tracePt t="44157" x="4803775" y="4286250"/>
          <p14:tracePt t="44164" x="4795838" y="4276725"/>
          <p14:tracePt t="44172" x="4776788" y="4259263"/>
          <p14:tracePt t="44180" x="4776788" y="4249738"/>
          <p14:tracePt t="44188" x="4776788" y="4240213"/>
          <p14:tracePt t="44196" x="4767263" y="4195763"/>
          <p14:tracePt t="44204" x="4767263" y="4176713"/>
          <p14:tracePt t="44212" x="4740275" y="4130675"/>
          <p14:tracePt t="44220" x="4740275" y="4103688"/>
          <p14:tracePt t="44228" x="4730750" y="4076700"/>
          <p14:tracePt t="44236" x="4730750" y="4057650"/>
          <p14:tracePt t="44244" x="4722813" y="4040188"/>
          <p14:tracePt t="44252" x="4722813" y="4030663"/>
          <p14:tracePt t="44260" x="4713288" y="4013200"/>
          <p14:tracePt t="44268" x="4713288" y="4003675"/>
          <p14:tracePt t="44292" x="4713288" y="3994150"/>
          <p14:tracePt t="44654" x="4703763" y="3994150"/>
          <p14:tracePt t="44660" x="4686300" y="3994150"/>
          <p14:tracePt t="44668" x="4676775" y="4013200"/>
          <p14:tracePt t="44683" x="4667250" y="4030663"/>
          <p14:tracePt t="44707" x="4649788" y="4049713"/>
          <p14:tracePt t="44715" x="4649788" y="4057650"/>
          <p14:tracePt t="44724" x="4640263" y="4086225"/>
          <p14:tracePt t="44732" x="4630738" y="4103688"/>
          <p14:tracePt t="44741" x="4630738" y="4130675"/>
          <p14:tracePt t="44748" x="4603750" y="4167188"/>
          <p14:tracePt t="44756" x="4594225" y="4186238"/>
          <p14:tracePt t="44764" x="4586288" y="4222750"/>
          <p14:tracePt t="44773" x="4576763" y="4232275"/>
          <p14:tracePt t="44780" x="4557713" y="4259263"/>
          <p14:tracePt t="44788" x="4549775" y="4276725"/>
          <p14:tracePt t="44796" x="4549775" y="4295775"/>
          <p14:tracePt t="44804" x="4540250" y="4322763"/>
          <p14:tracePt t="44820" x="4540250" y="4332288"/>
          <p14:tracePt t="44828" x="4530725" y="4340225"/>
          <p14:tracePt t="44836" x="4530725" y="4359275"/>
          <p14:tracePt t="44844" x="4513263" y="4376738"/>
          <p14:tracePt t="44860" x="4513263" y="4386263"/>
          <p14:tracePt t="44868" x="4503738" y="4405313"/>
          <p14:tracePt t="44876" x="4503738" y="4413250"/>
          <p14:tracePt t="44892" x="4494213" y="4432300"/>
          <p14:tracePt t="44916" x="4484688" y="4459288"/>
          <p14:tracePt t="44932" x="4476750" y="4468813"/>
          <p14:tracePt t="44940" x="4476750" y="4478338"/>
          <p14:tracePt t="45261" x="4467225" y="4478338"/>
          <p14:tracePt t="45301" x="4467225" y="4486275"/>
          <p14:tracePt t="45308" x="4467225" y="4495800"/>
          <p14:tracePt t="45323" x="4467225" y="4505325"/>
          <p14:tracePt t="45340" x="4467225" y="4514850"/>
          <p14:tracePt t="46229" x="4467225" y="4532313"/>
          <p14:tracePt t="46235" x="4457700" y="4541838"/>
          <p14:tracePt t="46251" x="4440238" y="4551363"/>
          <p14:tracePt t="46268" x="4430713" y="4551363"/>
          <p14:tracePt t="46275" x="4421188" y="4559300"/>
          <p14:tracePt t="46299" x="4403725" y="4578350"/>
          <p14:tracePt t="46307" x="4394200" y="4578350"/>
          <p14:tracePt t="46413" x="4384675" y="4578350"/>
          <p14:tracePt t="46468" x="4384675" y="4559300"/>
          <p14:tracePt t="46485" x="4384675" y="4551363"/>
          <p14:tracePt t="46509" x="4384675" y="4532313"/>
          <p14:tracePt t="46597" x="4394200" y="4532313"/>
          <p14:tracePt t="47564" x="4384675" y="4551363"/>
          <p14:tracePt t="48333" x="4384675" y="4559300"/>
          <p14:tracePt t="48943" x="4376738" y="4559300"/>
          <p14:tracePt t="48948" x="4367213" y="4568825"/>
          <p14:tracePt t="48965" x="4357688" y="4578350"/>
          <p14:tracePt t="48975" x="4348163" y="4587875"/>
          <p14:tracePt t="49053" x="4340225" y="4595813"/>
          <p14:tracePt t="49293" x="4340225" y="4587875"/>
          <p14:tracePt t="49299" x="4340225" y="4578350"/>
          <p14:tracePt t="49307" x="4340225" y="4568825"/>
          <p14:tracePt t="49315" x="4340225" y="4559300"/>
          <p14:tracePt t="49331" x="4340225" y="4551363"/>
          <p14:tracePt t="49797" x="4340225" y="4541838"/>
          <p14:tracePt t="49811" x="4340225" y="4532313"/>
          <p14:tracePt t="49819" x="4348163" y="4505325"/>
          <p14:tracePt t="49835" x="4357688" y="4495800"/>
          <p14:tracePt t="49843" x="4367213" y="4495800"/>
          <p14:tracePt t="49853" x="4384675" y="4486275"/>
          <p14:tracePt t="49862" x="4394200" y="4486275"/>
          <p14:tracePt t="49869" x="4403725" y="4486275"/>
          <p14:tracePt t="49879" x="4440238" y="4459288"/>
          <p14:tracePt t="49885" x="4448175" y="4449763"/>
          <p14:tracePt t="49895" x="4467225" y="4441825"/>
          <p14:tracePt t="49900" x="4484688" y="4432300"/>
          <p14:tracePt t="49916" x="4513263" y="4413250"/>
          <p14:tracePt t="49925" x="4521200" y="4413250"/>
          <p14:tracePt t="49932" x="4549775" y="4413250"/>
          <p14:tracePt t="49941" x="4567238" y="4405313"/>
          <p14:tracePt t="49960" x="4630738" y="4368800"/>
          <p14:tracePt t="49964" x="4640263" y="4368800"/>
          <p14:tracePt t="49973" x="4659313" y="4368800"/>
          <p14:tracePt t="49980" x="4659313" y="4359275"/>
          <p14:tracePt t="49988" x="4667250" y="4359275"/>
          <p14:tracePt t="49996" x="4695825" y="4349750"/>
          <p14:tracePt t="50004" x="4703763" y="4349750"/>
          <p14:tracePt t="50012" x="4730750" y="4349750"/>
          <p14:tracePt t="50020" x="4749800" y="4340225"/>
          <p14:tracePt t="50028" x="4759325" y="4340225"/>
          <p14:tracePt t="50036" x="4795838" y="4322763"/>
          <p14:tracePt t="50052" x="4803775" y="4322763"/>
          <p14:tracePt t="50060" x="4822825" y="4322763"/>
          <p14:tracePt t="50068" x="4832350" y="4322763"/>
          <p14:tracePt t="50365" x="4840288" y="4313238"/>
          <p14:tracePt t="50373" x="4859338" y="4313238"/>
          <p14:tracePt t="50381" x="4868863" y="4313238"/>
          <p14:tracePt t="50389" x="4876800" y="4313238"/>
          <p14:tracePt t="50405" x="4895850" y="4303713"/>
          <p14:tracePt t="50413" x="4905375" y="4303713"/>
          <p14:tracePt t="50430" x="4922838" y="4295775"/>
          <p14:tracePt t="50437" x="4932363" y="4286250"/>
          <p14:tracePt t="50446" x="4941888" y="4286250"/>
          <p14:tracePt t="50452" x="4949825" y="4286250"/>
          <p14:tracePt t="50460" x="4959350" y="4276725"/>
          <p14:tracePt t="50468" x="4968875" y="4276725"/>
          <p14:tracePt t="50476" x="4978400" y="4276725"/>
          <p14:tracePt t="50484" x="4995863" y="4276725"/>
          <p14:tracePt t="50493" x="5041900" y="4276725"/>
          <p14:tracePt t="50500" x="5059363" y="4276725"/>
          <p14:tracePt t="50510" x="5095875" y="4276725"/>
          <p14:tracePt t="50516" x="5141913" y="4276725"/>
          <p14:tracePt t="50527" x="5178425" y="4276725"/>
          <p14:tracePt t="50532" x="5205413" y="4276725"/>
          <p14:tracePt t="50540" x="5241925" y="4276725"/>
          <p14:tracePt t="50548" x="5251450" y="4276725"/>
          <p14:tracePt t="50557" x="5297488" y="4276725"/>
          <p14:tracePt t="50564" x="5324475" y="4276725"/>
          <p14:tracePt t="50573" x="5341938" y="4276725"/>
          <p14:tracePt t="50580" x="5368925" y="4276725"/>
          <p14:tracePt t="50589" x="5387975" y="4276725"/>
          <p14:tracePt t="50604" x="5397500" y="4276725"/>
          <p14:tracePt t="50749" x="5414963" y="4286250"/>
          <p14:tracePt t="50757" x="5424488" y="4295775"/>
          <p14:tracePt t="50765" x="5434013" y="4313238"/>
          <p14:tracePt t="50772" x="5441950" y="4313238"/>
          <p14:tracePt t="50779" x="5441950" y="4322763"/>
          <p14:tracePt t="50803" x="5461000" y="4340225"/>
          <p14:tracePt t="50853" x="5487988" y="4359275"/>
          <p14:tracePt t="50861" x="5497513" y="4359275"/>
          <p14:tracePt t="50869" x="5534025" y="4359275"/>
          <p14:tracePt t="50880" x="5561013" y="4359275"/>
          <p14:tracePt t="50885" x="5597525" y="4359275"/>
          <p14:tracePt t="50895" x="5634038" y="4359275"/>
          <p14:tracePt t="50900" x="5688013" y="4359275"/>
          <p14:tracePt t="50909" x="5780088" y="4359275"/>
          <p14:tracePt t="50916" x="5853113" y="4359275"/>
          <p14:tracePt t="50926" x="5926138" y="4359275"/>
          <p14:tracePt t="50932" x="5999163" y="4359275"/>
          <p14:tracePt t="50943" x="6053138" y="4359275"/>
          <p14:tracePt t="50961" x="6172200" y="4359275"/>
          <p14:tracePt t="50964" x="6189663" y="4359275"/>
          <p14:tracePt t="50980" x="6208713" y="4359275"/>
          <p14:tracePt t="50988" x="6218238" y="4359275"/>
          <p14:tracePt t="50996" x="6235700" y="4359275"/>
          <p14:tracePt t="51012" x="6245225" y="4359275"/>
          <p14:tracePt t="51052" x="6254750" y="4349750"/>
          <p14:tracePt t="51061" x="6254750" y="4340225"/>
          <p14:tracePt t="51453" x="6262688" y="4340225"/>
          <p14:tracePt t="51459" x="6272213" y="4340225"/>
          <p14:tracePt t="51475" x="6291263" y="4349750"/>
          <p14:tracePt t="51500" x="6308725" y="4349750"/>
          <p14:tracePt t="51516" x="6326188" y="4349750"/>
          <p14:tracePt t="51524" x="6345238" y="4368800"/>
          <p14:tracePt t="51572" x="6354763" y="4368800"/>
          <p14:tracePt t="51585" x="6362700" y="4376738"/>
          <p14:tracePt t="51596" x="6372225" y="4376738"/>
          <p14:tracePt t="51603" x="6399213" y="4386263"/>
          <p14:tracePt t="51611" x="6418263" y="4395788"/>
          <p14:tracePt t="51619" x="6427788" y="4395788"/>
          <p14:tracePt t="51627" x="6445250" y="4395788"/>
          <p14:tracePt t="51635" x="6454775" y="4395788"/>
          <p14:tracePt t="51643" x="6481763" y="4395788"/>
          <p14:tracePt t="51651" x="6491288" y="4395788"/>
          <p14:tracePt t="51667" x="6500813" y="4395788"/>
          <p14:tracePt t="51901" x="6527800" y="4422775"/>
          <p14:tracePt t="51908" x="6537325" y="4432300"/>
          <p14:tracePt t="51916" x="6564313" y="4432300"/>
          <p14:tracePt t="51928" x="6591300" y="4449763"/>
          <p14:tracePt t="51933" x="6610350" y="4468813"/>
          <p14:tracePt t="51940" x="6637338" y="4478338"/>
          <p14:tracePt t="51949" x="6673850" y="4486275"/>
          <p14:tracePt t="51956" x="6700838" y="4505325"/>
          <p14:tracePt t="51964" x="6746875" y="4532313"/>
          <p14:tracePt t="51973" x="6773863" y="4532313"/>
          <p14:tracePt t="51979" x="6800850" y="4541838"/>
          <p14:tracePt t="51988" x="6846888" y="4551363"/>
          <p14:tracePt t="51995" x="6856413" y="4559300"/>
          <p14:tracePt t="52003" x="6883400" y="4559300"/>
          <p14:tracePt t="52011" x="6900863" y="4559300"/>
          <p14:tracePt t="52019" x="6929438" y="4559300"/>
          <p14:tracePt t="52027" x="6937375" y="4559300"/>
          <p14:tracePt t="52035" x="6964363" y="4559300"/>
          <p14:tracePt t="52052" x="6983413" y="4559300"/>
          <p14:tracePt t="52068" x="7010400" y="4559300"/>
          <p14:tracePt t="52076" x="7019925" y="4559300"/>
          <p14:tracePt t="52084" x="7046913" y="4551363"/>
          <p14:tracePt t="52092" x="7056438" y="4551363"/>
          <p14:tracePt t="52100" x="7073900" y="4551363"/>
          <p14:tracePt t="52108" x="7092950" y="4551363"/>
          <p14:tracePt t="52116" x="7110413" y="4551363"/>
          <p14:tracePt t="52126" x="7138988" y="4541838"/>
          <p14:tracePt t="52132" x="7156450" y="4541838"/>
          <p14:tracePt t="52141" x="7183438" y="4541838"/>
          <p14:tracePt t="52148" x="7202488" y="4541838"/>
          <p14:tracePt t="52157" x="7212013" y="4541838"/>
          <p14:tracePt t="52164" x="7239000" y="4532313"/>
          <p14:tracePt t="52173" x="7248525" y="4522788"/>
          <p14:tracePt t="52180" x="7275513" y="4522788"/>
          <p14:tracePt t="52189" x="7283450" y="4522788"/>
          <p14:tracePt t="52196" x="7319963" y="4522788"/>
          <p14:tracePt t="52204" x="7348538" y="4522788"/>
          <p14:tracePt t="52212" x="7375525" y="4522788"/>
          <p14:tracePt t="52220" x="7402513" y="4522788"/>
          <p14:tracePt t="52228" x="7429500" y="4522788"/>
          <p14:tracePt t="52236" x="7466013" y="4522788"/>
          <p14:tracePt t="52244" x="7485063" y="4522788"/>
          <p14:tracePt t="52252" x="7512050" y="4522788"/>
          <p14:tracePt t="52260" x="7521575" y="4522788"/>
          <p14:tracePt t="52389" x="7531100" y="4522788"/>
          <p14:tracePt t="52397" x="7548563" y="4522788"/>
          <p14:tracePt t="52405" x="7558088" y="4522788"/>
          <p14:tracePt t="52413" x="7575550" y="4522788"/>
          <p14:tracePt t="52421" x="7594600" y="4522788"/>
          <p14:tracePt t="52429" x="7602538" y="4532313"/>
          <p14:tracePt t="52436" x="7612063" y="4532313"/>
          <p14:tracePt t="52444" x="7639050" y="4541838"/>
          <p14:tracePt t="52452" x="7667625" y="4559300"/>
          <p14:tracePt t="52460" x="7694613" y="4578350"/>
          <p14:tracePt t="52468" x="7704138" y="4587875"/>
          <p14:tracePt t="52477" x="7740650" y="4605338"/>
          <p14:tracePt t="52484" x="7758113" y="4614863"/>
          <p14:tracePt t="52493" x="7794625" y="4624388"/>
          <p14:tracePt t="52500" x="7813675" y="4632325"/>
          <p14:tracePt t="52510" x="7831138" y="4632325"/>
          <p14:tracePt t="52516" x="7850188" y="4632325"/>
          <p14:tracePt t="52581" x="7867650" y="4632325"/>
          <p14:tracePt t="52590" x="7877175" y="4632325"/>
          <p14:tracePt t="52596" x="7885113" y="4632325"/>
          <p14:tracePt t="52612" x="7904163" y="4624388"/>
          <p14:tracePt t="52621" x="7921625" y="4605338"/>
          <p14:tracePt t="52628" x="7931150" y="4605338"/>
          <p14:tracePt t="52637" x="7940675" y="4605338"/>
          <p14:tracePt t="52644" x="7950200" y="4605338"/>
          <p14:tracePt t="52653" x="7967663" y="4605338"/>
          <p14:tracePt t="52661" x="7977188" y="4595813"/>
          <p14:tracePt t="52669" x="7994650" y="4595813"/>
          <p14:tracePt t="52677" x="8004175" y="4595813"/>
          <p14:tracePt t="52685" x="8023225" y="4578350"/>
          <p14:tracePt t="52725" x="8050213" y="4568825"/>
          <p14:tracePt t="52813" x="8059738" y="4568825"/>
          <p14:tracePt t="52821" x="8067675" y="4568825"/>
          <p14:tracePt t="52837" x="8077200" y="4568825"/>
          <p14:tracePt t="52844" x="8086725" y="4568825"/>
          <p14:tracePt t="52884" x="8086725" y="4578350"/>
          <p14:tracePt t="52908" x="8086725" y="4595813"/>
          <p14:tracePt t="52924" x="8086725" y="4605338"/>
          <p14:tracePt t="52964" x="8086725" y="4614863"/>
          <p14:tracePt t="53581" x="8096250" y="4624388"/>
          <p14:tracePt t="53644" x="8104188" y="4624388"/>
          <p14:tracePt t="53661" x="8123238" y="4624388"/>
          <p14:tracePt t="53669" x="8132763" y="4624388"/>
          <p14:tracePt t="53685" x="8140700" y="4624388"/>
          <p14:tracePt t="53749" x="8169275" y="4624388"/>
          <p14:tracePt t="53756" x="8177213" y="4624388"/>
          <p14:tracePt t="53765" x="8204200" y="4624388"/>
          <p14:tracePt t="53774" x="8223250" y="4624388"/>
          <p14:tracePt t="53780" x="8232775" y="4624388"/>
          <p14:tracePt t="53790" x="8259763" y="4632325"/>
          <p14:tracePt t="53796" x="8277225" y="4651375"/>
          <p14:tracePt t="53804" x="8296275" y="4660900"/>
          <p14:tracePt t="53812" x="8305800" y="4660900"/>
          <p14:tracePt t="53820" x="8332788" y="4668838"/>
          <p14:tracePt t="53828" x="8342313" y="4668838"/>
          <p14:tracePt t="53844" x="8342313" y="4678363"/>
          <p14:tracePt t="54069" x="8350250" y="4678363"/>
          <p14:tracePt t="54421" x="8359775" y="4678363"/>
          <p14:tracePt t="54427" x="8350250" y="4697413"/>
          <p14:tracePt t="54443" x="8342313" y="4705350"/>
          <p14:tracePt t="54460" x="8342313" y="4714875"/>
          <p14:tracePt t="54485" x="8323263" y="4732338"/>
          <p14:tracePt t="54493" x="8296275" y="4751388"/>
          <p14:tracePt t="54500" x="8296275" y="4760913"/>
          <p14:tracePt t="54511" x="8250238" y="4778375"/>
          <p14:tracePt t="54516" x="8232775" y="4797425"/>
          <p14:tracePt t="54527" x="8196263" y="4824413"/>
          <p14:tracePt t="54532" x="8169275" y="4841875"/>
          <p14:tracePt t="54543" x="8140700" y="4841875"/>
          <p14:tracePt t="54548" x="8086725" y="4860925"/>
          <p14:tracePt t="54556" x="8040688" y="4887913"/>
          <p14:tracePt t="54564" x="7977188" y="4897438"/>
          <p14:tracePt t="54573" x="7904163" y="4924425"/>
          <p14:tracePt t="54580" x="7850188" y="4924425"/>
          <p14:tracePt t="54590" x="7804150" y="4924425"/>
          <p14:tracePt t="54596" x="7748588" y="4943475"/>
          <p14:tracePt t="54604" x="7704138" y="4943475"/>
          <p14:tracePt t="54612" x="7667625" y="4943475"/>
          <p14:tracePt t="54620" x="7639050" y="4943475"/>
          <p14:tracePt t="54628" x="7594600" y="4943475"/>
          <p14:tracePt t="54636" x="7558088" y="4943475"/>
          <p14:tracePt t="54644" x="7512050" y="4943475"/>
          <p14:tracePt t="54652" x="7494588" y="4943475"/>
          <p14:tracePt t="54660" x="7458075" y="4943475"/>
          <p14:tracePt t="54668" x="7412038" y="4943475"/>
          <p14:tracePt t="54676" x="7385050" y="4933950"/>
          <p14:tracePt t="54684" x="7329488" y="4933950"/>
          <p14:tracePt t="54692" x="7275513" y="4933950"/>
          <p14:tracePt t="54700" x="7212013" y="4924425"/>
          <p14:tracePt t="54709" x="7165975" y="4897438"/>
          <p14:tracePt t="54716" x="7110413" y="4887913"/>
          <p14:tracePt t="54726" x="7065963" y="4878388"/>
          <p14:tracePt t="54732" x="7029450" y="4878388"/>
          <p14:tracePt t="54742" x="7010400" y="4878388"/>
          <p14:tracePt t="54748" x="6973888" y="4878388"/>
          <p14:tracePt t="54756" x="6946900" y="4878388"/>
          <p14:tracePt t="54764" x="6929438" y="4878388"/>
          <p14:tracePt t="54773" x="6910388" y="4878388"/>
          <p14:tracePt t="54780" x="6883400" y="4878388"/>
          <p14:tracePt t="54788" x="6864350" y="4878388"/>
          <p14:tracePt t="54795" x="6827838" y="4878388"/>
          <p14:tracePt t="54804" x="6810375" y="4878388"/>
          <p14:tracePt t="54811" x="6764338" y="4878388"/>
          <p14:tracePt t="54819" x="6737350" y="4887913"/>
          <p14:tracePt t="54827" x="6727825" y="4887913"/>
          <p14:tracePt t="54835" x="6710363" y="4887913"/>
          <p14:tracePt t="54843" x="6681788" y="4887913"/>
          <p14:tracePt t="54851" x="6664325" y="4887913"/>
          <p14:tracePt t="54859" x="6645275" y="4887913"/>
          <p14:tracePt t="54867" x="6627813" y="4897438"/>
          <p14:tracePt t="54875" x="6618288" y="4897438"/>
          <p14:tracePt t="54884" x="6591300" y="4897438"/>
          <p14:tracePt t="54900" x="6581775" y="4906963"/>
          <p14:tracePt t="54916" x="6564313" y="4906963"/>
          <p14:tracePt t="54924" x="6554788" y="4906963"/>
          <p14:tracePt t="54932" x="6545263" y="4914900"/>
          <p14:tracePt t="54941" x="6508750" y="4943475"/>
          <p14:tracePt t="54959" x="6500813" y="4951413"/>
          <p14:tracePt t="54963" x="6491288" y="4960938"/>
          <p14:tracePt t="54971" x="6472238" y="4979988"/>
          <p14:tracePt t="54979" x="6464300" y="4987925"/>
          <p14:tracePt t="54988" x="6464300" y="4997450"/>
          <p14:tracePt t="55165" x="6435725" y="4997450"/>
          <p14:tracePt t="55173" x="6408738" y="4997450"/>
          <p14:tracePt t="55179" x="6354763" y="4997450"/>
          <p14:tracePt t="55188" x="6308725" y="4997450"/>
          <p14:tracePt t="55195" x="6272213" y="4997450"/>
          <p14:tracePt t="55204" x="6218238" y="4997450"/>
          <p14:tracePt t="55211" x="6172200" y="4997450"/>
          <p14:tracePt t="55220" x="6145213" y="4997450"/>
          <p14:tracePt t="55228" x="6116638" y="4997450"/>
          <p14:tracePt t="55236" x="6072188" y="4979988"/>
          <p14:tracePt t="55244" x="6053138" y="4979988"/>
          <p14:tracePt t="55252" x="6026150" y="4979988"/>
          <p14:tracePt t="55259" x="6016625" y="4979988"/>
          <p14:tracePt t="55276" x="6007100" y="4979988"/>
          <p14:tracePt t="55292" x="5999163" y="4979988"/>
          <p14:tracePt t="55308" x="5972175" y="4979988"/>
          <p14:tracePt t="55324" x="5962650" y="4979988"/>
          <p14:tracePt t="55341" x="5943600" y="4979988"/>
          <p14:tracePt t="55358" x="5935663" y="4979988"/>
          <p14:tracePt t="55364" x="5926138" y="4979988"/>
          <p14:tracePt t="55373" x="5899150" y="4979988"/>
          <p14:tracePt t="55380" x="5880100" y="4970463"/>
          <p14:tracePt t="55388" x="5862638" y="4970463"/>
          <p14:tracePt t="55396" x="5826125" y="4970463"/>
          <p14:tracePt t="55404" x="5789613" y="4960938"/>
          <p14:tracePt t="55412" x="5780088" y="4960938"/>
          <p14:tracePt t="55420" x="5761038" y="4960938"/>
          <p14:tracePt t="55428" x="5743575" y="4960938"/>
          <p14:tracePt t="55436" x="5734050" y="4951413"/>
          <p14:tracePt t="55460" x="5716588" y="4951413"/>
          <p14:tracePt t="55484" x="5707063" y="4943475"/>
          <p14:tracePt t="55493" x="5697538" y="4933950"/>
          <p14:tracePt t="55548" x="5680075" y="4924425"/>
          <p14:tracePt t="55717" x="5670550" y="4924425"/>
          <p14:tracePt t="55909" x="5661025" y="4924425"/>
          <p14:tracePt t="55917" x="5653088" y="4924425"/>
          <p14:tracePt t="55924" x="5634038" y="4924425"/>
          <p14:tracePt t="55931" x="5624513" y="4924425"/>
          <p14:tracePt t="55957" x="5616575" y="4924425"/>
          <p14:tracePt t="55963" x="5597525" y="4924425"/>
          <p14:tracePt t="55980" x="5588000" y="4924425"/>
          <p14:tracePt t="55996" x="5570538" y="4933950"/>
          <p14:tracePt t="56028" x="5561013" y="4933950"/>
          <p14:tracePt t="56044" x="5551488" y="4933950"/>
          <p14:tracePt t="56068" x="5543550" y="4933950"/>
          <p14:tracePt t="56084" x="5534025" y="4943475"/>
          <p14:tracePt t="56108" x="5514975" y="4943475"/>
          <p14:tracePt t="56132" x="5507038" y="4943475"/>
          <p14:tracePt t="56140" x="5497513" y="4943475"/>
          <p14:tracePt t="56156" x="5487988" y="4943475"/>
          <p14:tracePt t="56173" x="5478463" y="4943475"/>
          <p14:tracePt t="56196" x="5470525" y="4943475"/>
          <p14:tracePt t="57677" x="5461000" y="4943475"/>
          <p14:tracePt t="57685" x="5434013" y="4943475"/>
          <p14:tracePt t="57693" x="5424488" y="4943475"/>
          <p14:tracePt t="57701" x="5414963" y="4943475"/>
          <p14:tracePt t="57710" x="5397500" y="4943475"/>
          <p14:tracePt t="57717" x="5387975" y="4943475"/>
          <p14:tracePt t="57728" x="5378450" y="4943475"/>
          <p14:tracePt t="57829" x="5368925" y="4943475"/>
          <p14:tracePt t="57836" x="5351463" y="4933950"/>
          <p14:tracePt t="57844" x="5341938" y="4924425"/>
          <p14:tracePt t="57853" x="5324475" y="4914900"/>
          <p14:tracePt t="57860" x="5287963" y="4887913"/>
          <p14:tracePt t="57869" x="5251450" y="4860925"/>
          <p14:tracePt t="57877" x="5232400" y="4814888"/>
          <p14:tracePt t="57885" x="5205413" y="4797425"/>
          <p14:tracePt t="57895" x="5187950" y="4768850"/>
          <p14:tracePt t="57900" x="5178425" y="4768850"/>
          <p14:tracePt t="57909" x="5159375" y="4760913"/>
          <p14:tracePt t="57916" x="5132388" y="4741863"/>
          <p14:tracePt t="57925" x="5114925" y="4714875"/>
          <p14:tracePt t="57942" x="5105400" y="4714875"/>
          <p14:tracePt t="57961" x="5086350" y="4687888"/>
          <p14:tracePt t="57973" x="5068888" y="4668838"/>
          <p14:tracePt t="57980" x="5059363" y="4660900"/>
          <p14:tracePt t="57989" x="5049838" y="4641850"/>
          <p14:tracePt t="58005" x="5041900" y="4614863"/>
          <p14:tracePt t="58012" x="5032375" y="4605338"/>
          <p14:tracePt t="58020" x="5014913" y="4587875"/>
          <p14:tracePt t="58028" x="5014913" y="4568825"/>
          <p14:tracePt t="58036" x="5005388" y="4559300"/>
          <p14:tracePt t="58044" x="5005388" y="4551363"/>
          <p14:tracePt t="58052" x="4995863" y="4551363"/>
          <p14:tracePt t="58060" x="4995863" y="4522788"/>
          <p14:tracePt t="58068" x="4986338" y="4514850"/>
          <p14:tracePt t="58076" x="4978400" y="4486275"/>
          <p14:tracePt t="58084" x="4978400" y="4478338"/>
          <p14:tracePt t="58100" x="4968875" y="4459288"/>
          <p14:tracePt t="58116" x="4968875" y="4441825"/>
          <p14:tracePt t="58123" x="4968875" y="4432300"/>
          <p14:tracePt t="58132" x="4968875" y="4422775"/>
          <p14:tracePt t="58140" x="4968875" y="4413250"/>
          <p14:tracePt t="58148" x="4968875" y="4376738"/>
          <p14:tracePt t="58164" x="4968875" y="4349750"/>
          <p14:tracePt t="58173" x="4968875" y="4332288"/>
          <p14:tracePt t="58180" x="4968875" y="4303713"/>
          <p14:tracePt t="58189" x="4968875" y="4268788"/>
          <p14:tracePt t="58196" x="4978400" y="4232275"/>
          <p14:tracePt t="58204" x="4986338" y="4213225"/>
          <p14:tracePt t="58212" x="5005388" y="4186238"/>
          <p14:tracePt t="58220" x="5041900" y="4159250"/>
          <p14:tracePt t="58228" x="5041900" y="4149725"/>
          <p14:tracePt t="58236" x="5059363" y="4130675"/>
          <p14:tracePt t="58244" x="5068888" y="4122738"/>
          <p14:tracePt t="58252" x="5086350" y="4113213"/>
          <p14:tracePt t="58260" x="5095875" y="4113213"/>
          <p14:tracePt t="58276" x="5105400" y="4113213"/>
          <p14:tracePt t="58291" x="5122863" y="4113213"/>
          <p14:tracePt t="58308" x="5132388" y="4130675"/>
          <p14:tracePt t="58324" x="5151438" y="4149725"/>
          <p14:tracePt t="58332" x="5168900" y="4167188"/>
          <p14:tracePt t="58341" x="5195888" y="4203700"/>
          <p14:tracePt t="58348" x="5205413" y="4213225"/>
          <p14:tracePt t="58357" x="5214938" y="4222750"/>
          <p14:tracePt t="58364" x="5241925" y="4249738"/>
          <p14:tracePt t="58372" x="5251450" y="4259263"/>
          <p14:tracePt t="58380" x="5260975" y="4259263"/>
          <p14:tracePt t="58388" x="5260975" y="4268788"/>
          <p14:tracePt t="58404" x="5260975" y="4286250"/>
          <p14:tracePt t="58412" x="5268913" y="4295775"/>
          <p14:tracePt t="58420" x="5278438" y="4303713"/>
          <p14:tracePt t="58436" x="5278438" y="4313238"/>
          <p14:tracePt t="58444" x="5287963" y="4322763"/>
          <p14:tracePt t="58468" x="5287963" y="4332288"/>
          <p14:tracePt t="58484" x="5287963" y="4349750"/>
          <p14:tracePt t="58500" x="5287963" y="4359275"/>
          <p14:tracePt t="58757" x="5287963" y="4368800"/>
          <p14:tracePt t="58781" x="5287963" y="4376738"/>
          <p14:tracePt t="58964" x="5287963" y="4395788"/>
          <p14:tracePt t="59517" x="5287963" y="4413250"/>
          <p14:tracePt t="59525" x="5278438" y="4413250"/>
          <p14:tracePt t="59877" x="5268913" y="4422775"/>
          <p14:tracePt t="59885" x="5260975" y="4441825"/>
          <p14:tracePt t="59893" x="5260975" y="4449763"/>
          <p14:tracePt t="59901" x="5251450" y="4459288"/>
          <p14:tracePt t="59917" x="5241925" y="4468813"/>
          <p14:tracePt t="61509" x="5241925" y="4459288"/>
          <p14:tracePt t="61526" x="5241925" y="4449763"/>
          <p14:tracePt t="61765" x="5251450" y="4441825"/>
          <p14:tracePt t="61780" x="5260975" y="4432300"/>
          <p14:tracePt t="61796" x="5268913" y="4422775"/>
          <p14:tracePt t="61804" x="5278438" y="4422775"/>
          <p14:tracePt t="61812" x="5287963" y="4405313"/>
          <p14:tracePt t="61828" x="5297488" y="4386263"/>
          <p14:tracePt t="61852" x="5305425" y="4376738"/>
          <p14:tracePt t="61860" x="5305425" y="4368800"/>
          <p14:tracePt t="61868" x="5314950" y="4359275"/>
          <p14:tracePt t="61884" x="5324475" y="4349750"/>
          <p14:tracePt t="61916" x="5334000" y="4349750"/>
          <p14:tracePt t="61925" x="5334000" y="4340225"/>
          <p14:tracePt t="62044" x="5334000" y="4332288"/>
          <p14:tracePt t="62237" x="5334000" y="4322763"/>
          <p14:tracePt t="62693" x="5334000" y="4295775"/>
          <p14:tracePt t="62707" x="5334000" y="4286250"/>
          <p14:tracePt t="62724" x="5334000" y="4276725"/>
          <p14:tracePt t="62732" x="5334000" y="4268788"/>
          <p14:tracePt t="62740" x="5334000" y="4259263"/>
          <p14:tracePt t="62755" x="5334000" y="4249738"/>
          <p14:tracePt t="62780" x="5334000" y="4240213"/>
          <p14:tracePt t="62796" x="5334000" y="4232275"/>
          <p14:tracePt t="62804" x="5341938" y="4222750"/>
          <p14:tracePt t="62828" x="5341938" y="4213225"/>
          <p14:tracePt t="62844" x="5341938" y="4203700"/>
          <p14:tracePt t="63021" x="5341938" y="4195763"/>
          <p14:tracePt t="63027" x="5341938" y="4176713"/>
          <p14:tracePt t="63044" x="5341938" y="4167188"/>
          <p14:tracePt t="63357" x="5341938" y="4149725"/>
          <p14:tracePt t="63373" x="5341938" y="4130675"/>
          <p14:tracePt t="63389" x="5341938" y="4122738"/>
          <p14:tracePt t="63413" x="5341938" y="4113213"/>
          <p14:tracePt t="63445" x="5341938" y="4094163"/>
          <p14:tracePt t="63603" x="5341938" y="4086225"/>
          <p14:tracePt t="63611" x="5341938" y="4076700"/>
          <p14:tracePt t="63620" x="5341938" y="4067175"/>
          <p14:tracePt t="63635" x="5341938" y="4040188"/>
          <p14:tracePt t="63651" x="5341938" y="4030663"/>
          <p14:tracePt t="63659" x="5341938" y="4003675"/>
          <p14:tracePt t="63667" x="5341938" y="3994150"/>
          <p14:tracePt t="63676" x="5341938" y="3984625"/>
          <p14:tracePt t="63683" x="5341938" y="3967163"/>
          <p14:tracePt t="63757" x="5341938" y="3957638"/>
          <p14:tracePt t="63989" x="5341938" y="3967163"/>
          <p14:tracePt t="63995" x="5334000" y="3967163"/>
          <p14:tracePt t="64004" x="5334000" y="3976688"/>
          <p14:tracePt t="64453" x="5334000" y="3984625"/>
          <p14:tracePt t="65429" x="5334000" y="3967163"/>
          <p14:tracePt t="65451" x="5334000" y="3957638"/>
          <p14:tracePt t="65468" x="5334000" y="3930650"/>
          <p14:tracePt t="65476" x="5334000" y="3921125"/>
          <p14:tracePt t="65484" x="5334000" y="3911600"/>
          <p14:tracePt t="65492" x="5334000" y="3903663"/>
          <p14:tracePt t="65500" x="5334000" y="3884613"/>
          <p14:tracePt t="65532" x="5334000" y="3875088"/>
          <p14:tracePt t="65540" x="5334000" y="3867150"/>
          <p14:tracePt t="65661" x="5334000" y="3857625"/>
          <p14:tracePt t="65669" x="5334000" y="3840163"/>
          <p14:tracePt t="65693" x="5334000" y="3830638"/>
          <p14:tracePt t="65709" x="5334000" y="3811588"/>
          <p14:tracePt t="65725" x="5334000" y="3803650"/>
          <p14:tracePt t="65740" x="5334000" y="3794125"/>
          <p14:tracePt t="65756" x="5334000" y="3784600"/>
          <p14:tracePt t="65764" x="5334000" y="3767138"/>
          <p14:tracePt t="65780" x="5334000" y="3757613"/>
          <p14:tracePt t="65853" x="5341938" y="3748088"/>
          <p14:tracePt t="65877" x="5360988" y="3730625"/>
          <p14:tracePt t="65887" x="5360988" y="3721100"/>
          <p14:tracePt t="65900" x="5360988" y="3711575"/>
          <p14:tracePt t="65924" x="5360988" y="3702050"/>
          <p14:tracePt t="66429" x="5360988" y="3684588"/>
          <p14:tracePt t="66701" x="5360988" y="3675063"/>
          <p14:tracePt t="71261" x="5360988" y="3684588"/>
          <p14:tracePt t="71277" x="5360988" y="3702050"/>
          <p14:tracePt t="71284" x="5360988" y="3711575"/>
          <p14:tracePt t="71293" x="5360988" y="3730625"/>
          <p14:tracePt t="71308" x="5360988" y="3748088"/>
          <p14:tracePt t="71997" x="5360988" y="3721100"/>
          <p14:tracePt t="72021" x="5360988" y="3711575"/>
          <p14:tracePt t="72038" x="5360988" y="3702050"/>
          <p14:tracePt t="72172" x="5360988" y="3711575"/>
          <p14:tracePt t="72188" x="5360988" y="3721100"/>
          <p14:tracePt t="72204" x="5360988" y="3738563"/>
          <p14:tracePt t="72212" x="5360988" y="3748088"/>
          <p14:tracePt t="72220" x="5360988" y="3757613"/>
          <p14:tracePt t="72252" x="5360988" y="3767138"/>
          <p14:tracePt t="72564" x="5360988" y="3748088"/>
          <p14:tracePt t="72589" x="5360988" y="3738563"/>
          <p14:tracePt t="72597" x="5368925" y="3721100"/>
          <p14:tracePt t="74685" x="5378450" y="3730625"/>
          <p14:tracePt t="74756" x="5378450" y="3738563"/>
          <p14:tracePt t="74772" x="5378450" y="3748088"/>
          <p14:tracePt t="74789" x="5378450" y="3757613"/>
          <p14:tracePt t="74804" x="5378450" y="3767138"/>
          <p14:tracePt t="74812" x="5387975" y="3784600"/>
          <p14:tracePt t="74821" x="5405438" y="3811588"/>
          <p14:tracePt t="74838" x="5414963" y="3811588"/>
          <p14:tracePt t="74844" x="5414963" y="3821113"/>
          <p14:tracePt t="74852" x="5414963" y="3830638"/>
          <p14:tracePt t="74868" x="5424488" y="3840163"/>
          <p14:tracePt t="74875" x="5424488" y="3848100"/>
          <p14:tracePt t="74883" x="5424488" y="3875088"/>
          <p14:tracePt t="74891" x="5424488" y="3884613"/>
          <p14:tracePt t="74908" x="5434013" y="3911600"/>
          <p14:tracePt t="74916" x="5434013" y="3930650"/>
          <p14:tracePt t="74923" x="5434013" y="3948113"/>
          <p14:tracePt t="74932" x="5434013" y="3957638"/>
          <p14:tracePt t="74956" x="5434013" y="4013200"/>
          <p14:tracePt t="74972" x="5434013" y="4030663"/>
          <p14:tracePt t="74980" x="5434013" y="4040188"/>
          <p14:tracePt t="74996" x="5434013" y="4049713"/>
          <p14:tracePt t="75005" x="5434013" y="4057650"/>
          <p14:tracePt t="75012" x="5434013" y="4076700"/>
          <p14:tracePt t="75028" x="5434013" y="4086225"/>
          <p14:tracePt t="75133" x="5434013" y="4094163"/>
          <p14:tracePt t="75139" x="5434013" y="4113213"/>
          <p14:tracePt t="75155" x="5434013" y="4122738"/>
          <p14:tracePt t="75163" x="5434013" y="4130675"/>
          <p14:tracePt t="75171" x="5434013" y="4140200"/>
          <p14:tracePt t="75180" x="5434013" y="4149725"/>
          <p14:tracePt t="75189" x="5434013" y="4167188"/>
          <p14:tracePt t="75196" x="5434013" y="4176713"/>
          <p14:tracePt t="75205" x="5434013" y="4195763"/>
          <p14:tracePt t="75212" x="5451475" y="4222750"/>
          <p14:tracePt t="75220" x="5451475" y="4259263"/>
          <p14:tracePt t="75228" x="5451475" y="4295775"/>
          <p14:tracePt t="75236" x="5451475" y="4349750"/>
          <p14:tracePt t="75244" x="5461000" y="4395788"/>
          <p14:tracePt t="75252" x="5478463" y="4449763"/>
          <p14:tracePt t="75260" x="5478463" y="4478338"/>
          <p14:tracePt t="75268" x="5514975" y="4541838"/>
          <p14:tracePt t="75276" x="5514975" y="4559300"/>
          <p14:tracePt t="75284" x="5514975" y="4587875"/>
          <p14:tracePt t="75292" x="5514975" y="4595813"/>
          <p14:tracePt t="75300" x="5514975" y="4614863"/>
          <p14:tracePt t="75308" x="5514975" y="4624388"/>
          <p14:tracePt t="75332" x="5514975" y="4632325"/>
          <p14:tracePt t="75340" x="5514975" y="4651375"/>
          <p14:tracePt t="75348" x="5514975" y="4668838"/>
          <p14:tracePt t="75356" x="5514975" y="4678363"/>
          <p14:tracePt t="75364" x="5507038" y="4697413"/>
          <p14:tracePt t="75372" x="5497513" y="4714875"/>
          <p14:tracePt t="75380" x="5470525" y="4741863"/>
          <p14:tracePt t="75389" x="5451475" y="4778375"/>
          <p14:tracePt t="75396" x="5441950" y="4797425"/>
          <p14:tracePt t="75405" x="5405438" y="4833938"/>
          <p14:tracePt t="75412" x="5387975" y="4870450"/>
          <p14:tracePt t="75421" x="5368925" y="4887913"/>
          <p14:tracePt t="75428" x="5341938" y="4914900"/>
          <p14:tracePt t="75437" x="5305425" y="4970463"/>
          <p14:tracePt t="75444" x="5278438" y="4987925"/>
          <p14:tracePt t="75452" x="5278438" y="4997450"/>
          <p14:tracePt t="75459" x="5251450" y="5016500"/>
          <p14:tracePt t="75467" x="5241925" y="5016500"/>
          <p14:tracePt t="75475" x="5224463" y="5024438"/>
          <p14:tracePt t="75483" x="5195888" y="5053013"/>
          <p14:tracePt t="75491" x="5159375" y="5070475"/>
          <p14:tracePt t="75499" x="5151438" y="5080000"/>
          <p14:tracePt t="75507" x="5105400" y="5116513"/>
          <p14:tracePt t="75515" x="5068888" y="5126038"/>
          <p14:tracePt t="75524" x="5041900" y="5160963"/>
          <p14:tracePt t="75531" x="5032375" y="5170488"/>
          <p14:tracePt t="75539" x="5014913" y="5180013"/>
          <p14:tracePt t="75556" x="5005388" y="5189538"/>
          <p14:tracePt t="75563" x="4986338" y="5189538"/>
          <p14:tracePt t="75669" x="4978400" y="5180013"/>
          <p14:tracePt t="75676" x="4978400" y="5170488"/>
          <p14:tracePt t="75692" x="4968875" y="5153025"/>
          <p14:tracePt t="75708" x="4968875" y="5133975"/>
          <p14:tracePt t="75732" x="4959350" y="5116513"/>
          <p14:tracePt t="75764" x="4959350" y="5106988"/>
          <p14:tracePt t="75901" x="4949825" y="5097463"/>
          <p14:tracePt t="75907" x="4941888" y="5097463"/>
          <p14:tracePt t="75916" x="4922838" y="5097463"/>
          <p14:tracePt t="75932" x="4905375" y="5097463"/>
          <p14:tracePt t="75940" x="4886325" y="5097463"/>
          <p14:tracePt t="75956" x="4868863" y="5116513"/>
          <p14:tracePt t="75972" x="4859338" y="5126038"/>
          <p14:tracePt t="75980" x="4849813" y="5126038"/>
          <p14:tracePt t="75989" x="4840288" y="5126038"/>
          <p14:tracePt t="75996" x="4822825" y="5133975"/>
          <p14:tracePt t="76004" x="4813300" y="5133975"/>
          <p14:tracePt t="76012" x="4795838" y="5143500"/>
          <p14:tracePt t="76020" x="4776788" y="5143500"/>
          <p14:tracePt t="76028" x="4767263" y="5143500"/>
          <p14:tracePt t="76036" x="4730750" y="5143500"/>
          <p14:tracePt t="76044" x="4703763" y="5143500"/>
          <p14:tracePt t="76052" x="4667250" y="5143500"/>
          <p14:tracePt t="76060" x="4622800" y="5143500"/>
          <p14:tracePt t="76068" x="4586288" y="5143500"/>
          <p14:tracePt t="76076" x="4567238" y="5143500"/>
          <p14:tracePt t="76084" x="4540250" y="5143500"/>
          <p14:tracePt t="76092" x="4521200" y="5143500"/>
          <p14:tracePt t="76100" x="4513263" y="5143500"/>
          <p14:tracePt t="76108" x="4494213" y="5143500"/>
          <p14:tracePt t="76116" x="4484688" y="5143500"/>
          <p14:tracePt t="76124" x="4476750" y="5143500"/>
          <p14:tracePt t="76132" x="4467225" y="5143500"/>
          <p14:tracePt t="76140" x="4457700" y="5143500"/>
          <p14:tracePt t="76156" x="4440238" y="5143500"/>
          <p14:tracePt t="76172" x="4430713" y="5143500"/>
          <p14:tracePt t="76180" x="4413250" y="5143500"/>
          <p14:tracePt t="76189" x="4394200" y="5126038"/>
          <p14:tracePt t="76196" x="4384675" y="5116513"/>
          <p14:tracePt t="76204" x="4367213" y="5116513"/>
          <p14:tracePt t="76211" x="4348163" y="5106988"/>
          <p14:tracePt t="76219" x="4321175" y="5106988"/>
          <p14:tracePt t="76227" x="4294188" y="5097463"/>
          <p14:tracePt t="76236" x="4257675" y="5097463"/>
          <p14:tracePt t="76243" x="4221163" y="5097463"/>
          <p14:tracePt t="76251" x="4202113" y="5097463"/>
          <p14:tracePt t="76259" x="4175125" y="5097463"/>
          <p14:tracePt t="76267" x="4165600" y="5097463"/>
          <p14:tracePt t="76275" x="4157663" y="5097463"/>
          <p14:tracePt t="76341" x="4148138" y="5097463"/>
          <p14:tracePt t="76349" x="4148138" y="5116513"/>
          <p14:tracePt t="76365" x="4148138" y="5143500"/>
          <p14:tracePt t="76373" x="4148138" y="5153025"/>
          <p14:tracePt t="76380" x="4148138" y="5160963"/>
          <p14:tracePt t="76391" x="4148138" y="5170488"/>
          <p14:tracePt t="76396" x="4148138" y="5189538"/>
          <p14:tracePt t="76405" x="4148138" y="5207000"/>
          <p14:tracePt t="76412" x="4148138" y="5226050"/>
          <p14:tracePt t="76421" x="4138613" y="5243513"/>
          <p14:tracePt t="76428" x="4138613" y="5262563"/>
          <p14:tracePt t="76438" x="4121150" y="5299075"/>
          <p14:tracePt t="76444" x="4111625" y="5335588"/>
          <p14:tracePt t="76452" x="4102100" y="5353050"/>
          <p14:tracePt t="76460" x="4094163" y="5372100"/>
          <p14:tracePt t="76468" x="4094163" y="5399088"/>
          <p14:tracePt t="76476" x="4065588" y="5416550"/>
          <p14:tracePt t="76484" x="4057650" y="5435600"/>
          <p14:tracePt t="76492" x="4048125" y="5481638"/>
          <p14:tracePt t="76500" x="4029075" y="5526088"/>
          <p14:tracePt t="76508" x="4011613" y="5554663"/>
          <p14:tracePt t="76516" x="3992563" y="5608638"/>
          <p14:tracePt t="76524" x="3956050" y="5672138"/>
          <p14:tracePt t="76532" x="3938588" y="5718175"/>
          <p14:tracePt t="76540" x="3929063" y="5727700"/>
          <p14:tracePt t="76548" x="3902075" y="5764213"/>
          <p14:tracePt t="76556" x="3875088" y="5808663"/>
          <p14:tracePt t="76564" x="3846513" y="5845175"/>
          <p14:tracePt t="76573" x="3810000" y="5891213"/>
          <p14:tracePt t="76580" x="3792538" y="5900738"/>
          <p14:tracePt t="76590" x="3746500" y="5918200"/>
          <p14:tracePt t="76596" x="3738563" y="5927725"/>
          <p14:tracePt t="76606" x="3719513" y="5937250"/>
          <p14:tracePt t="76612" x="3709988" y="5937250"/>
          <p14:tracePt t="76621" x="3702050" y="5937250"/>
          <p14:tracePt t="76638" x="3692525" y="5937250"/>
          <p14:tracePt t="76644" x="3683000" y="5927725"/>
          <p14:tracePt t="76660" x="3673475" y="5927725"/>
          <p14:tracePt t="76668" x="3665538" y="5918200"/>
          <p14:tracePt t="76684" x="3636963" y="5900738"/>
          <p14:tracePt t="76692" x="3619500" y="5900738"/>
          <p14:tracePt t="76700" x="3600450" y="5891213"/>
          <p14:tracePt t="76708" x="3563938" y="5881688"/>
          <p14:tracePt t="76716" x="3527425" y="5881688"/>
          <p14:tracePt t="76724" x="3527425" y="5873750"/>
          <p14:tracePt t="76732" x="3509963" y="5873750"/>
          <p14:tracePt t="76740" x="3490913" y="5873750"/>
          <p14:tracePt t="76756" x="3482975" y="5873750"/>
          <p14:tracePt t="76788" x="3463925" y="5873750"/>
          <p14:tracePt t="76796" x="3446463" y="5873750"/>
          <p14:tracePt t="76804" x="3427413" y="5873750"/>
          <p14:tracePt t="76812" x="3400425" y="5873750"/>
          <p14:tracePt t="76820" x="3363913" y="5873750"/>
          <p14:tracePt t="76828" x="3317875" y="5873750"/>
          <p14:tracePt t="76837" x="3254375" y="5873750"/>
          <p14:tracePt t="76844" x="3171825" y="5873750"/>
          <p14:tracePt t="76852" x="3100388" y="5873750"/>
          <p14:tracePt t="76860" x="3008313" y="5873750"/>
          <p14:tracePt t="76868" x="2917825" y="5873750"/>
          <p14:tracePt t="76876" x="2825750" y="5873750"/>
          <p14:tracePt t="76884" x="2735263" y="5873750"/>
          <p14:tracePt t="76892" x="2662238" y="5873750"/>
          <p14:tracePt t="76900" x="2570163" y="5873750"/>
          <p14:tracePt t="76908" x="2498725" y="5873750"/>
          <p14:tracePt t="76916" x="2433638" y="5873750"/>
          <p14:tracePt t="76924" x="2379663" y="5873750"/>
          <p14:tracePt t="76932" x="2324100" y="5873750"/>
          <p14:tracePt t="76940" x="2287588" y="5873750"/>
          <p14:tracePt t="76958" x="2233613" y="5873750"/>
          <p14:tracePt t="76964" x="2214563" y="5881688"/>
          <p14:tracePt t="76973" x="2197100" y="5891213"/>
          <p14:tracePt t="76980" x="2179638" y="5900738"/>
          <p14:tracePt t="76990" x="2160588" y="5900738"/>
          <p14:tracePt t="76996" x="2151063" y="5910263"/>
          <p14:tracePt t="77005" x="2143125" y="5910263"/>
          <p14:tracePt t="77012" x="2114550" y="5918200"/>
          <p14:tracePt t="77213" x="2187575" y="5918200"/>
          <p14:tracePt t="77219" x="2279650" y="5918200"/>
          <p14:tracePt t="77227" x="2389188" y="5918200"/>
          <p14:tracePt t="77236" x="2489200" y="5918200"/>
          <p14:tracePt t="77244" x="2616200" y="5964238"/>
          <p14:tracePt t="77252" x="2689225" y="5964238"/>
          <p14:tracePt t="77260" x="2771775" y="5973763"/>
          <p14:tracePt t="77268" x="2825750" y="5983288"/>
          <p14:tracePt t="77276" x="2852738" y="5983288"/>
          <p14:tracePt t="77284" x="2871788" y="5983288"/>
          <p14:tracePt t="77292" x="2889250" y="5983288"/>
          <p14:tracePt t="77300" x="2898775" y="5983288"/>
          <p14:tracePt t="77308" x="2908300" y="5991225"/>
          <p14:tracePt t="77332" x="2917825" y="6000750"/>
          <p14:tracePt t="77340" x="2925763" y="6000750"/>
          <p14:tracePt t="77348" x="2962275" y="5983288"/>
          <p14:tracePt t="77356" x="3035300" y="5973763"/>
          <p14:tracePt t="77364" x="3117850" y="5954713"/>
          <p14:tracePt t="77372" x="3227388" y="5946775"/>
          <p14:tracePt t="77380" x="3317875" y="5927725"/>
          <p14:tracePt t="77389" x="3390900" y="5927725"/>
          <p14:tracePt t="77396" x="3482975" y="5927725"/>
          <p14:tracePt t="77405" x="3527425" y="5927725"/>
          <p14:tracePt t="77412" x="3582988" y="5927725"/>
          <p14:tracePt t="77420" x="3600450" y="5927725"/>
          <p14:tracePt t="77428" x="3619500" y="5927725"/>
          <p14:tracePt t="77437" x="3629025" y="5927725"/>
          <p14:tracePt t="77477" x="3646488" y="5927725"/>
          <p14:tracePt t="77484" x="3673475" y="5927725"/>
          <p14:tracePt t="77492" x="3719513" y="5927725"/>
          <p14:tracePt t="77501" x="3783013" y="5927725"/>
          <p14:tracePt t="77508" x="3911600" y="5927725"/>
          <p14:tracePt t="77517" x="4048125" y="5918200"/>
          <p14:tracePt t="77526" x="4211638" y="5881688"/>
          <p14:tracePt t="77532" x="4394200" y="5854700"/>
          <p14:tracePt t="77541" x="4576763" y="5837238"/>
          <p14:tracePt t="77547" x="4703763" y="5837238"/>
          <p14:tracePt t="77555" x="4813300" y="5837238"/>
          <p14:tracePt t="77564" x="4849813" y="5837238"/>
          <p14:tracePt t="77571" x="4895850" y="5837238"/>
          <p14:tracePt t="77579" x="4913313" y="5837238"/>
          <p14:tracePt t="77588" x="4941888" y="5837238"/>
          <p14:tracePt t="77595" x="4949825" y="5837238"/>
          <p14:tracePt t="77604" x="4959350" y="5837238"/>
          <p14:tracePt t="77644" x="4986338" y="5837238"/>
          <p14:tracePt t="77652" x="5005388" y="5827713"/>
          <p14:tracePt t="77660" x="5032375" y="5818188"/>
          <p14:tracePt t="77668" x="5078413" y="5808663"/>
          <p14:tracePt t="77676" x="5132388" y="5808663"/>
          <p14:tracePt t="77684" x="5159375" y="5800725"/>
          <p14:tracePt t="77692" x="5187950" y="5800725"/>
          <p14:tracePt t="77700" x="5205413" y="5800725"/>
          <p14:tracePt t="77708" x="5232400" y="5800725"/>
          <p14:tracePt t="77716" x="5251450" y="5800725"/>
          <p14:tracePt t="77932" x="5251450" y="5818188"/>
          <p14:tracePt t="77940" x="5232400" y="5827713"/>
          <p14:tracePt t="77948" x="5178425" y="5837238"/>
          <p14:tracePt t="77955" x="5114925" y="5854700"/>
          <p14:tracePt t="77964" x="5059363" y="5881688"/>
          <p14:tracePt t="77971" x="5014913" y="5881688"/>
          <p14:tracePt t="77980" x="4941888" y="5891213"/>
          <p14:tracePt t="77989" x="4868863" y="5891213"/>
          <p14:tracePt t="77996" x="4740275" y="5891213"/>
          <p14:tracePt t="78005" x="4630738" y="5891213"/>
          <p14:tracePt t="78012" x="4540250" y="5891213"/>
          <p14:tracePt t="78020" x="4448175" y="5891213"/>
          <p14:tracePt t="78028" x="4357688" y="5891213"/>
          <p14:tracePt t="78037" x="4284663" y="5891213"/>
          <p14:tracePt t="78044" x="4230688" y="5891213"/>
          <p14:tracePt t="78052" x="4157663" y="5891213"/>
          <p14:tracePt t="78060" x="4094163" y="5891213"/>
          <p14:tracePt t="78068" x="4002088" y="5891213"/>
          <p14:tracePt t="78076" x="3929063" y="5891213"/>
          <p14:tracePt t="78084" x="3875088" y="5891213"/>
          <p14:tracePt t="78092" x="3819525" y="5891213"/>
          <p14:tracePt t="78100" x="3746500" y="5891213"/>
          <p14:tracePt t="78108" x="3673475" y="5891213"/>
          <p14:tracePt t="78116" x="3609975" y="5891213"/>
          <p14:tracePt t="78124" x="3556000" y="5891213"/>
          <p14:tracePt t="78132" x="3500438" y="5891213"/>
          <p14:tracePt t="78140" x="3446463" y="5891213"/>
          <p14:tracePt t="78148" x="3390900" y="5891213"/>
          <p14:tracePt t="78156" x="3346450" y="5873750"/>
          <p14:tracePt t="78164" x="3309938" y="5873750"/>
          <p14:tracePt t="78180" x="3290888" y="5864225"/>
          <p14:tracePt t="78205" x="3281363" y="5864225"/>
          <p14:tracePt t="78220" x="3281363" y="5845175"/>
          <p14:tracePt t="78237" x="3273425" y="5827713"/>
          <p14:tracePt t="78252" x="3263900" y="5818188"/>
          <p14:tracePt t="78349" x="3300413" y="5818188"/>
          <p14:tracePt t="78357" x="3382963" y="5800725"/>
          <p14:tracePt t="78365" x="3490913" y="5800725"/>
          <p14:tracePt t="78376" x="3563938" y="5800725"/>
          <p14:tracePt t="78381" x="3636963" y="5800725"/>
          <p14:tracePt t="78390" x="3692525" y="5800725"/>
          <p14:tracePt t="78396" x="3746500" y="5800725"/>
          <p14:tracePt t="78406" x="3810000" y="5808663"/>
          <p14:tracePt t="78412" x="3875088" y="5827713"/>
          <p14:tracePt t="78420" x="3902075" y="5845175"/>
          <p14:tracePt t="78428" x="3929063" y="5854700"/>
          <p14:tracePt t="78436" x="3956050" y="5864225"/>
          <p14:tracePt t="78444" x="3984625" y="5881688"/>
          <p14:tracePt t="78452" x="4011613" y="5891213"/>
          <p14:tracePt t="78460" x="4029075" y="5891213"/>
          <p14:tracePt t="78467" x="4084638" y="5900738"/>
          <p14:tracePt t="78475" x="4121150" y="5900738"/>
          <p14:tracePt t="78483" x="4165600" y="5910263"/>
          <p14:tracePt t="78491" x="4211638" y="5910263"/>
          <p14:tracePt t="78499" x="4221163" y="5910263"/>
          <p14:tracePt t="78507" x="4267200" y="5910263"/>
          <p14:tracePt t="78515" x="4294188" y="5910263"/>
          <p14:tracePt t="78523" x="4321175" y="5910263"/>
          <p14:tracePt t="78533" x="4330700" y="5910263"/>
          <p14:tracePt t="78542" x="4340225" y="5918200"/>
          <p14:tracePt t="78708" x="4357688" y="5918200"/>
          <p14:tracePt t="78716" x="4376738" y="5918200"/>
          <p14:tracePt t="78724" x="4403725" y="5918200"/>
          <p14:tracePt t="78732" x="4448175" y="5881688"/>
          <p14:tracePt t="78740" x="4476750" y="5881688"/>
          <p14:tracePt t="78748" x="4530725" y="5873750"/>
          <p14:tracePt t="78756" x="4649788" y="5864225"/>
          <p14:tracePt t="78764" x="4740275" y="5845175"/>
          <p14:tracePt t="78772" x="4849813" y="5818188"/>
          <p14:tracePt t="78780" x="4968875" y="5808663"/>
          <p14:tracePt t="78789" x="5059363" y="5791200"/>
          <p14:tracePt t="78796" x="5132388" y="5791200"/>
          <p14:tracePt t="78804" x="5178425" y="5781675"/>
          <p14:tracePt t="78811" x="5195888" y="5764213"/>
          <p14:tracePt t="78819" x="5224463" y="5754688"/>
          <p14:tracePt t="79197" x="5224463" y="5745163"/>
          <p14:tracePt t="79253" x="5224463" y="5727700"/>
          <p14:tracePt t="79276" x="5224463" y="5718175"/>
          <p14:tracePt t="79293" x="5224463" y="5708650"/>
          <p14:tracePt t="79453" x="5224463" y="5699125"/>
          <p14:tracePt t="81389" x="5214938" y="5708650"/>
          <p14:tracePt t="81396" x="5195888" y="5727700"/>
          <p14:tracePt t="81413" x="5187950" y="5735638"/>
          <p14:tracePt t="81428" x="5178425" y="5735638"/>
          <p14:tracePt t="81445" x="5168900" y="5745163"/>
          <p14:tracePt t="81469" x="5159375" y="5754688"/>
          <p14:tracePt t="81517" x="5151438" y="5764213"/>
          <p14:tracePt t="81829" x="5151438" y="5754688"/>
          <p14:tracePt t="85229" x="5151438" y="5745163"/>
          <p14:tracePt t="86349" x="5151438" y="5718175"/>
          <p14:tracePt t="86355" x="5151438" y="5691188"/>
          <p14:tracePt t="86363" x="5195888" y="5654675"/>
          <p14:tracePt t="86371" x="5224463" y="5645150"/>
          <p14:tracePt t="86379" x="5287963" y="5599113"/>
          <p14:tracePt t="86387" x="5341938" y="5572125"/>
          <p14:tracePt t="86396" x="5441950" y="5535613"/>
          <p14:tracePt t="86406" x="5551488" y="5499100"/>
          <p14:tracePt t="86412" x="5688013" y="5462588"/>
          <p14:tracePt t="86422" x="5797550" y="5426075"/>
          <p14:tracePt t="86428" x="5916613" y="5389563"/>
          <p14:tracePt t="86437" x="6007100" y="5372100"/>
          <p14:tracePt t="86444" x="6126163" y="5335588"/>
          <p14:tracePt t="86453" x="6218238" y="5316538"/>
          <p14:tracePt t="86460" x="6335713" y="5289550"/>
          <p14:tracePt t="86469" x="6445250" y="5243513"/>
          <p14:tracePt t="86476" x="6573838" y="5243513"/>
          <p14:tracePt t="86484" x="6691313" y="5216525"/>
          <p14:tracePt t="86492" x="6819900" y="5170488"/>
          <p14:tracePt t="86500" x="6956425" y="5143500"/>
          <p14:tracePt t="86508" x="7102475" y="5089525"/>
          <p14:tracePt t="86516" x="7219950" y="5043488"/>
          <p14:tracePt t="86524" x="7348538" y="4979988"/>
          <p14:tracePt t="86533" x="7485063" y="4924425"/>
          <p14:tracePt t="86540" x="7621588" y="4860925"/>
          <p14:tracePt t="86548" x="7748588" y="4805363"/>
          <p14:tracePt t="86556" x="7921625" y="4724400"/>
          <p14:tracePt t="86564" x="8086725" y="4651375"/>
          <p14:tracePt t="86573" x="8259763" y="4587875"/>
          <p14:tracePt t="86580" x="8442325" y="4541838"/>
          <p14:tracePt t="86590" x="8588375" y="4495800"/>
          <p14:tracePt t="86596" x="8742363" y="4441825"/>
          <p14:tracePt t="86606" x="8851900" y="4413250"/>
          <p14:tracePt t="86612" x="9007475" y="4368800"/>
          <p14:tracePt t="86622" x="9061450" y="43497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26A8E-C60C-486E-8808-C78F53DCA7D9}"/>
              </a:ext>
            </a:extLst>
          </p:cNvPr>
          <p:cNvSpPr>
            <a:spLocks noGrp="1"/>
          </p:cNvSpPr>
          <p:nvPr>
            <p:ph type="title"/>
          </p:nvPr>
        </p:nvSpPr>
        <p:spPr/>
        <p:txBody>
          <a:bodyPr/>
          <a:lstStyle/>
          <a:p>
            <a:r>
              <a:rPr kumimoji="1" lang="en-US" altLang="ja-JP" dirty="0"/>
              <a:t>Weak scaling</a:t>
            </a:r>
            <a:endParaRPr kumimoji="1" lang="ja-JP" altLang="en-US" dirty="0"/>
          </a:p>
        </p:txBody>
      </p:sp>
      <p:sp>
        <p:nvSpPr>
          <p:cNvPr id="3" name="コンテンツ プレースホルダー 2">
            <a:extLst>
              <a:ext uri="{FF2B5EF4-FFF2-40B4-BE49-F238E27FC236}">
                <a16:creationId xmlns:a16="http://schemas.microsoft.com/office/drawing/2014/main" id="{708491F7-9DBE-40D5-A1E7-32DEAE9C0A45}"/>
              </a:ext>
            </a:extLst>
          </p:cNvPr>
          <p:cNvSpPr>
            <a:spLocks noGrp="1"/>
          </p:cNvSpPr>
          <p:nvPr>
            <p:ph idx="1"/>
          </p:nvPr>
        </p:nvSpPr>
        <p:spPr>
          <a:xfrm>
            <a:off x="457200" y="1268760"/>
            <a:ext cx="8229600" cy="4530725"/>
          </a:xfrm>
        </p:spPr>
        <p:txBody>
          <a:bodyPr/>
          <a:lstStyle/>
          <a:p>
            <a:r>
              <a:rPr kumimoji="1" lang="en-US" altLang="ja-JP" dirty="0"/>
              <a:t>A large supercomputer with a lot of processors will treat a large scale program.</a:t>
            </a:r>
          </a:p>
          <a:p>
            <a:r>
              <a:rPr kumimoji="1" lang="en-US" altLang="ja-JP" dirty="0"/>
              <a:t>The task for a processor is fixed</a:t>
            </a:r>
            <a:r>
              <a:rPr kumimoji="1" lang="ja-JP" altLang="en-US" dirty="0"/>
              <a:t>→</a:t>
            </a:r>
            <a:r>
              <a:rPr kumimoji="1" lang="en-US" altLang="ja-JP" dirty="0"/>
              <a:t>Weak scaling</a:t>
            </a:r>
          </a:p>
          <a:p>
            <a:r>
              <a:rPr lang="en-US" altLang="ja-JP" dirty="0"/>
              <a:t>If the ratio of serial computing becomes 1/p by treating large program size:</a:t>
            </a:r>
          </a:p>
          <a:p>
            <a:pPr marL="0" indent="0">
              <a:buNone/>
            </a:pPr>
            <a:r>
              <a:rPr lang="en-US" altLang="ja-JP" dirty="0"/>
              <a:t>p=10: 1%     x9.17</a:t>
            </a:r>
          </a:p>
          <a:p>
            <a:pPr marL="0" indent="0">
              <a:buNone/>
            </a:pPr>
            <a:r>
              <a:rPr kumimoji="1" lang="en-US" altLang="ja-JP" dirty="0"/>
              <a:t>p=100: 0.1% x90.81</a:t>
            </a:r>
          </a:p>
          <a:p>
            <a:pPr marL="0" indent="0">
              <a:buNone/>
            </a:pPr>
            <a:r>
              <a:rPr lang="en-US" altLang="ja-JP" dirty="0"/>
              <a:t>p=10000: 0.001%  x9090.9</a:t>
            </a:r>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61473B58-271E-48F8-B3F3-0A8847261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5581420"/>
      </p:ext>
    </p:extLst>
  </p:cSld>
  <p:clrMapOvr>
    <a:masterClrMapping/>
  </p:clrMapOvr>
  <mc:AlternateContent xmlns:mc="http://schemas.openxmlformats.org/markup-compatibility/2006" xmlns:p14="http://schemas.microsoft.com/office/powerpoint/2010/main">
    <mc:Choice Requires="p14">
      <p:transition spd="slow" p14:dur="2000" advTm="66593"/>
    </mc:Choice>
    <mc:Fallback xmlns="">
      <p:transition spd="slow" advTm="6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82" x="8742363" y="3482975"/>
          <p14:tracePt t="688" x="8478838" y="3482975"/>
          <p14:tracePt t="697" x="8277225" y="3482975"/>
          <p14:tracePt t="704" x="8059738" y="3482975"/>
          <p14:tracePt t="711" x="7894638" y="3482975"/>
          <p14:tracePt t="719" x="7731125" y="3482975"/>
          <p14:tracePt t="727" x="7602538" y="3482975"/>
          <p14:tracePt t="735" x="7475538" y="3482975"/>
          <p14:tracePt t="743" x="7348538" y="3482975"/>
          <p14:tracePt t="751" x="7256463" y="3482975"/>
          <p14:tracePt t="759" x="7129463" y="3482975"/>
          <p14:tracePt t="767" x="7056438" y="3482975"/>
          <p14:tracePt t="775" x="6946900" y="3482975"/>
          <p14:tracePt t="783" x="6856413" y="3482975"/>
          <p14:tracePt t="791" x="6746875" y="3492500"/>
          <p14:tracePt t="799" x="6654800" y="3492500"/>
          <p14:tracePt t="809" x="6564313" y="3492500"/>
          <p14:tracePt t="816" x="6472238" y="3492500"/>
          <p14:tracePt t="826" x="6391275" y="3492500"/>
          <p14:tracePt t="832" x="6281738" y="3492500"/>
          <p14:tracePt t="841" x="6189663" y="3492500"/>
          <p14:tracePt t="848" x="6135688" y="3492500"/>
          <p14:tracePt t="856" x="6080125" y="3492500"/>
          <p14:tracePt t="864" x="6026150" y="3492500"/>
          <p14:tracePt t="872" x="5980113" y="3492500"/>
          <p14:tracePt t="880" x="5943600" y="3492500"/>
          <p14:tracePt t="896" x="5935663" y="3492500"/>
          <p14:tracePt t="904" x="5926138" y="3492500"/>
          <p14:tracePt t="1344" x="5907088" y="3492500"/>
          <p14:tracePt t="1376" x="5899150" y="3492500"/>
          <p14:tracePt t="1392" x="5899150" y="3502025"/>
          <p14:tracePt t="1425" x="5899150" y="3519488"/>
          <p14:tracePt t="3144" x="5889625" y="3529013"/>
          <p14:tracePt t="3192" x="5880100" y="3538538"/>
          <p14:tracePt t="3608" x="5870575" y="3548063"/>
          <p14:tracePt t="3776" x="5862638" y="3556000"/>
          <p14:tracePt t="3784" x="5862638" y="3565525"/>
          <p14:tracePt t="3792" x="5862638" y="3575050"/>
          <p14:tracePt t="3800" x="5862638" y="3584575"/>
          <p14:tracePt t="3809" x="5862638" y="3602038"/>
          <p14:tracePt t="3816" x="5853113" y="3602038"/>
          <p14:tracePt t="3825" x="5843588" y="3621088"/>
          <p14:tracePt t="3842" x="5843588" y="3638550"/>
          <p14:tracePt t="3848" x="5834063" y="3648075"/>
          <p14:tracePt t="3864" x="5826125" y="3665538"/>
          <p14:tracePt t="3880" x="5826125" y="3684588"/>
          <p14:tracePt t="3912" x="5816600" y="3694113"/>
          <p14:tracePt t="4000" x="5816600" y="3702050"/>
          <p14:tracePt t="4008" x="5816600" y="3721100"/>
          <p14:tracePt t="4016" x="5807075" y="3738563"/>
          <p14:tracePt t="4025" x="5797550" y="3748088"/>
          <p14:tracePt t="4032" x="5789613" y="3757613"/>
          <p14:tracePt t="4041" x="5770563" y="3784600"/>
          <p14:tracePt t="4144" x="5770563" y="3748088"/>
          <p14:tracePt t="4152" x="5770563" y="3730625"/>
          <p14:tracePt t="4176" x="5780088" y="3721100"/>
          <p14:tracePt t="13016" x="5770563" y="3721100"/>
          <p14:tracePt t="13023" x="5743575" y="3721100"/>
          <p14:tracePt t="13032" x="5724525" y="3721100"/>
          <p14:tracePt t="13040" x="5716588" y="3721100"/>
          <p14:tracePt t="13048" x="5688013" y="3721100"/>
          <p14:tracePt t="13064" x="5680075" y="3721100"/>
          <p14:tracePt t="13074" x="5670550" y="3721100"/>
          <p14:tracePt t="13416" x="5661025" y="3721100"/>
          <p14:tracePt t="13424" x="5624513" y="3721100"/>
          <p14:tracePt t="13432" x="5597525" y="3721100"/>
          <p14:tracePt t="13440" x="5580063" y="3721100"/>
          <p14:tracePt t="13448" x="5551488" y="3721100"/>
          <p14:tracePt t="13458" x="5534025" y="3721100"/>
          <p14:tracePt t="13464" x="5507038" y="3721100"/>
          <p14:tracePt t="13474" x="5487988" y="3721100"/>
          <p14:tracePt t="13480" x="5470525" y="3721100"/>
          <p14:tracePt t="13489" x="5451475" y="3721100"/>
          <p14:tracePt t="13496" x="5441950" y="3721100"/>
          <p14:tracePt t="13504" x="5434013" y="3721100"/>
          <p14:tracePt t="13520" x="5424488" y="3721100"/>
          <p14:tracePt t="13528" x="5414963" y="3721100"/>
          <p14:tracePt t="13544" x="5405438" y="3721100"/>
          <p14:tracePt t="13584" x="5397500" y="3711575"/>
          <p14:tracePt t="13921" x="5387975" y="3702050"/>
          <p14:tracePt t="13952" x="5378450" y="3702050"/>
          <p14:tracePt t="14784" x="5368925" y="3702050"/>
          <p14:tracePt t="14792" x="5360988" y="3702050"/>
          <p14:tracePt t="14807" x="5341938" y="3721100"/>
          <p14:tracePt t="18615" x="5334000" y="3738563"/>
          <p14:tracePt t="18623" x="5324475" y="3757613"/>
          <p14:tracePt t="18631" x="5324475" y="3794125"/>
          <p14:tracePt t="18638" x="5314950" y="3794125"/>
          <p14:tracePt t="18647" x="5314950" y="3811588"/>
          <p14:tracePt t="18655" x="5314950" y="3821113"/>
          <p14:tracePt t="18663" x="5314950" y="3830638"/>
          <p14:tracePt t="19368" x="5297488" y="3840163"/>
          <p14:tracePt t="19376" x="5260975" y="3840163"/>
          <p14:tracePt t="19384" x="5232400" y="3840163"/>
          <p14:tracePt t="19391" x="5187950" y="3840163"/>
          <p14:tracePt t="19399" x="5168900" y="3840163"/>
          <p14:tracePt t="19406" x="5151438" y="3840163"/>
          <p14:tracePt t="19415" x="5132388" y="3840163"/>
          <p14:tracePt t="19423" x="5114925" y="3840163"/>
          <p14:tracePt t="19447" x="5105400" y="3840163"/>
          <p14:tracePt t="19480" x="5095875" y="3840163"/>
          <p14:tracePt t="19512" x="5086350" y="3840163"/>
          <p14:tracePt t="25328" x="5086350" y="3857625"/>
          <p14:tracePt t="25336" x="5068888" y="3875088"/>
          <p14:tracePt t="25352" x="5059363" y="3884613"/>
          <p14:tracePt t="25512" x="5059363" y="3903663"/>
          <p14:tracePt t="25711" x="5049838" y="3921125"/>
          <p14:tracePt t="26232" x="5049838" y="3930650"/>
          <p14:tracePt t="26264" x="5049838" y="3940175"/>
          <p14:tracePt t="26288" x="5049838" y="3948113"/>
          <p14:tracePt t="28272" x="5049838" y="3957638"/>
          <p14:tracePt t="29184" x="5049838" y="3967163"/>
          <p14:tracePt t="29192" x="5049838" y="3984625"/>
          <p14:tracePt t="29208" x="5049838" y="3994150"/>
          <p14:tracePt t="29727" x="5049838" y="3984625"/>
          <p14:tracePt t="29735" x="5049838" y="3967163"/>
          <p14:tracePt t="29743" x="5059363" y="3948113"/>
          <p14:tracePt t="29776" x="5068888" y="3940175"/>
          <p14:tracePt t="30464" x="5068888" y="3948113"/>
          <p14:tracePt t="30480" x="5068888" y="3957638"/>
          <p14:tracePt t="30520" x="5068888" y="3967163"/>
          <p14:tracePt t="31400" x="5068888" y="3976688"/>
          <p14:tracePt t="31423" x="5068888" y="3984625"/>
          <p14:tracePt t="32848" x="5068888" y="3994150"/>
          <p14:tracePt t="34288" x="5068888" y="4003675"/>
          <p14:tracePt t="34296" x="5059363" y="4030663"/>
          <p14:tracePt t="34520" x="5059363" y="4040188"/>
          <p14:tracePt t="34544" x="5059363" y="4049713"/>
          <p14:tracePt t="34576" x="5059363" y="4057650"/>
          <p14:tracePt t="35352" x="5059363" y="4067175"/>
          <p14:tracePt t="35367" x="5059363" y="4076700"/>
          <p14:tracePt t="35400" x="5059363" y="4086225"/>
          <p14:tracePt t="35448" x="5059363" y="4103688"/>
          <p14:tracePt t="35632" x="5059363" y="4086225"/>
          <p14:tracePt t="35960" x="5049838" y="4076700"/>
          <p14:tracePt t="36584" x="5049838" y="4086225"/>
          <p14:tracePt t="36600" x="5049838" y="4103688"/>
          <p14:tracePt t="36616" x="5049838" y="4113213"/>
          <p14:tracePt t="36624" x="5049838" y="4122738"/>
          <p14:tracePt t="36640" x="5049838" y="4140200"/>
          <p14:tracePt t="37136" x="5049838" y="4149725"/>
          <p14:tracePt t="38248" x="5049838" y="4159250"/>
          <p14:tracePt t="38264" x="5049838" y="4167188"/>
          <p14:tracePt t="38272" x="5049838" y="4186238"/>
          <p14:tracePt t="38280" x="5049838" y="4195763"/>
          <p14:tracePt t="38304" x="5049838" y="4203700"/>
          <p14:tracePt t="38312" x="5049838" y="4222750"/>
          <p14:tracePt t="38337" x="5049838" y="4232275"/>
          <p14:tracePt t="38384" x="5049838" y="4240213"/>
          <p14:tracePt t="40248" x="5049838" y="4249738"/>
          <p14:tracePt t="42880" x="5068888" y="4249738"/>
          <p14:tracePt t="42889" x="5122863" y="4249738"/>
          <p14:tracePt t="42896" x="5205413" y="4232275"/>
          <p14:tracePt t="42904" x="5241925" y="4232275"/>
          <p14:tracePt t="42912" x="5268913" y="4232275"/>
          <p14:tracePt t="42921" x="5287963" y="4232275"/>
          <p14:tracePt t="42928" x="5314950" y="4232275"/>
          <p14:tracePt t="42938" x="5324475" y="4222750"/>
          <p14:tracePt t="42944" x="5341938" y="4222750"/>
          <p14:tracePt t="42960" x="5368925" y="4222750"/>
          <p14:tracePt t="42968" x="5378450" y="4222750"/>
          <p14:tracePt t="42992" x="5387975" y="4222750"/>
          <p14:tracePt t="43032" x="5397500" y="4222750"/>
          <p14:tracePt t="43064" x="5397500" y="4232275"/>
          <p14:tracePt t="43112" x="5397500" y="4249738"/>
          <p14:tracePt t="43128" x="5397500" y="4259263"/>
          <p14:tracePt t="43152" x="5397500" y="4268788"/>
          <p14:tracePt t="43160" x="5397500" y="4276725"/>
          <p14:tracePt t="43184" x="5397500" y="4295775"/>
          <p14:tracePt t="43280" x="5414963" y="4276725"/>
          <p14:tracePt t="43288" x="5414963" y="4268788"/>
          <p14:tracePt t="43296" x="5424488" y="4249738"/>
          <p14:tracePt t="43312" x="5434013" y="4222750"/>
          <p14:tracePt t="43337" x="5441950" y="4213225"/>
          <p14:tracePt t="43368" x="5441950" y="4203700"/>
          <p14:tracePt t="43408" x="5451475" y="4203700"/>
          <p14:tracePt t="43456" x="5461000" y="4203700"/>
          <p14:tracePt t="43464" x="5470525" y="4222750"/>
          <p14:tracePt t="43480" x="5470525" y="4249738"/>
          <p14:tracePt t="43488" x="5470525" y="4259263"/>
          <p14:tracePt t="43496" x="5470525" y="4276725"/>
          <p14:tracePt t="43505" x="5470525" y="4295775"/>
          <p14:tracePt t="43512" x="5470525" y="4313238"/>
          <p14:tracePt t="43528" x="5470525" y="4332288"/>
          <p14:tracePt t="43538" x="5470525" y="4340225"/>
          <p14:tracePt t="43544" x="5470525" y="4349750"/>
          <p14:tracePt t="43554" x="5470525" y="4359275"/>
          <p14:tracePt t="43560" x="5470525" y="4376738"/>
          <p14:tracePt t="43600" x="5470525" y="4386263"/>
          <p14:tracePt t="43896" x="5478463" y="4395788"/>
          <p14:tracePt t="43905" x="5487988" y="4395788"/>
          <p14:tracePt t="44032" x="5497513" y="4405313"/>
          <p14:tracePt t="44096" x="5497513" y="4413250"/>
          <p14:tracePt t="44136" x="5497513" y="4422775"/>
          <p14:tracePt t="44185" x="5497513" y="4432300"/>
          <p14:tracePt t="44256" x="5497513" y="4449763"/>
          <p14:tracePt t="44601" x="5497513" y="4459288"/>
          <p14:tracePt t="44632" x="5497513" y="4468813"/>
          <p14:tracePt t="44697" x="5497513" y="4478338"/>
          <p14:tracePt t="44752" x="5507038" y="4505325"/>
          <p14:tracePt t="44848" x="5507038" y="4514850"/>
          <p14:tracePt t="44985" x="5507038" y="4532313"/>
          <p14:tracePt t="45416" x="5507038" y="4541838"/>
          <p14:tracePt t="45576" x="5507038" y="4551363"/>
          <p14:tracePt t="45624" x="5507038" y="4559300"/>
          <p14:tracePt t="45640" x="5507038" y="4578350"/>
          <p14:tracePt t="45663" x="5507038" y="4587875"/>
          <p14:tracePt t="46432" x="5507038" y="4595813"/>
          <p14:tracePt t="46536" x="5507038" y="4614863"/>
          <p14:tracePt t="47088" x="5507038" y="4624388"/>
          <p14:tracePt t="47384" x="5507038" y="4632325"/>
          <p14:tracePt t="47408" x="5507038" y="4641850"/>
          <p14:tracePt t="47984" x="5507038" y="4651375"/>
          <p14:tracePt t="48016" x="5507038" y="4660900"/>
          <p14:tracePt t="48080" x="5507038" y="4668838"/>
          <p14:tracePt t="48816" x="5514975" y="4687888"/>
          <p14:tracePt t="49232" x="5514975" y="4697413"/>
          <p14:tracePt t="49248" x="5514975" y="4705350"/>
          <p14:tracePt t="49264" x="5514975" y="4714875"/>
          <p14:tracePt t="49352" x="5514975" y="4732338"/>
          <p14:tracePt t="49384" x="5514975" y="4741863"/>
          <p14:tracePt t="49464" x="5514975" y="4751388"/>
          <p14:tracePt t="49488" x="5514975" y="4760913"/>
          <p14:tracePt t="49512" x="5514975" y="4778375"/>
          <p14:tracePt t="49560" x="5524500" y="4787900"/>
          <p14:tracePt t="49568" x="5534025" y="4797425"/>
          <p14:tracePt t="49608" x="5543550" y="4805363"/>
          <p14:tracePt t="49624" x="5543550" y="4814888"/>
          <p14:tracePt t="49656" x="5551488" y="4824413"/>
          <p14:tracePt t="49728" x="5551488" y="4833938"/>
          <p14:tracePt t="49799" x="5551488" y="4851400"/>
          <p14:tracePt t="49832" x="5551488" y="4860925"/>
          <p14:tracePt t="49840" x="5561013" y="4870450"/>
          <p14:tracePt t="49864" x="5561013" y="4878388"/>
          <p14:tracePt t="49872" x="5570538" y="4887913"/>
          <p14:tracePt t="49896" x="5580063" y="4906963"/>
          <p14:tracePt t="49920" x="5588000" y="4914900"/>
          <p14:tracePt t="49937" x="5597525" y="4924425"/>
          <p14:tracePt t="49944" x="5616575" y="4933950"/>
          <p14:tracePt t="49954" x="5624513" y="4943475"/>
          <p14:tracePt t="49969" x="5634038" y="4951413"/>
          <p14:tracePt t="49976" x="5634038" y="4960938"/>
          <p14:tracePt t="49992" x="5643563" y="4960938"/>
          <p14:tracePt t="50000" x="5653088" y="4970463"/>
          <p14:tracePt t="50008" x="5661025" y="4979988"/>
          <p14:tracePt t="50032" x="5670550" y="4987925"/>
          <p14:tracePt t="50064" x="5680075" y="4997450"/>
          <p14:tracePt t="50088" x="5680075" y="5016500"/>
          <p14:tracePt t="50096" x="5680075" y="5024438"/>
          <p14:tracePt t="50111" x="5680075" y="5033963"/>
          <p14:tracePt t="50119" x="5680075" y="5053013"/>
          <p14:tracePt t="50127" x="5680075" y="5060950"/>
          <p14:tracePt t="50136" x="5688013" y="5080000"/>
          <p14:tracePt t="50143" x="5697538" y="5089525"/>
          <p14:tracePt t="50159" x="5697538" y="5097463"/>
          <p14:tracePt t="50167" x="5697538" y="5106988"/>
          <p14:tracePt t="50175" x="5697538" y="5116513"/>
          <p14:tracePt t="50184" x="5707063" y="5133975"/>
          <p14:tracePt t="50199" x="5707063" y="5143500"/>
          <p14:tracePt t="50216" x="5707063" y="5153025"/>
          <p14:tracePt t="50256" x="5707063" y="5170488"/>
          <p14:tracePt t="50280" x="5716588" y="5180013"/>
          <p14:tracePt t="50305" x="5716588" y="5189538"/>
          <p14:tracePt t="50344" x="5724525" y="5207000"/>
          <p14:tracePt t="50353" x="5734050" y="5216525"/>
          <p14:tracePt t="50369" x="5734050" y="5226050"/>
          <p14:tracePt t="50440" x="5743575" y="5233988"/>
          <p14:tracePt t="50464" x="5743575" y="5253038"/>
          <p14:tracePt t="50480" x="5753100" y="5262563"/>
          <p14:tracePt t="50512" x="5761038" y="5270500"/>
          <p14:tracePt t="50536" x="5761038" y="5280025"/>
          <p14:tracePt t="50608" x="5770563" y="5307013"/>
          <p14:tracePt t="50688" x="5770563" y="5316538"/>
          <p14:tracePt t="50727" x="5770563" y="5335588"/>
          <p14:tracePt t="50759" x="5780088" y="5353050"/>
          <p14:tracePt t="50823" x="5780088" y="5362575"/>
          <p14:tracePt t="50865" x="5789613" y="5380038"/>
          <p14:tracePt t="50976" x="5789613" y="5389563"/>
          <p14:tracePt t="50991" x="5789613" y="5399088"/>
          <p14:tracePt t="51208" x="5797550" y="5416550"/>
          <p14:tracePt t="51264" x="5797550" y="5426075"/>
          <p14:tracePt t="51336" x="5797550" y="5435600"/>
          <p14:tracePt t="51488" x="5807075" y="5445125"/>
          <p14:tracePt t="51512" x="5816600" y="5445125"/>
          <p14:tracePt t="51536" x="5826125" y="5445125"/>
          <p14:tracePt t="51569" x="5834063" y="5445125"/>
          <p14:tracePt t="51584" x="5843588" y="5445125"/>
          <p14:tracePt t="51592" x="5853113" y="5445125"/>
          <p14:tracePt t="51600" x="5862638" y="5445125"/>
          <p14:tracePt t="51608" x="5870575" y="5453063"/>
          <p14:tracePt t="51616" x="5899150" y="5481638"/>
          <p14:tracePt t="51624" x="5916613" y="5499100"/>
          <p14:tracePt t="51632" x="5953125" y="5526088"/>
          <p14:tracePt t="51641" x="5980113" y="5562600"/>
          <p14:tracePt t="51648" x="6016625" y="5589588"/>
          <p14:tracePt t="51658" x="6043613" y="5626100"/>
          <p14:tracePt t="51663" x="6089650" y="5662613"/>
          <p14:tracePt t="51672" x="6172200" y="5699125"/>
          <p14:tracePt t="51679" x="6199188" y="5718175"/>
          <p14:tracePt t="51690" x="6262688" y="5754688"/>
          <p14:tracePt t="51697" x="6326188" y="5808663"/>
          <p14:tracePt t="51705" x="6362700" y="5837238"/>
          <p14:tracePt t="51711" x="6381750" y="5873750"/>
          <p14:tracePt t="51720" x="6391275" y="5927725"/>
          <p14:tracePt t="51727" x="6418263" y="5973763"/>
          <p14:tracePt t="51736" x="6427788" y="6018213"/>
          <p14:tracePt t="51743" x="6427788" y="6027738"/>
          <p14:tracePt t="51753" x="6435725" y="6073775"/>
          <p14:tracePt t="51759" x="6435725" y="6119813"/>
          <p14:tracePt t="51769" x="6445250" y="6146800"/>
          <p14:tracePt t="51775" x="6445250" y="6183313"/>
          <p14:tracePt t="51784" x="6464300" y="6229350"/>
          <p14:tracePt t="51791" x="6464300" y="6273800"/>
          <p14:tracePt t="51799" x="6481763" y="6329363"/>
          <p14:tracePt t="51807" x="6491288" y="6356350"/>
          <p14:tracePt t="51815" x="6500813" y="6402388"/>
          <p14:tracePt t="51823" x="6500813" y="6438900"/>
          <p14:tracePt t="51831" x="6500813" y="6483350"/>
          <p14:tracePt t="51839" x="6500813" y="6502400"/>
          <p14:tracePt t="51847" x="6500813" y="6529388"/>
          <p14:tracePt t="51855" x="6500813" y="6548438"/>
          <p14:tracePt t="51863" x="6500813" y="6556375"/>
          <p14:tracePt t="51871" x="6500813" y="6565900"/>
          <p14:tracePt t="51952" x="6500813" y="6575425"/>
          <p14:tracePt t="51960" x="6472238" y="6575425"/>
          <p14:tracePt t="51969" x="6427788" y="6565900"/>
          <p14:tracePt t="51976" x="6354763" y="6538913"/>
          <p14:tracePt t="51984" x="6291263" y="6502400"/>
          <p14:tracePt t="51992" x="6189663" y="6456363"/>
          <p14:tracePt t="52000" x="6108700" y="6429375"/>
          <p14:tracePt t="52008" x="6016625" y="6392863"/>
          <p14:tracePt t="52016" x="5899150" y="6365875"/>
          <p14:tracePt t="52024" x="5797550" y="6319838"/>
          <p14:tracePt t="52033" x="5688013" y="6292850"/>
          <p14:tracePt t="52041" x="5561013" y="6246813"/>
          <p14:tracePt t="52048" x="5461000" y="6219825"/>
          <p14:tracePt t="52058" x="5334000" y="6173788"/>
          <p14:tracePt t="52064" x="5214938" y="6146800"/>
          <p14:tracePt t="52073" x="5095875" y="6091238"/>
          <p14:tracePt t="52080" x="4986338" y="6027738"/>
          <p14:tracePt t="52088" x="4868863" y="6018213"/>
          <p14:tracePt t="52096" x="4722813" y="5973763"/>
          <p14:tracePt t="52104" x="4640263" y="5946775"/>
          <p14:tracePt t="52112" x="4549775" y="5937250"/>
          <p14:tracePt t="52121" x="4457700" y="5918200"/>
          <p14:tracePt t="52128" x="4384675" y="5918200"/>
          <p14:tracePt t="52137" x="4284663" y="5891213"/>
          <p14:tracePt t="52144" x="4211638" y="5891213"/>
          <p14:tracePt t="52154" x="4138613" y="5891213"/>
          <p14:tracePt t="52160" x="4065588" y="5891213"/>
          <p14:tracePt t="52170" x="4002088" y="5891213"/>
          <p14:tracePt t="52176" x="3965575" y="5891213"/>
          <p14:tracePt t="52184" x="3919538" y="5891213"/>
          <p14:tracePt t="52192" x="3883025" y="5891213"/>
          <p14:tracePt t="52200" x="3865563" y="5891213"/>
          <p14:tracePt t="52208" x="3856038" y="5891213"/>
          <p14:tracePt t="52216" x="3838575" y="5881688"/>
          <p14:tracePt t="52224" x="3829050" y="5881688"/>
          <p14:tracePt t="52264" x="3819525" y="5873750"/>
          <p14:tracePt t="52272" x="3810000" y="5864225"/>
          <p14:tracePt t="52280" x="3810000" y="5854700"/>
          <p14:tracePt t="52288" x="3792538" y="5827713"/>
          <p14:tracePt t="52296" x="3765550" y="5791200"/>
          <p14:tracePt t="52304" x="3765550" y="5754688"/>
          <p14:tracePt t="52312" x="3756025" y="5727700"/>
          <p14:tracePt t="52321" x="3738563" y="5672138"/>
          <p14:tracePt t="52328" x="3738563" y="5645150"/>
          <p14:tracePt t="52337" x="3738563" y="5589588"/>
          <p14:tracePt t="52344" x="3729038" y="5545138"/>
          <p14:tracePt t="52354" x="3729038" y="5489575"/>
          <p14:tracePt t="52360" x="3729038" y="5435600"/>
          <p14:tracePt t="52370" x="3729038" y="5372100"/>
          <p14:tracePt t="52376" x="3729038" y="5316538"/>
          <p14:tracePt t="52385" x="3729038" y="5289550"/>
          <p14:tracePt t="52392" x="3729038" y="5253038"/>
          <p14:tracePt t="52399" x="3729038" y="5207000"/>
          <p14:tracePt t="52407" x="3738563" y="5189538"/>
          <p14:tracePt t="52415" x="3746500" y="5143500"/>
          <p14:tracePt t="52423" x="3756025" y="5116513"/>
          <p14:tracePt t="52430" x="3775075" y="5089525"/>
          <p14:tracePt t="52439" x="3792538" y="5053013"/>
          <p14:tracePt t="52446" x="3802063" y="5043488"/>
          <p14:tracePt t="52455" x="3819525" y="5016500"/>
          <p14:tracePt t="52463" x="3838575" y="4997450"/>
          <p14:tracePt t="52471" x="3875088" y="4951413"/>
          <p14:tracePt t="52479" x="3892550" y="4933950"/>
          <p14:tracePt t="52487" x="3929063" y="4887913"/>
          <p14:tracePt t="52495" x="3948113" y="4870450"/>
          <p14:tracePt t="52504" x="3992563" y="4841875"/>
          <p14:tracePt t="52511" x="4038600" y="4814888"/>
          <p14:tracePt t="52520" x="4102100" y="4787900"/>
          <p14:tracePt t="52527" x="4148138" y="4768850"/>
          <p14:tracePt t="52535" x="4175125" y="4760913"/>
          <p14:tracePt t="52543" x="4230688" y="4732338"/>
          <p14:tracePt t="52551" x="4275138" y="4724400"/>
          <p14:tracePt t="52559" x="4330700" y="4724400"/>
          <p14:tracePt t="52567" x="4384675" y="4724400"/>
          <p14:tracePt t="52575" x="4457700" y="4724400"/>
          <p14:tracePt t="52583" x="4557713" y="4724400"/>
          <p14:tracePt t="52591" x="4649788" y="4724400"/>
          <p14:tracePt t="52599" x="4722813" y="4724400"/>
          <p14:tracePt t="52607" x="4822825" y="4768850"/>
          <p14:tracePt t="52615" x="4886325" y="4805363"/>
          <p14:tracePt t="52623" x="4949825" y="4860925"/>
          <p14:tracePt t="52632" x="4995863" y="4897438"/>
          <p14:tracePt t="52640" x="5041900" y="4933950"/>
          <p14:tracePt t="52648" x="5086350" y="4997450"/>
          <p14:tracePt t="52657" x="5086350" y="5006975"/>
          <p14:tracePt t="52664" x="5114925" y="5053013"/>
          <p14:tracePt t="52674" x="5132388" y="5116513"/>
          <p14:tracePt t="52680" x="5141913" y="5143500"/>
          <p14:tracePt t="52687" x="5159375" y="5160963"/>
          <p14:tracePt t="52697" x="5159375" y="5207000"/>
          <p14:tracePt t="52704" x="5168900" y="5233988"/>
          <p14:tracePt t="52711" x="5168900" y="5262563"/>
          <p14:tracePt t="52720" x="5168900" y="5316538"/>
          <p14:tracePt t="52727" x="5168900" y="5380038"/>
          <p14:tracePt t="52736" x="5168900" y="5472113"/>
          <p14:tracePt t="52743" x="5168900" y="5545138"/>
          <p14:tracePt t="52753" x="5168900" y="5618163"/>
          <p14:tracePt t="52759" x="5168900" y="5672138"/>
          <p14:tracePt t="52769" x="5168900" y="5718175"/>
          <p14:tracePt t="52775" x="5168900" y="5754688"/>
          <p14:tracePt t="52783" x="5168900" y="5781675"/>
          <p14:tracePt t="52791" x="5141913" y="5827713"/>
          <p14:tracePt t="52807" x="5122863" y="5873750"/>
          <p14:tracePt t="52815" x="5114925" y="5891213"/>
          <p14:tracePt t="52823" x="5078413" y="5937250"/>
          <p14:tracePt t="52831" x="5068888" y="5946775"/>
          <p14:tracePt t="52839" x="5022850" y="6000750"/>
          <p14:tracePt t="52847" x="5005388" y="6018213"/>
          <p14:tracePt t="52855" x="4986338" y="6037263"/>
          <p14:tracePt t="52863" x="4959350" y="6046788"/>
          <p14:tracePt t="52871" x="4941888" y="6054725"/>
          <p14:tracePt t="52879" x="4922838" y="6073775"/>
          <p14:tracePt t="52889" x="4876800" y="6083300"/>
          <p14:tracePt t="52895" x="4832350" y="6091238"/>
          <p14:tracePt t="52905" x="4795838" y="6110288"/>
          <p14:tracePt t="52911" x="4740275" y="6110288"/>
          <p14:tracePt t="52919" x="4703763" y="6110288"/>
          <p14:tracePt t="52927" x="4649788" y="6127750"/>
          <p14:tracePt t="52936" x="4594225" y="6127750"/>
          <p14:tracePt t="52943" x="4494213" y="6110288"/>
          <p14:tracePt t="52952" x="4403725" y="6073775"/>
          <p14:tracePt t="52959" x="4321175" y="6054725"/>
          <p14:tracePt t="52969" x="4211638" y="6027738"/>
          <p14:tracePt t="52975" x="4111625" y="5983288"/>
          <p14:tracePt t="52983" x="4021138" y="5954713"/>
          <p14:tracePt t="52991" x="3919538" y="5918200"/>
          <p14:tracePt t="53000" x="3838575" y="5900738"/>
          <p14:tracePt t="53008" x="3775075" y="5864225"/>
          <p14:tracePt t="53016" x="3738563" y="5845175"/>
          <p14:tracePt t="53023" x="3673475" y="5808663"/>
          <p14:tracePt t="53031" x="3646488" y="5781675"/>
          <p14:tracePt t="53039" x="3629025" y="5764213"/>
          <p14:tracePt t="53047" x="3619500" y="5754688"/>
          <p14:tracePt t="53056" x="3609975" y="5735638"/>
          <p14:tracePt t="53063" x="3609975" y="5699125"/>
          <p14:tracePt t="53071" x="3600450" y="5672138"/>
          <p14:tracePt t="53079" x="3600450" y="5635625"/>
          <p14:tracePt t="53087" x="3600450" y="5599113"/>
          <p14:tracePt t="53095" x="3582988" y="5562600"/>
          <p14:tracePt t="53104" x="3582988" y="5545138"/>
          <p14:tracePt t="53112" x="3582988" y="5499100"/>
          <p14:tracePt t="53120" x="3582988" y="5462588"/>
          <p14:tracePt t="53127" x="3582988" y="5426075"/>
          <p14:tracePt t="53136" x="3582988" y="5399088"/>
          <p14:tracePt t="53143" x="3582988" y="5362575"/>
          <p14:tracePt t="53153" x="3582988" y="5343525"/>
          <p14:tracePt t="53159" x="3582988" y="5316538"/>
          <p14:tracePt t="53169" x="3582988" y="5307013"/>
          <p14:tracePt t="53175" x="3592513" y="5280025"/>
          <p14:tracePt t="53184" x="3592513" y="5262563"/>
          <p14:tracePt t="53191" x="3592513" y="5216525"/>
          <p14:tracePt t="53199" x="3600450" y="5197475"/>
          <p14:tracePt t="53207" x="3619500" y="5170488"/>
          <p14:tracePt t="53215" x="3636963" y="5153025"/>
          <p14:tracePt t="53223" x="3665538" y="5106988"/>
          <p14:tracePt t="53231" x="3683000" y="5089525"/>
          <p14:tracePt t="53239" x="3702050" y="5043488"/>
          <p14:tracePt t="53247" x="3756025" y="4997450"/>
          <p14:tracePt t="53255" x="3783013" y="4970463"/>
          <p14:tracePt t="53263" x="3846513" y="4924425"/>
          <p14:tracePt t="53271" x="3875088" y="4906963"/>
          <p14:tracePt t="53279" x="3919538" y="4887913"/>
          <p14:tracePt t="53288" x="3956050" y="4870450"/>
          <p14:tracePt t="53295" x="4038600" y="4833938"/>
          <p14:tracePt t="53305" x="4084638" y="4824413"/>
          <p14:tracePt t="53311" x="4138613" y="4814888"/>
          <p14:tracePt t="53320" x="4211638" y="4814888"/>
          <p14:tracePt t="53327" x="4275138" y="4797425"/>
          <p14:tracePt t="53335" x="4348163" y="4797425"/>
          <p14:tracePt t="53343" x="4421188" y="4797425"/>
          <p14:tracePt t="53351" x="4476750" y="4797425"/>
          <p14:tracePt t="53359" x="4557713" y="4797425"/>
          <p14:tracePt t="53368" x="4613275" y="4797425"/>
          <p14:tracePt t="53375" x="4667250" y="4797425"/>
          <p14:tracePt t="53384" x="4740275" y="4797425"/>
          <p14:tracePt t="53392" x="4786313" y="4797425"/>
          <p14:tracePt t="53400" x="4832350" y="4824413"/>
          <p14:tracePt t="53408" x="4840288" y="4833938"/>
          <p14:tracePt t="53416" x="4849813" y="4841875"/>
          <p14:tracePt t="53424" x="4868863" y="4851400"/>
          <p14:tracePt t="53432" x="4895850" y="4870450"/>
          <p14:tracePt t="53448" x="4913313" y="4897438"/>
          <p14:tracePt t="53455" x="4913313" y="4924425"/>
          <p14:tracePt t="53464" x="4932363" y="4960938"/>
          <p14:tracePt t="53472" x="4941888" y="4979988"/>
          <p14:tracePt t="53480" x="4949825" y="5016500"/>
          <p14:tracePt t="53489" x="4949825" y="5033963"/>
          <p14:tracePt t="53496" x="4949825" y="5070475"/>
          <p14:tracePt t="53504" x="4949825" y="5106988"/>
          <p14:tracePt t="53512" x="4959350" y="5126038"/>
          <p14:tracePt t="53519" x="4959350" y="5170488"/>
          <p14:tracePt t="53528" x="4959350" y="5226050"/>
          <p14:tracePt t="53537" x="4959350" y="5233988"/>
          <p14:tracePt t="53544" x="4959350" y="5280025"/>
          <p14:tracePt t="53553" x="4959350" y="5316538"/>
          <p14:tracePt t="53560" x="4959350" y="5362575"/>
          <p14:tracePt t="53569" x="4959350" y="5389563"/>
          <p14:tracePt t="53576" x="4959350" y="5435600"/>
          <p14:tracePt t="53584" x="4959350" y="5462588"/>
          <p14:tracePt t="53592" x="4959350" y="5489575"/>
          <p14:tracePt t="53608" x="4959350" y="5508625"/>
          <p14:tracePt t="53927" x="4978400" y="5508625"/>
          <p14:tracePt t="53935" x="4995863" y="5508625"/>
          <p14:tracePt t="53944" x="5049838" y="5526088"/>
          <p14:tracePt t="53952" x="5095875" y="5535613"/>
          <p14:tracePt t="53960" x="5168900" y="5535613"/>
          <p14:tracePt t="53970" x="5224463" y="5535613"/>
          <p14:tracePt t="53976" x="5278438" y="5535613"/>
          <p14:tracePt t="53984" x="5334000" y="5535613"/>
          <p14:tracePt t="53992" x="5378450" y="5535613"/>
          <p14:tracePt t="54000" x="5441950" y="5508625"/>
          <p14:tracePt t="54008" x="5470525" y="5481638"/>
          <p14:tracePt t="54016" x="5478463" y="5472113"/>
          <p14:tracePt t="54024" x="5497513" y="5462588"/>
          <p14:tracePt t="54032" x="5507038" y="5445125"/>
          <p14:tracePt t="54039" x="5507038" y="5435600"/>
          <p14:tracePt t="54048" x="5524500" y="5408613"/>
          <p14:tracePt t="54055" x="5524500" y="5399088"/>
          <p14:tracePt t="54064" x="5534025" y="5372100"/>
          <p14:tracePt t="54080" x="5534025" y="5343525"/>
          <p14:tracePt t="54088" x="5534025" y="5335588"/>
          <p14:tracePt t="54104" x="5543550" y="5316538"/>
          <p14:tracePt t="54121" x="5543550" y="5307013"/>
          <p14:tracePt t="54160" x="5543550" y="5299075"/>
          <p14:tracePt t="54184" x="5551488" y="5299075"/>
          <p14:tracePt t="54192" x="5561013" y="5289550"/>
          <p14:tracePt t="54200" x="5570538" y="5280025"/>
          <p14:tracePt t="54208" x="5570538" y="5270500"/>
          <p14:tracePt t="54216" x="5580063" y="5262563"/>
          <p14:tracePt t="54224" x="5588000" y="5253038"/>
          <p14:tracePt t="54232" x="5607050" y="5233988"/>
          <p14:tracePt t="54240" x="5616575" y="5233988"/>
          <p14:tracePt t="54248" x="5634038" y="5216525"/>
          <p14:tracePt t="54256" x="5653088" y="5207000"/>
          <p14:tracePt t="54264" x="5724525" y="5170488"/>
          <p14:tracePt t="54274" x="5753100" y="5153025"/>
          <p14:tracePt t="54280" x="5807075" y="5143500"/>
          <p14:tracePt t="54289" x="5853113" y="5126038"/>
          <p14:tracePt t="54296" x="5899150" y="5097463"/>
          <p14:tracePt t="54304" x="5943600" y="5089525"/>
          <p14:tracePt t="54312" x="6026150" y="5060950"/>
          <p14:tracePt t="54321" x="6053138" y="5053013"/>
          <p14:tracePt t="54328" x="6108700" y="5053013"/>
          <p14:tracePt t="54337" x="6126163" y="5043488"/>
          <p14:tracePt t="54776" x="6135688" y="5033963"/>
          <p14:tracePt t="56128" x="6135688" y="5043488"/>
          <p14:tracePt t="57640" x="6135688" y="5053013"/>
          <p14:tracePt t="57648" x="6135688" y="5060950"/>
          <p14:tracePt t="57656" x="6135688" y="5080000"/>
          <p14:tracePt t="57680" x="6135688" y="5089525"/>
          <p14:tracePt t="57704" x="6126163" y="5097463"/>
          <p14:tracePt t="57712" x="6116638" y="5106988"/>
          <p14:tracePt t="57719" x="6099175" y="5126038"/>
          <p14:tracePt t="57736" x="6089650" y="5133975"/>
          <p14:tracePt t="57760" x="6089650" y="5143500"/>
          <p14:tracePt t="57769" x="6080125" y="5143500"/>
          <p14:tracePt t="58640" x="6072188" y="5143500"/>
          <p14:tracePt t="65265" x="6062663" y="5126038"/>
          <p14:tracePt t="65271" x="6126163" y="5070475"/>
          <p14:tracePt t="65278" x="6245225" y="5006975"/>
          <p14:tracePt t="65287" x="6345238" y="4951413"/>
          <p14:tracePt t="65295" x="6508750" y="4887913"/>
          <p14:tracePt t="65303" x="6664325" y="4833938"/>
          <p14:tracePt t="65311" x="6846888" y="4797425"/>
          <p14:tracePt t="65320" x="7083425" y="4751388"/>
          <p14:tracePt t="65327" x="7329488" y="4714875"/>
          <p14:tracePt t="65336" x="7575550" y="4660900"/>
          <p14:tracePt t="65344" x="7740650" y="4641850"/>
          <p14:tracePt t="65353" x="7894638" y="4632325"/>
          <p14:tracePt t="65360" x="8040688" y="4605338"/>
          <p14:tracePt t="65369" x="8132763" y="4568825"/>
          <p14:tracePt t="65376" x="8232775" y="4559300"/>
          <p14:tracePt t="65386" x="8323263" y="4532313"/>
          <p14:tracePt t="65392" x="8369300" y="4522788"/>
          <p14:tracePt t="65402" x="8423275" y="4514850"/>
          <p14:tracePt t="65408" x="8496300" y="4514850"/>
          <p14:tracePt t="65416" x="8615363" y="4468813"/>
          <p14:tracePt t="65424" x="8742363" y="4468813"/>
          <p14:tracePt t="65432" x="8924925" y="44323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ja-JP" dirty="0"/>
              <a:t>glossary 1</a:t>
            </a:r>
          </a:p>
        </p:txBody>
      </p:sp>
      <p:sp>
        <p:nvSpPr>
          <p:cNvPr id="18435" name="Rectangle 3"/>
          <p:cNvSpPr>
            <a:spLocks noGrp="1" noChangeArrowheads="1"/>
          </p:cNvSpPr>
          <p:nvPr>
            <p:ph type="body" idx="1"/>
          </p:nvPr>
        </p:nvSpPr>
        <p:spPr/>
        <p:txBody>
          <a:bodyPr/>
          <a:lstStyle/>
          <a:p>
            <a:pPr eaLnBrk="1" hangingPunct="1">
              <a:lnSpc>
                <a:spcPct val="90000"/>
              </a:lnSpc>
            </a:pPr>
            <a:r>
              <a:rPr lang="en-US" altLang="ja-JP" sz="2000"/>
              <a:t>Simultaneously: </a:t>
            </a:r>
            <a:r>
              <a:rPr lang="ja-JP" altLang="en-US" sz="2000"/>
              <a:t>同時に、という意味で</a:t>
            </a:r>
            <a:r>
              <a:rPr lang="en-US" altLang="ja-JP" sz="2000"/>
              <a:t>in parallel</a:t>
            </a:r>
            <a:r>
              <a:rPr lang="ja-JP" altLang="en-US" sz="2000"/>
              <a:t>とほとんど同じだが、ちょっとニュアンスが違う。</a:t>
            </a:r>
            <a:r>
              <a:rPr lang="en-US" altLang="ja-JP" sz="2000"/>
              <a:t>in parallel</a:t>
            </a:r>
            <a:r>
              <a:rPr lang="ja-JP" altLang="en-US" sz="2000"/>
              <a:t>だと同じようなことを同時にやる感じがするが、</a:t>
            </a:r>
            <a:r>
              <a:rPr lang="en-US" altLang="ja-JP" sz="2000"/>
              <a:t>simultaneously</a:t>
            </a:r>
            <a:r>
              <a:rPr lang="ja-JP" altLang="en-US" sz="2000"/>
              <a:t>だととにかく同時にやればよい感じがする。</a:t>
            </a:r>
          </a:p>
          <a:p>
            <a:pPr eaLnBrk="1" hangingPunct="1">
              <a:lnSpc>
                <a:spcPct val="90000"/>
              </a:lnSpc>
            </a:pPr>
            <a:r>
              <a:rPr lang="en-US" altLang="ja-JP" sz="2000"/>
              <a:t>Thread: </a:t>
            </a:r>
            <a:r>
              <a:rPr lang="ja-JP" altLang="en-US" sz="2000"/>
              <a:t>プログラムの一連の流れのこと。</a:t>
            </a:r>
            <a:r>
              <a:rPr lang="en-US" altLang="ja-JP" sz="2000"/>
              <a:t>Thread level parallelism</a:t>
            </a:r>
            <a:r>
              <a:rPr lang="ja-JP" altLang="en-US" sz="2000"/>
              <a:t>（</a:t>
            </a:r>
            <a:r>
              <a:rPr lang="en-US" altLang="ja-JP" sz="2000"/>
              <a:t>TLP)</a:t>
            </a:r>
            <a:r>
              <a:rPr lang="ja-JP" altLang="en-US" sz="2000"/>
              <a:t>は、</a:t>
            </a:r>
            <a:r>
              <a:rPr lang="en-US" altLang="ja-JP" sz="2000"/>
              <a:t>Thread</a:t>
            </a:r>
            <a:r>
              <a:rPr lang="ja-JP" altLang="en-US" sz="2000"/>
              <a:t>間の並列性のことで、ここでは</a:t>
            </a:r>
            <a:r>
              <a:rPr lang="en-US" altLang="ja-JP" sz="2000"/>
              <a:t>Hennessy and Patterson</a:t>
            </a:r>
            <a:r>
              <a:rPr lang="ja-JP" altLang="en-US" sz="2000"/>
              <a:t>のテキストに従って</a:t>
            </a:r>
            <a:r>
              <a:rPr lang="en-US" altLang="ja-JP" sz="2000"/>
              <a:t>PC</a:t>
            </a:r>
            <a:r>
              <a:rPr lang="ja-JP" altLang="en-US" sz="2000"/>
              <a:t>が独立している場合に使うが違った意味に使う人も居る。これに対して</a:t>
            </a:r>
            <a:r>
              <a:rPr lang="en-US" altLang="ja-JP" sz="2000"/>
              <a:t>PC</a:t>
            </a:r>
            <a:r>
              <a:rPr lang="ja-JP" altLang="en-US" sz="2000"/>
              <a:t>が単一で命令間にある並列性を</a:t>
            </a:r>
            <a:r>
              <a:rPr lang="en-US" altLang="ja-JP" sz="2000"/>
              <a:t>ILP</a:t>
            </a:r>
            <a:r>
              <a:rPr lang="ja-JP" altLang="en-US" sz="2000"/>
              <a:t>と呼ぶ</a:t>
            </a:r>
          </a:p>
          <a:p>
            <a:pPr eaLnBrk="1" hangingPunct="1">
              <a:lnSpc>
                <a:spcPct val="90000"/>
              </a:lnSpc>
            </a:pPr>
            <a:r>
              <a:rPr lang="en-US" altLang="ja-JP" sz="2000"/>
              <a:t>Dependability: </a:t>
            </a:r>
            <a:r>
              <a:rPr lang="ja-JP" altLang="en-US" sz="2000"/>
              <a:t>耐故障性、</a:t>
            </a:r>
            <a:r>
              <a:rPr lang="en-US" altLang="ja-JP" sz="2000"/>
              <a:t>Reliability(</a:t>
            </a:r>
            <a:r>
              <a:rPr lang="ja-JP" altLang="en-US" sz="2000"/>
              <a:t>信頼性）</a:t>
            </a:r>
            <a:r>
              <a:rPr lang="en-US" altLang="ja-JP" sz="2000"/>
              <a:t>, Availability(</a:t>
            </a:r>
            <a:r>
              <a:rPr lang="ja-JP" altLang="en-US" sz="2000"/>
              <a:t>可用性）双方を含み、要するに故障に強いこと。</a:t>
            </a:r>
            <a:r>
              <a:rPr lang="en-US" altLang="ja-JP" sz="2000"/>
              <a:t>Redundant system</a:t>
            </a:r>
            <a:r>
              <a:rPr lang="ja-JP" altLang="en-US" sz="2000"/>
              <a:t>は冗長システムのことで、多めに資源を持つことで耐故障性を上げることができる。</a:t>
            </a:r>
          </a:p>
          <a:p>
            <a:pPr eaLnBrk="1" hangingPunct="1">
              <a:lnSpc>
                <a:spcPct val="90000"/>
              </a:lnSpc>
            </a:pPr>
            <a:r>
              <a:rPr lang="en-US" altLang="ja-JP" sz="2000"/>
              <a:t>Distributed system:</a:t>
            </a:r>
            <a:r>
              <a:rPr lang="ja-JP" altLang="en-US" sz="2000"/>
              <a:t>分散システム、分散して処理することにより効率的に処理をしたり耐故障性を上げたりする</a:t>
            </a:r>
          </a:p>
        </p:txBody>
      </p:sp>
      <p:pic>
        <p:nvPicPr>
          <p:cNvPr id="2" name="オーディオ 1">
            <a:hlinkClick r:id="" action="ppaction://media"/>
            <a:extLst>
              <a:ext uri="{FF2B5EF4-FFF2-40B4-BE49-F238E27FC236}">
                <a16:creationId xmlns:a16="http://schemas.microsoft.com/office/drawing/2014/main" id="{8952B925-5CED-4D9D-B125-92557604DC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36"/>
    </mc:Choice>
    <mc:Fallback xmlns="">
      <p:transition spd="slow" advTm="1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2" x="8970963" y="3884613"/>
          <p14:tracePt t="459" x="8778875" y="3948113"/>
          <p14:tracePt t="467" x="8651875" y="3976688"/>
          <p14:tracePt t="477" x="8496300" y="4021138"/>
          <p14:tracePt t="483" x="8369300" y="4040188"/>
          <p14:tracePt t="492" x="8223250" y="4049713"/>
          <p14:tracePt t="498" x="8059738" y="4067175"/>
          <p14:tracePt t="508" x="7931150" y="4094163"/>
          <p14:tracePt t="514" x="7758113" y="4140200"/>
          <p14:tracePt t="522" x="7594600" y="4186238"/>
          <p14:tracePt t="530" x="7402513" y="4249738"/>
          <p14:tracePt t="538" x="7256463" y="4268788"/>
          <p14:tracePt t="546" x="7092950" y="4295775"/>
          <p14:tracePt t="554" x="6929438" y="4322763"/>
          <p14:tracePt t="562" x="6810375" y="4340225"/>
          <p14:tracePt t="571" x="6700838" y="4349750"/>
          <p14:tracePt t="578" x="6627813" y="4349750"/>
          <p14:tracePt t="586" x="6573838" y="4368800"/>
          <p14:tracePt t="594" x="6554788" y="4368800"/>
          <p14:tracePt t="602" x="6518275" y="4368800"/>
          <p14:tracePt t="779" x="6508750" y="4368800"/>
          <p14:tracePt t="891" x="6500813" y="4368800"/>
          <p14:tracePt t="898" x="6491288" y="4368800"/>
          <p14:tracePt t="922" x="6481763" y="4359275"/>
          <p14:tracePt t="963" x="6481763" y="4349750"/>
          <p14:tracePt t="987" x="6481763" y="4340225"/>
          <p14:tracePt t="1019" x="6481763" y="4322763"/>
          <p14:tracePt t="1027" x="6481763" y="4313238"/>
          <p14:tracePt t="1043" x="6481763" y="4303713"/>
          <p14:tracePt t="1059" x="6481763" y="4295775"/>
          <p14:tracePt t="1069" x="6472238" y="4268788"/>
          <p14:tracePt t="1090" x="6472238" y="4259263"/>
          <p14:tracePt t="1235" x="6472238" y="4240213"/>
          <p14:tracePt t="1244" x="6472238" y="4232275"/>
          <p14:tracePt t="1275" x="6472238" y="4222750"/>
          <p14:tracePt t="3411" x="6472238" y="4195763"/>
          <p14:tracePt t="3427" x="6472238" y="4186238"/>
          <p14:tracePt t="3435" x="6464300" y="4176713"/>
          <p14:tracePt t="3555" x="6464300" y="4159250"/>
          <p14:tracePt t="3579" x="6454775" y="4140200"/>
          <p14:tracePt t="4371" x="6454775" y="4130675"/>
          <p14:tracePt t="4395" x="6454775" y="4113213"/>
          <p14:tracePt t="4427" x="6454775" y="4103688"/>
          <p14:tracePt t="4451" x="6454775" y="4094163"/>
          <p14:tracePt t="4475" x="6454775" y="4086225"/>
          <p14:tracePt t="4491" x="6454775" y="4076700"/>
          <p14:tracePt t="4499" x="6454775" y="4067175"/>
          <p14:tracePt t="4507" x="6454775" y="4057650"/>
          <p14:tracePt t="4523" x="6454775" y="4049713"/>
          <p14:tracePt t="4555" x="6435725" y="4030663"/>
          <p14:tracePt t="4572" x="6435725" y="4021138"/>
          <p14:tracePt t="4603" x="6435725" y="4013200"/>
          <p14:tracePt t="4643" x="6427788" y="4003675"/>
          <p14:tracePt t="4675" x="6427788" y="3994150"/>
          <p14:tracePt t="4683" x="6427788" y="3984625"/>
          <p14:tracePt t="4723" x="6418263" y="3976688"/>
          <p14:tracePt t="5755" x="6408738" y="3976688"/>
          <p14:tracePt t="5962" x="6399213" y="3967163"/>
          <p14:tracePt t="5970" x="6399213" y="3948113"/>
          <p14:tracePt t="5986" x="6399213" y="3940175"/>
          <p14:tracePt t="5994" x="6399213" y="3930650"/>
          <p14:tracePt t="6003" x="6399213" y="3921125"/>
          <p14:tracePt t="6011" x="6399213" y="3911600"/>
          <p14:tracePt t="6019" x="6399213" y="3903663"/>
          <p14:tracePt t="6027" x="6399213" y="3884613"/>
          <p14:tracePt t="6043" x="6399213" y="3875088"/>
          <p14:tracePt t="6051" x="6408738" y="3857625"/>
          <p14:tracePt t="6059" x="6408738" y="3848100"/>
          <p14:tracePt t="6068" x="6408738" y="3830638"/>
          <p14:tracePt t="6073" x="6408738" y="3821113"/>
          <p14:tracePt t="6082" x="6408738" y="3811588"/>
          <p14:tracePt t="6098" x="6408738" y="3784600"/>
          <p14:tracePt t="6106" x="6418263" y="3775075"/>
          <p14:tracePt t="6114" x="6418263" y="3767138"/>
          <p14:tracePt t="6122" x="6418263" y="3748088"/>
          <p14:tracePt t="6130" x="6418263" y="3738563"/>
          <p14:tracePt t="6147" x="6435725" y="3721100"/>
          <p14:tracePt t="6163" x="6435725" y="3711575"/>
          <p14:tracePt t="6204" x="6435725" y="3702050"/>
          <p14:tracePt t="6443" x="6435725" y="3694113"/>
          <p14:tracePt t="6459" x="6427788" y="3684588"/>
          <p14:tracePt t="6467" x="6427788" y="3675063"/>
          <p14:tracePt t="6475" x="6418263" y="3657600"/>
          <p14:tracePt t="6498" x="6408738" y="3657600"/>
          <p14:tracePt t="6505" x="6399213" y="3648075"/>
          <p14:tracePt t="6530" x="6381750" y="3629025"/>
          <p14:tracePt t="6538" x="6372225" y="3621088"/>
          <p14:tracePt t="6747" x="6372225" y="3611563"/>
          <p14:tracePt t="6907" x="6362700" y="3611563"/>
          <p14:tracePt t="6987" x="6354763" y="3611563"/>
          <p14:tracePt t="7012" x="6335713" y="3602038"/>
          <p14:tracePt t="7019" x="6326188" y="3592513"/>
          <p14:tracePt t="7035" x="6308725" y="3575050"/>
          <p14:tracePt t="7051" x="6299200" y="3575050"/>
          <p14:tracePt t="7068" x="6299200" y="3565525"/>
          <p14:tracePt t="7323" x="6291263" y="3556000"/>
          <p14:tracePt t="7347" x="6281738" y="3556000"/>
          <p14:tracePt t="7379" x="6272213" y="3556000"/>
          <p14:tracePt t="7411" x="6262688" y="3556000"/>
          <p14:tracePt t="7419" x="6245225" y="3556000"/>
          <p14:tracePt t="7443" x="6226175" y="3538538"/>
          <p14:tracePt t="7475" x="6218238" y="3538538"/>
          <p14:tracePt t="7499" x="6189663" y="3538538"/>
          <p14:tracePt t="7507" x="6189663" y="3548063"/>
          <p14:tracePt t="7515" x="6181725" y="3548063"/>
          <p14:tracePt t="7523" x="6181725" y="3556000"/>
          <p14:tracePt t="7531" x="6172200" y="3565525"/>
          <p14:tracePt t="7547" x="6162675" y="3575050"/>
          <p14:tracePt t="7556" x="6153150" y="3584575"/>
          <p14:tracePt t="8266" x="6145213" y="3584575"/>
          <p14:tracePt t="8284" x="6135688" y="3584575"/>
          <p14:tracePt t="8299" x="6126163" y="3592513"/>
          <p14:tracePt t="8315" x="6099175" y="3602038"/>
          <p14:tracePt t="8339" x="6099175" y="3611563"/>
          <p14:tracePt t="8395" x="6089650" y="3611563"/>
          <p14:tracePt t="8427" x="6080125" y="3621088"/>
          <p14:tracePt t="8444" x="6072188" y="3629025"/>
          <p14:tracePt t="8643" x="6062663" y="3629025"/>
          <p14:tracePt t="8651" x="6062663" y="3611563"/>
          <p14:tracePt t="8659" x="6053138" y="3592513"/>
          <p14:tracePt t="8667" x="6043613" y="3575050"/>
          <p14:tracePt t="8676" x="6026150" y="3548063"/>
          <p14:tracePt t="8683" x="6016625" y="3519488"/>
          <p14:tracePt t="8692" x="6007100" y="3511550"/>
          <p14:tracePt t="8699" x="6007100" y="3502025"/>
          <p14:tracePt t="8708" x="5999163" y="3475038"/>
          <p14:tracePt t="8715" x="5980113" y="3455988"/>
          <p14:tracePt t="8731" x="5972175" y="3429000"/>
          <p14:tracePt t="8747" x="5962650" y="3419475"/>
          <p14:tracePt t="8756" x="5953125" y="3411538"/>
          <p14:tracePt t="8779" x="5935663" y="3392488"/>
          <p14:tracePt t="8795" x="5935663" y="3382963"/>
          <p14:tracePt t="8803" x="5926138" y="3375025"/>
          <p14:tracePt t="8819" x="5916613" y="3365500"/>
          <p14:tracePt t="8835" x="5907088" y="3355975"/>
          <p14:tracePt t="8843" x="5889625" y="3328988"/>
          <p14:tracePt t="8859" x="5870575" y="3319463"/>
          <p14:tracePt t="8867" x="5843588" y="3309938"/>
          <p14:tracePt t="8875" x="5826125" y="3292475"/>
          <p14:tracePt t="8883" x="5807075" y="3282950"/>
          <p14:tracePt t="8893" x="5789613" y="3273425"/>
          <p14:tracePt t="8899" x="5761038" y="3273425"/>
          <p14:tracePt t="8908" x="5753100" y="3265488"/>
          <p14:tracePt t="8915" x="5734050" y="3265488"/>
          <p14:tracePt t="8923" x="5707063" y="3255963"/>
          <p14:tracePt t="8931" x="5697538" y="3246438"/>
          <p14:tracePt t="8947" x="5688013" y="3246438"/>
          <p14:tracePt t="8956" x="5670550" y="3246438"/>
          <p14:tracePt t="8963" x="5661025" y="3246438"/>
          <p14:tracePt t="8973" x="5653088" y="3246438"/>
          <p14:tracePt t="8989" x="5634038" y="3246438"/>
          <p14:tracePt t="8995" x="5624513" y="3246438"/>
          <p14:tracePt t="9003" x="5616575" y="3246438"/>
          <p14:tracePt t="9011" x="5597525" y="3236913"/>
          <p14:tracePt t="9019" x="5588000" y="3236913"/>
          <p14:tracePt t="9027" x="5580063" y="3236913"/>
          <p14:tracePt t="9043" x="5570538" y="3236913"/>
          <p14:tracePt t="9051" x="5551488" y="3236913"/>
          <p14:tracePt t="9059" x="5534025" y="3228975"/>
          <p14:tracePt t="9075" x="5507038" y="3228975"/>
          <p14:tracePt t="9082" x="5487988" y="3228975"/>
          <p14:tracePt t="9090" x="5478463" y="3228975"/>
          <p14:tracePt t="9098" x="5461000" y="3228975"/>
          <p14:tracePt t="9106" x="5451475" y="3228975"/>
          <p14:tracePt t="9113" x="5441950" y="3228975"/>
          <p14:tracePt t="9122" x="5434013" y="3228975"/>
          <p14:tracePt t="9130" x="5424488" y="3228975"/>
          <p14:tracePt t="9138" x="5387975" y="3228975"/>
          <p14:tracePt t="9145" x="5360988" y="3228975"/>
          <p14:tracePt t="9154" x="5334000" y="3236913"/>
          <p14:tracePt t="9162" x="5314950" y="3255963"/>
          <p14:tracePt t="9171" x="5297488" y="3265488"/>
          <p14:tracePt t="9178" x="5251450" y="3282950"/>
          <p14:tracePt t="9187" x="5232400" y="3302000"/>
          <p14:tracePt t="9214" x="5151438" y="3346450"/>
          <p14:tracePt t="9225" x="5141913" y="3355975"/>
          <p14:tracePt t="9241" x="5122863" y="3365500"/>
          <p14:tracePt t="9249" x="5114925" y="3365500"/>
          <p14:tracePt t="9274" x="5105400" y="3365500"/>
          <p14:tracePt t="9282" x="5078413" y="3365500"/>
          <p14:tracePt t="9291" x="5059363" y="3365500"/>
          <p14:tracePt t="9300" x="5032375" y="3365500"/>
          <p14:tracePt t="9308" x="4986338" y="3346450"/>
          <p14:tracePt t="9314" x="4959350" y="3328988"/>
          <p14:tracePt t="9322" x="4922838" y="3282950"/>
          <p14:tracePt t="9329" x="4905375" y="3265488"/>
          <p14:tracePt t="9338" x="4868863" y="3228975"/>
          <p14:tracePt t="9345" x="4822825" y="3182938"/>
          <p14:tracePt t="9354" x="4803775" y="3163888"/>
          <p14:tracePt t="9362" x="4786313" y="3155950"/>
          <p14:tracePt t="9370" x="4749800" y="3136900"/>
          <p14:tracePt t="9378" x="4730750" y="3109913"/>
          <p14:tracePt t="9385" x="4722813" y="3109913"/>
          <p14:tracePt t="9409" x="4703763" y="3090863"/>
          <p14:tracePt t="9418" x="4686300" y="3082925"/>
          <p14:tracePt t="9426" x="4676775" y="3073400"/>
          <p14:tracePt t="9434" x="4659313" y="3063875"/>
          <p14:tracePt t="9442" x="4640263" y="3046413"/>
          <p14:tracePt t="9450" x="4630738" y="3036888"/>
          <p14:tracePt t="9458" x="4613275" y="3017838"/>
          <p14:tracePt t="9466" x="4594225" y="3000375"/>
          <p14:tracePt t="9474" x="4576763" y="2982913"/>
          <p14:tracePt t="9482" x="4567238" y="2973388"/>
          <p14:tracePt t="9498" x="4540250" y="2963863"/>
          <p14:tracePt t="9506" x="4540250" y="2954338"/>
          <p14:tracePt t="9514" x="4530725" y="2946400"/>
          <p14:tracePt t="9522" x="4521200" y="2936875"/>
          <p14:tracePt t="9578" x="4513263" y="2927350"/>
          <p14:tracePt t="9619" x="4503738" y="2917825"/>
          <p14:tracePt t="9627" x="4503738" y="2909888"/>
          <p14:tracePt t="9636" x="4494213" y="2900363"/>
          <p14:tracePt t="9643" x="4484688" y="2873375"/>
          <p14:tracePt t="9651" x="4476750" y="2863850"/>
          <p14:tracePt t="9659" x="4457700" y="2844800"/>
          <p14:tracePt t="9667" x="4448175" y="2827338"/>
          <p14:tracePt t="9676" x="4440238" y="2817813"/>
          <p14:tracePt t="9683" x="4430713" y="2800350"/>
          <p14:tracePt t="9692" x="4413250" y="2771775"/>
          <p14:tracePt t="9699" x="4394200" y="2754313"/>
          <p14:tracePt t="9709" x="4384675" y="2744788"/>
          <p14:tracePt t="9715" x="4367213" y="2727325"/>
          <p14:tracePt t="9723" x="4357688" y="2727325"/>
          <p14:tracePt t="9731" x="4348163" y="2708275"/>
          <p14:tracePt t="9739" x="4340225" y="2690813"/>
          <p14:tracePt t="9747" x="4321175" y="2654300"/>
          <p14:tracePt t="9756" x="4311650" y="2635250"/>
          <p14:tracePt t="9763" x="4303713" y="2617788"/>
          <p14:tracePt t="9773" x="4303713" y="2589213"/>
          <p14:tracePt t="9780" x="4303713" y="2562225"/>
          <p14:tracePt t="9789" x="4294188" y="2544763"/>
          <p14:tracePt t="9795" x="4294188" y="2517775"/>
          <p14:tracePt t="9803" x="4294188" y="2498725"/>
          <p14:tracePt t="9811" x="4284663" y="2435225"/>
          <p14:tracePt t="9819" x="4275138" y="2435225"/>
          <p14:tracePt t="9827" x="4275138" y="2398713"/>
          <p14:tracePt t="9835" x="4267200" y="2362200"/>
          <p14:tracePt t="9843" x="4267200" y="2343150"/>
          <p14:tracePt t="9851" x="4257675" y="2306638"/>
          <p14:tracePt t="9859" x="4257675" y="2262188"/>
          <p14:tracePt t="9867" x="4257675" y="2233613"/>
          <p14:tracePt t="9875" x="4248150" y="2206625"/>
          <p14:tracePt t="9883" x="4221163" y="2170113"/>
          <p14:tracePt t="9891" x="4221163" y="2160588"/>
          <p14:tracePt t="9899" x="4202113" y="2125663"/>
          <p14:tracePt t="9907" x="4194175" y="2106613"/>
          <p14:tracePt t="9915" x="4175125" y="2089150"/>
          <p14:tracePt t="9924" x="4111625" y="2052638"/>
          <p14:tracePt t="9931" x="4075113" y="2043113"/>
          <p14:tracePt t="9939" x="4029075" y="2043113"/>
          <p14:tracePt t="9947" x="3948113" y="2033588"/>
          <p14:tracePt t="9956" x="3875088" y="2033588"/>
          <p14:tracePt t="9963" x="3746500" y="2033588"/>
          <p14:tracePt t="9974" x="3636963" y="2033588"/>
          <p14:tracePt t="9979" x="3509963" y="2033588"/>
          <p14:tracePt t="9989" x="3382963" y="2033588"/>
          <p14:tracePt t="9995" x="3254375" y="2033588"/>
          <p14:tracePt t="10004" x="3108325" y="2052638"/>
          <p14:tracePt t="10011" x="2971800" y="2060575"/>
          <p14:tracePt t="10019" x="2862263" y="2079625"/>
          <p14:tracePt t="10027" x="2752725" y="2097088"/>
          <p14:tracePt t="10035" x="2662238" y="2106613"/>
          <p14:tracePt t="10043" x="2598738" y="2116138"/>
          <p14:tracePt t="10051" x="2562225" y="2116138"/>
          <p14:tracePt t="10059" x="2525713" y="2125663"/>
          <p14:tracePt t="10068" x="2506663" y="2125663"/>
          <p14:tracePt t="10075" x="2498725" y="2125663"/>
          <p14:tracePt t="10091" x="2489200" y="2125663"/>
          <p14:tracePt t="10115" x="2479675" y="2125663"/>
          <p14:tracePt t="10123" x="2470150" y="2125663"/>
          <p14:tracePt t="10140" x="2462213" y="2125663"/>
          <p14:tracePt t="10147" x="2443163" y="2125663"/>
          <p14:tracePt t="10156" x="2425700" y="2106613"/>
          <p14:tracePt t="10163" x="2425700" y="2089150"/>
          <p14:tracePt t="10173" x="2406650" y="2070100"/>
          <p14:tracePt t="10180" x="2389188" y="2033588"/>
          <p14:tracePt t="10189" x="2379663" y="2024063"/>
          <p14:tracePt t="10210" x="2360613" y="1924050"/>
          <p14:tracePt t="10219" x="2360613" y="1887538"/>
          <p14:tracePt t="10227" x="2360613" y="1870075"/>
          <p14:tracePt t="10235" x="2360613" y="1824038"/>
          <p14:tracePt t="10243" x="2360613" y="1797050"/>
          <p14:tracePt t="10251" x="2360613" y="1768475"/>
          <p14:tracePt t="10260" x="2360613" y="1741488"/>
          <p14:tracePt t="10267" x="2360613" y="1724025"/>
          <p14:tracePt t="10275" x="2360613" y="1687513"/>
          <p14:tracePt t="10283" x="2360613" y="1668463"/>
          <p14:tracePt t="10291" x="2379663" y="1641475"/>
          <p14:tracePt t="10299" x="2397125" y="1624013"/>
          <p14:tracePt t="10308" x="2406650" y="1604963"/>
          <p14:tracePt t="10315" x="2443163" y="1568450"/>
          <p14:tracePt t="10331" x="2452688" y="1550988"/>
          <p14:tracePt t="10347" x="2470150" y="1531938"/>
          <p14:tracePt t="10452" x="2425700" y="1541463"/>
          <p14:tracePt t="10460" x="2406650" y="1550988"/>
          <p14:tracePt t="10468" x="2333625" y="1558925"/>
          <p14:tracePt t="10475" x="2287588" y="1568450"/>
          <p14:tracePt t="10484" x="2233613" y="1568450"/>
          <p14:tracePt t="10492" x="2160588" y="1595438"/>
          <p14:tracePt t="10500" x="2078038" y="1595438"/>
          <p14:tracePt t="10507" x="1987550" y="1595438"/>
          <p14:tracePt t="10515" x="1878013" y="1595438"/>
          <p14:tracePt t="10523" x="1787525" y="1595438"/>
          <p14:tracePt t="10530" x="1658938" y="1595438"/>
          <p14:tracePt t="10538" x="1531938" y="1595438"/>
          <p14:tracePt t="10547" x="1439863" y="1595438"/>
          <p14:tracePt t="10555" x="1349375" y="1595438"/>
          <p14:tracePt t="10563" x="1276350" y="1595438"/>
          <p14:tracePt t="10572" x="1212850" y="1587500"/>
          <p14:tracePt t="10578" x="1157288" y="1587500"/>
          <p14:tracePt t="10589" x="1112838" y="1550988"/>
          <p14:tracePt t="10594" x="1093788" y="1550988"/>
          <p14:tracePt t="10603" x="1047750" y="1541463"/>
          <p14:tracePt t="10619" x="1039813" y="1531938"/>
          <p14:tracePt t="10626" x="1030288" y="1522413"/>
          <p14:tracePt t="10634" x="1030288" y="1514475"/>
          <p14:tracePt t="10651" x="1030288" y="1504950"/>
          <p14:tracePt t="10667" x="1030288" y="1495425"/>
          <p14:tracePt t="10779" x="1039813" y="1485900"/>
          <p14:tracePt t="10789" x="1066800" y="1485900"/>
          <p14:tracePt t="10795" x="1149350" y="1514475"/>
          <p14:tracePt t="10804" x="1212850" y="1531938"/>
          <p14:tracePt t="10811" x="1312863" y="1587500"/>
          <p14:tracePt t="10819" x="1349375" y="1595438"/>
          <p14:tracePt t="10827" x="1431925" y="1624013"/>
          <p14:tracePt t="10835" x="1495425" y="1660525"/>
          <p14:tracePt t="10843" x="1558925" y="1687513"/>
          <p14:tracePt t="10851" x="1568450" y="1697038"/>
          <p14:tracePt t="10859" x="1576388" y="1704975"/>
          <p14:tracePt t="10875" x="1585913" y="1714500"/>
          <p14:tracePt t="11179" x="1595438" y="1724025"/>
          <p14:tracePt t="11189" x="1595438" y="1731963"/>
          <p14:tracePt t="11195" x="1595438" y="1741488"/>
          <p14:tracePt t="11205" x="1595438" y="1751013"/>
          <p14:tracePt t="11211" x="1595438" y="1768475"/>
          <p14:tracePt t="11222" x="1595438" y="1787525"/>
          <p14:tracePt t="11227" x="1604963" y="1797050"/>
          <p14:tracePt t="11251" x="1612900" y="1797050"/>
          <p14:tracePt t="11331" x="1641475" y="1804988"/>
          <p14:tracePt t="11339" x="1668463" y="1833563"/>
          <p14:tracePt t="11348" x="1695450" y="1833563"/>
          <p14:tracePt t="11355" x="1787525" y="1851025"/>
          <p14:tracePt t="11363" x="1851025" y="1878013"/>
          <p14:tracePt t="11373" x="1878013" y="1887538"/>
          <p14:tracePt t="11380" x="1931988" y="1897063"/>
          <p14:tracePt t="11389" x="1978025" y="1914525"/>
          <p14:tracePt t="11396" x="2005013" y="1914525"/>
          <p14:tracePt t="11405" x="2033588" y="1933575"/>
          <p14:tracePt t="11411" x="2051050" y="1933575"/>
          <p14:tracePt t="11419" x="2070100" y="1943100"/>
          <p14:tracePt t="11428" x="2114550" y="1951038"/>
          <p14:tracePt t="11435" x="2124075" y="1951038"/>
          <p14:tracePt t="11443" x="2151063" y="1960563"/>
          <p14:tracePt t="11451" x="2170113" y="1960563"/>
          <p14:tracePt t="11459" x="2187575" y="1970088"/>
          <p14:tracePt t="11467" x="2214563" y="1987550"/>
          <p14:tracePt t="11476" x="2260600" y="1987550"/>
          <p14:tracePt t="11483" x="2297113" y="1997075"/>
          <p14:tracePt t="11493" x="2352675" y="1997075"/>
          <p14:tracePt t="11499" x="2389188" y="2006600"/>
          <p14:tracePt t="11509" x="2443163" y="2006600"/>
          <p14:tracePt t="11515" x="2498725" y="2033588"/>
          <p14:tracePt t="11524" x="2562225" y="2033588"/>
          <p14:tracePt t="11531" x="2616200" y="2043113"/>
          <p14:tracePt t="11540" x="2671763" y="2043113"/>
          <p14:tracePt t="11547" x="2716213" y="2060575"/>
          <p14:tracePt t="11555" x="2752725" y="2060575"/>
          <p14:tracePt t="11562" x="2771775" y="2070100"/>
          <p14:tracePt t="11755" x="2781300" y="2079625"/>
          <p14:tracePt t="11772" x="2781300" y="2106613"/>
          <p14:tracePt t="11779" x="2762250" y="2125663"/>
          <p14:tracePt t="11789" x="2735263" y="2152650"/>
          <p14:tracePt t="11795" x="2708275" y="2160588"/>
          <p14:tracePt t="11806" x="2679700" y="2179638"/>
          <p14:tracePt t="11812" x="2662238" y="2197100"/>
          <p14:tracePt t="11819" x="2652713" y="2206625"/>
          <p14:tracePt t="11835" x="2652713" y="2216150"/>
          <p14:tracePt t="11867" x="2652713" y="2225675"/>
          <p14:tracePt t="11931" x="2652713" y="2233613"/>
          <p14:tracePt t="11939" x="2652713" y="2252663"/>
          <p14:tracePt t="11947" x="2652713" y="2262188"/>
          <p14:tracePt t="11956" x="2671763" y="2279650"/>
          <p14:tracePt t="11963" x="2689225" y="2279650"/>
          <p14:tracePt t="11973" x="2725738" y="2298700"/>
          <p14:tracePt t="11979" x="2752725" y="2316163"/>
          <p14:tracePt t="11989" x="2771775" y="2325688"/>
          <p14:tracePt t="11995" x="2817813" y="2343150"/>
          <p14:tracePt t="12006" x="2862263" y="2362200"/>
          <p14:tracePt t="12011" x="2917825" y="2389188"/>
          <p14:tracePt t="12022" x="2962275" y="2398713"/>
          <p14:tracePt t="12027" x="3027363" y="2435225"/>
          <p14:tracePt t="12036" x="3054350" y="2444750"/>
          <p14:tracePt t="12042" x="3100388" y="2452688"/>
          <p14:tracePt t="12050" x="3144838" y="2489200"/>
          <p14:tracePt t="12058" x="3208338" y="2508250"/>
          <p14:tracePt t="12067" x="3290888" y="2544763"/>
          <p14:tracePt t="12074" x="3363913" y="2554288"/>
          <p14:tracePt t="12083" x="3473450" y="2589213"/>
          <p14:tracePt t="12090" x="3556000" y="2608263"/>
          <p14:tracePt t="12098" x="3646488" y="2625725"/>
          <p14:tracePt t="12107" x="3746500" y="2635250"/>
          <p14:tracePt t="12114" x="3819525" y="2662238"/>
          <p14:tracePt t="12125" x="3865563" y="2690813"/>
          <p14:tracePt t="12130" x="3929063" y="2698750"/>
          <p14:tracePt t="12138" x="3938588" y="2698750"/>
          <p14:tracePt t="12147" x="3965575" y="2708275"/>
          <p14:tracePt t="12155" x="3975100" y="2708275"/>
          <p14:tracePt t="12162" x="4011613" y="2727325"/>
          <p14:tracePt t="12172" x="4021138" y="2727325"/>
          <p14:tracePt t="12178" x="4029075" y="2727325"/>
          <p14:tracePt t="12189" x="4029075" y="2735263"/>
          <p14:tracePt t="12206" x="4048125" y="2735263"/>
          <p14:tracePt t="12211" x="4057650" y="2735263"/>
          <p14:tracePt t="12219" x="4065588" y="2744788"/>
          <p14:tracePt t="12235" x="4094163" y="2744788"/>
          <p14:tracePt t="12251" x="4102100" y="2744788"/>
          <p14:tracePt t="12259" x="4111625" y="2754313"/>
          <p14:tracePt t="12274" x="4121150" y="2763838"/>
          <p14:tracePt t="12282" x="4138613" y="2781300"/>
          <p14:tracePt t="12298" x="4148138" y="2781300"/>
          <p14:tracePt t="12307" x="4157663" y="2790825"/>
          <p14:tracePt t="12314" x="4157663" y="2800350"/>
          <p14:tracePt t="12323" x="4157663" y="2808288"/>
          <p14:tracePt t="12331" x="4165600" y="2817813"/>
          <p14:tracePt t="12347" x="4165600" y="2827338"/>
          <p14:tracePt t="12355" x="4165600" y="2844800"/>
          <p14:tracePt t="12427" x="4165600" y="2854325"/>
          <p14:tracePt t="12443" x="4165600" y="2863850"/>
          <p14:tracePt t="12452" x="4165600" y="2881313"/>
          <p14:tracePt t="12468" x="4165600" y="2890838"/>
          <p14:tracePt t="13284" x="4138613" y="2808288"/>
          <p14:tracePt t="13291" x="4038600" y="2708275"/>
          <p14:tracePt t="13299" x="3902075" y="2525713"/>
          <p14:tracePt t="13309" x="3802063" y="2408238"/>
          <p14:tracePt t="13314" x="3665538" y="2270125"/>
          <p14:tracePt t="13322" x="3519488" y="2125663"/>
          <p14:tracePt t="13330" x="3419475" y="1987550"/>
          <p14:tracePt t="13338" x="3281363" y="1851025"/>
          <p14:tracePt t="13346" x="3171825" y="1751013"/>
          <p14:tracePt t="13354" x="3035300" y="1631950"/>
          <p14:tracePt t="13362" x="2954338" y="1568450"/>
          <p14:tracePt t="13370" x="2852738" y="1514475"/>
          <p14:tracePt t="13377" x="2771775" y="1449388"/>
          <p14:tracePt t="13387" x="2725738" y="1412875"/>
          <p14:tracePt t="13394" x="2679700" y="1385888"/>
          <p14:tracePt t="13402" x="2598738" y="1322388"/>
          <p14:tracePt t="13409" x="2552700" y="1295400"/>
          <p14:tracePt t="13418" x="2525713" y="1285875"/>
          <p14:tracePt t="13426" x="2479675" y="1276350"/>
          <p14:tracePt t="13434" x="2433638" y="1268413"/>
          <p14:tracePt t="13442" x="2389188" y="1239838"/>
          <p14:tracePt t="13449" x="2360613" y="1231900"/>
          <p14:tracePt t="13458" x="2306638" y="1212850"/>
          <p14:tracePt t="13466" x="2251075" y="1212850"/>
          <p14:tracePt t="13474" x="2151063" y="1149350"/>
          <p14:tracePt t="13481" x="2033588" y="1093788"/>
          <p14:tracePt t="13490" x="1878013" y="1030288"/>
          <p14:tracePt t="13497" x="1751013" y="993775"/>
          <p14:tracePt t="13506" x="1576388" y="911225"/>
          <p14:tracePt t="13513" x="1431925" y="857250"/>
          <p14:tracePt t="13522" x="1276350" y="774700"/>
          <p14:tracePt t="13530" x="1112838" y="701675"/>
          <p14:tracePt t="13538" x="911225" y="620713"/>
          <p14:tracePt t="13545" x="747713" y="538163"/>
          <p14:tracePt t="13554" x="519113" y="438150"/>
          <p14:tracePt t="13561" x="282575" y="346075"/>
          <p14:tracePt t="13570" x="53975" y="2555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2157"/>
            <a:ext cx="8229600" cy="1139825"/>
          </a:xfrm>
        </p:spPr>
        <p:txBody>
          <a:bodyPr/>
          <a:lstStyle/>
          <a:p>
            <a:pPr eaLnBrk="1" hangingPunct="1"/>
            <a:r>
              <a:rPr lang="en-US" altLang="ja-JP" dirty="0"/>
              <a:t>Flynn</a:t>
            </a:r>
            <a:r>
              <a:rPr lang="en-US" altLang="ja-JP" dirty="0">
                <a:latin typeface="Arial" panose="020B0604020202020204" pitchFamily="34" charset="0"/>
              </a:rPr>
              <a:t>’</a:t>
            </a:r>
            <a:r>
              <a:rPr lang="en-US" altLang="ja-JP" dirty="0"/>
              <a:t>s Classification</a:t>
            </a:r>
          </a:p>
        </p:txBody>
      </p:sp>
      <p:sp>
        <p:nvSpPr>
          <p:cNvPr id="19459" name="Rectangle 3"/>
          <p:cNvSpPr>
            <a:spLocks noGrp="1" noChangeArrowheads="1"/>
          </p:cNvSpPr>
          <p:nvPr>
            <p:ph type="body" idx="1"/>
          </p:nvPr>
        </p:nvSpPr>
        <p:spPr>
          <a:xfrm>
            <a:off x="323528" y="795460"/>
            <a:ext cx="8229600" cy="4530725"/>
          </a:xfrm>
        </p:spPr>
        <p:txBody>
          <a:bodyPr/>
          <a:lstStyle/>
          <a:p>
            <a:pPr eaLnBrk="1" hangingPunct="1"/>
            <a:r>
              <a:rPr lang="en-US" altLang="ja-JP" dirty="0"/>
              <a:t>The number of Instruction</a:t>
            </a:r>
            <a:r>
              <a:rPr lang="ja-JP" altLang="en-US" dirty="0"/>
              <a:t>　</a:t>
            </a:r>
            <a:r>
              <a:rPr lang="en-US" altLang="ja-JP" dirty="0"/>
              <a:t>Stream</a:t>
            </a:r>
            <a:r>
              <a:rPr lang="ja-JP" altLang="en-US" dirty="0"/>
              <a:t>：　</a:t>
            </a:r>
            <a:r>
              <a:rPr lang="en-US" altLang="ja-JP" dirty="0"/>
              <a:t>M(Multiple)/S(Single)</a:t>
            </a:r>
          </a:p>
          <a:p>
            <a:pPr eaLnBrk="1" hangingPunct="1"/>
            <a:r>
              <a:rPr lang="en-US" altLang="ja-JP" dirty="0"/>
              <a:t>The number of Data</a:t>
            </a:r>
            <a:r>
              <a:rPr lang="ja-JP" altLang="en-US" dirty="0"/>
              <a:t>　</a:t>
            </a:r>
            <a:r>
              <a:rPr lang="en-US" altLang="ja-JP" dirty="0"/>
              <a:t>Stream</a:t>
            </a:r>
            <a:r>
              <a:rPr lang="ja-JP" altLang="en-US" dirty="0"/>
              <a:t>：</a:t>
            </a:r>
            <a:r>
              <a:rPr lang="en-US" altLang="ja-JP" dirty="0"/>
              <a:t>M/S</a:t>
            </a:r>
          </a:p>
          <a:p>
            <a:pPr lvl="1" eaLnBrk="1" hangingPunct="1"/>
            <a:r>
              <a:rPr lang="en-US" altLang="ja-JP" dirty="0"/>
              <a:t>SISD</a:t>
            </a:r>
          </a:p>
          <a:p>
            <a:pPr lvl="2" eaLnBrk="1" hangingPunct="1"/>
            <a:r>
              <a:rPr lang="en-US" altLang="ja-JP" dirty="0"/>
              <a:t>Uniprocessors</a:t>
            </a:r>
            <a:r>
              <a:rPr lang="ja-JP" altLang="en-US" dirty="0"/>
              <a:t>（</a:t>
            </a:r>
            <a:r>
              <a:rPr lang="en-US" altLang="ja-JP" dirty="0"/>
              <a:t>including Super scalar</a:t>
            </a:r>
            <a:r>
              <a:rPr lang="ja-JP" altLang="en-US" dirty="0" err="1"/>
              <a:t>、</a:t>
            </a:r>
            <a:r>
              <a:rPr lang="en-US" altLang="ja-JP" dirty="0"/>
              <a:t>VLIW</a:t>
            </a:r>
            <a:r>
              <a:rPr lang="ja-JP" altLang="en-US" dirty="0"/>
              <a:t>）</a:t>
            </a:r>
          </a:p>
          <a:p>
            <a:pPr lvl="1" eaLnBrk="1" hangingPunct="1"/>
            <a:r>
              <a:rPr lang="en-US" altLang="ja-JP" dirty="0"/>
              <a:t>MISD</a:t>
            </a:r>
            <a:r>
              <a:rPr lang="ja-JP" altLang="en-US" dirty="0"/>
              <a:t>： </a:t>
            </a:r>
            <a:r>
              <a:rPr lang="en-US" altLang="ja-JP" dirty="0"/>
              <a:t>Not existing</a:t>
            </a:r>
            <a:r>
              <a:rPr lang="ja-JP" altLang="en-US" dirty="0"/>
              <a:t>（</a:t>
            </a:r>
            <a:r>
              <a:rPr lang="en-US" altLang="ja-JP" dirty="0"/>
              <a:t>Analog</a:t>
            </a:r>
            <a:r>
              <a:rPr lang="ja-JP" altLang="en-US" dirty="0"/>
              <a:t>　</a:t>
            </a:r>
            <a:r>
              <a:rPr lang="en-US" altLang="ja-JP" dirty="0"/>
              <a:t>Computer</a:t>
            </a:r>
            <a:r>
              <a:rPr lang="ja-JP" altLang="en-US" dirty="0"/>
              <a:t>）</a:t>
            </a:r>
          </a:p>
          <a:p>
            <a:pPr lvl="1" eaLnBrk="1" hangingPunct="1"/>
            <a:r>
              <a:rPr lang="en-US" altLang="ja-JP" dirty="0">
                <a:solidFill>
                  <a:srgbClr val="FF0000"/>
                </a:solidFill>
              </a:rPr>
              <a:t>SIMD</a:t>
            </a:r>
          </a:p>
          <a:p>
            <a:pPr lvl="1" eaLnBrk="1" hangingPunct="1"/>
            <a:r>
              <a:rPr lang="en-US" altLang="ja-JP" dirty="0">
                <a:solidFill>
                  <a:srgbClr val="FF0000"/>
                </a:solidFill>
              </a:rPr>
              <a:t>MIMD</a:t>
            </a:r>
            <a:endParaRPr lang="en-US" altLang="ja-JP" dirty="0"/>
          </a:p>
        </p:txBody>
      </p:sp>
      <p:sp>
        <p:nvSpPr>
          <p:cNvPr id="19460" name="AutoShape 4"/>
          <p:cNvSpPr>
            <a:spLocks noChangeArrowheads="1"/>
          </p:cNvSpPr>
          <p:nvPr/>
        </p:nvSpPr>
        <p:spPr bwMode="auto">
          <a:xfrm>
            <a:off x="179512" y="6099488"/>
            <a:ext cx="3757024" cy="720725"/>
          </a:xfrm>
          <a:prstGeom prst="wedgeRoundRectCallout">
            <a:avLst>
              <a:gd name="adj1" fmla="val -43671"/>
              <a:gd name="adj2" fmla="val 8148"/>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dirty="0"/>
              <a:t>He gave a lecture at Keio</a:t>
            </a:r>
          </a:p>
          <a:p>
            <a:pPr algn="ctr" eaLnBrk="1" hangingPunct="1"/>
            <a:r>
              <a:rPr lang="en-US" altLang="ja-JP" b="1" dirty="0"/>
              <a:t>several times.</a:t>
            </a: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4199352" y="3643392"/>
            <a:ext cx="4487448" cy="3365586"/>
          </a:xfrm>
          <a:prstGeom prst="rect">
            <a:avLst/>
          </a:prstGeom>
        </p:spPr>
      </p:pic>
      <p:pic>
        <p:nvPicPr>
          <p:cNvPr id="2" name="オーディオ 1">
            <a:hlinkClick r:id="" action="ppaction://media"/>
            <a:extLst>
              <a:ext uri="{FF2B5EF4-FFF2-40B4-BE49-F238E27FC236}">
                <a16:creationId xmlns:a16="http://schemas.microsoft.com/office/drawing/2014/main" id="{82341C0A-037D-4849-82A9-A6B6A9F4A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753"/>
    </mc:Choice>
    <mc:Fallback xmlns="">
      <p:transition spd="slow" advTm="9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ja-JP" sz="3800"/>
              <a:t>SIMD (Single Instruction Stream</a:t>
            </a:r>
            <a:br>
              <a:rPr lang="en-US" altLang="ja-JP" sz="3800"/>
            </a:br>
            <a:r>
              <a:rPr lang="en-US" altLang="ja-JP" sz="3800"/>
              <a:t>Multiple Data Streams</a:t>
            </a:r>
          </a:p>
        </p:txBody>
      </p:sp>
      <p:sp>
        <p:nvSpPr>
          <p:cNvPr id="20483" name="Oval 4"/>
          <p:cNvSpPr>
            <a:spLocks noChangeArrowheads="1"/>
          </p:cNvSpPr>
          <p:nvPr/>
        </p:nvSpPr>
        <p:spPr bwMode="auto">
          <a:xfrm>
            <a:off x="2268538" y="2133600"/>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4" name="Oval 5"/>
          <p:cNvSpPr>
            <a:spLocks noChangeArrowheads="1"/>
          </p:cNvSpPr>
          <p:nvPr/>
        </p:nvSpPr>
        <p:spPr bwMode="auto">
          <a:xfrm>
            <a:off x="8731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5" name="Rectangle 6"/>
          <p:cNvSpPr>
            <a:spLocks noChangeArrowheads="1"/>
          </p:cNvSpPr>
          <p:nvPr/>
        </p:nvSpPr>
        <p:spPr bwMode="auto">
          <a:xfrm>
            <a:off x="8731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6" name="Line 7"/>
          <p:cNvSpPr>
            <a:spLocks noChangeShapeType="1"/>
          </p:cNvSpPr>
          <p:nvPr/>
        </p:nvSpPr>
        <p:spPr bwMode="auto">
          <a:xfrm>
            <a:off x="11779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87" name="Oval 10"/>
          <p:cNvSpPr>
            <a:spLocks noChangeArrowheads="1"/>
          </p:cNvSpPr>
          <p:nvPr/>
        </p:nvSpPr>
        <p:spPr bwMode="auto">
          <a:xfrm>
            <a:off x="18637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8" name="Rectangle 11"/>
          <p:cNvSpPr>
            <a:spLocks noChangeArrowheads="1"/>
          </p:cNvSpPr>
          <p:nvPr/>
        </p:nvSpPr>
        <p:spPr bwMode="auto">
          <a:xfrm>
            <a:off x="18637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9" name="Line 12"/>
          <p:cNvSpPr>
            <a:spLocks noChangeShapeType="1"/>
          </p:cNvSpPr>
          <p:nvPr/>
        </p:nvSpPr>
        <p:spPr bwMode="auto">
          <a:xfrm>
            <a:off x="21685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0" name="Oval 14"/>
          <p:cNvSpPr>
            <a:spLocks noChangeArrowheads="1"/>
          </p:cNvSpPr>
          <p:nvPr/>
        </p:nvSpPr>
        <p:spPr bwMode="auto">
          <a:xfrm>
            <a:off x="28543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1" name="Rectangle 15"/>
          <p:cNvSpPr>
            <a:spLocks noChangeArrowheads="1"/>
          </p:cNvSpPr>
          <p:nvPr/>
        </p:nvSpPr>
        <p:spPr bwMode="auto">
          <a:xfrm>
            <a:off x="28543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2" name="Line 16"/>
          <p:cNvSpPr>
            <a:spLocks noChangeShapeType="1"/>
          </p:cNvSpPr>
          <p:nvPr/>
        </p:nvSpPr>
        <p:spPr bwMode="auto">
          <a:xfrm>
            <a:off x="31591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3" name="Oval 18"/>
          <p:cNvSpPr>
            <a:spLocks noChangeArrowheads="1"/>
          </p:cNvSpPr>
          <p:nvPr/>
        </p:nvSpPr>
        <p:spPr bwMode="auto">
          <a:xfrm>
            <a:off x="37687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4" name="Rectangle 19"/>
          <p:cNvSpPr>
            <a:spLocks noChangeArrowheads="1"/>
          </p:cNvSpPr>
          <p:nvPr/>
        </p:nvSpPr>
        <p:spPr bwMode="auto">
          <a:xfrm>
            <a:off x="37687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5" name="Line 20"/>
          <p:cNvSpPr>
            <a:spLocks noChangeShapeType="1"/>
          </p:cNvSpPr>
          <p:nvPr/>
        </p:nvSpPr>
        <p:spPr bwMode="auto">
          <a:xfrm>
            <a:off x="40735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6" name="Oval 22"/>
          <p:cNvSpPr>
            <a:spLocks noChangeArrowheads="1"/>
          </p:cNvSpPr>
          <p:nvPr/>
        </p:nvSpPr>
        <p:spPr bwMode="auto">
          <a:xfrm>
            <a:off x="4683125" y="3886200"/>
            <a:ext cx="609600" cy="609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7" name="Rectangle 23"/>
          <p:cNvSpPr>
            <a:spLocks noChangeArrowheads="1"/>
          </p:cNvSpPr>
          <p:nvPr/>
        </p:nvSpPr>
        <p:spPr bwMode="auto">
          <a:xfrm>
            <a:off x="4683125" y="5029200"/>
            <a:ext cx="609600" cy="6096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8" name="Line 24"/>
          <p:cNvSpPr>
            <a:spLocks noChangeShapeType="1"/>
          </p:cNvSpPr>
          <p:nvPr/>
        </p:nvSpPr>
        <p:spPr bwMode="auto">
          <a:xfrm>
            <a:off x="4987925" y="4495800"/>
            <a:ext cx="0" cy="5334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499" name="Rectangle 27"/>
          <p:cNvSpPr>
            <a:spLocks noChangeArrowheads="1"/>
          </p:cNvSpPr>
          <p:nvPr/>
        </p:nvSpPr>
        <p:spPr bwMode="auto">
          <a:xfrm>
            <a:off x="3182938" y="2133600"/>
            <a:ext cx="533400" cy="5334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00" name="Line 28"/>
          <p:cNvSpPr>
            <a:spLocks noChangeShapeType="1"/>
          </p:cNvSpPr>
          <p:nvPr/>
        </p:nvSpPr>
        <p:spPr bwMode="auto">
          <a:xfrm>
            <a:off x="2801938" y="2438400"/>
            <a:ext cx="381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9435" name="Group 43"/>
          <p:cNvGrpSpPr>
            <a:grpSpLocks/>
          </p:cNvGrpSpPr>
          <p:nvPr/>
        </p:nvGrpSpPr>
        <p:grpSpPr bwMode="auto">
          <a:xfrm>
            <a:off x="1330325" y="4572000"/>
            <a:ext cx="3810000" cy="381000"/>
            <a:chOff x="1440" y="2880"/>
            <a:chExt cx="2400" cy="240"/>
          </a:xfrm>
        </p:grpSpPr>
        <p:sp>
          <p:nvSpPr>
            <p:cNvPr id="20509" name="Line 29"/>
            <p:cNvSpPr>
              <a:spLocks noChangeShapeType="1"/>
            </p:cNvSpPr>
            <p:nvPr/>
          </p:nvSpPr>
          <p:spPr bwMode="auto">
            <a:xfrm flipV="1">
              <a:off x="1440"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0" name="Line 30"/>
            <p:cNvSpPr>
              <a:spLocks noChangeShapeType="1"/>
            </p:cNvSpPr>
            <p:nvPr/>
          </p:nvSpPr>
          <p:spPr bwMode="auto">
            <a:xfrm flipV="1">
              <a:off x="3264"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1" name="Line 31"/>
            <p:cNvSpPr>
              <a:spLocks noChangeShapeType="1"/>
            </p:cNvSpPr>
            <p:nvPr/>
          </p:nvSpPr>
          <p:spPr bwMode="auto">
            <a:xfrm flipV="1">
              <a:off x="2688"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2" name="Line 32"/>
            <p:cNvSpPr>
              <a:spLocks noChangeShapeType="1"/>
            </p:cNvSpPr>
            <p:nvPr/>
          </p:nvSpPr>
          <p:spPr bwMode="auto">
            <a:xfrm flipV="1">
              <a:off x="2064"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13" name="Line 34"/>
            <p:cNvSpPr>
              <a:spLocks noChangeShapeType="1"/>
            </p:cNvSpPr>
            <p:nvPr/>
          </p:nvSpPr>
          <p:spPr bwMode="auto">
            <a:xfrm flipV="1">
              <a:off x="3840" y="2880"/>
              <a:ext cx="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32" name="Group 40"/>
          <p:cNvGrpSpPr>
            <a:grpSpLocks/>
          </p:cNvGrpSpPr>
          <p:nvPr/>
        </p:nvGrpSpPr>
        <p:grpSpPr bwMode="auto">
          <a:xfrm>
            <a:off x="2184400" y="2879725"/>
            <a:ext cx="1944688" cy="498475"/>
            <a:chOff x="2352" y="1872"/>
            <a:chExt cx="1225" cy="314"/>
          </a:xfrm>
        </p:grpSpPr>
        <p:sp>
          <p:nvSpPr>
            <p:cNvPr id="20507" name="AutoShape 26"/>
            <p:cNvSpPr>
              <a:spLocks noChangeArrowheads="1"/>
            </p:cNvSpPr>
            <p:nvPr/>
          </p:nvSpPr>
          <p:spPr bwMode="auto">
            <a:xfrm>
              <a:off x="2352" y="1872"/>
              <a:ext cx="288" cy="24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08" name="Text Box 35"/>
            <p:cNvSpPr txBox="1">
              <a:spLocks noChangeArrowheads="1"/>
            </p:cNvSpPr>
            <p:nvPr/>
          </p:nvSpPr>
          <p:spPr bwMode="auto">
            <a:xfrm>
              <a:off x="2630" y="189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Instruction</a:t>
              </a:r>
            </a:p>
          </p:txBody>
        </p:sp>
      </p:grpSp>
      <p:sp>
        <p:nvSpPr>
          <p:cNvPr id="20503" name="Text Box 36"/>
          <p:cNvSpPr txBox="1">
            <a:spLocks noChangeArrowheads="1"/>
          </p:cNvSpPr>
          <p:nvPr/>
        </p:nvSpPr>
        <p:spPr bwMode="auto">
          <a:xfrm>
            <a:off x="3419475" y="1412875"/>
            <a:ext cx="1503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Instruction</a:t>
            </a:r>
          </a:p>
          <a:p>
            <a:pPr eaLnBrk="1" hangingPunct="1"/>
            <a:r>
              <a:rPr lang="en-US" altLang="ja-JP" sz="2400">
                <a:latin typeface="Times New Roman" panose="02020603050405020304" pitchFamily="18" charset="0"/>
              </a:rPr>
              <a:t>Memory</a:t>
            </a:r>
          </a:p>
        </p:txBody>
      </p:sp>
      <p:sp>
        <p:nvSpPr>
          <p:cNvPr id="20504" name="Text Box 37"/>
          <p:cNvSpPr txBox="1">
            <a:spLocks noChangeArrowheads="1"/>
          </p:cNvSpPr>
          <p:nvPr/>
        </p:nvSpPr>
        <p:spPr bwMode="auto">
          <a:xfrm>
            <a:off x="400050" y="3394075"/>
            <a:ext cx="212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Processing Unit</a:t>
            </a:r>
          </a:p>
        </p:txBody>
      </p:sp>
      <p:sp>
        <p:nvSpPr>
          <p:cNvPr id="20505" name="Text Box 38"/>
          <p:cNvSpPr txBox="1">
            <a:spLocks noChangeArrowheads="1"/>
          </p:cNvSpPr>
          <p:nvPr/>
        </p:nvSpPr>
        <p:spPr bwMode="auto">
          <a:xfrm>
            <a:off x="323850" y="5680075"/>
            <a:ext cx="1849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Data memory</a:t>
            </a:r>
          </a:p>
        </p:txBody>
      </p:sp>
      <p:sp>
        <p:nvSpPr>
          <p:cNvPr id="20506" name="Text Box 39"/>
          <p:cNvSpPr txBox="1">
            <a:spLocks noChangeArrowheads="1"/>
          </p:cNvSpPr>
          <p:nvPr/>
        </p:nvSpPr>
        <p:spPr bwMode="auto">
          <a:xfrm>
            <a:off x="5003800" y="1052513"/>
            <a:ext cx="3962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r>
              <a:rPr lang="en-US" altLang="ja-JP" sz="2400" dirty="0">
                <a:latin typeface="Times New Roman" panose="02020603050405020304" pitchFamily="18" charset="0"/>
              </a:rPr>
              <a:t>All Processing Units executes the same instruction</a:t>
            </a:r>
          </a:p>
          <a:p>
            <a:pPr eaLnBrk="1" hangingPunct="1">
              <a:buFontTx/>
              <a:buChar char="•"/>
            </a:pPr>
            <a:r>
              <a:rPr lang="en-US" altLang="ja-JP" sz="2400" dirty="0">
                <a:latin typeface="Times New Roman" panose="02020603050405020304" pitchFamily="18" charset="0"/>
              </a:rPr>
              <a:t>Low degree of flexibility</a:t>
            </a:r>
          </a:p>
          <a:p>
            <a:pPr eaLnBrk="1" hangingPunct="1">
              <a:buFontTx/>
              <a:buChar char="•"/>
            </a:pPr>
            <a:r>
              <a:rPr lang="en-US" altLang="ja-JP" sz="2400" dirty="0">
                <a:latin typeface="Times New Roman" panose="02020603050405020304" pitchFamily="18" charset="0"/>
              </a:rPr>
              <a:t>GPU falls into SIMD.</a:t>
            </a:r>
            <a:endParaRPr lang="ja-JP" altLang="en-US" sz="2400" dirty="0">
              <a:latin typeface="Times New Roman" panose="02020603050405020304" pitchFamily="18" charset="0"/>
            </a:endParaRPr>
          </a:p>
          <a:p>
            <a:pPr eaLnBrk="1" hangingPunct="1"/>
            <a:endParaRPr lang="en-US" altLang="ja-JP" sz="2400" dirty="0">
              <a:latin typeface="Times New Roman" panose="02020603050405020304" pitchFamily="18" charset="0"/>
            </a:endParaRPr>
          </a:p>
        </p:txBody>
      </p:sp>
      <p:pic>
        <p:nvPicPr>
          <p:cNvPr id="4" name="オーディオ 3">
            <a:hlinkClick r:id="" action="ppaction://media"/>
            <a:extLst>
              <a:ext uri="{FF2B5EF4-FFF2-40B4-BE49-F238E27FC236}">
                <a16:creationId xmlns:a16="http://schemas.microsoft.com/office/drawing/2014/main" id="{E749D498-A976-4741-93C6-C7F514F8C6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894"/>
    </mc:Choice>
    <mc:Fallback xmlns="">
      <p:transition spd="slow" advTm="6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9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8" x="4703763" y="2963863"/>
          <p14:tracePt t="243" x="4713288" y="2954338"/>
          <p14:tracePt t="251" x="4713288" y="2946400"/>
          <p14:tracePt t="267" x="4730750" y="2909888"/>
          <p14:tracePt t="283" x="4749800" y="2890838"/>
          <p14:tracePt t="291" x="4749800" y="2881313"/>
          <p14:tracePt t="299" x="4749800" y="2863850"/>
          <p14:tracePt t="307" x="4749800" y="2854325"/>
          <p14:tracePt t="315" x="4759325" y="2836863"/>
          <p14:tracePt t="323" x="4759325" y="2817813"/>
          <p14:tracePt t="331" x="4759325" y="2808288"/>
          <p14:tracePt t="339" x="4767263" y="2800350"/>
          <p14:tracePt t="347" x="4776788" y="2800350"/>
          <p14:tracePt t="429" x="4776788" y="2790825"/>
          <p14:tracePt t="507" x="4786313" y="2808288"/>
          <p14:tracePt t="515" x="4786313" y="2817813"/>
          <p14:tracePt t="531" x="4786313" y="2827338"/>
          <p14:tracePt t="539" x="4786313" y="2836863"/>
          <p14:tracePt t="571" x="4786313" y="2854325"/>
          <p14:tracePt t="580" x="4795838" y="2863850"/>
          <p14:tracePt t="645" x="4803775" y="2881313"/>
          <p14:tracePt t="668" x="4813300" y="2881313"/>
          <p14:tracePt t="676" x="4822825" y="2890838"/>
          <p14:tracePt t="684" x="4822825" y="2900363"/>
          <p14:tracePt t="699" x="4822825" y="2917825"/>
          <p14:tracePt t="723" x="4832350" y="2927350"/>
          <p14:tracePt t="763" x="4849813" y="2927350"/>
          <p14:tracePt t="771" x="4932363" y="2927350"/>
          <p14:tracePt t="779" x="5014913" y="2927350"/>
          <p14:tracePt t="787" x="5151438" y="2927350"/>
          <p14:tracePt t="797" x="5278438" y="2927350"/>
          <p14:tracePt t="803" x="5405438" y="2927350"/>
          <p14:tracePt t="812" x="5551488" y="2927350"/>
          <p14:tracePt t="819" x="5661025" y="2927350"/>
          <p14:tracePt t="828" x="5753100" y="2927350"/>
          <p14:tracePt t="835" x="5816600" y="2927350"/>
          <p14:tracePt t="843" x="5870575" y="2927350"/>
          <p14:tracePt t="851" x="5889625" y="2927350"/>
          <p14:tracePt t="859" x="5916613" y="2927350"/>
          <p14:tracePt t="916" x="5926138" y="2927350"/>
          <p14:tracePt t="924" x="5962650" y="2927350"/>
          <p14:tracePt t="932" x="6043613" y="2927350"/>
          <p14:tracePt t="940" x="6172200" y="2927350"/>
          <p14:tracePt t="951" x="6354763" y="2954338"/>
          <p14:tracePt t="956" x="6591300" y="2990850"/>
          <p14:tracePt t="967" x="6819900" y="3009900"/>
          <p14:tracePt t="972" x="7019925" y="3009900"/>
          <p14:tracePt t="982" x="7202488" y="3009900"/>
          <p14:tracePt t="988" x="7348538" y="3009900"/>
          <p14:tracePt t="996" x="7494588" y="3009900"/>
          <p14:tracePt t="1003" x="7621588" y="3009900"/>
          <p14:tracePt t="1012" x="7712075" y="3009900"/>
          <p14:tracePt t="1019" x="7804150" y="3000375"/>
          <p14:tracePt t="1029" x="7840663" y="2982913"/>
          <p14:tracePt t="1036" x="7867650" y="2973388"/>
          <p14:tracePt t="1044" x="7913688" y="2963863"/>
          <p14:tracePt t="1052" x="7950200" y="2946400"/>
          <p14:tracePt t="1060" x="7977188" y="2946400"/>
          <p14:tracePt t="1067" x="8040688" y="2927350"/>
          <p14:tracePt t="1076" x="8113713" y="2927350"/>
          <p14:tracePt t="1086" x="8240713" y="2927350"/>
          <p14:tracePt t="1092" x="8386763" y="2909888"/>
          <p14:tracePt t="1100" x="8515350" y="2909888"/>
          <p14:tracePt t="1108" x="8605838" y="2909888"/>
          <p14:tracePt t="1115" x="8661400" y="2909888"/>
          <p14:tracePt t="1124" x="8705850" y="2909888"/>
          <p14:tracePt t="1132" x="8734425" y="2900363"/>
          <p14:tracePt t="1140" x="8742363" y="2900363"/>
          <p14:tracePt t="1260" x="8734425" y="2900363"/>
          <p14:tracePt t="1268" x="8678863" y="2900363"/>
          <p14:tracePt t="1276" x="8624888" y="2890838"/>
          <p14:tracePt t="1284" x="8488363" y="2863850"/>
          <p14:tracePt t="1292" x="8396288" y="2844800"/>
          <p14:tracePt t="1301" x="8269288" y="2836863"/>
          <p14:tracePt t="1308" x="8177213" y="2836863"/>
          <p14:tracePt t="1316" x="8077200" y="2817813"/>
          <p14:tracePt t="1324" x="7994650" y="2781300"/>
          <p14:tracePt t="1332" x="7885113" y="2763838"/>
          <p14:tracePt t="1340" x="7785100" y="2727325"/>
          <p14:tracePt t="1348" x="7694613" y="2698750"/>
          <p14:tracePt t="1356" x="7594600" y="2625725"/>
          <p14:tracePt t="1366" x="7512050" y="2598738"/>
          <p14:tracePt t="1372" x="7429500" y="2554288"/>
          <p14:tracePt t="1382" x="7329488" y="2489200"/>
          <p14:tracePt t="1387" x="7248525" y="2416175"/>
          <p14:tracePt t="1396" x="7183438" y="2352675"/>
          <p14:tracePt t="1404" x="7092950" y="2262188"/>
          <p14:tracePt t="1414" x="7029450" y="2179638"/>
          <p14:tracePt t="1419" x="6973888" y="2116138"/>
          <p14:tracePt t="1429" x="6900863" y="2016125"/>
          <p14:tracePt t="1436" x="6827838" y="1914525"/>
          <p14:tracePt t="1444" x="6783388" y="1851025"/>
          <p14:tracePt t="1451" x="6727825" y="1778000"/>
          <p14:tracePt t="1460" x="6673850" y="1697038"/>
          <p14:tracePt t="1468" x="6618288" y="1651000"/>
          <p14:tracePt t="1476" x="6581775" y="1604963"/>
          <p14:tracePt t="1483" x="6564313" y="1568450"/>
          <p14:tracePt t="1492" x="6527800" y="1522413"/>
          <p14:tracePt t="1499" x="6508750" y="1495425"/>
          <p14:tracePt t="1508" x="6500813" y="1477963"/>
          <p14:tracePt t="1516" x="6472238" y="1449388"/>
          <p14:tracePt t="1524" x="6464300" y="1422400"/>
          <p14:tracePt t="1532" x="6454775" y="1404938"/>
          <p14:tracePt t="1540" x="6435725" y="1385888"/>
          <p14:tracePt t="1549" x="6427788" y="1376363"/>
          <p14:tracePt t="1555" x="6418263" y="1368425"/>
          <p14:tracePt t="1564" x="6408738" y="1358900"/>
          <p14:tracePt t="1571" x="6391275" y="1349375"/>
          <p14:tracePt t="1581" x="6372225" y="1331913"/>
          <p14:tracePt t="1588" x="6335713" y="1295400"/>
          <p14:tracePt t="1597" x="6308725" y="1268413"/>
          <p14:tracePt t="1603" x="6291263" y="1249363"/>
          <p14:tracePt t="1612" x="6226175" y="1185863"/>
          <p14:tracePt t="1619" x="6199188" y="1149350"/>
          <p14:tracePt t="1627" x="6126163" y="1085850"/>
          <p14:tracePt t="1635" x="6080125" y="1039813"/>
          <p14:tracePt t="1643" x="6016625" y="966788"/>
          <p14:tracePt t="1651" x="5962650" y="930275"/>
          <p14:tracePt t="1659" x="5935663" y="903288"/>
          <p14:tracePt t="1667" x="5899150" y="866775"/>
          <p14:tracePt t="1675" x="5870575" y="839788"/>
          <p14:tracePt t="1683" x="5853113" y="820738"/>
          <p14:tracePt t="1691" x="5843588" y="811213"/>
          <p14:tracePt t="1699" x="5843588" y="803275"/>
          <p14:tracePt t="1707" x="5826125" y="784225"/>
          <p14:tracePt t="1715" x="5816600" y="774700"/>
          <p14:tracePt t="1723" x="5797550" y="757238"/>
          <p14:tracePt t="1731" x="5770563" y="711200"/>
          <p14:tracePt t="1739" x="5734050" y="693738"/>
          <p14:tracePt t="1748" x="5688013" y="674688"/>
          <p14:tracePt t="1755" x="5643563" y="647700"/>
          <p14:tracePt t="1765" x="5534025" y="638175"/>
          <p14:tracePt t="1772" x="5424488" y="620713"/>
          <p14:tracePt t="1783" x="5260975" y="620713"/>
          <p14:tracePt t="1788" x="5095875" y="620713"/>
          <p14:tracePt t="1797" x="4932363" y="620713"/>
          <p14:tracePt t="1804" x="4786313" y="620713"/>
          <p14:tracePt t="1812" x="4640263" y="620713"/>
          <p14:tracePt t="1820" x="4530725" y="620713"/>
          <p14:tracePt t="1828" x="4457700" y="620713"/>
          <p14:tracePt t="1836" x="4421188" y="620713"/>
          <p14:tracePt t="1844" x="4403725" y="620713"/>
          <p14:tracePt t="1852" x="4384675" y="628650"/>
          <p14:tracePt t="1860" x="4376738" y="638175"/>
          <p14:tracePt t="1868" x="4367213" y="647700"/>
          <p14:tracePt t="1876" x="4357688" y="657225"/>
          <p14:tracePt t="1900" x="4348163" y="665163"/>
          <p14:tracePt t="1973" x="4340225" y="674688"/>
          <p14:tracePt t="1989" x="4340225" y="693738"/>
          <p14:tracePt t="1996" x="4340225" y="720725"/>
          <p14:tracePt t="2005" x="4340225" y="730250"/>
          <p14:tracePt t="2013" x="4340225" y="747713"/>
          <p14:tracePt t="2019" x="4376738" y="784225"/>
          <p14:tracePt t="2028" x="4440238" y="803275"/>
          <p14:tracePt t="2035" x="4513263" y="830263"/>
          <p14:tracePt t="2043" x="4622800" y="847725"/>
          <p14:tracePt t="2051" x="4722813" y="857250"/>
          <p14:tracePt t="2059" x="4849813" y="857250"/>
          <p14:tracePt t="2067" x="4959350" y="857250"/>
          <p14:tracePt t="2075" x="5049838" y="857250"/>
          <p14:tracePt t="2083" x="5159375" y="857250"/>
          <p14:tracePt t="2091" x="5214938" y="857250"/>
          <p14:tracePt t="2099" x="5268913" y="857250"/>
          <p14:tracePt t="2107" x="5297488" y="857250"/>
          <p14:tracePt t="2115" x="5334000" y="857250"/>
          <p14:tracePt t="2123" x="5368925" y="857250"/>
          <p14:tracePt t="2131" x="5387975" y="857250"/>
          <p14:tracePt t="2139" x="5434013" y="857250"/>
          <p14:tracePt t="2189" x="5441950" y="857250"/>
          <p14:tracePt t="2196" x="5461000" y="857250"/>
          <p14:tracePt t="2204" x="5487988" y="857250"/>
          <p14:tracePt t="2213" x="5514975" y="857250"/>
          <p14:tracePt t="2220" x="5524500" y="857250"/>
          <p14:tracePt t="2230" x="5534025" y="857250"/>
          <p14:tracePt t="2276" x="5543550" y="857250"/>
          <p14:tracePt t="2285" x="5551488" y="857250"/>
          <p14:tracePt t="2428" x="5561013" y="857250"/>
          <p14:tracePt t="2437" x="5570538" y="847725"/>
          <p14:tracePt t="2452" x="5570538" y="839788"/>
          <p14:tracePt t="2476" x="5588000" y="830263"/>
          <p14:tracePt t="2733" x="5580063" y="830263"/>
          <p14:tracePt t="2739" x="5514975" y="830263"/>
          <p14:tracePt t="2747" x="5434013" y="857250"/>
          <p14:tracePt t="2755" x="5341938" y="874713"/>
          <p14:tracePt t="2763" x="5241925" y="884238"/>
          <p14:tracePt t="2771" x="5132388" y="930275"/>
          <p14:tracePt t="2779" x="5014913" y="957263"/>
          <p14:tracePt t="2787" x="4922838" y="976313"/>
          <p14:tracePt t="2796" x="4822825" y="1012825"/>
          <p14:tracePt t="2803" x="4730750" y="1039813"/>
          <p14:tracePt t="2812" x="4613275" y="1085850"/>
          <p14:tracePt t="2819" x="4503738" y="1112838"/>
          <p14:tracePt t="2828" x="4384675" y="1139825"/>
          <p14:tracePt t="2835" x="4294188" y="1166813"/>
          <p14:tracePt t="2843" x="4175125" y="1185863"/>
          <p14:tracePt t="2851" x="4084638" y="1212850"/>
          <p14:tracePt t="2859" x="4011613" y="1212850"/>
          <p14:tracePt t="2867" x="3911600" y="1222375"/>
          <p14:tracePt t="2875" x="3838575" y="1239838"/>
          <p14:tracePt t="2883" x="3709988" y="1249363"/>
          <p14:tracePt t="2891" x="3619500" y="1249363"/>
          <p14:tracePt t="2900" x="3519488" y="1276350"/>
          <p14:tracePt t="2907" x="3427413" y="1295400"/>
          <p14:tracePt t="2915" x="3354388" y="1303338"/>
          <p14:tracePt t="2923" x="3254375" y="1312863"/>
          <p14:tracePt t="2931" x="3163888" y="1331913"/>
          <p14:tracePt t="2948" x="3063875" y="1339850"/>
          <p14:tracePt t="2955" x="3035300" y="1349375"/>
          <p14:tracePt t="2963" x="3008313" y="1349375"/>
          <p14:tracePt t="2971" x="2962275" y="1349375"/>
          <p14:tracePt t="2979" x="2954338" y="1358900"/>
          <p14:tracePt t="2987" x="2925763" y="1358900"/>
          <p14:tracePt t="2996" x="2908300" y="1358900"/>
          <p14:tracePt t="3011" x="2889250" y="1358900"/>
          <p14:tracePt t="3019" x="2871788" y="1358900"/>
          <p14:tracePt t="3027" x="2844800" y="1358900"/>
          <p14:tracePt t="3035" x="2789238" y="1358900"/>
          <p14:tracePt t="3043" x="2725738" y="1368425"/>
          <p14:tracePt t="3051" x="2616200" y="1395413"/>
          <p14:tracePt t="3059" x="2506663" y="1395413"/>
          <p14:tracePt t="3067" x="2379663" y="1395413"/>
          <p14:tracePt t="3075" x="2287588" y="1395413"/>
          <p14:tracePt t="3083" x="2224088" y="1395413"/>
          <p14:tracePt t="3091" x="2151063" y="1395413"/>
          <p14:tracePt t="3099" x="2114550" y="1395413"/>
          <p14:tracePt t="3107" x="2060575" y="1395413"/>
          <p14:tracePt t="3115" x="2033588" y="1395413"/>
          <p14:tracePt t="3123" x="2024063" y="1395413"/>
          <p14:tracePt t="3131" x="2005013" y="1395413"/>
          <p14:tracePt t="3804" x="2041525" y="1395413"/>
          <p14:tracePt t="3812" x="2106613" y="1395413"/>
          <p14:tracePt t="3819" x="2179638" y="1395413"/>
          <p14:tracePt t="3827" x="2260600" y="1395413"/>
          <p14:tracePt t="3835" x="2389188" y="1395413"/>
          <p14:tracePt t="3843" x="2479675" y="1395413"/>
          <p14:tracePt t="3851" x="2606675" y="1395413"/>
          <p14:tracePt t="3859" x="2716213" y="1395413"/>
          <p14:tracePt t="3867" x="2844800" y="1395413"/>
          <p14:tracePt t="3875" x="2971800" y="1395413"/>
          <p14:tracePt t="3883" x="3100388" y="1395413"/>
          <p14:tracePt t="3891" x="3190875" y="1395413"/>
          <p14:tracePt t="3899" x="3263900" y="1395413"/>
          <p14:tracePt t="3907" x="3317875" y="1395413"/>
          <p14:tracePt t="3915" x="3382963" y="1385888"/>
          <p14:tracePt t="3923" x="3409950" y="1385888"/>
          <p14:tracePt t="3932" x="3427413" y="1376363"/>
          <p14:tracePt t="3939" x="3446463" y="1376363"/>
          <p14:tracePt t="3948" x="3473450" y="1358900"/>
          <p14:tracePt t="3955" x="3490913" y="1358900"/>
          <p14:tracePt t="3964" x="3527425" y="1358900"/>
          <p14:tracePt t="3972" x="3527425" y="1349375"/>
          <p14:tracePt t="3980" x="3546475" y="1349375"/>
          <p14:tracePt t="3987" x="3573463" y="1349375"/>
          <p14:tracePt t="3997" x="3619500" y="1349375"/>
          <p14:tracePt t="4003" x="3646488" y="1349375"/>
          <p14:tracePt t="4012" x="3692525" y="1349375"/>
          <p14:tracePt t="4019" x="3746500" y="1349375"/>
          <p14:tracePt t="4028" x="3783013" y="1349375"/>
          <p14:tracePt t="4035" x="3838575" y="1349375"/>
          <p14:tracePt t="4044" x="3856038" y="1349375"/>
          <p14:tracePt t="4065" x="3883025" y="1349375"/>
          <p14:tracePt t="4067" x="3892550" y="1349375"/>
          <p14:tracePt t="4075" x="3919538" y="1349375"/>
          <p14:tracePt t="4083" x="3929063" y="1349375"/>
          <p14:tracePt t="4107" x="3938588" y="1349375"/>
          <p14:tracePt t="4115" x="3956050" y="1349375"/>
          <p14:tracePt t="4123" x="3965575" y="1349375"/>
          <p14:tracePt t="4139" x="3975100" y="1349375"/>
          <p14:tracePt t="4147" x="3984625" y="1339850"/>
          <p14:tracePt t="4179" x="3984625" y="1331913"/>
          <p14:tracePt t="13371" x="3984625" y="1339850"/>
          <p14:tracePt t="13428" x="3984625" y="1349375"/>
          <p14:tracePt t="13508" x="3984625" y="1385888"/>
          <p14:tracePt t="13516" x="3984625" y="1404938"/>
          <p14:tracePt t="13524" x="3984625" y="1431925"/>
          <p14:tracePt t="13533" x="3984625" y="1449388"/>
          <p14:tracePt t="13540" x="3984625" y="1477963"/>
          <p14:tracePt t="13548" x="3984625" y="1495425"/>
          <p14:tracePt t="13556" x="3984625" y="1504950"/>
          <p14:tracePt t="13564" x="3984625" y="1522413"/>
          <p14:tracePt t="13572" x="3984625" y="1541463"/>
          <p14:tracePt t="13580" x="3984625" y="1550988"/>
          <p14:tracePt t="13588" x="3984625" y="1558925"/>
          <p14:tracePt t="13597" x="3984625" y="1568450"/>
          <p14:tracePt t="13604" x="3984625" y="1577975"/>
          <p14:tracePt t="13812" x="3984625" y="1604963"/>
          <p14:tracePt t="13820" x="3984625" y="1624013"/>
          <p14:tracePt t="13828" x="4002088" y="1641475"/>
          <p14:tracePt t="13837" x="4011613" y="1660525"/>
          <p14:tracePt t="13846" x="4021138" y="1677988"/>
          <p14:tracePt t="13852" x="4021138" y="1704975"/>
          <p14:tracePt t="13861" x="4029075" y="1724025"/>
          <p14:tracePt t="13867" x="4038600" y="1760538"/>
          <p14:tracePt t="13875" x="4038600" y="1797050"/>
          <p14:tracePt t="13883" x="4057650" y="1814513"/>
          <p14:tracePt t="13891" x="4065588" y="1851025"/>
          <p14:tracePt t="13899" x="4065588" y="1860550"/>
          <p14:tracePt t="13907" x="4075113" y="1906588"/>
          <p14:tracePt t="13915" x="4084638" y="1924050"/>
          <p14:tracePt t="13923" x="4084638" y="1943100"/>
          <p14:tracePt t="13931" x="4102100" y="1987550"/>
          <p14:tracePt t="13947" x="4121150" y="2024063"/>
          <p14:tracePt t="13955" x="4121150" y="2052638"/>
          <p14:tracePt t="13963" x="4129088" y="2060575"/>
          <p14:tracePt t="13971" x="4129088" y="2070100"/>
          <p14:tracePt t="13979" x="4148138" y="2097088"/>
          <p14:tracePt t="13995" x="4148138" y="2106613"/>
          <p14:tracePt t="14003" x="4148138" y="2125663"/>
          <p14:tracePt t="14012" x="4148138" y="2143125"/>
          <p14:tracePt t="14019" x="4148138" y="2152650"/>
          <p14:tracePt t="14028" x="4148138" y="2170113"/>
          <p14:tracePt t="14035" x="4148138" y="2189163"/>
          <p14:tracePt t="14044" x="4148138" y="2197100"/>
          <p14:tracePt t="14051" x="4148138" y="2216150"/>
          <p14:tracePt t="14060" x="4148138" y="2233613"/>
          <p14:tracePt t="14067" x="4148138" y="2252663"/>
          <p14:tracePt t="14075" x="4148138" y="2270125"/>
          <p14:tracePt t="14083" x="4148138" y="2298700"/>
          <p14:tracePt t="14091" x="4148138" y="2306638"/>
          <p14:tracePt t="14099" x="4148138" y="2325688"/>
          <p14:tracePt t="14107" x="4148138" y="2371725"/>
          <p14:tracePt t="14123" x="4157663" y="2408238"/>
          <p14:tracePt t="14131" x="4157663" y="2444750"/>
          <p14:tracePt t="14139" x="4157663" y="2471738"/>
          <p14:tracePt t="14147" x="4165600" y="2498725"/>
          <p14:tracePt t="14155" x="4184650" y="2544763"/>
          <p14:tracePt t="14163" x="4194175" y="2571750"/>
          <p14:tracePt t="14171" x="4211638" y="2617788"/>
          <p14:tracePt t="14180" x="4211638" y="2625725"/>
          <p14:tracePt t="14187" x="4221163" y="2662238"/>
          <p14:tracePt t="14203" x="4230688" y="2681288"/>
          <p14:tracePt t="14213" x="4230688" y="2698750"/>
          <p14:tracePt t="14219" x="4230688" y="2708275"/>
          <p14:tracePt t="14228" x="4230688" y="2727325"/>
          <p14:tracePt t="14235" x="4230688" y="2744788"/>
          <p14:tracePt t="14244" x="4230688" y="2754313"/>
          <p14:tracePt t="14251" x="4230688" y="2771775"/>
          <p14:tracePt t="14260" x="4230688" y="2781300"/>
          <p14:tracePt t="14267" x="4248150" y="2808288"/>
          <p14:tracePt t="14275" x="4248150" y="2827338"/>
          <p14:tracePt t="14283" x="4248150" y="2836863"/>
          <p14:tracePt t="14291" x="4248150" y="2873375"/>
          <p14:tracePt t="14299" x="4257675" y="2890838"/>
          <p14:tracePt t="14307" x="4257675" y="2917825"/>
          <p14:tracePt t="14315" x="4267200" y="2946400"/>
          <p14:tracePt t="14323" x="4267200" y="2973388"/>
          <p14:tracePt t="14331" x="4267200" y="3009900"/>
          <p14:tracePt t="14339" x="4275138" y="3036888"/>
          <p14:tracePt t="14347" x="4275138" y="3073400"/>
          <p14:tracePt t="14355" x="4303713" y="3109913"/>
          <p14:tracePt t="14363" x="4311650" y="3146425"/>
          <p14:tracePt t="14371" x="4321175" y="3192463"/>
          <p14:tracePt t="14380" x="4330700" y="3219450"/>
          <p14:tracePt t="14387" x="4367213" y="3282950"/>
          <p14:tracePt t="14396" x="4376738" y="3309938"/>
          <p14:tracePt t="14403" x="4384675" y="3338513"/>
          <p14:tracePt t="14413" x="4403725" y="3375025"/>
          <p14:tracePt t="14419" x="4413250" y="3402013"/>
          <p14:tracePt t="14427" x="4421188" y="3411538"/>
          <p14:tracePt t="14435" x="4440238" y="3438525"/>
          <p14:tracePt t="14444" x="4448175" y="3446463"/>
          <p14:tracePt t="14451" x="4448175" y="3455988"/>
          <p14:tracePt t="14460" x="4457700" y="3482975"/>
          <p14:tracePt t="14475" x="4467225" y="3482975"/>
          <p14:tracePt t="14499" x="4476750" y="3492500"/>
          <p14:tracePt t="14507" x="4476750" y="3502025"/>
          <p14:tracePt t="14531" x="4476750" y="3511550"/>
          <p14:tracePt t="14547" x="4476750" y="3519488"/>
          <p14:tracePt t="14555" x="4476750" y="3529013"/>
          <p14:tracePt t="14563" x="4476750" y="3538538"/>
          <p14:tracePt t="14571" x="4476750" y="3548063"/>
          <p14:tracePt t="14580" x="4476750" y="3556000"/>
          <p14:tracePt t="14587" x="4476750" y="3565525"/>
          <p14:tracePt t="14596" x="4484688" y="3592513"/>
          <p14:tracePt t="14603" x="4494213" y="3602038"/>
          <p14:tracePt t="14619" x="4494213" y="3611563"/>
          <p14:tracePt t="14635" x="4494213" y="3621088"/>
          <p14:tracePt t="14645" x="4494213" y="3629025"/>
          <p14:tracePt t="14661" x="4494213" y="3638550"/>
          <p14:tracePt t="14667" x="4503738" y="3648075"/>
          <p14:tracePt t="14748" x="4503738" y="3665538"/>
          <p14:tracePt t="14771" x="4503738" y="3675063"/>
          <p14:tracePt t="14779" x="4503738" y="3684588"/>
          <p14:tracePt t="14787" x="4513263" y="3684588"/>
          <p14:tracePt t="14803" x="4530725" y="3711575"/>
          <p14:tracePt t="14835" x="4530725" y="3721100"/>
          <p14:tracePt t="14860" x="4530725" y="3730625"/>
          <p14:tracePt t="14876" x="4530725" y="3748088"/>
          <p14:tracePt t="14908" x="4530725" y="3757613"/>
          <p14:tracePt t="14932" x="4530725" y="3767138"/>
          <p14:tracePt t="14956" x="4530725" y="3784600"/>
          <p14:tracePt t="14972" x="4530725" y="3794125"/>
          <p14:tracePt t="14980" x="4530725" y="3803650"/>
          <p14:tracePt t="14988" x="4530725" y="3811588"/>
          <p14:tracePt t="14997" x="4530725" y="3830638"/>
          <p14:tracePt t="15014" x="4530725" y="3857625"/>
          <p14:tracePt t="15020" x="4521200" y="3867150"/>
          <p14:tracePt t="15028" x="4513263" y="3884613"/>
          <p14:tracePt t="15035" x="4484688" y="3911600"/>
          <p14:tracePt t="15045" x="4467225" y="3930650"/>
          <p14:tracePt t="15051" x="4430713" y="3967163"/>
          <p14:tracePt t="15061" x="4421188" y="3984625"/>
          <p14:tracePt t="15067" x="4394200" y="4013200"/>
          <p14:tracePt t="15076" x="4384675" y="4030663"/>
          <p14:tracePt t="15083" x="4367213" y="4049713"/>
          <p14:tracePt t="15092" x="4357688" y="4086225"/>
          <p14:tracePt t="15099" x="4330700" y="4103688"/>
          <p14:tracePt t="15108" x="4311650" y="4122738"/>
          <p14:tracePt t="15116" x="4303713" y="4140200"/>
          <p14:tracePt t="15124" x="4284663" y="4159250"/>
          <p14:tracePt t="15131" x="4275138" y="4167188"/>
          <p14:tracePt t="15140" x="4248150" y="4195763"/>
          <p14:tracePt t="15147" x="4230688" y="4222750"/>
          <p14:tracePt t="15156" x="4221163" y="4240213"/>
          <p14:tracePt t="15164" x="4184650" y="4286250"/>
          <p14:tracePt t="15172" x="4175125" y="4295775"/>
          <p14:tracePt t="15180" x="4165600" y="4332288"/>
          <p14:tracePt t="15188" x="4138613" y="4368800"/>
          <p14:tracePt t="15198" x="4121150" y="4395788"/>
          <p14:tracePt t="15204" x="4084638" y="4441825"/>
          <p14:tracePt t="15213" x="4075113" y="4449763"/>
          <p14:tracePt t="15219" x="4065588" y="4478338"/>
          <p14:tracePt t="15229" x="4048125" y="4495800"/>
          <p14:tracePt t="15235" x="4038600" y="4505325"/>
          <p14:tracePt t="15245" x="4021138" y="4522788"/>
          <p14:tracePt t="15251" x="4002088" y="4532313"/>
          <p14:tracePt t="15261" x="3992563" y="4532313"/>
          <p14:tracePt t="15267" x="3984625" y="4532313"/>
          <p14:tracePt t="15276" x="3965575" y="4541838"/>
          <p14:tracePt t="15283" x="3948113" y="4541838"/>
          <p14:tracePt t="15292" x="3902075" y="4541838"/>
          <p14:tracePt t="15299" x="3865563" y="4541838"/>
          <p14:tracePt t="15308" x="3810000" y="4541838"/>
          <p14:tracePt t="15316" x="3746500" y="4541838"/>
          <p14:tracePt t="15323" x="3673475" y="4541838"/>
          <p14:tracePt t="15331" x="3619500" y="4541838"/>
          <p14:tracePt t="15339" x="3563938" y="4541838"/>
          <p14:tracePt t="15347" x="3490913" y="4541838"/>
          <p14:tracePt t="15355" x="3446463" y="4541838"/>
          <p14:tracePt t="15363" x="3409950" y="4541838"/>
          <p14:tracePt t="15371" x="3354388" y="4541838"/>
          <p14:tracePt t="15379" x="3327400" y="4522788"/>
          <p14:tracePt t="15387" x="3290888" y="4514850"/>
          <p14:tracePt t="15396" x="3263900" y="4514850"/>
          <p14:tracePt t="15403" x="3244850" y="4505325"/>
          <p14:tracePt t="15413" x="3236913" y="4495800"/>
          <p14:tracePt t="15419" x="3208338" y="4486275"/>
          <p14:tracePt t="15429" x="3200400" y="4468813"/>
          <p14:tracePt t="15443" x="3190875" y="4468813"/>
          <p14:tracePt t="15451" x="3181350" y="4441825"/>
          <p14:tracePt t="15460" x="3181350" y="4432300"/>
          <p14:tracePt t="15467" x="3181350" y="4422775"/>
          <p14:tracePt t="15475" x="3181350" y="4386263"/>
          <p14:tracePt t="15484" x="3181350" y="4359275"/>
          <p14:tracePt t="15492" x="3181350" y="4332288"/>
          <p14:tracePt t="15499" x="3208338" y="4286250"/>
          <p14:tracePt t="15507" x="3273425" y="4259263"/>
          <p14:tracePt t="15515" x="3317875" y="4222750"/>
          <p14:tracePt t="15523" x="3419475" y="4167188"/>
          <p14:tracePt t="15531" x="3473450" y="4159250"/>
          <p14:tracePt t="15540" x="3592513" y="4140200"/>
          <p14:tracePt t="15547" x="3673475" y="4103688"/>
          <p14:tracePt t="15555" x="3783013" y="4103688"/>
          <p14:tracePt t="15563" x="3892550" y="4086225"/>
          <p14:tracePt t="15571" x="3984625" y="4086225"/>
          <p14:tracePt t="15580" x="4075113" y="4086225"/>
          <p14:tracePt t="15587" x="4148138" y="4086225"/>
          <p14:tracePt t="15596" x="4221163" y="4086225"/>
          <p14:tracePt t="15603" x="4267200" y="4103688"/>
          <p14:tracePt t="15612" x="4311650" y="4113213"/>
          <p14:tracePt t="15619" x="4340225" y="4140200"/>
          <p14:tracePt t="15629" x="4357688" y="4159250"/>
          <p14:tracePt t="15635" x="4394200" y="4195763"/>
          <p14:tracePt t="15643" x="4421188" y="4213225"/>
          <p14:tracePt t="15651" x="4448175" y="4259263"/>
          <p14:tracePt t="15660" x="4494213" y="4303713"/>
          <p14:tracePt t="15667" x="4513263" y="4340225"/>
          <p14:tracePt t="15675" x="4549775" y="4368800"/>
          <p14:tracePt t="15683" x="4586288" y="4413250"/>
          <p14:tracePt t="15691" x="4603750" y="4432300"/>
          <p14:tracePt t="15699" x="4613275" y="4478338"/>
          <p14:tracePt t="15707" x="4630738" y="4505325"/>
          <p14:tracePt t="15715" x="4630738" y="4522788"/>
          <p14:tracePt t="15723" x="4630738" y="4568825"/>
          <p14:tracePt t="15731" x="4630738" y="4587875"/>
          <p14:tracePt t="15739" x="4622800" y="4641850"/>
          <p14:tracePt t="15747" x="4586288" y="4668838"/>
          <p14:tracePt t="15755" x="4521200" y="4714875"/>
          <p14:tracePt t="15763" x="4457700" y="4760913"/>
          <p14:tracePt t="15771" x="4357688" y="4805363"/>
          <p14:tracePt t="15779" x="4248150" y="4851400"/>
          <p14:tracePt t="15787" x="4148138" y="4887913"/>
          <p14:tracePt t="15795" x="4048125" y="4914900"/>
          <p14:tracePt t="15803" x="3984625" y="4960938"/>
          <p14:tracePt t="15812" x="3929063" y="4979988"/>
          <p14:tracePt t="15819" x="3875088" y="5016500"/>
          <p14:tracePt t="15828" x="3846513" y="5024438"/>
          <p14:tracePt t="15835" x="3810000" y="5033963"/>
          <p14:tracePt t="15843" x="3765550" y="5060950"/>
          <p14:tracePt t="15851" x="3729038" y="5070475"/>
          <p14:tracePt t="15860" x="3646488" y="5080000"/>
          <p14:tracePt t="15867" x="3582988" y="5097463"/>
          <p14:tracePt t="15875" x="3509963" y="5097463"/>
          <p14:tracePt t="15883" x="3419475" y="5097463"/>
          <p14:tracePt t="15891" x="3273425" y="5097463"/>
          <p14:tracePt t="15899" x="3144838" y="5097463"/>
          <p14:tracePt t="15907" x="2962275" y="5097463"/>
          <p14:tracePt t="15915" x="2789238" y="5097463"/>
          <p14:tracePt t="15923" x="2643188" y="5097463"/>
          <p14:tracePt t="15931" x="2479675" y="5097463"/>
          <p14:tracePt t="15939" x="2352675" y="5089525"/>
          <p14:tracePt t="15947" x="2197100" y="5060950"/>
          <p14:tracePt t="15955" x="2124075" y="5043488"/>
          <p14:tracePt t="15963" x="2051050" y="5033963"/>
          <p14:tracePt t="15971" x="1987550" y="5033963"/>
          <p14:tracePt t="15980" x="1951038" y="5024438"/>
          <p14:tracePt t="15987" x="1905000" y="5024438"/>
          <p14:tracePt t="15996" x="1887538" y="5024438"/>
          <p14:tracePt t="16003" x="1831975" y="4997450"/>
          <p14:tracePt t="16014" x="1804988" y="4997450"/>
          <p14:tracePt t="16019" x="1751013" y="4987925"/>
          <p14:tracePt t="16029" x="1704975" y="4987925"/>
          <p14:tracePt t="16035" x="1677988" y="4979988"/>
          <p14:tracePt t="16043" x="1631950" y="4970463"/>
          <p14:tracePt t="16051" x="1585913" y="4943475"/>
          <p14:tracePt t="16059" x="1541463" y="4924425"/>
          <p14:tracePt t="16067" x="1522413" y="4924425"/>
          <p14:tracePt t="16075" x="1495425" y="4887913"/>
          <p14:tracePt t="16083" x="1485900" y="4887913"/>
          <p14:tracePt t="16091" x="1476375" y="4878388"/>
          <p14:tracePt t="16099" x="1468438" y="4870450"/>
          <p14:tracePt t="16107" x="1458913" y="4851400"/>
          <p14:tracePt t="16115" x="1458913" y="4833938"/>
          <p14:tracePt t="16123" x="1439863" y="4814888"/>
          <p14:tracePt t="16131" x="1439863" y="4787900"/>
          <p14:tracePt t="16139" x="1439863" y="4751388"/>
          <p14:tracePt t="16147" x="1439863" y="4724400"/>
          <p14:tracePt t="16155" x="1439863" y="4705350"/>
          <p14:tracePt t="16163" x="1439863" y="4668838"/>
          <p14:tracePt t="16171" x="1439863" y="4651375"/>
          <p14:tracePt t="16180" x="1439863" y="4624388"/>
          <p14:tracePt t="16187" x="1439863" y="4605338"/>
          <p14:tracePt t="16196" x="1458913" y="4559300"/>
          <p14:tracePt t="16203" x="1468438" y="4541838"/>
          <p14:tracePt t="16213" x="1495425" y="4514850"/>
          <p14:tracePt t="16219" x="1531938" y="4478338"/>
          <p14:tracePt t="16228" x="1558925" y="4459288"/>
          <p14:tracePt t="16235" x="1604963" y="4422775"/>
          <p14:tracePt t="16243" x="1668463" y="4386263"/>
          <p14:tracePt t="16251" x="1768475" y="4332288"/>
          <p14:tracePt t="16260" x="1860550" y="4303713"/>
          <p14:tracePt t="16267" x="1978025" y="4259263"/>
          <p14:tracePt t="16275" x="2106613" y="4240213"/>
          <p14:tracePt t="16283" x="2233613" y="4232275"/>
          <p14:tracePt t="16291" x="2397125" y="4213225"/>
          <p14:tracePt t="16299" x="2543175" y="4213225"/>
          <p14:tracePt t="16307" x="2725738" y="4213225"/>
          <p14:tracePt t="16315" x="2889250" y="4213225"/>
          <p14:tracePt t="16323" x="3054350" y="4213225"/>
          <p14:tracePt t="16331" x="3181350" y="4213225"/>
          <p14:tracePt t="16339" x="3346450" y="4222750"/>
          <p14:tracePt t="16347" x="3482975" y="4276725"/>
          <p14:tracePt t="16355" x="3646488" y="4322763"/>
          <p14:tracePt t="16363" x="3792538" y="4368800"/>
          <p14:tracePt t="16371" x="3929063" y="4413250"/>
          <p14:tracePt t="16379" x="4075113" y="4441825"/>
          <p14:tracePt t="16387" x="4211638" y="4486275"/>
          <p14:tracePt t="16396" x="4321175" y="4551363"/>
          <p14:tracePt t="16403" x="4440238" y="4587875"/>
          <p14:tracePt t="16413" x="4557713" y="4651375"/>
          <p14:tracePt t="16419" x="4667250" y="4705350"/>
          <p14:tracePt t="16429" x="4749800" y="4732338"/>
          <p14:tracePt t="16435" x="4813300" y="4768850"/>
          <p14:tracePt t="16443" x="4876800" y="4778375"/>
          <p14:tracePt t="16451" x="4941888" y="4824413"/>
          <p14:tracePt t="16460" x="4978400" y="4833938"/>
          <p14:tracePt t="16467" x="5005388" y="4841875"/>
          <p14:tracePt t="16475" x="5032375" y="4851400"/>
          <p14:tracePt t="16483" x="5049838" y="4870450"/>
          <p14:tracePt t="16491" x="5059363" y="4878388"/>
          <p14:tracePt t="16499" x="5068888" y="4887913"/>
          <p14:tracePt t="16515" x="5078413" y="4897438"/>
          <p14:tracePt t="16523" x="5086350" y="4906963"/>
          <p14:tracePt t="16539" x="5105400" y="4924425"/>
          <p14:tracePt t="16555" x="5114925" y="4960938"/>
          <p14:tracePt t="16563" x="5122863" y="4979988"/>
          <p14:tracePt t="16571" x="5122863" y="5006975"/>
          <p14:tracePt t="16579" x="5122863" y="5024438"/>
          <p14:tracePt t="16587" x="5122863" y="5053013"/>
          <p14:tracePt t="16596" x="5122863" y="5060950"/>
          <p14:tracePt t="16603" x="5122863" y="5089525"/>
          <p14:tracePt t="16613" x="5122863" y="5097463"/>
          <p14:tracePt t="16619" x="5122863" y="5106988"/>
          <p14:tracePt t="16635" x="5122863" y="5126038"/>
          <p14:tracePt t="16644" x="5122863" y="5133975"/>
          <p14:tracePt t="16651" x="5114925" y="5143500"/>
          <p14:tracePt t="16660" x="5105400" y="5143500"/>
          <p14:tracePt t="16667" x="5086350" y="5153025"/>
          <p14:tracePt t="16675" x="5049838" y="5153025"/>
          <p14:tracePt t="16683" x="5014913" y="5160963"/>
          <p14:tracePt t="16691" x="4932363" y="5207000"/>
          <p14:tracePt t="16699" x="4840288" y="5207000"/>
          <p14:tracePt t="16707" x="4759325" y="5216525"/>
          <p14:tracePt t="16715" x="4667250" y="5216525"/>
          <p14:tracePt t="16723" x="4540250" y="5216525"/>
          <p14:tracePt t="16731" x="4467225" y="5216525"/>
          <p14:tracePt t="16739" x="4357688" y="5216525"/>
          <p14:tracePt t="16747" x="4267200" y="5216525"/>
          <p14:tracePt t="16755" x="4211638" y="5216525"/>
          <p14:tracePt t="16763" x="4121150" y="5216525"/>
          <p14:tracePt t="16771" x="4065588" y="5216525"/>
          <p14:tracePt t="16779" x="4002088" y="5216525"/>
          <p14:tracePt t="16787" x="3965575" y="5216525"/>
          <p14:tracePt t="16795" x="3919538" y="5216525"/>
          <p14:tracePt t="16803" x="3883025" y="5216525"/>
          <p14:tracePt t="16812" x="3829050" y="5216525"/>
          <p14:tracePt t="16819" x="3775075" y="5216525"/>
          <p14:tracePt t="16829" x="3692525" y="5189538"/>
          <p14:tracePt t="16835" x="3609975" y="5160963"/>
          <p14:tracePt t="16844" x="3527425" y="5116513"/>
          <p14:tracePt t="16851" x="3455988" y="5089525"/>
          <p14:tracePt t="16860" x="3409950" y="5053013"/>
          <p14:tracePt t="16867" x="3363913" y="5033963"/>
          <p14:tracePt t="16875" x="3327400" y="5016500"/>
          <p14:tracePt t="16883" x="3309938" y="4979988"/>
          <p14:tracePt t="16891" x="3290888" y="4951413"/>
          <p14:tracePt t="16899" x="3281363" y="4943475"/>
          <p14:tracePt t="16907" x="3281363" y="4924425"/>
          <p14:tracePt t="16915" x="3273425" y="4924425"/>
          <p14:tracePt t="16923" x="3273425" y="4914900"/>
          <p14:tracePt t="16931" x="3273425" y="4906963"/>
          <p14:tracePt t="16939" x="3273425" y="4887913"/>
          <p14:tracePt t="16947" x="3273425" y="4878388"/>
          <p14:tracePt t="16971" x="3273425" y="4870450"/>
          <p14:tracePt t="16987" x="3273425" y="4860925"/>
          <p14:tracePt t="16996" x="3273425" y="4851400"/>
          <p14:tracePt t="17012" x="3273425" y="4841875"/>
          <p14:tracePt t="17028" x="3273425" y="4833938"/>
          <p14:tracePt t="17035" x="3273425" y="4814888"/>
          <p14:tracePt t="17051" x="3290888" y="4805363"/>
          <p14:tracePt t="17059" x="3300413" y="4797425"/>
          <p14:tracePt t="17067" x="3309938" y="4787900"/>
          <p14:tracePt t="17075" x="3317875" y="4778375"/>
          <p14:tracePt t="17083" x="3327400" y="4778375"/>
          <p14:tracePt t="17091" x="3346450" y="4760913"/>
          <p14:tracePt t="17099" x="3354388" y="4751388"/>
          <p14:tracePt t="17107" x="3363913" y="4741863"/>
          <p14:tracePt t="17115" x="3373438" y="4732338"/>
          <p14:tracePt t="17123" x="3390900" y="4714875"/>
          <p14:tracePt t="17131" x="3400425" y="4705350"/>
          <p14:tracePt t="17139" x="3419475" y="4687888"/>
          <p14:tracePt t="17147" x="3436938" y="4668838"/>
          <p14:tracePt t="17155" x="3455988" y="4651375"/>
          <p14:tracePt t="17163" x="3463925" y="4624388"/>
          <p14:tracePt t="17171" x="3473450" y="4614863"/>
          <p14:tracePt t="17179" x="3482975" y="4595813"/>
          <p14:tracePt t="17187" x="3500438" y="4568825"/>
          <p14:tracePt t="17196" x="3509963" y="4559300"/>
          <p14:tracePt t="17203" x="3509963" y="4541838"/>
          <p14:tracePt t="17213" x="3519488" y="4532313"/>
          <p14:tracePt t="17317" x="3519488" y="4522788"/>
          <p14:tracePt t="17501" x="3519488" y="4495800"/>
          <p14:tracePt t="17516" x="3519488" y="4478338"/>
          <p14:tracePt t="17524" x="3519488" y="4459288"/>
          <p14:tracePt t="17532" x="3519488" y="4449763"/>
          <p14:tracePt t="17540" x="3519488" y="4432300"/>
          <p14:tracePt t="17548" x="3519488" y="4413250"/>
          <p14:tracePt t="17556" x="3519488" y="4395788"/>
          <p14:tracePt t="17565" x="3519488" y="4376738"/>
          <p14:tracePt t="17572" x="3509963" y="4349750"/>
          <p14:tracePt t="17579" x="3509963" y="4340225"/>
          <p14:tracePt t="17588" x="3509963" y="4313238"/>
          <p14:tracePt t="17596" x="3500438" y="4303713"/>
          <p14:tracePt t="17613" x="3500438" y="4286250"/>
          <p14:tracePt t="17620" x="3500438" y="4276725"/>
          <p14:tracePt t="17628" x="3490913" y="4268788"/>
          <p14:tracePt t="17636" x="3490913" y="4259263"/>
          <p14:tracePt t="17660" x="3490913" y="4240213"/>
          <p14:tracePt t="17781" x="3490913" y="4232275"/>
          <p14:tracePt t="17788" x="3490913" y="4222750"/>
          <p14:tracePt t="17797" x="3490913" y="4203700"/>
          <p14:tracePt t="17804" x="3490913" y="4186238"/>
          <p14:tracePt t="17819" x="3490913" y="4176713"/>
          <p14:tracePt t="17829" x="3490913" y="4159250"/>
          <p14:tracePt t="17844" x="3490913" y="4149725"/>
          <p14:tracePt t="17851" x="3490913" y="4140200"/>
          <p14:tracePt t="17867" x="3490913" y="4122738"/>
          <p14:tracePt t="17875" x="3490913" y="4103688"/>
          <p14:tracePt t="17883" x="3490913" y="4094163"/>
          <p14:tracePt t="17891" x="3490913" y="4067175"/>
          <p14:tracePt t="17907" x="3490913" y="4040188"/>
          <p14:tracePt t="17915" x="3490913" y="4021138"/>
          <p14:tracePt t="17923" x="3500438" y="3984625"/>
          <p14:tracePt t="17931" x="3500438" y="3976688"/>
          <p14:tracePt t="17947" x="3500438" y="3911600"/>
          <p14:tracePt t="17955" x="3500438" y="3884613"/>
          <p14:tracePt t="17963" x="3500438" y="3840163"/>
          <p14:tracePt t="17971" x="3500438" y="3811588"/>
          <p14:tracePt t="17979" x="3500438" y="3775075"/>
          <p14:tracePt t="17987" x="3500438" y="3730625"/>
          <p14:tracePt t="17996" x="3500438" y="3694113"/>
          <p14:tracePt t="18003" x="3500438" y="3665538"/>
          <p14:tracePt t="18012" x="3500438" y="3621088"/>
          <p14:tracePt t="18019" x="3500438" y="3592513"/>
          <p14:tracePt t="18029" x="3500438" y="3575050"/>
          <p14:tracePt t="18035" x="3500438" y="3548063"/>
          <p14:tracePt t="18044" x="3500438" y="3529013"/>
          <p14:tracePt t="18051" x="3500438" y="3482975"/>
          <p14:tracePt t="18060" x="3500438" y="3465513"/>
          <p14:tracePt t="18067" x="3500438" y="3438525"/>
          <p14:tracePt t="18075" x="3500438" y="3419475"/>
          <p14:tracePt t="18083" x="3500438" y="3392488"/>
          <p14:tracePt t="18091" x="3500438" y="3375025"/>
          <p14:tracePt t="18099" x="3500438" y="3346450"/>
          <p14:tracePt t="18107" x="3500438" y="3328988"/>
          <p14:tracePt t="18123" x="3500438" y="3302000"/>
          <p14:tracePt t="18131" x="3500438" y="3292475"/>
          <p14:tracePt t="18139" x="3500438" y="3282950"/>
          <p14:tracePt t="18147" x="3500438" y="3265488"/>
          <p14:tracePt t="18155" x="3500438" y="3255963"/>
          <p14:tracePt t="18171" x="3500438" y="3246438"/>
          <p14:tracePt t="18179" x="3500438" y="3228975"/>
          <p14:tracePt t="18187" x="3500438" y="3209925"/>
          <p14:tracePt t="18196" x="3500438" y="3200400"/>
          <p14:tracePt t="18203" x="3500438" y="3182938"/>
          <p14:tracePt t="18219" x="3500438" y="3163888"/>
          <p14:tracePt t="18229" x="3500438" y="3146425"/>
          <p14:tracePt t="18235" x="3500438" y="3136900"/>
          <p14:tracePt t="18244" x="3500438" y="3127375"/>
          <p14:tracePt t="18251" x="3500438" y="3119438"/>
          <p14:tracePt t="18260" x="3500438" y="3100388"/>
          <p14:tracePt t="18267" x="3500438" y="3082925"/>
          <p14:tracePt t="18283" x="3500438" y="3063875"/>
          <p14:tracePt t="18291" x="3509963" y="3046413"/>
          <p14:tracePt t="18299" x="3509963" y="3017838"/>
          <p14:tracePt t="18307" x="3509963" y="3000375"/>
          <p14:tracePt t="18315" x="3519488" y="2990850"/>
          <p14:tracePt t="18323" x="3519488" y="2973388"/>
          <p14:tracePt t="18331" x="3519488" y="2946400"/>
          <p14:tracePt t="18339" x="3527425" y="2909888"/>
          <p14:tracePt t="18355" x="3546475" y="2881313"/>
          <p14:tracePt t="18363" x="3546475" y="2863850"/>
          <p14:tracePt t="18371" x="3546475" y="2836863"/>
          <p14:tracePt t="18379" x="3556000" y="2827338"/>
          <p14:tracePt t="18387" x="3556000" y="2808288"/>
          <p14:tracePt t="18396" x="3563938" y="2781300"/>
          <p14:tracePt t="18403" x="3563938" y="2771775"/>
          <p14:tracePt t="18413" x="3573463" y="2744788"/>
          <p14:tracePt t="18419" x="3573463" y="2735263"/>
          <p14:tracePt t="18428" x="3582988" y="2717800"/>
          <p14:tracePt t="18435" x="3592513" y="2708275"/>
          <p14:tracePt t="18444" x="3592513" y="2698750"/>
          <p14:tracePt t="18451" x="3600450" y="2671763"/>
          <p14:tracePt t="18467" x="3609975" y="2644775"/>
          <p14:tracePt t="18476" x="3609975" y="2635250"/>
          <p14:tracePt t="18484" x="3619500" y="2598738"/>
          <p14:tracePt t="18500" x="3619500" y="2589213"/>
          <p14:tracePt t="18515" x="3619500" y="2571750"/>
          <p14:tracePt t="18523" x="3619500" y="2562225"/>
          <p14:tracePt t="18531" x="3619500" y="2544763"/>
          <p14:tracePt t="18547" x="3619500" y="2525713"/>
          <p14:tracePt t="18555" x="3629025" y="2508250"/>
          <p14:tracePt t="18564" x="3636963" y="2498725"/>
          <p14:tracePt t="18603" x="3636963" y="2481263"/>
          <p14:tracePt t="18684" x="3636963" y="2471738"/>
          <p14:tracePt t="18700" x="3636963" y="2462213"/>
          <p14:tracePt t="18812" x="3636963" y="2444750"/>
          <p14:tracePt t="19084" x="3636963" y="2435225"/>
          <p14:tracePt t="19092" x="3636963" y="2425700"/>
          <p14:tracePt t="19115" x="3636963" y="2416175"/>
          <p14:tracePt t="19131" x="3636963" y="2408238"/>
          <p14:tracePt t="19139" x="3636963" y="2398713"/>
          <p14:tracePt t="19523" x="3646488" y="2389188"/>
          <p14:tracePt t="19531" x="3646488" y="2379663"/>
          <p14:tracePt t="19540" x="3673475" y="2379663"/>
          <p14:tracePt t="19556" x="3683000" y="2379663"/>
          <p14:tracePt t="19563" x="3709988" y="2379663"/>
          <p14:tracePt t="19572" x="3719513" y="2379663"/>
          <p14:tracePt t="19580" x="3738563" y="2379663"/>
          <p14:tracePt t="19588" x="3775075" y="2379663"/>
          <p14:tracePt t="19597" x="3819525" y="2379663"/>
          <p14:tracePt t="19604" x="3883025" y="2379663"/>
          <p14:tracePt t="19613" x="3965575" y="2398713"/>
          <p14:tracePt t="19620" x="4021138" y="2408238"/>
          <p14:tracePt t="19630" x="4121150" y="2425700"/>
          <p14:tracePt t="19635" x="4221163" y="2462213"/>
          <p14:tracePt t="19644" x="4275138" y="2481263"/>
          <p14:tracePt t="19651" x="4384675" y="2508250"/>
          <p14:tracePt t="19661" x="4484688" y="2535238"/>
          <p14:tracePt t="19667" x="4594225" y="2562225"/>
          <p14:tracePt t="19676" x="4713288" y="2571750"/>
          <p14:tracePt t="19683" x="4895850" y="2617788"/>
          <p14:tracePt t="19692" x="5078413" y="2635250"/>
          <p14:tracePt t="19699" x="5224463" y="2654300"/>
          <p14:tracePt t="19708" x="5434013" y="2698750"/>
          <p14:tracePt t="19715" x="5624513" y="2763838"/>
          <p14:tracePt t="19724" x="5789613" y="2790825"/>
          <p14:tracePt t="19731" x="5980113" y="2854325"/>
          <p14:tracePt t="19740" x="6153150" y="2917825"/>
          <p14:tracePt t="19747" x="6318250" y="2946400"/>
          <p14:tracePt t="19756" x="6464300" y="2990850"/>
          <p14:tracePt t="19764" x="6637338" y="3036888"/>
          <p14:tracePt t="19772" x="6800850" y="3100388"/>
          <p14:tracePt t="19780" x="6964363" y="3146425"/>
          <p14:tracePt t="19788" x="7119938" y="3173413"/>
          <p14:tracePt t="19797" x="7229475" y="3219450"/>
          <p14:tracePt t="19804" x="7366000" y="3246438"/>
          <p14:tracePt t="19814" x="7494588" y="3265488"/>
          <p14:tracePt t="19820" x="7585075" y="3302000"/>
          <p14:tracePt t="19829" x="7685088" y="3319463"/>
          <p14:tracePt t="19836" x="7748588" y="3355975"/>
          <p14:tracePt t="19844" x="7777163" y="3375025"/>
          <p14:tracePt t="19851" x="7785100" y="3392488"/>
          <p14:tracePt t="19860" x="7785100" y="3402013"/>
          <p14:tracePt t="19867" x="7785100" y="3429000"/>
          <p14:tracePt t="19875" x="7785100" y="3475038"/>
          <p14:tracePt t="19883" x="7748588" y="3519488"/>
          <p14:tracePt t="20091" x="7731125" y="3519488"/>
          <p14:tracePt t="20099" x="7685088" y="3492500"/>
          <p14:tracePt t="20116" x="7685088" y="3482975"/>
          <p14:tracePt t="20124" x="7658100" y="3438525"/>
          <p14:tracePt t="20131" x="7648575" y="3419475"/>
          <p14:tracePt t="20140" x="7639050" y="3411538"/>
          <p14:tracePt t="20156" x="7639050" y="3402013"/>
          <p14:tracePt t="20236" x="7639050" y="3382963"/>
          <p14:tracePt t="20244" x="7639050" y="3365500"/>
          <p14:tracePt t="20252" x="7658100" y="3338513"/>
          <p14:tracePt t="20261" x="7704138" y="3309938"/>
          <p14:tracePt t="20268" x="7785100" y="3282950"/>
          <p14:tracePt t="20279" x="7858125" y="3255963"/>
          <p14:tracePt t="20284" x="7977188" y="3228975"/>
          <p14:tracePt t="20292" x="8050213" y="3219450"/>
          <p14:tracePt t="20301" x="8150225" y="3192463"/>
          <p14:tracePt t="20308" x="8240713" y="3163888"/>
          <p14:tracePt t="20316" x="8386763" y="3146425"/>
          <p14:tracePt t="20324" x="8523288" y="3119438"/>
          <p14:tracePt t="20331" x="8651875" y="3109913"/>
          <p14:tracePt t="20339" x="8797925" y="3109913"/>
          <p14:tracePt t="20347" x="8924925" y="3109913"/>
          <p14:tracePt t="20355" x="9053513" y="3109913"/>
          <p14:tracePt t="22478" x="8724900" y="3200400"/>
          <p14:tracePt t="22486" x="8496300" y="3200400"/>
          <p14:tracePt t="22492" x="8277225" y="3200400"/>
          <p14:tracePt t="22502" x="8077200" y="3200400"/>
          <p14:tracePt t="22508" x="7877175" y="3200400"/>
          <p14:tracePt t="22515" x="7712075" y="3200400"/>
          <p14:tracePt t="22523" x="7548563" y="3200400"/>
          <p14:tracePt t="22531" x="7421563" y="3200400"/>
          <p14:tracePt t="22539" x="7275513" y="3200400"/>
          <p14:tracePt t="22547" x="7146925" y="3200400"/>
          <p14:tracePt t="22555" x="7037388" y="3200400"/>
          <p14:tracePt t="22563" x="6964363" y="3200400"/>
          <p14:tracePt t="22571" x="6873875" y="3200400"/>
          <p14:tracePt t="22579" x="6810375" y="3182938"/>
          <p14:tracePt t="22587" x="6737350" y="3182938"/>
          <p14:tracePt t="22595" x="6673850" y="3146425"/>
          <p14:tracePt t="22603" x="6600825" y="3146425"/>
          <p14:tracePt t="22611" x="6545263" y="3146425"/>
          <p14:tracePt t="22619" x="6481763" y="3127375"/>
          <p14:tracePt t="22629" x="6418263" y="3100388"/>
          <p14:tracePt t="22635" x="6362700" y="3090863"/>
          <p14:tracePt t="22644" x="6318250" y="3073400"/>
          <p14:tracePt t="22651" x="6281738" y="3063875"/>
          <p14:tracePt t="22660" x="6235700" y="3046413"/>
          <p14:tracePt t="22667" x="6208713" y="3046413"/>
          <p14:tracePt t="22676" x="6153150" y="3046413"/>
          <p14:tracePt t="22683" x="6108700" y="3036888"/>
          <p14:tracePt t="22691" x="6053138" y="3036888"/>
          <p14:tracePt t="22699" x="5999163" y="3036888"/>
          <p14:tracePt t="22707" x="5935663" y="3036888"/>
          <p14:tracePt t="22715" x="5880100" y="3036888"/>
          <p14:tracePt t="22723" x="5826125" y="3036888"/>
          <p14:tracePt t="22731" x="5770563" y="3036888"/>
          <p14:tracePt t="22739" x="5716588" y="3036888"/>
          <p14:tracePt t="22747" x="5653088" y="3036888"/>
          <p14:tracePt t="22755" x="5597525" y="3036888"/>
          <p14:tracePt t="22763" x="5543550" y="3036888"/>
          <p14:tracePt t="22771" x="5487988" y="3036888"/>
          <p14:tracePt t="22779" x="5434013" y="3036888"/>
          <p14:tracePt t="22787" x="5368925" y="3036888"/>
          <p14:tracePt t="22795" x="5297488" y="3036888"/>
          <p14:tracePt t="22803" x="5205413" y="3036888"/>
          <p14:tracePt t="22812" x="5114925" y="3017838"/>
          <p14:tracePt t="22819" x="4986338" y="3009900"/>
          <p14:tracePt t="22829" x="4876800" y="3009900"/>
          <p14:tracePt t="22835" x="4740275" y="2973388"/>
          <p14:tracePt t="22844" x="4594225" y="2963863"/>
          <p14:tracePt t="22852" x="4448175" y="2946400"/>
          <p14:tracePt t="22859" x="4321175" y="2936875"/>
          <p14:tracePt t="22867" x="4194175" y="2900363"/>
          <p14:tracePt t="22875" x="4057650" y="2890838"/>
          <p14:tracePt t="22883" x="3984625" y="2890838"/>
          <p14:tracePt t="22891" x="3929063" y="2873375"/>
          <p14:tracePt t="22899" x="3883025" y="2863850"/>
          <p14:tracePt t="22907" x="3865563" y="2863850"/>
          <p14:tracePt t="22915" x="3856038" y="2863850"/>
          <p14:tracePt t="22923" x="3846513" y="2863850"/>
          <p14:tracePt t="22987" x="3838575" y="2854325"/>
          <p14:tracePt t="23035" x="3829050" y="2854325"/>
          <p14:tracePt t="23043" x="3819525" y="2844800"/>
          <p14:tracePt t="23051" x="3792538" y="2836863"/>
          <p14:tracePt t="23060" x="3783013" y="2836863"/>
          <p14:tracePt t="23067" x="3746500" y="2817813"/>
          <p14:tracePt t="23075" x="3738563" y="2808288"/>
          <p14:tracePt t="23083" x="3729038" y="2800350"/>
          <p14:tracePt t="23091" x="3702050" y="2790825"/>
          <p14:tracePt t="23107" x="3673475" y="2790825"/>
          <p14:tracePt t="23115" x="3656013" y="2781300"/>
          <p14:tracePt t="23123" x="3609975" y="2781300"/>
          <p14:tracePt t="23131" x="3573463" y="2781300"/>
          <p14:tracePt t="23139" x="3536950" y="2781300"/>
          <p14:tracePt t="23147" x="3482975" y="2781300"/>
          <p14:tracePt t="23156" x="3446463" y="2781300"/>
          <p14:tracePt t="23163" x="3390900" y="2781300"/>
          <p14:tracePt t="23171" x="3336925" y="2781300"/>
          <p14:tracePt t="23179" x="3263900" y="2781300"/>
          <p14:tracePt t="23187" x="3181350" y="2800350"/>
          <p14:tracePt t="23196" x="3136900" y="2808288"/>
          <p14:tracePt t="23203" x="3081338" y="2817813"/>
          <p14:tracePt t="23212" x="3054350" y="2817813"/>
          <p14:tracePt t="23219" x="3044825" y="2827338"/>
          <p14:tracePt t="23373" x="3035300" y="2836863"/>
          <p14:tracePt t="23380" x="3035300" y="2844800"/>
          <p14:tracePt t="23388" x="3035300" y="2854325"/>
          <p14:tracePt t="23400" x="3054350" y="2873375"/>
          <p14:tracePt t="23414" x="3081338" y="2900363"/>
          <p14:tracePt t="23420" x="3090863" y="2900363"/>
          <p14:tracePt t="23430" x="3108325" y="2917825"/>
          <p14:tracePt t="23436" x="3144838" y="2936875"/>
          <p14:tracePt t="23444" x="3163888" y="2954338"/>
          <p14:tracePt t="23452" x="3163888" y="2973388"/>
          <p14:tracePt t="23461" x="3171825" y="2990850"/>
          <p14:tracePt t="23468" x="3171825" y="3000375"/>
          <p14:tracePt t="23476" x="3181350" y="3017838"/>
          <p14:tracePt t="23483" x="3181350" y="3027363"/>
          <p14:tracePt t="23491" x="3181350" y="3036888"/>
          <p14:tracePt t="23523" x="3181350" y="3046413"/>
          <p14:tracePt t="23620" x="3181350" y="3054350"/>
          <p14:tracePt t="23628" x="3181350" y="3063875"/>
          <p14:tracePt t="23636" x="3181350" y="3073400"/>
          <p14:tracePt t="23644" x="3181350" y="3090863"/>
          <p14:tracePt t="23652" x="3181350" y="3119438"/>
          <p14:tracePt t="23661" x="3181350" y="3136900"/>
          <p14:tracePt t="23667" x="3181350" y="3163888"/>
          <p14:tracePt t="23677" x="3181350" y="3209925"/>
          <p14:tracePt t="23684" x="3181350" y="3228975"/>
          <p14:tracePt t="23692" x="3181350" y="3265488"/>
          <p14:tracePt t="23700" x="3181350" y="3282950"/>
          <p14:tracePt t="23708" x="3181350" y="3309938"/>
          <p14:tracePt t="23715" x="3181350" y="3346450"/>
          <p14:tracePt t="23724" x="3171825" y="3382963"/>
          <p14:tracePt t="23731" x="3171825" y="3402013"/>
          <p14:tracePt t="23740" x="3163888" y="3419475"/>
          <p14:tracePt t="23747" x="3163888" y="3429000"/>
          <p14:tracePt t="23756" x="3163888" y="3446463"/>
          <p14:tracePt t="23772" x="3163888" y="3455988"/>
          <p14:tracePt t="24373" x="3163888" y="3446463"/>
          <p14:tracePt t="25021" x="3171825" y="3438525"/>
          <p14:tracePt t="26043" x="3190875" y="3429000"/>
          <p14:tracePt t="26051" x="3200400" y="3419475"/>
          <p14:tracePt t="26067" x="3227388" y="3419475"/>
          <p14:tracePt t="26100" x="3236913" y="3419475"/>
          <p14:tracePt t="26404" x="3244850" y="3419475"/>
          <p14:tracePt t="26437" x="3263900" y="3438525"/>
          <p14:tracePt t="26452" x="3263900" y="3446463"/>
          <p14:tracePt t="26467" x="3263900" y="3455988"/>
          <p14:tracePt t="26492" x="3263900" y="3465513"/>
          <p14:tracePt t="26508" x="3263900" y="3475038"/>
          <p14:tracePt t="26540" x="3263900" y="3482975"/>
          <p14:tracePt t="26564" x="3263900" y="3492500"/>
          <p14:tracePt t="26579" x="3263900" y="3502025"/>
          <p14:tracePt t="26604" x="3263900" y="3511550"/>
          <p14:tracePt t="26668" x="3263900" y="3529013"/>
          <p14:tracePt t="26693" x="3263900" y="3538538"/>
          <p14:tracePt t="26716" x="3273425" y="3548063"/>
          <p14:tracePt t="26732" x="3273425" y="3565525"/>
          <p14:tracePt t="26740" x="3281363" y="3575050"/>
          <p14:tracePt t="26755" x="3290888" y="3584575"/>
          <p14:tracePt t="26771" x="3290888" y="3592513"/>
          <p14:tracePt t="26787" x="3300413" y="3602038"/>
          <p14:tracePt t="26803" x="3309938" y="3602038"/>
          <p14:tracePt t="26835" x="3317875" y="3611563"/>
          <p14:tracePt t="26860" x="3336925" y="3611563"/>
          <p14:tracePt t="27100" x="3346450" y="3621088"/>
          <p14:tracePt t="27115" x="3346450" y="3629025"/>
          <p14:tracePt t="27139" x="3346450" y="3648075"/>
          <p14:tracePt t="27373" x="3354388" y="3657600"/>
          <p14:tracePt t="27403" x="3373438" y="3657600"/>
          <p14:tracePt t="27557" x="3382963" y="3657600"/>
          <p14:tracePt t="27563" x="3390900" y="3657600"/>
          <p14:tracePt t="27571" x="3400425" y="3657600"/>
          <p14:tracePt t="27579" x="3419475" y="3657600"/>
          <p14:tracePt t="27587" x="3436938" y="3648075"/>
          <p14:tracePt t="27611" x="3455988" y="3648075"/>
          <p14:tracePt t="27619" x="3473450" y="3638550"/>
          <p14:tracePt t="27635" x="3482975" y="3638550"/>
          <p14:tracePt t="27646" x="3500438" y="3638550"/>
          <p14:tracePt t="27652" x="3509963" y="3638550"/>
          <p14:tracePt t="27660" x="3527425" y="3638550"/>
          <p14:tracePt t="27668" x="3546475" y="3638550"/>
          <p14:tracePt t="28653" x="3563938" y="3638550"/>
          <p14:tracePt t="28660" x="3665538" y="3638550"/>
          <p14:tracePt t="28668" x="3829050" y="3629025"/>
          <p14:tracePt t="28677" x="4048125" y="3629025"/>
          <p14:tracePt t="28683" x="4267200" y="3575050"/>
          <p14:tracePt t="28691" x="4494213" y="3575050"/>
          <p14:tracePt t="28699" x="4759325" y="3575050"/>
          <p14:tracePt t="28707" x="4986338" y="3575050"/>
          <p14:tracePt t="28715" x="5241925" y="3575050"/>
          <p14:tracePt t="28723" x="5543550" y="3575050"/>
          <p14:tracePt t="28731" x="5843588" y="3575050"/>
          <p14:tracePt t="28739" x="6218238" y="3575050"/>
          <p14:tracePt t="28747" x="6518275" y="3575050"/>
          <p14:tracePt t="28755" x="6783388" y="3575050"/>
          <p14:tracePt t="28763" x="7000875" y="3575050"/>
          <p14:tracePt t="28771" x="7202488" y="3575050"/>
          <p14:tracePt t="28779" x="7385050" y="3575050"/>
          <p14:tracePt t="28787" x="7548563" y="3575050"/>
          <p14:tracePt t="28795" x="7675563" y="3575050"/>
          <p14:tracePt t="28803" x="7785100" y="3575050"/>
          <p14:tracePt t="28811" x="7858125" y="3575050"/>
          <p14:tracePt t="28820" x="7950200" y="3575050"/>
          <p14:tracePt t="28827" x="8040688" y="3565525"/>
          <p14:tracePt t="28835" x="8104188" y="3556000"/>
          <p14:tracePt t="28844" x="8177213" y="3556000"/>
          <p14:tracePt t="28851" x="8240713" y="3529013"/>
          <p14:tracePt t="28860" x="8313738" y="3519488"/>
          <p14:tracePt t="28867" x="8369300" y="3519488"/>
          <p14:tracePt t="28875" x="8451850" y="3502025"/>
          <p14:tracePt t="28883" x="8488363" y="3492500"/>
          <p14:tracePt t="28892" x="8551863" y="3465513"/>
          <p14:tracePt t="28899" x="8615363" y="3455988"/>
          <p14:tracePt t="28907" x="8669338" y="3455988"/>
          <p14:tracePt t="28915" x="8724900" y="3446463"/>
          <p14:tracePt t="28923" x="8842375" y="3429000"/>
          <p14:tracePt t="28931" x="8934450" y="3429000"/>
          <p14:tracePt t="28944" x="9061450" y="3429000"/>
          <p14:tracePt t="29998" x="8734425" y="3840163"/>
          <p14:tracePt t="30005" x="8405813" y="3903663"/>
          <p14:tracePt t="30012" x="8059738" y="3921125"/>
          <p14:tracePt t="30019" x="7539038" y="3948113"/>
          <p14:tracePt t="30029" x="7037388" y="4021138"/>
          <p14:tracePt t="30036" x="6591300" y="4021138"/>
          <p14:tracePt t="30045" x="6145213" y="4021138"/>
          <p14:tracePt t="30051" x="5588000" y="4021138"/>
          <p14:tracePt t="30061" x="5141913" y="4021138"/>
          <p14:tracePt t="30067" x="4730750" y="4021138"/>
          <p14:tracePt t="30076" x="4357688" y="4021138"/>
          <p14:tracePt t="30083" x="4129088" y="4021138"/>
          <p14:tracePt t="30092" x="3911600" y="4021138"/>
          <p14:tracePt t="30099" x="3746500" y="4021138"/>
          <p14:tracePt t="30107" x="3619500" y="4021138"/>
          <p14:tracePt t="30115" x="3509963" y="4021138"/>
          <p14:tracePt t="30123" x="3427413" y="4021138"/>
          <p14:tracePt t="30131" x="3354388" y="4021138"/>
          <p14:tracePt t="30139" x="3281363" y="4021138"/>
          <p14:tracePt t="30147" x="3171825" y="4021138"/>
          <p14:tracePt t="30155" x="3100388" y="4021138"/>
          <p14:tracePt t="30163" x="3027363" y="4021138"/>
          <p14:tracePt t="30171" x="2954338" y="4021138"/>
          <p14:tracePt t="30179" x="2908300" y="4021138"/>
          <p14:tracePt t="30187" x="2852738" y="4003675"/>
          <p14:tracePt t="30195" x="2825750" y="4003675"/>
          <p14:tracePt t="30203" x="2808288" y="3994150"/>
          <p14:tracePt t="30211" x="2789238" y="3984625"/>
          <p14:tracePt t="30219" x="2771775" y="3976688"/>
          <p14:tracePt t="59611" x="2771775" y="3967163"/>
          <p14:tracePt t="59619" x="2835275" y="3940175"/>
          <p14:tracePt t="59627" x="2981325" y="3894138"/>
          <p14:tracePt t="59635" x="3144838" y="3875088"/>
          <p14:tracePt t="59643" x="3290888" y="3857625"/>
          <p14:tracePt t="59651" x="3436938" y="3857625"/>
          <p14:tracePt t="59659" x="3582988" y="3857625"/>
          <p14:tracePt t="59667" x="3719513" y="3830638"/>
          <p14:tracePt t="59675" x="3792538" y="3821113"/>
          <p14:tracePt t="59683" x="3838575" y="3821113"/>
          <p14:tracePt t="59691" x="3875088" y="3811588"/>
          <p14:tracePt t="59699" x="3892550" y="3811588"/>
          <p14:tracePt t="59708" x="3938588" y="3794125"/>
          <p14:tracePt t="59715" x="3965575" y="3775075"/>
          <p14:tracePt t="59726" x="3984625" y="3775075"/>
          <p14:tracePt t="59731" x="4029075" y="3775075"/>
          <p14:tracePt t="59739" x="4038600" y="3775075"/>
          <p14:tracePt t="59747" x="4075113" y="3767138"/>
          <p14:tracePt t="59756" x="4111625" y="3767138"/>
          <p14:tracePt t="59763" x="4165600" y="3757613"/>
          <p14:tracePt t="59771" x="4248150" y="3757613"/>
          <p14:tracePt t="59779" x="4340225" y="3738563"/>
          <p14:tracePt t="59787" x="4448175" y="3738563"/>
          <p14:tracePt t="59795" x="4594225" y="3738563"/>
          <p14:tracePt t="59803" x="4740275" y="3738563"/>
          <p14:tracePt t="59811" x="4922838" y="3738563"/>
          <p14:tracePt t="59819" x="5141913" y="3738563"/>
          <p14:tracePt t="59827" x="5368925" y="3738563"/>
          <p14:tracePt t="59835" x="5588000" y="3738563"/>
          <p14:tracePt t="59843" x="5870575" y="3702050"/>
          <p14:tracePt t="59851" x="6080125" y="3675063"/>
          <p14:tracePt t="59859" x="6281738" y="3657600"/>
          <p14:tracePt t="59867" x="6464300" y="3629025"/>
          <p14:tracePt t="59875" x="6681788" y="3629025"/>
          <p14:tracePt t="59883" x="6846888" y="3629025"/>
          <p14:tracePt t="59892" x="7046913" y="3611563"/>
          <p14:tracePt t="59899" x="7212013" y="3611563"/>
          <p14:tracePt t="59909" x="7356475" y="3592513"/>
          <p14:tracePt t="59915" x="7485063" y="3592513"/>
          <p14:tracePt t="59925" x="7648575" y="3592513"/>
          <p14:tracePt t="59943" x="8067675" y="3592513"/>
          <p14:tracePt t="59947" x="8369300" y="3592513"/>
          <p14:tracePt t="59956" x="8705850" y="35925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808C085-16E5-4042-8699-0A1D25A6846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6200000">
            <a:off x="996142" y="619897"/>
            <a:ext cx="4333875" cy="5778500"/>
          </a:xfrm>
        </p:spPr>
      </p:pic>
      <p:sp>
        <p:nvSpPr>
          <p:cNvPr id="6" name="テキスト ボックス 5">
            <a:extLst>
              <a:ext uri="{FF2B5EF4-FFF2-40B4-BE49-F238E27FC236}">
                <a16:creationId xmlns:a16="http://schemas.microsoft.com/office/drawing/2014/main" id="{B3BE313D-3E78-4E32-903B-AF01AEFB12B0}"/>
              </a:ext>
            </a:extLst>
          </p:cNvPr>
          <p:cNvSpPr txBox="1"/>
          <p:nvPr/>
        </p:nvSpPr>
        <p:spPr>
          <a:xfrm>
            <a:off x="6307931" y="1221581"/>
            <a:ext cx="1725152" cy="415498"/>
          </a:xfrm>
          <a:prstGeom prst="rect">
            <a:avLst/>
          </a:prstGeom>
          <a:noFill/>
        </p:spPr>
        <p:txBody>
          <a:bodyPr wrap="none" rtlCol="0">
            <a:spAutoFit/>
          </a:bodyPr>
          <a:lstStyle/>
          <a:p>
            <a:r>
              <a:rPr lang="en-US" altLang="ja-JP" sz="2100" dirty="0"/>
              <a:t>GPU in a PC</a:t>
            </a:r>
            <a:endParaRPr lang="ja-JP" altLang="en-US" sz="2100" dirty="0"/>
          </a:p>
        </p:txBody>
      </p:sp>
      <p:sp>
        <p:nvSpPr>
          <p:cNvPr id="7" name="テキスト ボックス 6">
            <a:extLst>
              <a:ext uri="{FF2B5EF4-FFF2-40B4-BE49-F238E27FC236}">
                <a16:creationId xmlns:a16="http://schemas.microsoft.com/office/drawing/2014/main" id="{6E2244CD-A2F5-4D8B-A60B-5951EC765BB3}"/>
              </a:ext>
            </a:extLst>
          </p:cNvPr>
          <p:cNvSpPr txBox="1"/>
          <p:nvPr/>
        </p:nvSpPr>
        <p:spPr>
          <a:xfrm>
            <a:off x="3839766" y="1546934"/>
            <a:ext cx="948258" cy="369332"/>
          </a:xfrm>
          <a:prstGeom prst="rect">
            <a:avLst/>
          </a:prstGeom>
          <a:solidFill>
            <a:schemeClr val="bg1"/>
          </a:solidFill>
          <a:ln>
            <a:solidFill>
              <a:srgbClr val="FF0000"/>
            </a:solidFill>
          </a:ln>
        </p:spPr>
        <p:txBody>
          <a:bodyPr wrap="square" rtlCol="0">
            <a:spAutoFit/>
          </a:bodyPr>
          <a:lstStyle/>
          <a:p>
            <a:r>
              <a:rPr lang="en-US" altLang="ja-JP" dirty="0"/>
              <a:t>Power</a:t>
            </a:r>
            <a:endParaRPr kumimoji="1" lang="ja-JP" altLang="en-US" dirty="0"/>
          </a:p>
        </p:txBody>
      </p:sp>
      <p:sp>
        <p:nvSpPr>
          <p:cNvPr id="8" name="テキスト ボックス 7">
            <a:extLst>
              <a:ext uri="{FF2B5EF4-FFF2-40B4-BE49-F238E27FC236}">
                <a16:creationId xmlns:a16="http://schemas.microsoft.com/office/drawing/2014/main" id="{8588F714-E2CD-46D9-87AF-4BE450450550}"/>
              </a:ext>
            </a:extLst>
          </p:cNvPr>
          <p:cNvSpPr txBox="1"/>
          <p:nvPr/>
        </p:nvSpPr>
        <p:spPr>
          <a:xfrm>
            <a:off x="1599604" y="1417789"/>
            <a:ext cx="844551" cy="646331"/>
          </a:xfrm>
          <a:prstGeom prst="rect">
            <a:avLst/>
          </a:prstGeom>
          <a:solidFill>
            <a:schemeClr val="bg1"/>
          </a:solidFill>
          <a:ln>
            <a:solidFill>
              <a:srgbClr val="FF0000"/>
            </a:solidFill>
          </a:ln>
        </p:spPr>
        <p:txBody>
          <a:bodyPr wrap="square" rtlCol="0">
            <a:spAutoFit/>
          </a:bodyPr>
          <a:lstStyle/>
          <a:p>
            <a:r>
              <a:rPr lang="en-US" altLang="ja-JP" dirty="0"/>
              <a:t>DVD</a:t>
            </a:r>
            <a:r>
              <a:rPr lang="ja-JP" altLang="en-US" dirty="0"/>
              <a:t> </a:t>
            </a:r>
            <a:r>
              <a:rPr lang="en-US" altLang="ja-JP" dirty="0"/>
              <a:t>driver</a:t>
            </a:r>
            <a:endParaRPr kumimoji="1" lang="ja-JP" altLang="en-US" dirty="0"/>
          </a:p>
        </p:txBody>
      </p:sp>
      <p:sp>
        <p:nvSpPr>
          <p:cNvPr id="9" name="テキスト ボックス 8">
            <a:extLst>
              <a:ext uri="{FF2B5EF4-FFF2-40B4-BE49-F238E27FC236}">
                <a16:creationId xmlns:a16="http://schemas.microsoft.com/office/drawing/2014/main" id="{291F616F-5FD1-4AEC-BB57-AFA08D652682}"/>
              </a:ext>
            </a:extLst>
          </p:cNvPr>
          <p:cNvSpPr txBox="1"/>
          <p:nvPr/>
        </p:nvSpPr>
        <p:spPr>
          <a:xfrm>
            <a:off x="4878090" y="4896238"/>
            <a:ext cx="1226642" cy="369332"/>
          </a:xfrm>
          <a:prstGeom prst="rect">
            <a:avLst/>
          </a:prstGeom>
          <a:solidFill>
            <a:schemeClr val="bg1"/>
          </a:solidFill>
          <a:ln>
            <a:solidFill>
              <a:srgbClr val="FF0000"/>
            </a:solidFill>
          </a:ln>
        </p:spPr>
        <p:txBody>
          <a:bodyPr wrap="square" rtlCol="0">
            <a:spAutoFit/>
          </a:bodyPr>
          <a:lstStyle/>
          <a:p>
            <a:r>
              <a:rPr kumimoji="1" lang="en-US" altLang="ja-JP" dirty="0"/>
              <a:t>Memory</a:t>
            </a:r>
            <a:endParaRPr kumimoji="1" lang="ja-JP" altLang="en-US" dirty="0"/>
          </a:p>
        </p:txBody>
      </p:sp>
      <p:sp>
        <p:nvSpPr>
          <p:cNvPr id="10" name="テキスト ボックス 9">
            <a:extLst>
              <a:ext uri="{FF2B5EF4-FFF2-40B4-BE49-F238E27FC236}">
                <a16:creationId xmlns:a16="http://schemas.microsoft.com/office/drawing/2014/main" id="{AD75FE66-8F01-456C-B1E4-C62A153C1F63}"/>
              </a:ext>
            </a:extLst>
          </p:cNvPr>
          <p:cNvSpPr txBox="1"/>
          <p:nvPr/>
        </p:nvSpPr>
        <p:spPr>
          <a:xfrm>
            <a:off x="5373884" y="3824118"/>
            <a:ext cx="998315" cy="369332"/>
          </a:xfrm>
          <a:prstGeom prst="rect">
            <a:avLst/>
          </a:prstGeom>
          <a:solidFill>
            <a:schemeClr val="bg1"/>
          </a:solidFill>
          <a:ln>
            <a:solidFill>
              <a:srgbClr val="FF0000"/>
            </a:solidFill>
          </a:ln>
        </p:spPr>
        <p:txBody>
          <a:bodyPr wrap="square" rtlCol="0">
            <a:spAutoFit/>
          </a:bodyPr>
          <a:lstStyle/>
          <a:p>
            <a:r>
              <a:rPr lang="en-US" altLang="ja-JP" dirty="0"/>
              <a:t>CPU</a:t>
            </a:r>
            <a:endParaRPr kumimoji="1" lang="ja-JP" altLang="en-US" dirty="0"/>
          </a:p>
        </p:txBody>
      </p:sp>
      <p:sp>
        <p:nvSpPr>
          <p:cNvPr id="11" name="テキスト ボックス 10">
            <a:extLst>
              <a:ext uri="{FF2B5EF4-FFF2-40B4-BE49-F238E27FC236}">
                <a16:creationId xmlns:a16="http://schemas.microsoft.com/office/drawing/2014/main" id="{2C53B410-0E09-4352-BF68-D641655686A7}"/>
              </a:ext>
            </a:extLst>
          </p:cNvPr>
          <p:cNvSpPr txBox="1"/>
          <p:nvPr/>
        </p:nvSpPr>
        <p:spPr>
          <a:xfrm>
            <a:off x="917672" y="3354509"/>
            <a:ext cx="681931" cy="369332"/>
          </a:xfrm>
          <a:prstGeom prst="rect">
            <a:avLst/>
          </a:prstGeom>
          <a:solidFill>
            <a:schemeClr val="bg1"/>
          </a:solidFill>
          <a:ln>
            <a:solidFill>
              <a:srgbClr val="FF0000"/>
            </a:solidFill>
          </a:ln>
        </p:spPr>
        <p:txBody>
          <a:bodyPr wrap="square" rtlCol="0">
            <a:spAutoFit/>
          </a:bodyPr>
          <a:lstStyle/>
          <a:p>
            <a:r>
              <a:rPr kumimoji="1" lang="en-US" altLang="ja-JP" dirty="0"/>
              <a:t>GPU</a:t>
            </a:r>
            <a:endParaRPr kumimoji="1" lang="ja-JP" altLang="en-US" dirty="0"/>
          </a:p>
        </p:txBody>
      </p:sp>
      <p:pic>
        <p:nvPicPr>
          <p:cNvPr id="2" name="オーディオ 1">
            <a:hlinkClick r:id="" action="ppaction://media"/>
            <a:extLst>
              <a:ext uri="{FF2B5EF4-FFF2-40B4-BE49-F238E27FC236}">
                <a16:creationId xmlns:a16="http://schemas.microsoft.com/office/drawing/2014/main" id="{F2C5CFE3-A3CB-4F45-874D-F9BEF7C9B4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5938680"/>
      </p:ext>
    </p:extLst>
  </p:cSld>
  <p:clrMapOvr>
    <a:masterClrMapping/>
  </p:clrMapOvr>
  <mc:AlternateContent xmlns:mc="http://schemas.openxmlformats.org/markup-compatibility/2006" xmlns:p14="http://schemas.microsoft.com/office/powerpoint/2010/main">
    <mc:Choice Requires="p14">
      <p:transition spd="slow" p14:dur="2000" advTm="26351"/>
    </mc:Choice>
    <mc:Fallback xmlns="">
      <p:transition spd="slow" advTm="2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0" x="8980488" y="3721100"/>
          <p14:tracePt t="726" x="8870950" y="3767138"/>
          <p14:tracePt t="736" x="8770938" y="3794125"/>
          <p14:tracePt t="741" x="8642350" y="3840163"/>
          <p14:tracePt t="749" x="8523288" y="3867150"/>
          <p14:tracePt t="757" x="8396288" y="3921125"/>
          <p14:tracePt t="765" x="8240713" y="3994150"/>
          <p14:tracePt t="772" x="8077200" y="4057650"/>
          <p14:tracePt t="781" x="7958138" y="4103688"/>
          <p14:tracePt t="788" x="7794625" y="4176713"/>
          <p14:tracePt t="797" x="7639050" y="4222750"/>
          <p14:tracePt t="805" x="7494588" y="4268788"/>
          <p14:tracePt t="814" x="7356475" y="4313238"/>
          <p14:tracePt t="821" x="7212013" y="4359275"/>
          <p14:tracePt t="829" x="7092950" y="4386263"/>
          <p14:tracePt t="837" x="6983413" y="4413250"/>
          <p14:tracePt t="845" x="6883400" y="4441825"/>
          <p14:tracePt t="853" x="6810375" y="4459288"/>
          <p14:tracePt t="861" x="6764338" y="4468813"/>
          <p14:tracePt t="869" x="6737350" y="4486275"/>
          <p14:tracePt t="877" x="6710363" y="4495800"/>
          <p14:tracePt t="885" x="6700838" y="4495800"/>
          <p14:tracePt t="1039" x="6664325" y="4505325"/>
          <p14:tracePt t="1048" x="6645275" y="4505325"/>
          <p14:tracePt t="1054" x="6600825" y="4522788"/>
          <p14:tracePt t="1062" x="6581775" y="4551363"/>
          <p14:tracePt t="1069" x="6554788" y="4568825"/>
          <p14:tracePt t="1077" x="6518275" y="4595813"/>
          <p14:tracePt t="1085" x="6500813" y="4632325"/>
          <p14:tracePt t="1093" x="6472238" y="4660900"/>
          <p14:tracePt t="1101" x="6445250" y="4687888"/>
          <p14:tracePt t="1109" x="6427788" y="4724400"/>
          <p14:tracePt t="1117" x="6391275" y="4768850"/>
          <p14:tracePt t="1125" x="6381750" y="4787900"/>
          <p14:tracePt t="1133" x="6372225" y="4797425"/>
          <p14:tracePt t="1141" x="6372225" y="4805363"/>
          <p14:tracePt t="1150" x="6362700" y="4805363"/>
          <p14:tracePt t="1582" x="6362700" y="4797425"/>
          <p14:tracePt t="1742" x="6362700" y="4787900"/>
          <p14:tracePt t="1750" x="6362700" y="4768850"/>
          <p14:tracePt t="1758" x="6362700" y="4751388"/>
          <p14:tracePt t="1765" x="6362700" y="4741863"/>
          <p14:tracePt t="1774" x="6362700" y="4714875"/>
          <p14:tracePt t="1790" x="6362700" y="4705350"/>
          <p14:tracePt t="1800" x="6362700" y="4687888"/>
          <p14:tracePt t="1816" x="6362700" y="4678363"/>
          <p14:tracePt t="1854" x="6362700" y="4668838"/>
          <p14:tracePt t="1862" x="6391275" y="4668838"/>
          <p14:tracePt t="1870" x="6418263" y="4660900"/>
          <p14:tracePt t="1878" x="6481763" y="4660900"/>
          <p14:tracePt t="1886" x="6564313" y="4660900"/>
          <p14:tracePt t="1904" x="6737350" y="4595813"/>
          <p14:tracePt t="1910" x="6827838" y="4578350"/>
          <p14:tracePt t="1918" x="6846888" y="4559300"/>
          <p14:tracePt t="5988" x="6846888" y="4551363"/>
          <p14:tracePt t="6053" x="6846888" y="4559300"/>
          <p14:tracePt t="6060" x="6846888" y="4587875"/>
          <p14:tracePt t="6069" x="6846888" y="4605338"/>
          <p14:tracePt t="6077" x="6846888" y="4632325"/>
          <p14:tracePt t="6085" x="6837363" y="4660900"/>
          <p14:tracePt t="6093" x="6827838" y="4705350"/>
          <p14:tracePt t="6102" x="6827838" y="4741863"/>
          <p14:tracePt t="6109" x="6819900" y="4760913"/>
          <p14:tracePt t="6118" x="6800850" y="4805363"/>
          <p14:tracePt t="6125" x="6791325" y="4851400"/>
          <p14:tracePt t="6134" x="6783388" y="4870450"/>
          <p14:tracePt t="6142" x="6754813" y="4914900"/>
          <p14:tracePt t="6152" x="6718300" y="4960938"/>
          <p14:tracePt t="6157" x="6691313" y="4987925"/>
          <p14:tracePt t="6165" x="6673850" y="5006975"/>
          <p14:tracePt t="6173" x="6627813" y="5060950"/>
          <p14:tracePt t="6182" x="6573838" y="5089525"/>
          <p14:tracePt t="6189" x="6554788" y="5097463"/>
          <p14:tracePt t="6198" x="6508750" y="5133975"/>
          <p14:tracePt t="6205" x="6472238" y="5143500"/>
          <p14:tracePt t="6215" x="6464300" y="5153025"/>
          <p14:tracePt t="6221" x="6408738" y="5170488"/>
          <p14:tracePt t="6231" x="6381750" y="5170488"/>
          <p14:tracePt t="6238" x="6362700" y="5180013"/>
          <p14:tracePt t="6246" x="6308725" y="5197475"/>
          <p14:tracePt t="6253" x="6291263" y="5197475"/>
          <p14:tracePt t="6262" x="6262688" y="5207000"/>
          <p14:tracePt t="6270" x="6235700" y="5207000"/>
          <p14:tracePt t="6278" x="6199188" y="5207000"/>
          <p14:tracePt t="6285" x="6172200" y="5207000"/>
          <p14:tracePt t="6294" x="6162675" y="5207000"/>
          <p14:tracePt t="6310" x="6145213" y="5207000"/>
          <p14:tracePt t="6318" x="6126163" y="5207000"/>
          <p14:tracePt t="6326" x="6108700" y="5197475"/>
          <p14:tracePt t="6333" x="6072188" y="5160963"/>
          <p14:tracePt t="6342" x="6043613" y="5133975"/>
          <p14:tracePt t="6350" x="6035675" y="5126038"/>
          <p14:tracePt t="6357" x="6016625" y="5106988"/>
          <p14:tracePt t="6365" x="6007100" y="5097463"/>
          <p14:tracePt t="6374" x="5989638" y="5070475"/>
          <p14:tracePt t="6381" x="5972175" y="5053013"/>
          <p14:tracePt t="6390" x="5943600" y="5016500"/>
          <p14:tracePt t="6398" x="5926138" y="4987925"/>
          <p14:tracePt t="6406" x="5907088" y="4943475"/>
          <p14:tracePt t="6415" x="5889625" y="4914900"/>
          <p14:tracePt t="6422" x="5880100" y="4860925"/>
          <p14:tracePt t="6431" x="5862638" y="4833938"/>
          <p14:tracePt t="6438" x="5853113" y="4814888"/>
          <p14:tracePt t="6446" x="5834063" y="4768850"/>
          <p14:tracePt t="6453" x="5826125" y="4732338"/>
          <p14:tracePt t="6462" x="5826125" y="4724400"/>
          <p14:tracePt t="6470" x="5816600" y="4678363"/>
          <p14:tracePt t="6478" x="5816600" y="4632325"/>
          <p14:tracePt t="6485" x="5816600" y="4605338"/>
          <p14:tracePt t="6494" x="5807075" y="4578350"/>
          <p14:tracePt t="6502" x="5807075" y="4532313"/>
          <p14:tracePt t="6518" x="5807075" y="4514850"/>
          <p14:tracePt t="6526" x="5807075" y="4495800"/>
          <p14:tracePt t="6533" x="5807075" y="4478338"/>
          <p14:tracePt t="6542" x="5807075" y="4468813"/>
          <p14:tracePt t="6549" x="5807075" y="4449763"/>
          <p14:tracePt t="6557" x="5807075" y="4441825"/>
          <p14:tracePt t="6565" x="5807075" y="4432300"/>
          <p14:tracePt t="6574" x="5807075" y="4413250"/>
          <p14:tracePt t="6582" x="5807075" y="4405313"/>
          <p14:tracePt t="6590" x="5826125" y="4376738"/>
          <p14:tracePt t="6600" x="5853113" y="4359275"/>
          <p14:tracePt t="6605" x="5862638" y="4340225"/>
          <p14:tracePt t="6616" x="5880100" y="4332288"/>
          <p14:tracePt t="6622" x="5926138" y="4295775"/>
          <p14:tracePt t="6631" x="5935663" y="4286250"/>
          <p14:tracePt t="6638" x="5962650" y="4276725"/>
          <p14:tracePt t="6647" x="5980113" y="4268788"/>
          <p14:tracePt t="6653" x="5999163" y="4249738"/>
          <p14:tracePt t="6662" x="6007100" y="4249738"/>
          <p14:tracePt t="6670" x="6016625" y="4240213"/>
          <p14:tracePt t="6678" x="6043613" y="4232275"/>
          <p14:tracePt t="6694" x="6053138" y="4232275"/>
          <p14:tracePt t="6702" x="6072188" y="4232275"/>
          <p14:tracePt t="6710" x="6099175" y="4232275"/>
          <p14:tracePt t="6718" x="6108700" y="4232275"/>
          <p14:tracePt t="6725" x="6135688" y="4232275"/>
          <p14:tracePt t="6733" x="6153150" y="4232275"/>
          <p14:tracePt t="6742" x="6181725" y="4232275"/>
          <p14:tracePt t="6749" x="6189663" y="4232275"/>
          <p14:tracePt t="6758" x="6208713" y="4232275"/>
          <p14:tracePt t="6765" x="6226175" y="4232275"/>
          <p14:tracePt t="6773" x="6245225" y="4232275"/>
          <p14:tracePt t="6782" x="6272213" y="4249738"/>
          <p14:tracePt t="6789" x="6291263" y="4268788"/>
          <p14:tracePt t="6798" x="6318250" y="4286250"/>
          <p14:tracePt t="6805" x="6372225" y="4332288"/>
          <p14:tracePt t="6816" x="6399213" y="4349750"/>
          <p14:tracePt t="6822" x="6418263" y="4395788"/>
          <p14:tracePt t="6831" x="6454775" y="4422775"/>
          <p14:tracePt t="6838" x="6464300" y="4432300"/>
          <p14:tracePt t="6846" x="6491288" y="4468813"/>
          <p14:tracePt t="6854" x="6500813" y="4478338"/>
          <p14:tracePt t="6862" x="6508750" y="4495800"/>
          <p14:tracePt t="6870" x="6518275" y="4514850"/>
          <p14:tracePt t="6878" x="6518275" y="4522788"/>
          <p14:tracePt t="6886" x="6518275" y="4551363"/>
          <p14:tracePt t="6894" x="6527800" y="4568825"/>
          <p14:tracePt t="6902" x="6537325" y="4578350"/>
          <p14:tracePt t="6909" x="6537325" y="4595813"/>
          <p14:tracePt t="6918" x="6537325" y="4614863"/>
          <p14:tracePt t="6936" x="6537325" y="4678363"/>
          <p14:tracePt t="6942" x="6537325" y="4697413"/>
          <p14:tracePt t="6949" x="6537325" y="4741863"/>
          <p14:tracePt t="6957" x="6537325" y="4778375"/>
          <p14:tracePt t="6966" x="6508750" y="4814888"/>
          <p14:tracePt t="6973" x="6427788" y="4897438"/>
          <p14:tracePt t="6982" x="6345238" y="4970463"/>
          <p14:tracePt t="6990" x="6226175" y="5053013"/>
          <p14:tracePt t="6998" x="6089650" y="5133975"/>
          <p14:tracePt t="7005" x="5972175" y="5189538"/>
          <p14:tracePt t="7016" x="5834063" y="5262563"/>
          <p14:tracePt t="7021" x="5743575" y="5307013"/>
          <p14:tracePt t="7032" x="5661025" y="5335588"/>
          <p14:tracePt t="7037" x="5580063" y="5362575"/>
          <p14:tracePt t="7046" x="5507038" y="5372100"/>
          <p14:tracePt t="7053" x="5451475" y="5372100"/>
          <p14:tracePt t="7062" x="5387975" y="5380038"/>
          <p14:tracePt t="7070" x="5334000" y="5380038"/>
          <p14:tracePt t="7078" x="5305425" y="5380038"/>
          <p14:tracePt t="7085" x="5278438" y="5380038"/>
          <p14:tracePt t="7094" x="5260975" y="5380038"/>
          <p14:tracePt t="7101" x="5224463" y="5380038"/>
          <p14:tracePt t="7110" x="5195888" y="5380038"/>
          <p14:tracePt t="7118" x="5151438" y="5335588"/>
          <p14:tracePt t="7125" x="5095875" y="5253038"/>
          <p14:tracePt t="7133" x="5068888" y="5189538"/>
          <p14:tracePt t="7141" x="5032375" y="5106988"/>
          <p14:tracePt t="7151" x="5005388" y="5033963"/>
          <p14:tracePt t="7158" x="4959350" y="4914900"/>
          <p14:tracePt t="7166" x="4949825" y="4805363"/>
          <p14:tracePt t="7174" x="4932363" y="4697413"/>
          <p14:tracePt t="7182" x="4905375" y="4595813"/>
          <p14:tracePt t="7190" x="4905375" y="4468813"/>
          <p14:tracePt t="7198" x="4905375" y="4395788"/>
          <p14:tracePt t="7205" x="4905375" y="4286250"/>
          <p14:tracePt t="7215" x="4905375" y="4232275"/>
          <p14:tracePt t="7222" x="4941888" y="4149725"/>
          <p14:tracePt t="7231" x="4978400" y="4103688"/>
          <p14:tracePt t="7238" x="5014913" y="4040188"/>
          <p14:tracePt t="7246" x="5041900" y="4003675"/>
          <p14:tracePt t="7254" x="5086350" y="3967163"/>
          <p14:tracePt t="7262" x="5168900" y="3940175"/>
          <p14:tracePt t="7270" x="5214938" y="3921125"/>
          <p14:tracePt t="7278" x="5278438" y="3894138"/>
          <p14:tracePt t="7286" x="5314950" y="3894138"/>
          <p14:tracePt t="7293" x="5360988" y="3884613"/>
          <p14:tracePt t="7302" x="5434013" y="3884613"/>
          <p14:tracePt t="7310" x="5478463" y="3884613"/>
          <p14:tracePt t="7318" x="5561013" y="3884613"/>
          <p14:tracePt t="7325" x="5634038" y="3884613"/>
          <p14:tracePt t="7334" x="5724525" y="3894138"/>
          <p14:tracePt t="7342" x="5826125" y="3930650"/>
          <p14:tracePt t="7349" x="5926138" y="3984625"/>
          <p14:tracePt t="7358" x="5989638" y="4030663"/>
          <p14:tracePt t="7366" x="6072188" y="4067175"/>
          <p14:tracePt t="7373" x="6099175" y="4086225"/>
          <p14:tracePt t="7381" x="6162675" y="4140200"/>
          <p14:tracePt t="7389" x="6199188" y="4186238"/>
          <p14:tracePt t="7398" x="6218238" y="4213225"/>
          <p14:tracePt t="7405" x="6226175" y="4240213"/>
          <p14:tracePt t="7415" x="6226175" y="4286250"/>
          <p14:tracePt t="7421" x="6245225" y="4340225"/>
          <p14:tracePt t="7431" x="6245225" y="4368800"/>
          <p14:tracePt t="7437" x="6245225" y="4405313"/>
          <p14:tracePt t="7448" x="6245225" y="4441825"/>
          <p14:tracePt t="7453" x="6245225" y="4486275"/>
          <p14:tracePt t="7462" x="6245225" y="4541838"/>
          <p14:tracePt t="7469" x="6218238" y="4605338"/>
          <p14:tracePt t="7478" x="6189663" y="4651375"/>
          <p14:tracePt t="7486" x="6145213" y="4751388"/>
          <p14:tracePt t="7494" x="6089650" y="4814888"/>
          <p14:tracePt t="7501" x="6035675" y="4878388"/>
          <p14:tracePt t="7509" x="5972175" y="4943475"/>
          <p14:tracePt t="7517" x="5916613" y="5006975"/>
          <p14:tracePt t="7525" x="5853113" y="5060950"/>
          <p14:tracePt t="7533" x="5826125" y="5070475"/>
          <p14:tracePt t="7541" x="5797550" y="5080000"/>
          <p14:tracePt t="7549" x="5761038" y="5097463"/>
          <p14:tracePt t="7557" x="5724525" y="5097463"/>
          <p14:tracePt t="7565" x="5707063" y="5097463"/>
          <p14:tracePt t="7573" x="5688013" y="5116513"/>
          <p14:tracePt t="7581" x="5670550" y="5116513"/>
          <p14:tracePt t="7589" x="5653088" y="5116513"/>
          <p14:tracePt t="7597" x="5624513" y="5116513"/>
          <p14:tracePt t="7605" x="5607050" y="5116513"/>
          <p14:tracePt t="7614" x="5580063" y="5116513"/>
          <p14:tracePt t="7621" x="5551488" y="5106988"/>
          <p14:tracePt t="7630" x="5514975" y="5080000"/>
          <p14:tracePt t="7637" x="5487988" y="5053013"/>
          <p14:tracePt t="7646" x="5487988" y="5043488"/>
          <p14:tracePt t="7653" x="5478463" y="5024438"/>
          <p14:tracePt t="7661" x="5470525" y="5016500"/>
          <p14:tracePt t="7669" x="5470525" y="4987925"/>
          <p14:tracePt t="7677" x="5461000" y="4970463"/>
          <p14:tracePt t="7685" x="5461000" y="4933950"/>
          <p14:tracePt t="7694" x="5461000" y="4887913"/>
          <p14:tracePt t="7701" x="5461000" y="4860925"/>
          <p14:tracePt t="7710" x="5461000" y="4824413"/>
          <p14:tracePt t="7717" x="5461000" y="4778375"/>
          <p14:tracePt t="7725" x="5461000" y="4741863"/>
          <p14:tracePt t="7733" x="5461000" y="4705350"/>
          <p14:tracePt t="7741" x="5461000" y="4678363"/>
          <p14:tracePt t="7749" x="5461000" y="4668838"/>
          <p14:tracePt t="7757" x="5470525" y="4641850"/>
          <p14:tracePt t="7773" x="5478463" y="4632325"/>
          <p14:tracePt t="7781" x="5478463" y="4624388"/>
          <p14:tracePt t="7789" x="5478463" y="4605338"/>
          <p14:tracePt t="7798" x="5487988" y="4595813"/>
          <p14:tracePt t="7814" x="5507038" y="4587875"/>
          <p14:tracePt t="7830" x="5524500" y="4578350"/>
          <p14:tracePt t="7846" x="5561013" y="4568825"/>
          <p14:tracePt t="7853" x="5580063" y="4551363"/>
          <p14:tracePt t="7870" x="5597525" y="4551363"/>
          <p14:tracePt t="7966" x="5561013" y="4559300"/>
          <p14:tracePt t="7974" x="5534025" y="4578350"/>
          <p14:tracePt t="7982" x="5487988" y="4614863"/>
          <p14:tracePt t="7990" x="5487988" y="4624388"/>
          <p14:tracePt t="7999" x="5478463" y="4624388"/>
          <p14:tracePt t="8006" x="5470525" y="4624388"/>
          <p14:tracePt t="8174" x="5451475" y="4624388"/>
          <p14:tracePt t="8182" x="5424488" y="4587875"/>
          <p14:tracePt t="8190" x="5414963" y="4568825"/>
          <p14:tracePt t="8198" x="5397500" y="4541838"/>
          <p14:tracePt t="8206" x="5387975" y="4495800"/>
          <p14:tracePt t="8215" x="5368925" y="4478338"/>
          <p14:tracePt t="8222" x="5351463" y="4422775"/>
          <p14:tracePt t="8232" x="5341938" y="4405313"/>
          <p14:tracePt t="8238" x="5314950" y="4376738"/>
          <p14:tracePt t="8247" x="5287963" y="4340225"/>
          <p14:tracePt t="8254" x="5278438" y="4332288"/>
          <p14:tracePt t="8263" x="5260975" y="4313238"/>
          <p14:tracePt t="8270" x="5232400" y="4313238"/>
          <p14:tracePt t="8279" x="5205413" y="4303713"/>
          <p14:tracePt t="8286" x="5187950" y="4295775"/>
          <p14:tracePt t="8295" x="5168900" y="4295775"/>
          <p14:tracePt t="8302" x="5114925" y="4295775"/>
          <p14:tracePt t="8310" x="5068888" y="4295775"/>
          <p14:tracePt t="8318" x="5014913" y="4295775"/>
          <p14:tracePt t="8327" x="4959350" y="4295775"/>
          <p14:tracePt t="8334" x="4905375" y="4295775"/>
          <p14:tracePt t="8342" x="4849813" y="4295775"/>
          <p14:tracePt t="8349" x="4795838" y="4295775"/>
          <p14:tracePt t="8358" x="4749800" y="4295775"/>
          <p14:tracePt t="8366" x="4713288" y="4295775"/>
          <p14:tracePt t="8374" x="4659313" y="4295775"/>
          <p14:tracePt t="8383" x="4613275" y="4295775"/>
          <p14:tracePt t="8390" x="4567238" y="4303713"/>
          <p14:tracePt t="8399" x="4540250" y="4322763"/>
          <p14:tracePt t="8406" x="4513263" y="4340225"/>
          <p14:tracePt t="8416" x="4476750" y="4349750"/>
          <p14:tracePt t="8422" x="4457700" y="4349750"/>
          <p14:tracePt t="8431" x="4440238" y="4349750"/>
          <p14:tracePt t="8438" x="4421188" y="4359275"/>
          <p14:tracePt t="8454" x="4394200" y="4359275"/>
          <p14:tracePt t="8462" x="4384675" y="4368800"/>
          <p14:tracePt t="8478" x="4376738" y="4368800"/>
          <p14:tracePt t="8654" x="4357688" y="4368800"/>
          <p14:tracePt t="8662" x="4348163" y="4368800"/>
          <p14:tracePt t="8670" x="4340225" y="4368800"/>
          <p14:tracePt t="8774" x="4330700" y="4368800"/>
          <p14:tracePt t="8782" x="4311650" y="4368800"/>
          <p14:tracePt t="8788" x="4294188" y="4368800"/>
          <p14:tracePt t="8797" x="4275138" y="4368800"/>
          <p14:tracePt t="8813" x="4267200" y="4368800"/>
          <p14:tracePt t="8831" x="4257675" y="4368800"/>
          <p14:tracePt t="8838" x="4248150" y="4368800"/>
          <p14:tracePt t="8854" x="4230688" y="4349750"/>
          <p14:tracePt t="8919" x="4221163" y="4349750"/>
          <p14:tracePt t="8934" x="4211638" y="4349750"/>
          <p14:tracePt t="9278" x="4202113" y="4340225"/>
          <p14:tracePt t="10502" x="4202113" y="4332288"/>
          <p14:tracePt t="10518" x="4202113" y="4313238"/>
          <p14:tracePt t="10526" x="4194175" y="4313238"/>
          <p14:tracePt t="10733" x="4184650" y="4313238"/>
          <p14:tracePt t="10749" x="4175125" y="4313238"/>
          <p14:tracePt t="10967" x="4157663" y="4313238"/>
          <p14:tracePt t="11006" x="4148138" y="4313238"/>
          <p14:tracePt t="11015" x="4138613" y="4303713"/>
          <p14:tracePt t="11078" x="4129088" y="4295775"/>
          <p14:tracePt t="11478" x="4111625" y="4295775"/>
          <p14:tracePt t="11790" x="4102100" y="4295775"/>
          <p14:tracePt t="11917" x="4094163" y="4295775"/>
          <p14:tracePt t="12342" x="4075113" y="4295775"/>
          <p14:tracePt t="12542" x="4065588" y="4276725"/>
          <p14:tracePt t="12549" x="4065588" y="4268788"/>
          <p14:tracePt t="12557" x="4065588" y="4259263"/>
          <p14:tracePt t="12565" x="4065588" y="4249738"/>
          <p14:tracePt t="12573" x="4065588" y="4240213"/>
          <p14:tracePt t="12581" x="4065588" y="4232275"/>
          <p14:tracePt t="12589" x="4065588" y="4222750"/>
          <p14:tracePt t="12605" x="4065588" y="4213225"/>
          <p14:tracePt t="12621" x="4065588" y="4203700"/>
          <p14:tracePt t="12631" x="4065588" y="4195763"/>
          <p14:tracePt t="12647" x="4065588" y="4186238"/>
          <p14:tracePt t="12677" x="4065588" y="4176713"/>
          <p14:tracePt t="12766" x="4057650" y="4167188"/>
          <p14:tracePt t="12806" x="4048125" y="4167188"/>
          <p14:tracePt t="12814" x="4029075" y="4167188"/>
          <p14:tracePt t="12838" x="4021138" y="4167188"/>
          <p14:tracePt t="12847" x="4011613" y="4167188"/>
          <p14:tracePt t="12870" x="3992563" y="4167188"/>
          <p14:tracePt t="12878" x="3984625" y="4167188"/>
          <p14:tracePt t="12897" x="3975100" y="4167188"/>
          <p14:tracePt t="12942" x="3956050" y="4167188"/>
          <p14:tracePt t="12958" x="3948113" y="4176713"/>
          <p14:tracePt t="12966" x="3938588" y="4176713"/>
          <p14:tracePt t="13102" x="3929063" y="4176713"/>
          <p14:tracePt t="13118" x="3911600" y="4176713"/>
          <p14:tracePt t="13126" x="3902075" y="4176713"/>
          <p14:tracePt t="13142" x="3892550" y="4167188"/>
          <p14:tracePt t="13150" x="3875088" y="4167188"/>
          <p14:tracePt t="13158" x="3856038" y="4149725"/>
          <p14:tracePt t="13166" x="3829050" y="4140200"/>
          <p14:tracePt t="13174" x="3819525" y="4140200"/>
          <p14:tracePt t="13182" x="3810000" y="4130675"/>
          <p14:tracePt t="13190" x="3783013" y="4122738"/>
          <p14:tracePt t="13199" x="3756025" y="4122738"/>
          <p14:tracePt t="13206" x="3719513" y="4103688"/>
          <p14:tracePt t="13215" x="3709988" y="4094163"/>
          <p14:tracePt t="13222" x="3673475" y="4094163"/>
          <p14:tracePt t="13238" x="3665538" y="4086225"/>
          <p14:tracePt t="13248" x="3646488" y="4086225"/>
          <p14:tracePt t="13254" x="3629025" y="4076700"/>
          <p14:tracePt t="13278" x="3619500" y="4076700"/>
          <p14:tracePt t="13286" x="3600450" y="4076700"/>
          <p14:tracePt t="13294" x="3592513" y="4076700"/>
          <p14:tracePt t="13302" x="3592513" y="4067175"/>
          <p14:tracePt t="13310" x="3582988" y="4057650"/>
          <p14:tracePt t="13318" x="3556000" y="4057650"/>
          <p14:tracePt t="13334" x="3546475" y="4057650"/>
          <p14:tracePt t="13342" x="3536950" y="4057650"/>
          <p14:tracePt t="13350" x="3527425" y="4049713"/>
          <p14:tracePt t="13365" x="3519488" y="4049713"/>
          <p14:tracePt t="13380" x="3509963" y="4049713"/>
          <p14:tracePt t="13388" x="3500438" y="4040188"/>
          <p14:tracePt t="13404" x="3473450" y="4030663"/>
          <p14:tracePt t="13413" x="3463925" y="4030663"/>
          <p14:tracePt t="13421" x="3436938" y="4030663"/>
          <p14:tracePt t="13430" x="3419475" y="4030663"/>
          <p14:tracePt t="13437" x="3390900" y="4030663"/>
          <p14:tracePt t="13447" x="3373438" y="4030663"/>
          <p14:tracePt t="13454" x="3327400" y="4013200"/>
          <p14:tracePt t="13462" x="3309938" y="4013200"/>
          <p14:tracePt t="13470" x="3273425" y="4003675"/>
          <p14:tracePt t="13478" x="3263900" y="4003675"/>
          <p14:tracePt t="13486" x="3236913" y="4003675"/>
          <p14:tracePt t="13494" x="3227388" y="3994150"/>
          <p14:tracePt t="13502" x="3217863" y="3994150"/>
          <p14:tracePt t="13510" x="3208338" y="3994150"/>
          <p14:tracePt t="13518" x="3200400" y="3984625"/>
          <p14:tracePt t="13526" x="3190875" y="3984625"/>
          <p14:tracePt t="13542" x="3171825" y="3967163"/>
          <p14:tracePt t="13557" x="3163888" y="3957638"/>
          <p14:tracePt t="13565" x="3144838" y="3957638"/>
          <p14:tracePt t="13573" x="3136900" y="3948113"/>
          <p14:tracePt t="13581" x="3127375" y="3930650"/>
          <p14:tracePt t="13589" x="3127375" y="3921125"/>
          <p14:tracePt t="13597" x="3108325" y="3903663"/>
          <p14:tracePt t="13605" x="3100388" y="3884613"/>
          <p14:tracePt t="13613" x="3090863" y="3867150"/>
          <p14:tracePt t="13620" x="3063875" y="3840163"/>
          <p14:tracePt t="13630" x="3054350" y="3821113"/>
          <p14:tracePt t="13637" x="3044825" y="3794125"/>
          <p14:tracePt t="13647" x="3044825" y="3784600"/>
          <p14:tracePt t="13653" x="3035300" y="3748088"/>
          <p14:tracePt t="13662" x="3017838" y="3721100"/>
          <p14:tracePt t="13669" x="3008313" y="3711575"/>
          <p14:tracePt t="13677" x="2998788" y="3694113"/>
          <p14:tracePt t="13702" x="2990850" y="3684588"/>
          <p14:tracePt t="14094" x="2981325" y="3684588"/>
          <p14:tracePt t="14198" x="2981325" y="3694113"/>
          <p14:tracePt t="14206" x="2981325" y="3702050"/>
          <p14:tracePt t="14270" x="2981325" y="3711575"/>
          <p14:tracePt t="14310" x="2998788" y="3711575"/>
          <p14:tracePt t="14319" x="3008313" y="3711575"/>
          <p14:tracePt t="14334" x="3044825" y="3711575"/>
          <p14:tracePt t="14342" x="3054350" y="3711575"/>
          <p14:tracePt t="14351" x="3090863" y="3711575"/>
          <p14:tracePt t="14358" x="3117850" y="3711575"/>
          <p14:tracePt t="14366" x="3154363" y="3711575"/>
          <p14:tracePt t="14374" x="3200400" y="3711575"/>
          <p14:tracePt t="14383" x="3236913" y="3711575"/>
          <p14:tracePt t="14390" x="3281363" y="3711575"/>
          <p14:tracePt t="14399" x="3309938" y="3711575"/>
          <p14:tracePt t="14406" x="3336925" y="3711575"/>
          <p14:tracePt t="14416" x="3354388" y="3711575"/>
          <p14:tracePt t="14422" x="3363913" y="3711575"/>
          <p14:tracePt t="14432" x="3382963" y="3711575"/>
          <p14:tracePt t="14438" x="3390900" y="3711575"/>
          <p14:tracePt t="14518" x="3400425" y="3711575"/>
          <p14:tracePt t="14646" x="3419475" y="3711575"/>
          <p14:tracePt t="14661" x="3427413" y="3711575"/>
          <p14:tracePt t="14669" x="3436938" y="3711575"/>
          <p14:tracePt t="14677" x="3446463" y="3711575"/>
          <p14:tracePt t="14685" x="3482975" y="3711575"/>
          <p14:tracePt t="14693" x="3490913" y="3711575"/>
          <p14:tracePt t="14701" x="3519488" y="3711575"/>
          <p14:tracePt t="14709" x="3527425" y="3711575"/>
          <p14:tracePt t="14718" x="3563938" y="3711575"/>
          <p14:tracePt t="14725" x="3582988" y="3711575"/>
          <p14:tracePt t="14733" x="3592513" y="3711575"/>
          <p14:tracePt t="14741" x="3600450" y="3711575"/>
          <p14:tracePt t="14757" x="3609975" y="3711575"/>
          <p14:tracePt t="15709" x="3619500" y="3711575"/>
          <p14:tracePt t="16742" x="3629025" y="3702050"/>
          <p14:tracePt t="16750" x="3636963" y="3694113"/>
          <p14:tracePt t="16758" x="3646488" y="3684588"/>
          <p14:tracePt t="19446" x="3656013" y="3665538"/>
          <p14:tracePt t="19566" x="3656013" y="3675063"/>
          <p14:tracePt t="19574" x="3656013" y="3684588"/>
          <p14:tracePt t="19582" x="3656013" y="3694113"/>
          <p14:tracePt t="19597" x="3656013" y="3702050"/>
          <p14:tracePt t="19622" x="3656013" y="3721100"/>
          <p14:tracePt t="19726" x="3673475" y="3721100"/>
          <p14:tracePt t="19750" x="3683000" y="3721100"/>
          <p14:tracePt t="20838" x="3692525" y="3721100"/>
          <p14:tracePt t="20896" x="3702050" y="3721100"/>
          <p14:tracePt t="20900" x="3709988" y="3711575"/>
          <p14:tracePt t="21894" x="3719513" y="3711575"/>
          <p14:tracePt t="21902" x="3729038" y="3711575"/>
          <p14:tracePt t="21926" x="3738563" y="3711575"/>
          <p14:tracePt t="21958" x="3746500" y="3721100"/>
          <p14:tracePt t="21966" x="3746500" y="3730625"/>
          <p14:tracePt t="21982" x="3746500" y="3767138"/>
          <p14:tracePt t="21990" x="3746500" y="3775075"/>
          <p14:tracePt t="21998" x="3746500" y="3811588"/>
          <p14:tracePt t="22006" x="3746500" y="3857625"/>
          <p14:tracePt t="22014" x="3746500" y="3884613"/>
          <p14:tracePt t="22022" x="3746500" y="3930650"/>
          <p14:tracePt t="22031" x="3719513" y="3984625"/>
          <p14:tracePt t="22038" x="3719513" y="4040188"/>
          <p14:tracePt t="22047" x="3709988" y="4103688"/>
          <p14:tracePt t="22054" x="3702050" y="4149725"/>
          <p14:tracePt t="22063" x="3702050" y="4186238"/>
          <p14:tracePt t="22070" x="3702050" y="4213225"/>
          <p14:tracePt t="22079" x="3702050" y="4259263"/>
          <p14:tracePt t="22086" x="3702050" y="4286250"/>
          <p14:tracePt t="22094" x="3702050" y="4303713"/>
          <p14:tracePt t="22102" x="3702050" y="4313238"/>
          <p14:tracePt t="22109" x="3702050" y="4332288"/>
          <p14:tracePt t="22133" x="3702050" y="4340225"/>
          <p14:tracePt t="22157" x="3702050" y="4349750"/>
          <p14:tracePt t="22173" x="3702050" y="4368800"/>
          <p14:tracePt t="22181" x="3702050" y="4376738"/>
          <p14:tracePt t="22189" x="3702050" y="4386263"/>
          <p14:tracePt t="22197" x="3702050" y="4395788"/>
          <p14:tracePt t="22205" x="3702050" y="4413250"/>
          <p14:tracePt t="22214" x="3702050" y="4422775"/>
          <p14:tracePt t="22221" x="3702050" y="4449763"/>
          <p14:tracePt t="22232" x="3702050" y="4468813"/>
          <p14:tracePt t="22238" x="3702050" y="4495800"/>
          <p14:tracePt t="22248" x="3702050" y="4514850"/>
          <p14:tracePt t="22254" x="3702050" y="4541838"/>
          <p14:tracePt t="22265" x="3702050" y="4551363"/>
          <p14:tracePt t="22270" x="3702050" y="4568825"/>
          <p14:tracePt t="22281" x="3702050" y="4595813"/>
          <p14:tracePt t="22286" x="3702050" y="4605338"/>
          <p14:tracePt t="22294" x="3702050" y="4614863"/>
          <p14:tracePt t="22302" x="3702050" y="4632325"/>
          <p14:tracePt t="22318" x="3702050" y="4641850"/>
          <p14:tracePt t="22438" x="3702050" y="4651375"/>
          <p14:tracePt t="22501" x="3702050" y="4668838"/>
          <p14:tracePt t="22525" x="3702050" y="4678363"/>
          <p14:tracePt t="22558" x="3702050" y="4687888"/>
          <p14:tracePt t="22590" x="3702050" y="4697413"/>
          <p14:tracePt t="22622" x="3702050" y="4714875"/>
          <p14:tracePt t="22638" x="3692525" y="4714875"/>
          <p14:tracePt t="22662" x="3683000" y="4724400"/>
          <p14:tracePt t="22734" x="3656013" y="4724400"/>
          <p14:tracePt t="22742" x="3629025" y="4724400"/>
          <p14:tracePt t="22750" x="3582988" y="4724400"/>
          <p14:tracePt t="22758" x="3563938" y="4724400"/>
          <p14:tracePt t="22766" x="3527425" y="4724400"/>
          <p14:tracePt t="22774" x="3509963" y="4724400"/>
          <p14:tracePt t="22782" x="3473450" y="4724400"/>
          <p14:tracePt t="22790" x="3427413" y="4724400"/>
          <p14:tracePt t="22798" x="3390900" y="4724400"/>
          <p14:tracePt t="22806" x="3373438" y="4724400"/>
          <p14:tracePt t="22815" x="3327400" y="4724400"/>
          <p14:tracePt t="22822" x="3290888" y="4724400"/>
          <p14:tracePt t="22831" x="3236913" y="4724400"/>
          <p14:tracePt t="22838" x="3171825" y="4741863"/>
          <p14:tracePt t="22848" x="3100388" y="4751388"/>
          <p14:tracePt t="22854" x="3008313" y="4751388"/>
          <p14:tracePt t="22864" x="2889250" y="4797425"/>
          <p14:tracePt t="22870" x="2762250" y="4805363"/>
          <p14:tracePt t="22880" x="2652713" y="4824413"/>
          <p14:tracePt t="22886" x="2516188" y="4851400"/>
          <p14:tracePt t="22903" x="2352675" y="4860925"/>
          <p14:tracePt t="22910" x="2287588" y="4878388"/>
          <p14:tracePt t="22918" x="2260600" y="4878388"/>
          <p14:tracePt t="22926" x="2233613" y="4878388"/>
          <p14:tracePt t="22934" x="2224088" y="4878388"/>
          <p14:tracePt t="22942" x="2214563" y="4878388"/>
          <p14:tracePt t="23741" x="2197100" y="4878388"/>
          <p14:tracePt t="23750" x="2179638" y="4878388"/>
          <p14:tracePt t="23758" x="2170113" y="4870450"/>
          <p14:tracePt t="23766" x="2151063" y="4860925"/>
          <p14:tracePt t="23774" x="2114550" y="4851400"/>
          <p14:tracePt t="23783" x="2097088" y="4851400"/>
          <p14:tracePt t="23790" x="2078038" y="4841875"/>
          <p14:tracePt t="23797" x="2060575" y="4841875"/>
          <p14:tracePt t="23806" x="2041525" y="4841875"/>
          <p14:tracePt t="23815" x="2014538" y="4814888"/>
          <p14:tracePt t="23822" x="2005013" y="4814888"/>
          <p14:tracePt t="24222" x="1997075" y="4814888"/>
          <p14:tracePt t="24230" x="1997075" y="4824413"/>
          <p14:tracePt t="24238" x="1997075" y="4851400"/>
          <p14:tracePt t="24246" x="1997075" y="4860925"/>
          <p14:tracePt t="24254" x="1997075" y="4870450"/>
          <p14:tracePt t="24270" x="1997075" y="4887913"/>
          <p14:tracePt t="24358" x="1997075" y="4870450"/>
          <p14:tracePt t="24366" x="1997075" y="4860925"/>
          <p14:tracePt t="24374" x="1997075" y="4851400"/>
          <p14:tracePt t="24382" x="1997075" y="4841875"/>
          <p14:tracePt t="24390" x="1997075" y="4833938"/>
          <p14:tracePt t="24686" x="2060575" y="4805363"/>
          <p14:tracePt t="24694" x="2206625" y="4778375"/>
          <p14:tracePt t="24702" x="2360613" y="4751388"/>
          <p14:tracePt t="24710" x="2543175" y="4732338"/>
          <p14:tracePt t="24718" x="2744788" y="4714875"/>
          <p14:tracePt t="24726" x="2990850" y="4714875"/>
          <p14:tracePt t="24734" x="3363913" y="4714875"/>
          <p14:tracePt t="24742" x="3692525" y="4714875"/>
          <p14:tracePt t="24750" x="3992563" y="4714875"/>
          <p14:tracePt t="24758" x="4294188" y="4714875"/>
          <p14:tracePt t="24766" x="4557713" y="4714875"/>
          <p14:tracePt t="24774" x="4786313" y="4714875"/>
          <p14:tracePt t="24782" x="5041900" y="4714875"/>
          <p14:tracePt t="24790" x="5268913" y="4714875"/>
          <p14:tracePt t="24798" x="5434013" y="4714875"/>
          <p14:tracePt t="24806" x="5580063" y="4705350"/>
          <p14:tracePt t="24815" x="5724525" y="4678363"/>
          <p14:tracePt t="24822" x="5862638" y="4641850"/>
          <p14:tracePt t="24830" x="5972175" y="4632325"/>
          <p14:tracePt t="24838" x="6062663" y="4632325"/>
          <p14:tracePt t="24848" x="6181725" y="4605338"/>
          <p14:tracePt t="24854" x="6254750" y="4587875"/>
          <p14:tracePt t="24864" x="6345238" y="4578350"/>
          <p14:tracePt t="24870" x="6464300" y="4559300"/>
          <p14:tracePt t="24884" x="6554788" y="4522788"/>
          <p14:tracePt t="24887" x="6618288" y="4505325"/>
          <p14:tracePt t="24894" x="6654800" y="4495800"/>
          <p14:tracePt t="24902" x="6700838" y="4478338"/>
          <p14:tracePt t="24910" x="6746875" y="4449763"/>
          <p14:tracePt t="24918" x="6764338" y="4441825"/>
          <p14:tracePt t="24926" x="6800850" y="4422775"/>
          <p14:tracePt t="24934" x="6827838" y="4413250"/>
          <p14:tracePt t="24942" x="6837363" y="4405313"/>
          <p14:tracePt t="24950" x="6856413" y="4395788"/>
          <p14:tracePt t="24958" x="6864350" y="4386263"/>
          <p14:tracePt t="24966" x="6883400" y="4368800"/>
          <p14:tracePt t="24974" x="6910388" y="4359275"/>
          <p14:tracePt t="24983" x="6937375" y="4349750"/>
          <p14:tracePt t="24990" x="6964363" y="4332288"/>
          <p14:tracePt t="24997" x="7000875" y="4322763"/>
          <p14:tracePt t="25006" x="7019925" y="4313238"/>
          <p14:tracePt t="25014" x="7046913" y="4303713"/>
          <p14:tracePt t="25022" x="7092950" y="4268788"/>
          <p14:tracePt t="25031" x="7138988" y="4249738"/>
          <p14:tracePt t="25038" x="7202488" y="4222750"/>
          <p14:tracePt t="25047" x="7239000" y="4213225"/>
          <p14:tracePt t="25054" x="7302500" y="4186238"/>
          <p14:tracePt t="25064" x="7348538" y="4167188"/>
          <p14:tracePt t="25070" x="7412038" y="4149725"/>
          <p14:tracePt t="25080" x="7448550" y="4140200"/>
          <p14:tracePt t="25086" x="7494588" y="4130675"/>
          <p14:tracePt t="25094" x="7558088" y="4103688"/>
          <p14:tracePt t="25102" x="7631113" y="4094163"/>
          <p14:tracePt t="25110" x="7748588" y="4067175"/>
          <p14:tracePt t="25118" x="7840663" y="4021138"/>
          <p14:tracePt t="25126" x="7940675" y="4013200"/>
          <p14:tracePt t="25134" x="8067675" y="3967163"/>
          <p14:tracePt t="25142" x="8186738" y="3940175"/>
          <p14:tracePt t="25150" x="8296275" y="3894138"/>
          <p14:tracePt t="25158" x="8415338" y="3867150"/>
          <p14:tracePt t="25167" x="8505825" y="3848100"/>
          <p14:tracePt t="25174" x="8605838" y="3811588"/>
          <p14:tracePt t="25184" x="8715375" y="3784600"/>
          <p14:tracePt t="25190" x="8815388" y="3757613"/>
          <p14:tracePt t="25198" x="8924925" y="3730625"/>
          <p14:tracePt t="25206" x="9034463" y="37115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09053-31FA-4CA8-8FBE-7F6B9E74CA56}"/>
              </a:ext>
            </a:extLst>
          </p:cNvPr>
          <p:cNvSpPr>
            <a:spLocks noGrp="1"/>
          </p:cNvSpPr>
          <p:nvPr>
            <p:ph type="title"/>
          </p:nvPr>
        </p:nvSpPr>
        <p:spPr/>
        <p:txBody>
          <a:bodyPr/>
          <a:lstStyle/>
          <a:p>
            <a:r>
              <a:rPr kumimoji="1" lang="en-US" altLang="ja-JP" dirty="0"/>
              <a:t>GPU(Graphics</a:t>
            </a:r>
            <a:r>
              <a:rPr kumimoji="1" lang="ja-JP" altLang="en-US" dirty="0"/>
              <a:t> </a:t>
            </a:r>
            <a:r>
              <a:rPr kumimoji="1" lang="en-US" altLang="ja-JP" dirty="0"/>
              <a:t>Processing</a:t>
            </a:r>
            <a:r>
              <a:rPr kumimoji="1" lang="ja-JP" altLang="en-US" dirty="0"/>
              <a:t> </a:t>
            </a:r>
            <a:r>
              <a:rPr kumimoji="1" lang="en-US" altLang="ja-JP" dirty="0"/>
              <a:t>Unit)</a:t>
            </a:r>
            <a:endParaRPr kumimoji="1" lang="ja-JP" altLang="en-US" dirty="0"/>
          </a:p>
        </p:txBody>
      </p:sp>
      <p:pic>
        <p:nvPicPr>
          <p:cNvPr id="5" name="コンテンツ プレースホルダー 4">
            <a:extLst>
              <a:ext uri="{FF2B5EF4-FFF2-40B4-BE49-F238E27FC236}">
                <a16:creationId xmlns:a16="http://schemas.microsoft.com/office/drawing/2014/main" id="{A223DCBF-AD8C-4AD9-A64F-B6301E6845BE}"/>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6200000">
            <a:off x="1627063" y="1267495"/>
            <a:ext cx="3822353" cy="5096471"/>
          </a:xfrm>
        </p:spPr>
      </p:pic>
      <p:sp>
        <p:nvSpPr>
          <p:cNvPr id="6" name="テキスト ボックス 5">
            <a:extLst>
              <a:ext uri="{FF2B5EF4-FFF2-40B4-BE49-F238E27FC236}">
                <a16:creationId xmlns:a16="http://schemas.microsoft.com/office/drawing/2014/main" id="{82D6D812-007D-4023-AE0F-5EB998737527}"/>
              </a:ext>
            </a:extLst>
          </p:cNvPr>
          <p:cNvSpPr txBox="1"/>
          <p:nvPr/>
        </p:nvSpPr>
        <p:spPr>
          <a:xfrm>
            <a:off x="6322219" y="2125266"/>
            <a:ext cx="2378869" cy="369332"/>
          </a:xfrm>
          <a:prstGeom prst="rect">
            <a:avLst/>
          </a:prstGeom>
          <a:noFill/>
        </p:spPr>
        <p:txBody>
          <a:bodyPr wrap="square" rtlCol="0">
            <a:spAutoFit/>
          </a:bodyPr>
          <a:lstStyle/>
          <a:p>
            <a:r>
              <a:rPr lang="en-US" altLang="ja-JP" dirty="0"/>
              <a:t>NVIDIA</a:t>
            </a:r>
            <a:r>
              <a:rPr lang="ja-JP" altLang="en-US" dirty="0"/>
              <a:t> </a:t>
            </a:r>
            <a:r>
              <a:rPr lang="en-US" altLang="ja-JP" dirty="0"/>
              <a:t>Quadro</a:t>
            </a:r>
          </a:p>
        </p:txBody>
      </p:sp>
      <p:pic>
        <p:nvPicPr>
          <p:cNvPr id="3" name="オーディオ 2">
            <a:hlinkClick r:id="" action="ppaction://media"/>
            <a:extLst>
              <a:ext uri="{FF2B5EF4-FFF2-40B4-BE49-F238E27FC236}">
                <a16:creationId xmlns:a16="http://schemas.microsoft.com/office/drawing/2014/main" id="{8E0C4114-0179-4EAA-8F43-8C2184BEF1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36823921"/>
      </p:ext>
    </p:extLst>
  </p:cSld>
  <p:clrMapOvr>
    <a:masterClrMapping/>
  </p:clrMapOvr>
  <mc:AlternateContent xmlns:mc="http://schemas.openxmlformats.org/markup-compatibility/2006" xmlns:p14="http://schemas.microsoft.com/office/powerpoint/2010/main">
    <mc:Choice Requires="p14">
      <p:transition spd="slow" p14:dur="2000" advTm="29760"/>
    </mc:Choice>
    <mc:Fallback xmlns="">
      <p:transition spd="slow" advTm="2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23" x="8807450" y="3482975"/>
          <p14:tracePt t="431" x="8642350" y="3482975"/>
          <p14:tracePt t="439" x="8515350" y="3482975"/>
          <p14:tracePt t="447" x="8369300" y="3482975"/>
          <p14:tracePt t="456" x="8259763" y="3482975"/>
          <p14:tracePt t="463" x="8169275" y="3482975"/>
          <p14:tracePt t="471" x="8059738" y="3482975"/>
          <p14:tracePt t="478" x="7986713" y="3482975"/>
          <p14:tracePt t="486" x="7858125" y="3482975"/>
          <p14:tracePt t="494" x="7767638" y="3482975"/>
          <p14:tracePt t="502" x="7675563" y="3482975"/>
          <p14:tracePt t="510" x="7585075" y="3482975"/>
          <p14:tracePt t="518" x="7502525" y="3482975"/>
          <p14:tracePt t="526" x="7448550" y="3482975"/>
          <p14:tracePt t="534" x="7412038" y="3482975"/>
          <p14:tracePt t="542" x="7366000" y="3482975"/>
          <p14:tracePt t="550" x="7348538" y="3482975"/>
          <p14:tracePt t="558" x="7319963" y="3482975"/>
          <p14:tracePt t="566" x="7312025" y="3482975"/>
          <p14:tracePt t="575" x="7302500" y="3482975"/>
          <p14:tracePt t="583" x="7292975" y="3482975"/>
          <p14:tracePt t="591" x="7283450" y="3492500"/>
          <p14:tracePt t="607" x="7275513" y="3492500"/>
          <p14:tracePt t="622" x="7265988" y="3492500"/>
          <p14:tracePt t="630" x="7256463" y="3502025"/>
          <p14:tracePt t="646" x="7248525" y="3502025"/>
          <p14:tracePt t="671" x="7239000" y="3502025"/>
          <p14:tracePt t="687" x="7229475" y="3502025"/>
          <p14:tracePt t="696" x="7192963" y="3502025"/>
          <p14:tracePt t="703" x="7183438" y="3502025"/>
          <p14:tracePt t="711" x="7138988" y="3502025"/>
          <p14:tracePt t="720" x="7083425" y="3502025"/>
          <p14:tracePt t="727" x="7046913" y="3502025"/>
          <p14:tracePt t="735" x="6992938" y="3502025"/>
          <p14:tracePt t="744" x="6910388" y="3502025"/>
          <p14:tracePt t="751" x="6856413" y="3502025"/>
          <p14:tracePt t="759" x="6819900" y="3502025"/>
          <p14:tracePt t="767" x="6764338" y="3502025"/>
          <p14:tracePt t="775" x="6718300" y="3502025"/>
          <p14:tracePt t="783" x="6681788" y="3519488"/>
          <p14:tracePt t="791" x="6664325" y="3519488"/>
          <p14:tracePt t="799" x="6618288" y="3538538"/>
          <p14:tracePt t="809" x="6591300" y="3548063"/>
          <p14:tracePt t="815" x="6545263" y="3556000"/>
          <p14:tracePt t="823" x="6518275" y="3565525"/>
          <p14:tracePt t="831" x="6500813" y="3575050"/>
          <p14:tracePt t="840" x="6435725" y="3602038"/>
          <p14:tracePt t="847" x="6418263" y="3621088"/>
          <p14:tracePt t="856" x="6391275" y="3629025"/>
          <p14:tracePt t="863" x="6335713" y="3638550"/>
          <p14:tracePt t="873" x="6318250" y="3648075"/>
          <p14:tracePt t="879" x="6272213" y="3657600"/>
          <p14:tracePt t="890" x="6226175" y="3684588"/>
          <p14:tracePt t="895" x="6189663" y="3694113"/>
          <p14:tracePt t="904" x="6126163" y="3721100"/>
          <p14:tracePt t="911" x="6062663" y="3730625"/>
          <p14:tracePt t="920" x="6007100" y="3757613"/>
          <p14:tracePt t="927" x="5962650" y="3757613"/>
          <p14:tracePt t="936" x="5916613" y="3775075"/>
          <p14:tracePt t="943" x="5880100" y="3784600"/>
          <p14:tracePt t="952" x="5816600" y="3803650"/>
          <p14:tracePt t="960" x="5770563" y="3811588"/>
          <p14:tracePt t="967" x="5743575" y="3830638"/>
          <p14:tracePt t="975" x="5724525" y="3840163"/>
          <p14:tracePt t="983" x="5688013" y="3840163"/>
          <p14:tracePt t="991" x="5670550" y="3848100"/>
          <p14:tracePt t="999" x="5634038" y="3857625"/>
          <p14:tracePt t="1007" x="5616575" y="3857625"/>
          <p14:tracePt t="1015" x="5580063" y="3884613"/>
          <p14:tracePt t="1024" x="5551488" y="3894138"/>
          <p14:tracePt t="1031" x="5543550" y="3894138"/>
          <p14:tracePt t="1039" x="5524500" y="3894138"/>
          <p14:tracePt t="1059" x="5470525" y="3911600"/>
          <p14:tracePt t="1065" x="5451475" y="3911600"/>
          <p14:tracePt t="1076" x="5434013" y="3930650"/>
          <p14:tracePt t="1078" x="5424488" y="3940175"/>
          <p14:tracePt t="1087" x="5387975" y="3948113"/>
          <p14:tracePt t="1094" x="5368925" y="3957638"/>
          <p14:tracePt t="1102" x="5334000" y="3976688"/>
          <p14:tracePt t="1110" x="5305425" y="3984625"/>
          <p14:tracePt t="1118" x="5278438" y="4003675"/>
          <p14:tracePt t="1126" x="5232400" y="4030663"/>
          <p14:tracePt t="1134" x="5214938" y="4049713"/>
          <p14:tracePt t="1142" x="5187950" y="4067175"/>
          <p14:tracePt t="1151" x="5141913" y="4103688"/>
          <p14:tracePt t="1159" x="5122863" y="4122738"/>
          <p14:tracePt t="1167" x="5105400" y="4140200"/>
          <p14:tracePt t="1175" x="5078413" y="4159250"/>
          <p14:tracePt t="1183" x="5078413" y="4167188"/>
          <p14:tracePt t="1191" x="5068888" y="4176713"/>
          <p14:tracePt t="1199" x="5049838" y="4195763"/>
          <p14:tracePt t="1208" x="5041900" y="4203700"/>
          <p14:tracePt t="1215" x="5032375" y="4213225"/>
          <p14:tracePt t="1223" x="5022850" y="4222750"/>
          <p14:tracePt t="1240" x="5005388" y="4240213"/>
          <p14:tracePt t="1254" x="5005388" y="4249738"/>
          <p14:tracePt t="1271" x="5005388" y="4259263"/>
          <p14:tracePt t="1426" x="4995863" y="4268788"/>
          <p14:tracePt t="1432" x="4986338" y="4276725"/>
          <p14:tracePt t="1439" x="4978400" y="4276725"/>
          <p14:tracePt t="1448" x="4968875" y="4286250"/>
          <p14:tracePt t="1480" x="4959350" y="4286250"/>
          <p14:tracePt t="1592" x="4959350" y="4295775"/>
          <p14:tracePt t="1616" x="4959350" y="4303713"/>
          <p14:tracePt t="1871" x="4959350" y="4313238"/>
          <p14:tracePt t="2016" x="4978400" y="4340225"/>
          <p14:tracePt t="2028" x="4986338" y="4349750"/>
          <p14:tracePt t="2033" x="4986338" y="4359275"/>
          <p14:tracePt t="2096" x="4986338" y="4368800"/>
          <p14:tracePt t="28646" x="5022850" y="4368800"/>
          <p14:tracePt t="28654" x="5195888" y="4295775"/>
          <p14:tracePt t="28662" x="5534025" y="4186238"/>
          <p14:tracePt t="28670" x="5953125" y="4049713"/>
          <p14:tracePt t="28679" x="6272213" y="3875088"/>
          <p14:tracePt t="28687" x="6454775" y="3784600"/>
          <p14:tracePt t="28695" x="6554788" y="3730625"/>
          <p14:tracePt t="28702" x="6673850" y="3648075"/>
          <p14:tracePt t="28711" x="6783388" y="3592513"/>
          <p14:tracePt t="28719" x="6937375" y="3502025"/>
          <p14:tracePt t="28727" x="7056438" y="3429000"/>
          <p14:tracePt t="28736" x="7175500" y="3375025"/>
          <p14:tracePt t="28743" x="7302500" y="3292475"/>
          <p14:tracePt t="28752" x="7421563" y="3255963"/>
          <p14:tracePt t="28759" x="7558088" y="3192463"/>
          <p14:tracePt t="28767" x="7721600" y="3119438"/>
          <p14:tracePt t="28775" x="7877175" y="3054350"/>
          <p14:tracePt t="28783" x="8023225" y="3000375"/>
          <p14:tracePt t="28791" x="8186738" y="2963863"/>
          <p14:tracePt t="28799" x="8342313" y="2954338"/>
          <p14:tracePt t="28807" x="8451850" y="2909888"/>
          <p14:tracePt t="28815" x="8532813" y="2890838"/>
          <p14:tracePt t="28823" x="8605838" y="2881313"/>
          <p14:tracePt t="28831" x="8669338" y="2854325"/>
          <p14:tracePt t="28839" x="8724900" y="2844800"/>
          <p14:tracePt t="28847" x="8807450" y="2817813"/>
          <p14:tracePt t="28855" x="8897938" y="2790825"/>
          <p14:tracePt t="28863" x="8961438" y="2781300"/>
          <p14:tracePt t="28872" x="9043988" y="2754313"/>
          <p14:tracePt t="28879" x="9097963" y="27273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289CE-A0A7-4ECC-ABD2-BDDE5CF353C4}"/>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82F72F82-93FC-4F34-AE0A-3624E3D0DA21}"/>
              </a:ext>
            </a:extLst>
          </p:cNvPr>
          <p:cNvPicPr>
            <a:picLocks noGrp="1" noChangeAspect="1"/>
          </p:cNvPicPr>
          <p:nvPr>
            <p:ph idx="1"/>
          </p:nvPr>
        </p:nvPicPr>
        <p:blipFill>
          <a:blip r:embed="rId5"/>
          <a:stretch>
            <a:fillRect/>
          </a:stretch>
        </p:blipFill>
        <p:spPr>
          <a:xfrm>
            <a:off x="8002" y="404664"/>
            <a:ext cx="8988733" cy="5616624"/>
          </a:xfrm>
          <a:prstGeom prst="rect">
            <a:avLst/>
          </a:prstGeom>
        </p:spPr>
      </p:pic>
      <p:sp>
        <p:nvSpPr>
          <p:cNvPr id="5" name="テキスト ボックス 4">
            <a:extLst>
              <a:ext uri="{FF2B5EF4-FFF2-40B4-BE49-F238E27FC236}">
                <a16:creationId xmlns:a16="http://schemas.microsoft.com/office/drawing/2014/main" id="{E860E812-052B-43A8-B5E2-25CAC1886E41}"/>
              </a:ext>
            </a:extLst>
          </p:cNvPr>
          <p:cNvSpPr txBox="1"/>
          <p:nvPr/>
        </p:nvSpPr>
        <p:spPr>
          <a:xfrm>
            <a:off x="2915816" y="6268670"/>
            <a:ext cx="4365362" cy="369332"/>
          </a:xfrm>
          <a:prstGeom prst="rect">
            <a:avLst/>
          </a:prstGeom>
          <a:noFill/>
        </p:spPr>
        <p:txBody>
          <a:bodyPr wrap="none" rtlCol="0">
            <a:spAutoFit/>
          </a:bodyPr>
          <a:lstStyle/>
          <a:p>
            <a:r>
              <a:rPr lang="en-US" altLang="ja-JP" dirty="0" err="1"/>
              <a:t>T.Baji</a:t>
            </a:r>
            <a:r>
              <a:rPr lang="en-US" altLang="ja-JP" dirty="0"/>
              <a:t>,</a:t>
            </a:r>
            <a:r>
              <a:rPr kumimoji="1" lang="en-US" altLang="ja-JP" dirty="0"/>
              <a:t> </a:t>
            </a:r>
            <a:r>
              <a:rPr kumimoji="1" lang="en-US" altLang="ja-JP" dirty="0" err="1"/>
              <a:t>CoolChips</a:t>
            </a:r>
            <a:r>
              <a:rPr kumimoji="1" lang="ja-JP" altLang="en-US" dirty="0"/>
              <a:t>　</a:t>
            </a:r>
            <a:r>
              <a:rPr kumimoji="1" lang="en-US" altLang="ja-JP" dirty="0"/>
              <a:t>2019</a:t>
            </a:r>
            <a:r>
              <a:rPr lang="ja-JP" altLang="en-US" dirty="0"/>
              <a:t> </a:t>
            </a:r>
            <a:r>
              <a:rPr kumimoji="1" lang="en-US" altLang="ja-JP" dirty="0"/>
              <a:t>Keynote</a:t>
            </a:r>
            <a:r>
              <a:rPr lang="ja-JP" altLang="en-US" dirty="0"/>
              <a:t> </a:t>
            </a:r>
            <a:r>
              <a:rPr lang="en-US" altLang="ja-JP" dirty="0"/>
              <a:t>Speech</a:t>
            </a:r>
            <a:endParaRPr kumimoji="1" lang="ja-JP" altLang="en-US" dirty="0"/>
          </a:p>
        </p:txBody>
      </p:sp>
      <p:pic>
        <p:nvPicPr>
          <p:cNvPr id="3" name="オーディオ 2">
            <a:hlinkClick r:id="" action="ppaction://media"/>
            <a:extLst>
              <a:ext uri="{FF2B5EF4-FFF2-40B4-BE49-F238E27FC236}">
                <a16:creationId xmlns:a16="http://schemas.microsoft.com/office/drawing/2014/main" id="{63B51CB2-BEE2-4933-B3D0-2D4B3E2FA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7501925"/>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6" x="8943975" y="3884613"/>
          <p14:tracePt t="273" x="8797925" y="3930650"/>
          <p14:tracePt t="281" x="8688388" y="3940175"/>
          <p14:tracePt t="289" x="8596313" y="3940175"/>
          <p14:tracePt t="298" x="8515350" y="3957638"/>
          <p14:tracePt t="307" x="8423275" y="3967163"/>
          <p14:tracePt t="313" x="8313738" y="3994150"/>
          <p14:tracePt t="323" x="8232775" y="3994150"/>
          <p14:tracePt t="330" x="8123238" y="4013200"/>
          <p14:tracePt t="339" x="8013700" y="4013200"/>
          <p14:tracePt t="345" x="7885113" y="4013200"/>
          <p14:tracePt t="356" x="7758113" y="4013200"/>
          <p14:tracePt t="361" x="7612063" y="4013200"/>
          <p14:tracePt t="368" x="7485063" y="4013200"/>
          <p14:tracePt t="376" x="7356475" y="4013200"/>
          <p14:tracePt t="384" x="7229475" y="4013200"/>
          <p14:tracePt t="392" x="7119938" y="4021138"/>
          <p14:tracePt t="400" x="7029450" y="4021138"/>
          <p14:tracePt t="408" x="6937375" y="4021138"/>
          <p14:tracePt t="416" x="6864350" y="4021138"/>
          <p14:tracePt t="424" x="6819900" y="4021138"/>
          <p14:tracePt t="432" x="6791325" y="4040188"/>
          <p14:tracePt t="440" x="6764338" y="4040188"/>
          <p14:tracePt t="456" x="6754813" y="4040188"/>
          <p14:tracePt t="29306" x="6827838" y="4021138"/>
          <p14:tracePt t="29313" x="7110413" y="3894138"/>
          <p14:tracePt t="29321" x="7531100" y="3730625"/>
          <p14:tracePt t="29329" x="7921625" y="3548063"/>
          <p14:tracePt t="29338" x="8342313" y="3382963"/>
          <p14:tracePt t="29345" x="8688388" y="3228975"/>
          <p14:tracePt t="29353" x="9043988" y="30734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468313"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79" name="Rectangle 3"/>
          <p:cNvSpPr>
            <a:spLocks noChangeArrowheads="1"/>
          </p:cNvSpPr>
          <p:nvPr/>
        </p:nvSpPr>
        <p:spPr bwMode="auto">
          <a:xfrm>
            <a:off x="53975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0" name="Rectangle 4"/>
          <p:cNvSpPr>
            <a:spLocks noChangeArrowheads="1"/>
          </p:cNvSpPr>
          <p:nvPr/>
        </p:nvSpPr>
        <p:spPr bwMode="auto">
          <a:xfrm>
            <a:off x="61118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1" name="Rectangle 5"/>
          <p:cNvSpPr>
            <a:spLocks noChangeArrowheads="1"/>
          </p:cNvSpPr>
          <p:nvPr/>
        </p:nvSpPr>
        <p:spPr bwMode="auto">
          <a:xfrm>
            <a:off x="61118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2" name="Rectangle 6"/>
          <p:cNvSpPr>
            <a:spLocks noChangeArrowheads="1"/>
          </p:cNvSpPr>
          <p:nvPr/>
        </p:nvSpPr>
        <p:spPr bwMode="auto">
          <a:xfrm>
            <a:off x="61118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3" name="Rectangle 7"/>
          <p:cNvSpPr>
            <a:spLocks noChangeArrowheads="1"/>
          </p:cNvSpPr>
          <p:nvPr/>
        </p:nvSpPr>
        <p:spPr bwMode="auto">
          <a:xfrm>
            <a:off x="61118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4" name="Rectangle 8"/>
          <p:cNvSpPr>
            <a:spLocks noChangeArrowheads="1"/>
          </p:cNvSpPr>
          <p:nvPr/>
        </p:nvSpPr>
        <p:spPr bwMode="auto">
          <a:xfrm>
            <a:off x="900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5" name="Rectangle 9"/>
          <p:cNvSpPr>
            <a:spLocks noChangeArrowheads="1"/>
          </p:cNvSpPr>
          <p:nvPr/>
        </p:nvSpPr>
        <p:spPr bwMode="auto">
          <a:xfrm>
            <a:off x="900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6" name="Rectangle 10"/>
          <p:cNvSpPr>
            <a:spLocks noChangeArrowheads="1"/>
          </p:cNvSpPr>
          <p:nvPr/>
        </p:nvSpPr>
        <p:spPr bwMode="auto">
          <a:xfrm>
            <a:off x="900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7" name="Rectangle 11"/>
          <p:cNvSpPr>
            <a:spLocks noChangeArrowheads="1"/>
          </p:cNvSpPr>
          <p:nvPr/>
        </p:nvSpPr>
        <p:spPr bwMode="auto">
          <a:xfrm>
            <a:off x="900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88" name="Rectangle 12"/>
          <p:cNvSpPr>
            <a:spLocks noChangeArrowheads="1"/>
          </p:cNvSpPr>
          <p:nvPr/>
        </p:nvSpPr>
        <p:spPr bwMode="auto">
          <a:xfrm>
            <a:off x="61118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589" name="Rectangle 13"/>
          <p:cNvSpPr>
            <a:spLocks noChangeArrowheads="1"/>
          </p:cNvSpPr>
          <p:nvPr/>
        </p:nvSpPr>
        <p:spPr bwMode="auto">
          <a:xfrm>
            <a:off x="12604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0" name="Rectangle 14"/>
          <p:cNvSpPr>
            <a:spLocks noChangeArrowheads="1"/>
          </p:cNvSpPr>
          <p:nvPr/>
        </p:nvSpPr>
        <p:spPr bwMode="auto">
          <a:xfrm>
            <a:off x="13319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1" name="Rectangle 15"/>
          <p:cNvSpPr>
            <a:spLocks noChangeArrowheads="1"/>
          </p:cNvSpPr>
          <p:nvPr/>
        </p:nvSpPr>
        <p:spPr bwMode="auto">
          <a:xfrm>
            <a:off x="13319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2" name="Rectangle 16"/>
          <p:cNvSpPr>
            <a:spLocks noChangeArrowheads="1"/>
          </p:cNvSpPr>
          <p:nvPr/>
        </p:nvSpPr>
        <p:spPr bwMode="auto">
          <a:xfrm>
            <a:off x="13319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3" name="Rectangle 17"/>
          <p:cNvSpPr>
            <a:spLocks noChangeArrowheads="1"/>
          </p:cNvSpPr>
          <p:nvPr/>
        </p:nvSpPr>
        <p:spPr bwMode="auto">
          <a:xfrm>
            <a:off x="13319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4" name="Rectangle 18"/>
          <p:cNvSpPr>
            <a:spLocks noChangeArrowheads="1"/>
          </p:cNvSpPr>
          <p:nvPr/>
        </p:nvSpPr>
        <p:spPr bwMode="auto">
          <a:xfrm>
            <a:off x="1620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5" name="Rectangle 19"/>
          <p:cNvSpPr>
            <a:spLocks noChangeArrowheads="1"/>
          </p:cNvSpPr>
          <p:nvPr/>
        </p:nvSpPr>
        <p:spPr bwMode="auto">
          <a:xfrm>
            <a:off x="1620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6" name="Rectangle 20"/>
          <p:cNvSpPr>
            <a:spLocks noChangeArrowheads="1"/>
          </p:cNvSpPr>
          <p:nvPr/>
        </p:nvSpPr>
        <p:spPr bwMode="auto">
          <a:xfrm>
            <a:off x="1620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7" name="Rectangle 21"/>
          <p:cNvSpPr>
            <a:spLocks noChangeArrowheads="1"/>
          </p:cNvSpPr>
          <p:nvPr/>
        </p:nvSpPr>
        <p:spPr bwMode="auto">
          <a:xfrm>
            <a:off x="1620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598" name="Rectangle 22"/>
          <p:cNvSpPr>
            <a:spLocks noChangeArrowheads="1"/>
          </p:cNvSpPr>
          <p:nvPr/>
        </p:nvSpPr>
        <p:spPr bwMode="auto">
          <a:xfrm>
            <a:off x="13319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599" name="Text Box 23"/>
          <p:cNvSpPr txBox="1">
            <a:spLocks noChangeArrowheads="1"/>
          </p:cNvSpPr>
          <p:nvPr/>
        </p:nvSpPr>
        <p:spPr bwMode="auto">
          <a:xfrm>
            <a:off x="468313"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00" name="Rectangle 24"/>
          <p:cNvSpPr>
            <a:spLocks noChangeArrowheads="1"/>
          </p:cNvSpPr>
          <p:nvPr/>
        </p:nvSpPr>
        <p:spPr bwMode="auto">
          <a:xfrm>
            <a:off x="2073275"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1" name="Rectangle 25"/>
          <p:cNvSpPr>
            <a:spLocks noChangeArrowheads="1"/>
          </p:cNvSpPr>
          <p:nvPr/>
        </p:nvSpPr>
        <p:spPr bwMode="auto">
          <a:xfrm>
            <a:off x="21447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2" name="Rectangle 26"/>
          <p:cNvSpPr>
            <a:spLocks noChangeArrowheads="1"/>
          </p:cNvSpPr>
          <p:nvPr/>
        </p:nvSpPr>
        <p:spPr bwMode="auto">
          <a:xfrm>
            <a:off x="22161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3" name="Rectangle 27"/>
          <p:cNvSpPr>
            <a:spLocks noChangeArrowheads="1"/>
          </p:cNvSpPr>
          <p:nvPr/>
        </p:nvSpPr>
        <p:spPr bwMode="auto">
          <a:xfrm>
            <a:off x="22161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4" name="Rectangle 28"/>
          <p:cNvSpPr>
            <a:spLocks noChangeArrowheads="1"/>
          </p:cNvSpPr>
          <p:nvPr/>
        </p:nvSpPr>
        <p:spPr bwMode="auto">
          <a:xfrm>
            <a:off x="22161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5" name="Rectangle 29"/>
          <p:cNvSpPr>
            <a:spLocks noChangeArrowheads="1"/>
          </p:cNvSpPr>
          <p:nvPr/>
        </p:nvSpPr>
        <p:spPr bwMode="auto">
          <a:xfrm>
            <a:off x="22161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6" name="Rectangle 30"/>
          <p:cNvSpPr>
            <a:spLocks noChangeArrowheads="1"/>
          </p:cNvSpPr>
          <p:nvPr/>
        </p:nvSpPr>
        <p:spPr bwMode="auto">
          <a:xfrm>
            <a:off x="2505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7" name="Rectangle 31"/>
          <p:cNvSpPr>
            <a:spLocks noChangeArrowheads="1"/>
          </p:cNvSpPr>
          <p:nvPr/>
        </p:nvSpPr>
        <p:spPr bwMode="auto">
          <a:xfrm>
            <a:off x="2505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8" name="Rectangle 32"/>
          <p:cNvSpPr>
            <a:spLocks noChangeArrowheads="1"/>
          </p:cNvSpPr>
          <p:nvPr/>
        </p:nvSpPr>
        <p:spPr bwMode="auto">
          <a:xfrm>
            <a:off x="2505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09" name="Rectangle 33"/>
          <p:cNvSpPr>
            <a:spLocks noChangeArrowheads="1"/>
          </p:cNvSpPr>
          <p:nvPr/>
        </p:nvSpPr>
        <p:spPr bwMode="auto">
          <a:xfrm>
            <a:off x="2505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0" name="Rectangle 34"/>
          <p:cNvSpPr>
            <a:spLocks noChangeArrowheads="1"/>
          </p:cNvSpPr>
          <p:nvPr/>
        </p:nvSpPr>
        <p:spPr bwMode="auto">
          <a:xfrm>
            <a:off x="22161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11" name="Rectangle 35"/>
          <p:cNvSpPr>
            <a:spLocks noChangeArrowheads="1"/>
          </p:cNvSpPr>
          <p:nvPr/>
        </p:nvSpPr>
        <p:spPr bwMode="auto">
          <a:xfrm>
            <a:off x="28654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2" name="Rectangle 36"/>
          <p:cNvSpPr>
            <a:spLocks noChangeArrowheads="1"/>
          </p:cNvSpPr>
          <p:nvPr/>
        </p:nvSpPr>
        <p:spPr bwMode="auto">
          <a:xfrm>
            <a:off x="29368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3" name="Rectangle 37"/>
          <p:cNvSpPr>
            <a:spLocks noChangeArrowheads="1"/>
          </p:cNvSpPr>
          <p:nvPr/>
        </p:nvSpPr>
        <p:spPr bwMode="auto">
          <a:xfrm>
            <a:off x="29368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4" name="Rectangle 38"/>
          <p:cNvSpPr>
            <a:spLocks noChangeArrowheads="1"/>
          </p:cNvSpPr>
          <p:nvPr/>
        </p:nvSpPr>
        <p:spPr bwMode="auto">
          <a:xfrm>
            <a:off x="29368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5" name="Rectangle 39"/>
          <p:cNvSpPr>
            <a:spLocks noChangeArrowheads="1"/>
          </p:cNvSpPr>
          <p:nvPr/>
        </p:nvSpPr>
        <p:spPr bwMode="auto">
          <a:xfrm>
            <a:off x="29368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6" name="Rectangle 40"/>
          <p:cNvSpPr>
            <a:spLocks noChangeArrowheads="1"/>
          </p:cNvSpPr>
          <p:nvPr/>
        </p:nvSpPr>
        <p:spPr bwMode="auto">
          <a:xfrm>
            <a:off x="3225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7" name="Rectangle 41"/>
          <p:cNvSpPr>
            <a:spLocks noChangeArrowheads="1"/>
          </p:cNvSpPr>
          <p:nvPr/>
        </p:nvSpPr>
        <p:spPr bwMode="auto">
          <a:xfrm>
            <a:off x="3225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8" name="Rectangle 42"/>
          <p:cNvSpPr>
            <a:spLocks noChangeArrowheads="1"/>
          </p:cNvSpPr>
          <p:nvPr/>
        </p:nvSpPr>
        <p:spPr bwMode="auto">
          <a:xfrm>
            <a:off x="3225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19" name="Rectangle 43"/>
          <p:cNvSpPr>
            <a:spLocks noChangeArrowheads="1"/>
          </p:cNvSpPr>
          <p:nvPr/>
        </p:nvSpPr>
        <p:spPr bwMode="auto">
          <a:xfrm>
            <a:off x="3225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0" name="Rectangle 44"/>
          <p:cNvSpPr>
            <a:spLocks noChangeArrowheads="1"/>
          </p:cNvSpPr>
          <p:nvPr/>
        </p:nvSpPr>
        <p:spPr bwMode="auto">
          <a:xfrm>
            <a:off x="29368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21" name="Text Box 45"/>
          <p:cNvSpPr txBox="1">
            <a:spLocks noChangeArrowheads="1"/>
          </p:cNvSpPr>
          <p:nvPr/>
        </p:nvSpPr>
        <p:spPr bwMode="auto">
          <a:xfrm>
            <a:off x="2073275"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22" name="Rectangle 46"/>
          <p:cNvSpPr>
            <a:spLocks noChangeArrowheads="1"/>
          </p:cNvSpPr>
          <p:nvPr/>
        </p:nvSpPr>
        <p:spPr bwMode="auto">
          <a:xfrm>
            <a:off x="3678238"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3" name="Rectangle 47"/>
          <p:cNvSpPr>
            <a:spLocks noChangeArrowheads="1"/>
          </p:cNvSpPr>
          <p:nvPr/>
        </p:nvSpPr>
        <p:spPr bwMode="auto">
          <a:xfrm>
            <a:off x="3749675"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4" name="Rectangle 48"/>
          <p:cNvSpPr>
            <a:spLocks noChangeArrowheads="1"/>
          </p:cNvSpPr>
          <p:nvPr/>
        </p:nvSpPr>
        <p:spPr bwMode="auto">
          <a:xfrm>
            <a:off x="382111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5" name="Rectangle 49"/>
          <p:cNvSpPr>
            <a:spLocks noChangeArrowheads="1"/>
          </p:cNvSpPr>
          <p:nvPr/>
        </p:nvSpPr>
        <p:spPr bwMode="auto">
          <a:xfrm>
            <a:off x="382111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6" name="Rectangle 50"/>
          <p:cNvSpPr>
            <a:spLocks noChangeArrowheads="1"/>
          </p:cNvSpPr>
          <p:nvPr/>
        </p:nvSpPr>
        <p:spPr bwMode="auto">
          <a:xfrm>
            <a:off x="382111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7" name="Rectangle 51"/>
          <p:cNvSpPr>
            <a:spLocks noChangeArrowheads="1"/>
          </p:cNvSpPr>
          <p:nvPr/>
        </p:nvSpPr>
        <p:spPr bwMode="auto">
          <a:xfrm>
            <a:off x="382111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8" name="Rectangle 52"/>
          <p:cNvSpPr>
            <a:spLocks noChangeArrowheads="1"/>
          </p:cNvSpPr>
          <p:nvPr/>
        </p:nvSpPr>
        <p:spPr bwMode="auto">
          <a:xfrm>
            <a:off x="41100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29" name="Rectangle 53"/>
          <p:cNvSpPr>
            <a:spLocks noChangeArrowheads="1"/>
          </p:cNvSpPr>
          <p:nvPr/>
        </p:nvSpPr>
        <p:spPr bwMode="auto">
          <a:xfrm>
            <a:off x="41100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0" name="Rectangle 54"/>
          <p:cNvSpPr>
            <a:spLocks noChangeArrowheads="1"/>
          </p:cNvSpPr>
          <p:nvPr/>
        </p:nvSpPr>
        <p:spPr bwMode="auto">
          <a:xfrm>
            <a:off x="41100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1" name="Rectangle 55"/>
          <p:cNvSpPr>
            <a:spLocks noChangeArrowheads="1"/>
          </p:cNvSpPr>
          <p:nvPr/>
        </p:nvSpPr>
        <p:spPr bwMode="auto">
          <a:xfrm>
            <a:off x="41100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2" name="Rectangle 56"/>
          <p:cNvSpPr>
            <a:spLocks noChangeArrowheads="1"/>
          </p:cNvSpPr>
          <p:nvPr/>
        </p:nvSpPr>
        <p:spPr bwMode="auto">
          <a:xfrm>
            <a:off x="3821113"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33" name="Rectangle 57"/>
          <p:cNvSpPr>
            <a:spLocks noChangeArrowheads="1"/>
          </p:cNvSpPr>
          <p:nvPr/>
        </p:nvSpPr>
        <p:spPr bwMode="auto">
          <a:xfrm>
            <a:off x="4470400"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4" name="Rectangle 58"/>
          <p:cNvSpPr>
            <a:spLocks noChangeArrowheads="1"/>
          </p:cNvSpPr>
          <p:nvPr/>
        </p:nvSpPr>
        <p:spPr bwMode="auto">
          <a:xfrm>
            <a:off x="4541838"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5" name="Rectangle 59"/>
          <p:cNvSpPr>
            <a:spLocks noChangeArrowheads="1"/>
          </p:cNvSpPr>
          <p:nvPr/>
        </p:nvSpPr>
        <p:spPr bwMode="auto">
          <a:xfrm>
            <a:off x="4541838"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6" name="Rectangle 60"/>
          <p:cNvSpPr>
            <a:spLocks noChangeArrowheads="1"/>
          </p:cNvSpPr>
          <p:nvPr/>
        </p:nvSpPr>
        <p:spPr bwMode="auto">
          <a:xfrm>
            <a:off x="4541838"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7" name="Rectangle 61"/>
          <p:cNvSpPr>
            <a:spLocks noChangeArrowheads="1"/>
          </p:cNvSpPr>
          <p:nvPr/>
        </p:nvSpPr>
        <p:spPr bwMode="auto">
          <a:xfrm>
            <a:off x="4541838"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8" name="Rectangle 62"/>
          <p:cNvSpPr>
            <a:spLocks noChangeArrowheads="1"/>
          </p:cNvSpPr>
          <p:nvPr/>
        </p:nvSpPr>
        <p:spPr bwMode="auto">
          <a:xfrm>
            <a:off x="4830763"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39" name="Rectangle 63"/>
          <p:cNvSpPr>
            <a:spLocks noChangeArrowheads="1"/>
          </p:cNvSpPr>
          <p:nvPr/>
        </p:nvSpPr>
        <p:spPr bwMode="auto">
          <a:xfrm>
            <a:off x="4830763"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0" name="Rectangle 64"/>
          <p:cNvSpPr>
            <a:spLocks noChangeArrowheads="1"/>
          </p:cNvSpPr>
          <p:nvPr/>
        </p:nvSpPr>
        <p:spPr bwMode="auto">
          <a:xfrm>
            <a:off x="4830763"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1" name="Rectangle 65"/>
          <p:cNvSpPr>
            <a:spLocks noChangeArrowheads="1"/>
          </p:cNvSpPr>
          <p:nvPr/>
        </p:nvSpPr>
        <p:spPr bwMode="auto">
          <a:xfrm>
            <a:off x="4830763"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2" name="Rectangle 66"/>
          <p:cNvSpPr>
            <a:spLocks noChangeArrowheads="1"/>
          </p:cNvSpPr>
          <p:nvPr/>
        </p:nvSpPr>
        <p:spPr bwMode="auto">
          <a:xfrm>
            <a:off x="4541838"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43" name="Text Box 67"/>
          <p:cNvSpPr txBox="1">
            <a:spLocks noChangeArrowheads="1"/>
          </p:cNvSpPr>
          <p:nvPr/>
        </p:nvSpPr>
        <p:spPr bwMode="auto">
          <a:xfrm>
            <a:off x="3678238"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44" name="Rectangle 68"/>
          <p:cNvSpPr>
            <a:spLocks noChangeArrowheads="1"/>
          </p:cNvSpPr>
          <p:nvPr/>
        </p:nvSpPr>
        <p:spPr bwMode="auto">
          <a:xfrm>
            <a:off x="528320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5" name="Rectangle 69"/>
          <p:cNvSpPr>
            <a:spLocks noChangeArrowheads="1"/>
          </p:cNvSpPr>
          <p:nvPr/>
        </p:nvSpPr>
        <p:spPr bwMode="auto">
          <a:xfrm>
            <a:off x="535463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6" name="Rectangle 70"/>
          <p:cNvSpPr>
            <a:spLocks noChangeArrowheads="1"/>
          </p:cNvSpPr>
          <p:nvPr/>
        </p:nvSpPr>
        <p:spPr bwMode="auto">
          <a:xfrm>
            <a:off x="54260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7" name="Rectangle 71"/>
          <p:cNvSpPr>
            <a:spLocks noChangeArrowheads="1"/>
          </p:cNvSpPr>
          <p:nvPr/>
        </p:nvSpPr>
        <p:spPr bwMode="auto">
          <a:xfrm>
            <a:off x="54260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8" name="Rectangle 72"/>
          <p:cNvSpPr>
            <a:spLocks noChangeArrowheads="1"/>
          </p:cNvSpPr>
          <p:nvPr/>
        </p:nvSpPr>
        <p:spPr bwMode="auto">
          <a:xfrm>
            <a:off x="54260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49" name="Rectangle 73"/>
          <p:cNvSpPr>
            <a:spLocks noChangeArrowheads="1"/>
          </p:cNvSpPr>
          <p:nvPr/>
        </p:nvSpPr>
        <p:spPr bwMode="auto">
          <a:xfrm>
            <a:off x="54260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0" name="Rectangle 74"/>
          <p:cNvSpPr>
            <a:spLocks noChangeArrowheads="1"/>
          </p:cNvSpPr>
          <p:nvPr/>
        </p:nvSpPr>
        <p:spPr bwMode="auto">
          <a:xfrm>
            <a:off x="57150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1" name="Rectangle 75"/>
          <p:cNvSpPr>
            <a:spLocks noChangeArrowheads="1"/>
          </p:cNvSpPr>
          <p:nvPr/>
        </p:nvSpPr>
        <p:spPr bwMode="auto">
          <a:xfrm>
            <a:off x="57150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2" name="Rectangle 76"/>
          <p:cNvSpPr>
            <a:spLocks noChangeArrowheads="1"/>
          </p:cNvSpPr>
          <p:nvPr/>
        </p:nvSpPr>
        <p:spPr bwMode="auto">
          <a:xfrm>
            <a:off x="57150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3" name="Rectangle 77"/>
          <p:cNvSpPr>
            <a:spLocks noChangeArrowheads="1"/>
          </p:cNvSpPr>
          <p:nvPr/>
        </p:nvSpPr>
        <p:spPr bwMode="auto">
          <a:xfrm>
            <a:off x="57150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4" name="Rectangle 78"/>
          <p:cNvSpPr>
            <a:spLocks noChangeArrowheads="1"/>
          </p:cNvSpPr>
          <p:nvPr/>
        </p:nvSpPr>
        <p:spPr bwMode="auto">
          <a:xfrm>
            <a:off x="542607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55" name="Rectangle 79"/>
          <p:cNvSpPr>
            <a:spLocks noChangeArrowheads="1"/>
          </p:cNvSpPr>
          <p:nvPr/>
        </p:nvSpPr>
        <p:spPr bwMode="auto">
          <a:xfrm>
            <a:off x="607536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6" name="Rectangle 80"/>
          <p:cNvSpPr>
            <a:spLocks noChangeArrowheads="1"/>
          </p:cNvSpPr>
          <p:nvPr/>
        </p:nvSpPr>
        <p:spPr bwMode="auto">
          <a:xfrm>
            <a:off x="614680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7" name="Rectangle 81"/>
          <p:cNvSpPr>
            <a:spLocks noChangeArrowheads="1"/>
          </p:cNvSpPr>
          <p:nvPr/>
        </p:nvSpPr>
        <p:spPr bwMode="auto">
          <a:xfrm>
            <a:off x="614680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8" name="Rectangle 82"/>
          <p:cNvSpPr>
            <a:spLocks noChangeArrowheads="1"/>
          </p:cNvSpPr>
          <p:nvPr/>
        </p:nvSpPr>
        <p:spPr bwMode="auto">
          <a:xfrm>
            <a:off x="614680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59" name="Rectangle 83"/>
          <p:cNvSpPr>
            <a:spLocks noChangeArrowheads="1"/>
          </p:cNvSpPr>
          <p:nvPr/>
        </p:nvSpPr>
        <p:spPr bwMode="auto">
          <a:xfrm>
            <a:off x="614680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0" name="Rectangle 84"/>
          <p:cNvSpPr>
            <a:spLocks noChangeArrowheads="1"/>
          </p:cNvSpPr>
          <p:nvPr/>
        </p:nvSpPr>
        <p:spPr bwMode="auto">
          <a:xfrm>
            <a:off x="64357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1" name="Rectangle 85"/>
          <p:cNvSpPr>
            <a:spLocks noChangeArrowheads="1"/>
          </p:cNvSpPr>
          <p:nvPr/>
        </p:nvSpPr>
        <p:spPr bwMode="auto">
          <a:xfrm>
            <a:off x="64357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2" name="Rectangle 86"/>
          <p:cNvSpPr>
            <a:spLocks noChangeArrowheads="1"/>
          </p:cNvSpPr>
          <p:nvPr/>
        </p:nvSpPr>
        <p:spPr bwMode="auto">
          <a:xfrm>
            <a:off x="64357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3" name="Rectangle 87"/>
          <p:cNvSpPr>
            <a:spLocks noChangeArrowheads="1"/>
          </p:cNvSpPr>
          <p:nvPr/>
        </p:nvSpPr>
        <p:spPr bwMode="auto">
          <a:xfrm>
            <a:off x="64357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4" name="Rectangle 88"/>
          <p:cNvSpPr>
            <a:spLocks noChangeArrowheads="1"/>
          </p:cNvSpPr>
          <p:nvPr/>
        </p:nvSpPr>
        <p:spPr bwMode="auto">
          <a:xfrm>
            <a:off x="614680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65" name="Text Box 89"/>
          <p:cNvSpPr txBox="1">
            <a:spLocks noChangeArrowheads="1"/>
          </p:cNvSpPr>
          <p:nvPr/>
        </p:nvSpPr>
        <p:spPr bwMode="auto">
          <a:xfrm>
            <a:off x="528320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66" name="Rectangle 90"/>
          <p:cNvSpPr>
            <a:spLocks noChangeArrowheads="1"/>
          </p:cNvSpPr>
          <p:nvPr/>
        </p:nvSpPr>
        <p:spPr bwMode="auto">
          <a:xfrm>
            <a:off x="7258050" y="2708275"/>
            <a:ext cx="1511300" cy="2376488"/>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7" name="Rectangle 91"/>
          <p:cNvSpPr>
            <a:spLocks noChangeArrowheads="1"/>
          </p:cNvSpPr>
          <p:nvPr/>
        </p:nvSpPr>
        <p:spPr bwMode="auto">
          <a:xfrm>
            <a:off x="7329488"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8" name="Rectangle 92"/>
          <p:cNvSpPr>
            <a:spLocks noChangeArrowheads="1"/>
          </p:cNvSpPr>
          <p:nvPr/>
        </p:nvSpPr>
        <p:spPr bwMode="auto">
          <a:xfrm>
            <a:off x="740092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69" name="Rectangle 93"/>
          <p:cNvSpPr>
            <a:spLocks noChangeArrowheads="1"/>
          </p:cNvSpPr>
          <p:nvPr/>
        </p:nvSpPr>
        <p:spPr bwMode="auto">
          <a:xfrm>
            <a:off x="740092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0" name="Rectangle 94"/>
          <p:cNvSpPr>
            <a:spLocks noChangeArrowheads="1"/>
          </p:cNvSpPr>
          <p:nvPr/>
        </p:nvSpPr>
        <p:spPr bwMode="auto">
          <a:xfrm>
            <a:off x="740092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1" name="Rectangle 95"/>
          <p:cNvSpPr>
            <a:spLocks noChangeArrowheads="1"/>
          </p:cNvSpPr>
          <p:nvPr/>
        </p:nvSpPr>
        <p:spPr bwMode="auto">
          <a:xfrm>
            <a:off x="740092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2" name="Rectangle 96"/>
          <p:cNvSpPr>
            <a:spLocks noChangeArrowheads="1"/>
          </p:cNvSpPr>
          <p:nvPr/>
        </p:nvSpPr>
        <p:spPr bwMode="auto">
          <a:xfrm>
            <a:off x="76898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3" name="Rectangle 97"/>
          <p:cNvSpPr>
            <a:spLocks noChangeArrowheads="1"/>
          </p:cNvSpPr>
          <p:nvPr/>
        </p:nvSpPr>
        <p:spPr bwMode="auto">
          <a:xfrm>
            <a:off x="76898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4" name="Rectangle 98"/>
          <p:cNvSpPr>
            <a:spLocks noChangeArrowheads="1"/>
          </p:cNvSpPr>
          <p:nvPr/>
        </p:nvSpPr>
        <p:spPr bwMode="auto">
          <a:xfrm>
            <a:off x="76898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5" name="Rectangle 99"/>
          <p:cNvSpPr>
            <a:spLocks noChangeArrowheads="1"/>
          </p:cNvSpPr>
          <p:nvPr/>
        </p:nvSpPr>
        <p:spPr bwMode="auto">
          <a:xfrm>
            <a:off x="76898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6" name="Rectangle 100"/>
          <p:cNvSpPr>
            <a:spLocks noChangeArrowheads="1"/>
          </p:cNvSpPr>
          <p:nvPr/>
        </p:nvSpPr>
        <p:spPr bwMode="auto">
          <a:xfrm>
            <a:off x="7400925"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77" name="Rectangle 101"/>
          <p:cNvSpPr>
            <a:spLocks noChangeArrowheads="1"/>
          </p:cNvSpPr>
          <p:nvPr/>
        </p:nvSpPr>
        <p:spPr bwMode="auto">
          <a:xfrm>
            <a:off x="8050213" y="3068638"/>
            <a:ext cx="647700" cy="18732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8" name="Rectangle 102"/>
          <p:cNvSpPr>
            <a:spLocks noChangeArrowheads="1"/>
          </p:cNvSpPr>
          <p:nvPr/>
        </p:nvSpPr>
        <p:spPr bwMode="auto">
          <a:xfrm>
            <a:off x="8121650"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79" name="Rectangle 103"/>
          <p:cNvSpPr>
            <a:spLocks noChangeArrowheads="1"/>
          </p:cNvSpPr>
          <p:nvPr/>
        </p:nvSpPr>
        <p:spPr bwMode="auto">
          <a:xfrm>
            <a:off x="8121650"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0" name="Rectangle 104"/>
          <p:cNvSpPr>
            <a:spLocks noChangeArrowheads="1"/>
          </p:cNvSpPr>
          <p:nvPr/>
        </p:nvSpPr>
        <p:spPr bwMode="auto">
          <a:xfrm>
            <a:off x="8121650"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1" name="Rectangle 105"/>
          <p:cNvSpPr>
            <a:spLocks noChangeArrowheads="1"/>
          </p:cNvSpPr>
          <p:nvPr/>
        </p:nvSpPr>
        <p:spPr bwMode="auto">
          <a:xfrm>
            <a:off x="8121650"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2" name="Rectangle 106"/>
          <p:cNvSpPr>
            <a:spLocks noChangeArrowheads="1"/>
          </p:cNvSpPr>
          <p:nvPr/>
        </p:nvSpPr>
        <p:spPr bwMode="auto">
          <a:xfrm>
            <a:off x="8410575" y="3213100"/>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3" name="Rectangle 107"/>
          <p:cNvSpPr>
            <a:spLocks noChangeArrowheads="1"/>
          </p:cNvSpPr>
          <p:nvPr/>
        </p:nvSpPr>
        <p:spPr bwMode="auto">
          <a:xfrm>
            <a:off x="8410575" y="3500438"/>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4" name="Rectangle 108"/>
          <p:cNvSpPr>
            <a:spLocks noChangeArrowheads="1"/>
          </p:cNvSpPr>
          <p:nvPr/>
        </p:nvSpPr>
        <p:spPr bwMode="auto">
          <a:xfrm>
            <a:off x="8410575" y="3787775"/>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5" name="Rectangle 109"/>
          <p:cNvSpPr>
            <a:spLocks noChangeArrowheads="1"/>
          </p:cNvSpPr>
          <p:nvPr/>
        </p:nvSpPr>
        <p:spPr bwMode="auto">
          <a:xfrm>
            <a:off x="8410575" y="4075113"/>
            <a:ext cx="215900" cy="215900"/>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686" name="Rectangle 110"/>
          <p:cNvSpPr>
            <a:spLocks noChangeArrowheads="1"/>
          </p:cNvSpPr>
          <p:nvPr/>
        </p:nvSpPr>
        <p:spPr bwMode="auto">
          <a:xfrm>
            <a:off x="8121650" y="4365625"/>
            <a:ext cx="504825" cy="4318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200"/>
              <a:t>PBSM</a:t>
            </a:r>
          </a:p>
        </p:txBody>
      </p:sp>
      <p:sp>
        <p:nvSpPr>
          <p:cNvPr id="24687" name="Text Box 111"/>
          <p:cNvSpPr txBox="1">
            <a:spLocks noChangeArrowheads="1"/>
          </p:cNvSpPr>
          <p:nvPr/>
        </p:nvSpPr>
        <p:spPr bwMode="auto">
          <a:xfrm>
            <a:off x="7258050" y="2755900"/>
            <a:ext cx="1562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Thread Processors</a:t>
            </a:r>
          </a:p>
        </p:txBody>
      </p:sp>
      <p:sp>
        <p:nvSpPr>
          <p:cNvPr id="24688" name="Text Box 112"/>
          <p:cNvSpPr txBox="1">
            <a:spLocks noChangeArrowheads="1"/>
          </p:cNvSpPr>
          <p:nvPr/>
        </p:nvSpPr>
        <p:spPr bwMode="auto">
          <a:xfrm>
            <a:off x="6784975" y="39512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a:t>
            </a:r>
          </a:p>
        </p:txBody>
      </p:sp>
      <p:sp>
        <p:nvSpPr>
          <p:cNvPr id="24689" name="Rectangle 113"/>
          <p:cNvSpPr>
            <a:spLocks noChangeArrowheads="1"/>
          </p:cNvSpPr>
          <p:nvPr/>
        </p:nvSpPr>
        <p:spPr bwMode="auto">
          <a:xfrm>
            <a:off x="2195513" y="1989138"/>
            <a:ext cx="4464050"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Thread Execution Manager</a:t>
            </a:r>
          </a:p>
        </p:txBody>
      </p:sp>
      <p:sp>
        <p:nvSpPr>
          <p:cNvPr id="24690" name="Rectangle 114"/>
          <p:cNvSpPr>
            <a:spLocks noChangeArrowheads="1"/>
          </p:cNvSpPr>
          <p:nvPr/>
        </p:nvSpPr>
        <p:spPr bwMode="auto">
          <a:xfrm>
            <a:off x="2916238" y="134143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Input Assembler</a:t>
            </a:r>
          </a:p>
        </p:txBody>
      </p:sp>
      <p:sp>
        <p:nvSpPr>
          <p:cNvPr id="24691" name="Rectangle 115"/>
          <p:cNvSpPr>
            <a:spLocks noChangeArrowheads="1"/>
          </p:cNvSpPr>
          <p:nvPr/>
        </p:nvSpPr>
        <p:spPr bwMode="auto">
          <a:xfrm>
            <a:off x="2195513" y="693738"/>
            <a:ext cx="4464050" cy="4318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Host</a:t>
            </a:r>
          </a:p>
        </p:txBody>
      </p:sp>
      <p:sp>
        <p:nvSpPr>
          <p:cNvPr id="24692" name="Rectangle 116"/>
          <p:cNvSpPr>
            <a:spLocks noChangeArrowheads="1"/>
          </p:cNvSpPr>
          <p:nvPr/>
        </p:nvSpPr>
        <p:spPr bwMode="auto">
          <a:xfrm>
            <a:off x="2843213" y="55895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Load/Store</a:t>
            </a:r>
          </a:p>
        </p:txBody>
      </p:sp>
      <p:sp>
        <p:nvSpPr>
          <p:cNvPr id="24693" name="Rectangle 117"/>
          <p:cNvSpPr>
            <a:spLocks noChangeArrowheads="1"/>
          </p:cNvSpPr>
          <p:nvPr/>
        </p:nvSpPr>
        <p:spPr bwMode="auto">
          <a:xfrm>
            <a:off x="2843213" y="6237288"/>
            <a:ext cx="3024187" cy="431800"/>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Global Memory</a:t>
            </a:r>
          </a:p>
        </p:txBody>
      </p:sp>
      <p:sp>
        <p:nvSpPr>
          <p:cNvPr id="24694" name="Line 118"/>
          <p:cNvSpPr>
            <a:spLocks noChangeShapeType="1"/>
          </p:cNvSpPr>
          <p:nvPr/>
        </p:nvSpPr>
        <p:spPr bwMode="auto">
          <a:xfrm flipV="1">
            <a:off x="12588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5" name="Line 119"/>
          <p:cNvSpPr>
            <a:spLocks noChangeShapeType="1"/>
          </p:cNvSpPr>
          <p:nvPr/>
        </p:nvSpPr>
        <p:spPr bwMode="auto">
          <a:xfrm flipV="1">
            <a:off x="284321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6" name="Line 120"/>
          <p:cNvSpPr>
            <a:spLocks noChangeShapeType="1"/>
          </p:cNvSpPr>
          <p:nvPr/>
        </p:nvSpPr>
        <p:spPr bwMode="auto">
          <a:xfrm flipV="1">
            <a:off x="442753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7" name="Line 121"/>
          <p:cNvSpPr>
            <a:spLocks noChangeShapeType="1"/>
          </p:cNvSpPr>
          <p:nvPr/>
        </p:nvSpPr>
        <p:spPr bwMode="auto">
          <a:xfrm flipV="1">
            <a:off x="6011863"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8" name="Line 122"/>
          <p:cNvSpPr>
            <a:spLocks noChangeShapeType="1"/>
          </p:cNvSpPr>
          <p:nvPr/>
        </p:nvSpPr>
        <p:spPr bwMode="auto">
          <a:xfrm flipV="1">
            <a:off x="8027988" y="51577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99" name="Line 123"/>
          <p:cNvSpPr>
            <a:spLocks noChangeShapeType="1"/>
          </p:cNvSpPr>
          <p:nvPr/>
        </p:nvSpPr>
        <p:spPr bwMode="auto">
          <a:xfrm>
            <a:off x="1258888" y="5373688"/>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0" name="Line 124"/>
          <p:cNvSpPr>
            <a:spLocks noChangeShapeType="1"/>
          </p:cNvSpPr>
          <p:nvPr/>
        </p:nvSpPr>
        <p:spPr bwMode="auto">
          <a:xfrm flipV="1">
            <a:off x="4427538" y="53736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1" name="Line 125"/>
          <p:cNvSpPr>
            <a:spLocks noChangeShapeType="1"/>
          </p:cNvSpPr>
          <p:nvPr/>
        </p:nvSpPr>
        <p:spPr bwMode="auto">
          <a:xfrm flipV="1">
            <a:off x="4427538" y="6021388"/>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2" name="Line 126"/>
          <p:cNvSpPr>
            <a:spLocks noChangeShapeType="1"/>
          </p:cNvSpPr>
          <p:nvPr/>
        </p:nvSpPr>
        <p:spPr bwMode="auto">
          <a:xfrm>
            <a:off x="4356100" y="11255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3" name="Line 127"/>
          <p:cNvSpPr>
            <a:spLocks noChangeShapeType="1"/>
          </p:cNvSpPr>
          <p:nvPr/>
        </p:nvSpPr>
        <p:spPr bwMode="auto">
          <a:xfrm>
            <a:off x="4356100" y="17732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4" name="Line 128"/>
          <p:cNvSpPr>
            <a:spLocks noChangeShapeType="1"/>
          </p:cNvSpPr>
          <p:nvPr/>
        </p:nvSpPr>
        <p:spPr bwMode="auto">
          <a:xfrm>
            <a:off x="4356100" y="2420938"/>
            <a:ext cx="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5" name="Line 129"/>
          <p:cNvSpPr>
            <a:spLocks noChangeShapeType="1"/>
          </p:cNvSpPr>
          <p:nvPr/>
        </p:nvSpPr>
        <p:spPr bwMode="auto">
          <a:xfrm>
            <a:off x="12588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6" name="Line 130"/>
          <p:cNvSpPr>
            <a:spLocks noChangeShapeType="1"/>
          </p:cNvSpPr>
          <p:nvPr/>
        </p:nvSpPr>
        <p:spPr bwMode="auto">
          <a:xfrm>
            <a:off x="284321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7" name="Line 131"/>
          <p:cNvSpPr>
            <a:spLocks noChangeShapeType="1"/>
          </p:cNvSpPr>
          <p:nvPr/>
        </p:nvSpPr>
        <p:spPr bwMode="auto">
          <a:xfrm>
            <a:off x="442753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8" name="Line 132"/>
          <p:cNvSpPr>
            <a:spLocks noChangeShapeType="1"/>
          </p:cNvSpPr>
          <p:nvPr/>
        </p:nvSpPr>
        <p:spPr bwMode="auto">
          <a:xfrm>
            <a:off x="6011863"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09" name="Line 133"/>
          <p:cNvSpPr>
            <a:spLocks noChangeShapeType="1"/>
          </p:cNvSpPr>
          <p:nvPr/>
        </p:nvSpPr>
        <p:spPr bwMode="auto">
          <a:xfrm>
            <a:off x="8027988" y="2565400"/>
            <a:ext cx="0"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0" name="Line 134"/>
          <p:cNvSpPr>
            <a:spLocks noChangeShapeType="1"/>
          </p:cNvSpPr>
          <p:nvPr/>
        </p:nvSpPr>
        <p:spPr bwMode="auto">
          <a:xfrm>
            <a:off x="1258888" y="2565400"/>
            <a:ext cx="6769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1" name="Line 135"/>
          <p:cNvSpPr>
            <a:spLocks noChangeShapeType="1"/>
          </p:cNvSpPr>
          <p:nvPr/>
        </p:nvSpPr>
        <p:spPr bwMode="auto">
          <a:xfrm>
            <a:off x="16922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2" name="Line 136"/>
          <p:cNvSpPr>
            <a:spLocks noChangeShapeType="1"/>
          </p:cNvSpPr>
          <p:nvPr/>
        </p:nvSpPr>
        <p:spPr bwMode="auto">
          <a:xfrm>
            <a:off x="32035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3" name="Line 137"/>
          <p:cNvSpPr>
            <a:spLocks noChangeShapeType="1"/>
          </p:cNvSpPr>
          <p:nvPr/>
        </p:nvSpPr>
        <p:spPr bwMode="auto">
          <a:xfrm>
            <a:off x="4714875"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4" name="Line 138"/>
          <p:cNvSpPr>
            <a:spLocks noChangeShapeType="1"/>
          </p:cNvSpPr>
          <p:nvPr/>
        </p:nvSpPr>
        <p:spPr bwMode="auto">
          <a:xfrm>
            <a:off x="6242050"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5" name="Line 139"/>
          <p:cNvSpPr>
            <a:spLocks noChangeShapeType="1"/>
          </p:cNvSpPr>
          <p:nvPr/>
        </p:nvSpPr>
        <p:spPr bwMode="auto">
          <a:xfrm>
            <a:off x="8459788" y="508476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6" name="Line 140"/>
          <p:cNvSpPr>
            <a:spLocks noChangeShapeType="1"/>
          </p:cNvSpPr>
          <p:nvPr/>
        </p:nvSpPr>
        <p:spPr bwMode="auto">
          <a:xfrm>
            <a:off x="1692275" y="5300663"/>
            <a:ext cx="7272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7" name="Line 141"/>
          <p:cNvSpPr>
            <a:spLocks noChangeShapeType="1"/>
          </p:cNvSpPr>
          <p:nvPr/>
        </p:nvSpPr>
        <p:spPr bwMode="auto">
          <a:xfrm flipV="1">
            <a:off x="8964613" y="2276475"/>
            <a:ext cx="0" cy="3024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8" name="Line 142"/>
          <p:cNvSpPr>
            <a:spLocks noChangeShapeType="1"/>
          </p:cNvSpPr>
          <p:nvPr/>
        </p:nvSpPr>
        <p:spPr bwMode="auto">
          <a:xfrm flipH="1">
            <a:off x="6659563" y="2276475"/>
            <a:ext cx="23050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19" name="Text Box 143"/>
          <p:cNvSpPr txBox="1">
            <a:spLocks noChangeArrowheads="1"/>
          </p:cNvSpPr>
          <p:nvPr/>
        </p:nvSpPr>
        <p:spPr bwMode="auto">
          <a:xfrm>
            <a:off x="581025" y="476250"/>
            <a:ext cx="1238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GeForce</a:t>
            </a:r>
          </a:p>
          <a:p>
            <a:pPr eaLnBrk="1" hangingPunct="1"/>
            <a:r>
              <a:rPr lang="en-US" altLang="ja-JP" b="1"/>
              <a:t>GTX280</a:t>
            </a:r>
          </a:p>
          <a:p>
            <a:pPr eaLnBrk="1" hangingPunct="1"/>
            <a:r>
              <a:rPr lang="en-US" altLang="ja-JP" b="1"/>
              <a:t>240 cores</a:t>
            </a:r>
          </a:p>
        </p:txBody>
      </p:sp>
      <p:sp>
        <p:nvSpPr>
          <p:cNvPr id="2" name="角丸四角形吹き出し 1"/>
          <p:cNvSpPr/>
          <p:nvPr/>
        </p:nvSpPr>
        <p:spPr>
          <a:xfrm>
            <a:off x="6784975" y="260350"/>
            <a:ext cx="2179638" cy="165576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GPU is not just a simple SIMD.</a:t>
            </a:r>
          </a:p>
          <a:p>
            <a:pPr algn="ctr" eaLnBrk="1" hangingPunct="1">
              <a:defRPr/>
            </a:pPr>
            <a:r>
              <a:rPr lang="en-US" altLang="ja-JP" dirty="0"/>
              <a:t>A mixture of SIMD/MIMD/Multithread</a:t>
            </a:r>
          </a:p>
        </p:txBody>
      </p:sp>
      <p:pic>
        <p:nvPicPr>
          <p:cNvPr id="3" name="オーディオ 2">
            <a:hlinkClick r:id="" action="ppaction://media"/>
            <a:extLst>
              <a:ext uri="{FF2B5EF4-FFF2-40B4-BE49-F238E27FC236}">
                <a16:creationId xmlns:a16="http://schemas.microsoft.com/office/drawing/2014/main" id="{C8829E3A-A02D-42DE-818B-8ACF9504F7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15"/>
    </mc:Choice>
    <mc:Fallback xmlns="">
      <p:transition spd="slow" advTm="4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84" x="8851900" y="3884613"/>
          <p14:tracePt t="492" x="8705850" y="3921125"/>
          <p14:tracePt t="501" x="8578850" y="3948113"/>
          <p14:tracePt t="508" x="8442325" y="3957638"/>
          <p14:tracePt t="518" x="8350250" y="3984625"/>
          <p14:tracePt t="524" x="8223250" y="4003675"/>
          <p14:tracePt t="532" x="8104188" y="4030663"/>
          <p14:tracePt t="540" x="8013700" y="4057650"/>
          <p14:tracePt t="548" x="7858125" y="4086225"/>
          <p14:tracePt t="556" x="7712075" y="4103688"/>
          <p14:tracePt t="564" x="7567613" y="4130675"/>
          <p14:tracePt t="572" x="7439025" y="4149725"/>
          <p14:tracePt t="580" x="7339013" y="4176713"/>
          <p14:tracePt t="588" x="7212013" y="4222750"/>
          <p14:tracePt t="596" x="7073900" y="4249738"/>
          <p14:tracePt t="604" x="6964363" y="4286250"/>
          <p14:tracePt t="612" x="6837363" y="4322763"/>
          <p14:tracePt t="621" x="6681788" y="4349750"/>
          <p14:tracePt t="628" x="6554788" y="4359275"/>
          <p14:tracePt t="636" x="6464300" y="4376738"/>
          <p14:tracePt t="644" x="6362700" y="4386263"/>
          <p14:tracePt t="652" x="6291263" y="4413250"/>
          <p14:tracePt t="660" x="6218238" y="4413250"/>
          <p14:tracePt t="669" x="6116638" y="4432300"/>
          <p14:tracePt t="676" x="6062663" y="4441825"/>
          <p14:tracePt t="685" x="6007100" y="4441825"/>
          <p14:tracePt t="692" x="5972175" y="4441825"/>
          <p14:tracePt t="702" x="5943600" y="4441825"/>
          <p14:tracePt t="708" x="5889625" y="4441825"/>
          <p14:tracePt t="718" x="5862638" y="4441825"/>
          <p14:tracePt t="724" x="5826125" y="4441825"/>
          <p14:tracePt t="733" x="5770563" y="4441825"/>
          <p14:tracePt t="740" x="5707063" y="4441825"/>
          <p14:tracePt t="756" x="5661025" y="4441825"/>
          <p14:tracePt t="764" x="5624513" y="4432300"/>
          <p14:tracePt t="772" x="5616575" y="4422775"/>
          <p14:tracePt t="780" x="5597525" y="4413250"/>
          <p14:tracePt t="796" x="5588000" y="4405313"/>
          <p14:tracePt t="804" x="5580063" y="4395788"/>
          <p14:tracePt t="812" x="5570538" y="4376738"/>
          <p14:tracePt t="836" x="5570538" y="4368800"/>
          <p14:tracePt t="844" x="5570538" y="4359275"/>
          <p14:tracePt t="853" x="5570538" y="4349750"/>
          <p14:tracePt t="861" x="5561013" y="4332288"/>
          <p14:tracePt t="877" x="5561013" y="4313238"/>
          <p14:tracePt t="888" x="5551488" y="4303713"/>
          <p14:tracePt t="893" x="5543550" y="4295775"/>
          <p14:tracePt t="919" x="5543550" y="4286250"/>
          <p14:tracePt t="932" x="5534025" y="4276725"/>
          <p14:tracePt t="948" x="5534025" y="4268788"/>
          <p14:tracePt t="964" x="5524500" y="4259263"/>
          <p14:tracePt t="1900" x="5507038" y="4249738"/>
          <p14:tracePt t="1908" x="5487988" y="4249738"/>
          <p14:tracePt t="1916" x="5451475" y="4249738"/>
          <p14:tracePt t="1924" x="5387975" y="4259263"/>
          <p14:tracePt t="1932" x="5360988" y="4259263"/>
          <p14:tracePt t="1940" x="5341938" y="4268788"/>
          <p14:tracePt t="1948" x="5314950" y="4268788"/>
          <p14:tracePt t="1956" x="5305425" y="4276725"/>
          <p14:tracePt t="1965" x="5287963" y="4286250"/>
          <p14:tracePt t="1974" x="5268913" y="4303713"/>
          <p14:tracePt t="1981" x="5251450" y="4313238"/>
          <p14:tracePt t="1988" x="5224463" y="4313238"/>
          <p14:tracePt t="1996" x="5205413" y="4322763"/>
          <p14:tracePt t="2004" x="5195888" y="4332288"/>
          <p14:tracePt t="2261" x="5178425" y="4332288"/>
          <p14:tracePt t="2308" x="5168900" y="4332288"/>
          <p14:tracePt t="2325" x="5159375" y="4332288"/>
          <p14:tracePt t="2334" x="5151438" y="4332288"/>
          <p14:tracePt t="2342" x="5141913" y="4332288"/>
          <p14:tracePt t="2485" x="5132388" y="4332288"/>
          <p14:tracePt t="2508" x="5114925" y="4332288"/>
          <p14:tracePt t="2517" x="5095875" y="4332288"/>
          <p14:tracePt t="2524" x="5086350" y="4332288"/>
          <p14:tracePt t="2532" x="5059363" y="4313238"/>
          <p14:tracePt t="2540" x="5041900" y="4313238"/>
          <p14:tracePt t="2548" x="5005388" y="4313238"/>
          <p14:tracePt t="2556" x="4978400" y="4313238"/>
          <p14:tracePt t="2564" x="4932363" y="4313238"/>
          <p14:tracePt t="2572" x="4895850" y="4313238"/>
          <p14:tracePt t="2580" x="4849813" y="4313238"/>
          <p14:tracePt t="2588" x="4822825" y="4313238"/>
          <p14:tracePt t="2596" x="4776788" y="4313238"/>
          <p14:tracePt t="2604" x="4749800" y="4313238"/>
          <p14:tracePt t="2612" x="4730750" y="4322763"/>
          <p14:tracePt t="2621" x="4722813" y="4322763"/>
          <p14:tracePt t="2789" x="4703763" y="4322763"/>
          <p14:tracePt t="2804" x="4695825" y="4322763"/>
          <p14:tracePt t="2828" x="4686300" y="4322763"/>
          <p14:tracePt t="2853" x="4667250" y="4332288"/>
          <p14:tracePt t="2861" x="4640263" y="4359275"/>
          <p14:tracePt t="2870" x="4630738" y="4359275"/>
          <p14:tracePt t="2878" x="4613275" y="4368800"/>
          <p14:tracePt t="2889" x="4594225" y="4376738"/>
          <p14:tracePt t="2905" x="4576763" y="4395788"/>
          <p14:tracePt t="2910" x="4567238" y="4405313"/>
          <p14:tracePt t="3037" x="4557713" y="4405313"/>
          <p14:tracePt t="3044" x="4549775" y="4422775"/>
          <p14:tracePt t="3052" x="4530725" y="4422775"/>
          <p14:tracePt t="3060" x="4503738" y="4441825"/>
          <p14:tracePt t="3068" x="4484688" y="4449763"/>
          <p14:tracePt t="3076" x="4467225" y="4459288"/>
          <p14:tracePt t="3085" x="4440238" y="4459288"/>
          <p14:tracePt t="3092" x="4421188" y="4468813"/>
          <p14:tracePt t="3103" x="4394200" y="4468813"/>
          <p14:tracePt t="3109" x="4376738" y="4468813"/>
          <p14:tracePt t="3120" x="4367213" y="4468813"/>
          <p14:tracePt t="3125" x="4348163" y="4468813"/>
          <p14:tracePt t="3172" x="4340225" y="4468813"/>
          <p14:tracePt t="3180" x="4330700" y="4459288"/>
          <p14:tracePt t="3196" x="4321175" y="4459288"/>
          <p14:tracePt t="3212" x="4303713" y="4441825"/>
          <p14:tracePt t="3236" x="4294188" y="4432300"/>
          <p14:tracePt t="3244" x="4284663" y="4432300"/>
          <p14:tracePt t="3269" x="4275138" y="4432300"/>
          <p14:tracePt t="3277" x="4267200" y="4422775"/>
          <p14:tracePt t="3293" x="4257675" y="4413250"/>
          <p14:tracePt t="3309" x="4248150" y="4405313"/>
          <p14:tracePt t="3453" x="4230688" y="4395788"/>
          <p14:tracePt t="3460" x="4221163" y="4386263"/>
          <p14:tracePt t="3492" x="4211638" y="4386263"/>
          <p14:tracePt t="3542" x="4175125" y="4376738"/>
          <p14:tracePt t="3548" x="4165600" y="4368800"/>
          <p14:tracePt t="3564" x="4157663" y="4368800"/>
          <p14:tracePt t="3572" x="4138613" y="4368800"/>
          <p14:tracePt t="3580" x="4129088" y="4359275"/>
          <p14:tracePt t="3588" x="4121150" y="4359275"/>
          <p14:tracePt t="3596" x="4102100" y="4359275"/>
          <p14:tracePt t="3694" x="4094163" y="4359275"/>
          <p14:tracePt t="3702" x="4065588" y="4359275"/>
          <p14:tracePt t="3710" x="4048125" y="4359275"/>
          <p14:tracePt t="3720" x="4038600" y="4359275"/>
          <p14:tracePt t="3724" x="4021138" y="4359275"/>
          <p14:tracePt t="3735" x="4011613" y="4359275"/>
          <p14:tracePt t="3741" x="4002088" y="4359275"/>
          <p14:tracePt t="3756" x="3975100" y="4359275"/>
          <p14:tracePt t="3764" x="3965575" y="4368800"/>
          <p14:tracePt t="3773" x="3956050" y="4368800"/>
          <p14:tracePt t="3780" x="3938588" y="4368800"/>
          <p14:tracePt t="3788" x="3929063" y="4376738"/>
          <p14:tracePt t="4069" x="3919538" y="4376738"/>
          <p14:tracePt t="4084" x="3902075" y="4376738"/>
          <p14:tracePt t="4092" x="3892550" y="4376738"/>
          <p14:tracePt t="4100" x="3883025" y="4376738"/>
          <p14:tracePt t="4108" x="3875088" y="4376738"/>
          <p14:tracePt t="4117" x="3856038" y="4376738"/>
          <p14:tracePt t="4140" x="3846513" y="4376738"/>
          <p14:tracePt t="4156" x="3838575" y="4376738"/>
          <p14:tracePt t="4180" x="3819525" y="4376738"/>
          <p14:tracePt t="4188" x="3810000" y="4386263"/>
          <p14:tracePt t="4196" x="3802063" y="4386263"/>
          <p14:tracePt t="4204" x="3783013" y="4405313"/>
          <p14:tracePt t="4229" x="3775075" y="4405313"/>
          <p14:tracePt t="4237" x="3765550" y="4413250"/>
          <p14:tracePt t="4549" x="3738563" y="4422775"/>
          <p14:tracePt t="4556" x="3729038" y="4422775"/>
          <p14:tracePt t="4564" x="3719513" y="4432300"/>
          <p14:tracePt t="4596" x="3702050" y="4441825"/>
          <p14:tracePt t="4612" x="3702050" y="4449763"/>
          <p14:tracePt t="4628" x="3692525" y="4449763"/>
          <p14:tracePt t="5886" x="3683000" y="4459288"/>
          <p14:tracePt t="5908" x="3673475" y="4468813"/>
          <p14:tracePt t="6029" x="3673475" y="4478338"/>
          <p14:tracePt t="6036" x="3665538" y="4486275"/>
          <p14:tracePt t="6076" x="3656013" y="4495800"/>
          <p14:tracePt t="6101" x="3646488" y="4495800"/>
          <p14:tracePt t="6134" x="3646488" y="4505325"/>
          <p14:tracePt t="6221" x="3646488" y="4514850"/>
          <p14:tracePt t="6870" x="3646488" y="4522788"/>
          <p14:tracePt t="7118" x="3646488" y="4532313"/>
          <p14:tracePt t="7140" x="3646488" y="4541838"/>
          <p14:tracePt t="7164" x="3636963" y="4568825"/>
          <p14:tracePt t="8021" x="3636963" y="4578350"/>
          <p14:tracePt t="8126" x="3629025" y="4587875"/>
          <p14:tracePt t="11037" x="3629025" y="4595813"/>
          <p14:tracePt t="11044" x="3629025" y="4605338"/>
          <p14:tracePt t="11052" x="3629025" y="4624388"/>
          <p14:tracePt t="11060" x="3629025" y="4641850"/>
          <p14:tracePt t="11068" x="3600450" y="4660900"/>
          <p14:tracePt t="11076" x="3600450" y="4668838"/>
          <p14:tracePt t="11084" x="3600450" y="4687888"/>
          <p14:tracePt t="11092" x="3592513" y="4705350"/>
          <p14:tracePt t="11102" x="3582988" y="4714875"/>
          <p14:tracePt t="11109" x="3563938" y="4741863"/>
          <p14:tracePt t="11125" x="3556000" y="4760913"/>
          <p14:tracePt t="11135" x="3556000" y="4768850"/>
          <p14:tracePt t="11141" x="3546475" y="4797425"/>
          <p14:tracePt t="11150" x="3536950" y="4824413"/>
          <p14:tracePt t="11156" x="3509963" y="4851400"/>
          <p14:tracePt t="11164" x="3500438" y="4878388"/>
          <p14:tracePt t="11172" x="3490913" y="4906963"/>
          <p14:tracePt t="11180" x="3463925" y="4943475"/>
          <p14:tracePt t="11188" x="3427413" y="4997450"/>
          <p14:tracePt t="11196" x="3373438" y="5043488"/>
          <p14:tracePt t="11204" x="3327400" y="5097463"/>
          <p14:tracePt t="11212" x="3273425" y="5143500"/>
          <p14:tracePt t="11220" x="3208338" y="5197475"/>
          <p14:tracePt t="11228" x="3190875" y="5216525"/>
          <p14:tracePt t="11237" x="3144838" y="5253038"/>
          <p14:tracePt t="11245" x="3117850" y="5262563"/>
          <p14:tracePt t="11253" x="3071813" y="5307013"/>
          <p14:tracePt t="11261" x="3035300" y="5316538"/>
          <p14:tracePt t="11269" x="3017838" y="5335588"/>
          <p14:tracePt t="11277" x="2998788" y="5343525"/>
          <p14:tracePt t="11286" x="2981325" y="5362575"/>
          <p14:tracePt t="11293" x="2954338" y="5372100"/>
          <p14:tracePt t="11302" x="2917825" y="5389563"/>
          <p14:tracePt t="11309" x="2917825" y="5399088"/>
          <p14:tracePt t="11325" x="2908300" y="5399088"/>
          <p14:tracePt t="11336" x="2898775" y="5408613"/>
          <p14:tracePt t="11352" x="2889250" y="5408613"/>
          <p14:tracePt t="11365" x="2871788" y="5408613"/>
          <p14:tracePt t="11373" x="2862263" y="5408613"/>
          <p14:tracePt t="11389" x="2835275" y="5408613"/>
          <p14:tracePt t="11397" x="2817813" y="5408613"/>
          <p14:tracePt t="11405" x="2798763" y="5399088"/>
          <p14:tracePt t="11421" x="2789238" y="5389563"/>
          <p14:tracePt t="11429" x="2781300" y="5380038"/>
          <p14:tracePt t="11436" x="2771775" y="5372100"/>
          <p14:tracePt t="11445" x="2762250" y="5362575"/>
          <p14:tracePt t="11452" x="2762250" y="5353050"/>
          <p14:tracePt t="11461" x="2762250" y="5343525"/>
          <p14:tracePt t="11469" x="2752725" y="5326063"/>
          <p14:tracePt t="11477" x="2752725" y="5316538"/>
          <p14:tracePt t="11486" x="2752725" y="5307013"/>
          <p14:tracePt t="11493" x="2752725" y="5270500"/>
          <p14:tracePt t="11509" x="2752725" y="5262563"/>
          <p14:tracePt t="11519" x="2752725" y="5243513"/>
          <p14:tracePt t="11525" x="2752725" y="5226050"/>
          <p14:tracePt t="11536" x="2752725" y="5216525"/>
          <p14:tracePt t="11541" x="2752725" y="5197475"/>
          <p14:tracePt t="11552" x="2752725" y="5189538"/>
          <p14:tracePt t="11557" x="2752725" y="5180013"/>
          <p14:tracePt t="11573" x="2752725" y="5160963"/>
          <p14:tracePt t="11581" x="2752725" y="5153025"/>
          <p14:tracePt t="11589" x="2752725" y="5133975"/>
          <p14:tracePt t="11605" x="2762250" y="5106988"/>
          <p14:tracePt t="11613" x="2771775" y="5097463"/>
          <p14:tracePt t="11621" x="2781300" y="5089525"/>
          <p14:tracePt t="11629" x="2789238" y="5080000"/>
          <p14:tracePt t="11637" x="2798763" y="5060950"/>
          <p14:tracePt t="11653" x="2817813" y="5043488"/>
          <p14:tracePt t="11669" x="2825750" y="5033963"/>
          <p14:tracePt t="11677" x="2835275" y="5016500"/>
          <p14:tracePt t="11693" x="2852738" y="5006975"/>
          <p14:tracePt t="11703" x="2862263" y="4997450"/>
          <p14:tracePt t="11725" x="2871788" y="4997450"/>
          <p14:tracePt t="11736" x="2898775" y="4970463"/>
          <p14:tracePt t="11752" x="2908300" y="4970463"/>
          <p14:tracePt t="11757" x="2917825" y="4970463"/>
          <p14:tracePt t="11765" x="2935288" y="4970463"/>
          <p14:tracePt t="11773" x="2944813" y="4970463"/>
          <p14:tracePt t="11805" x="2954338" y="4970463"/>
          <p14:tracePt t="11861" x="2981325" y="4970463"/>
          <p14:tracePt t="11870" x="2998788" y="4970463"/>
          <p14:tracePt t="11878" x="3017838" y="4970463"/>
          <p14:tracePt t="11890" x="3027363" y="4970463"/>
          <p14:tracePt t="11893" x="3044825" y="4970463"/>
          <p14:tracePt t="11901" x="3063875" y="4979988"/>
          <p14:tracePt t="11908" x="3081338" y="5006975"/>
          <p14:tracePt t="11918" x="3090863" y="5006975"/>
          <p14:tracePt t="11924" x="3100388" y="5033963"/>
          <p14:tracePt t="11935" x="3100388" y="5043488"/>
          <p14:tracePt t="11940" x="3100388" y="5053013"/>
          <p14:tracePt t="11952" x="3117850" y="5070475"/>
          <p14:tracePt t="11973" x="3127375" y="5089525"/>
          <p14:tracePt t="11990" x="3127375" y="5097463"/>
          <p14:tracePt t="11997" x="3127375" y="5106988"/>
          <p14:tracePt t="12005" x="3136900" y="5116513"/>
          <p14:tracePt t="12013" x="3136900" y="5126038"/>
          <p14:tracePt t="12021" x="3136900" y="5143500"/>
          <p14:tracePt t="12029" x="3136900" y="5153025"/>
          <p14:tracePt t="12037" x="3136900" y="5180013"/>
          <p14:tracePt t="12045" x="3136900" y="5189538"/>
          <p14:tracePt t="12055" x="3136900" y="5216525"/>
          <p14:tracePt t="12061" x="3117850" y="5270500"/>
          <p14:tracePt t="12070" x="3100388" y="5307013"/>
          <p14:tracePt t="12077" x="3071813" y="5335588"/>
          <p14:tracePt t="12087" x="3035300" y="5380038"/>
          <p14:tracePt t="12093" x="2981325" y="5416550"/>
          <p14:tracePt t="12104" x="2917825" y="5453063"/>
          <p14:tracePt t="12108" x="2889250" y="5481638"/>
          <p14:tracePt t="12119" x="2862263" y="5508625"/>
          <p14:tracePt t="12124" x="2825750" y="5518150"/>
          <p14:tracePt t="12135" x="2798763" y="5535613"/>
          <p14:tracePt t="12141" x="2771775" y="5562600"/>
          <p14:tracePt t="12156" x="2752725" y="5562600"/>
          <p14:tracePt t="12238" x="2744788" y="5562600"/>
          <p14:tracePt t="12246" x="2735263" y="5562600"/>
          <p14:tracePt t="12262" x="2716213" y="5554663"/>
          <p14:tracePt t="12277" x="2698750" y="5508625"/>
          <p14:tracePt t="12293" x="2698750" y="5481638"/>
          <p14:tracePt t="12301" x="2698750" y="5472113"/>
          <p14:tracePt t="12309" x="2698750" y="5462588"/>
          <p14:tracePt t="12319" x="2698750" y="5435600"/>
          <p14:tracePt t="12325" x="2698750" y="5426075"/>
          <p14:tracePt t="12336" x="2698750" y="5416550"/>
          <p14:tracePt t="12365" x="2698750" y="5399088"/>
          <p14:tracePt t="12373" x="2698750" y="5389563"/>
          <p14:tracePt t="12413" x="2698750" y="5380038"/>
          <p14:tracePt t="12444" x="2708275" y="5372100"/>
          <p14:tracePt t="12460" x="2716213" y="5362575"/>
          <p14:tracePt t="12468" x="2725738" y="5362575"/>
          <p14:tracePt t="12476" x="2735263" y="5353050"/>
          <p14:tracePt t="12492" x="2744788" y="5353050"/>
          <p14:tracePt t="13701" x="2744788" y="5343525"/>
          <p14:tracePt t="13710" x="2762250" y="5335588"/>
          <p14:tracePt t="13716" x="2771775" y="5326063"/>
          <p14:tracePt t="13724" x="2798763" y="5299075"/>
          <p14:tracePt t="13734" x="2817813" y="5289550"/>
          <p14:tracePt t="13750" x="2825750" y="5280025"/>
          <p14:tracePt t="41798" x="2917825" y="5226050"/>
          <p14:tracePt t="41806" x="3071813" y="5153025"/>
          <p14:tracePt t="41815" x="3263900" y="5070475"/>
          <p14:tracePt t="41821" x="3527425" y="4987925"/>
          <p14:tracePt t="41828" x="3938588" y="4970463"/>
          <p14:tracePt t="41837" x="4440238" y="4924425"/>
          <p14:tracePt t="41844" x="4776788" y="4924425"/>
          <p14:tracePt t="41852" x="5187950" y="4897438"/>
          <p14:tracePt t="41860" x="5451475" y="4897438"/>
          <p14:tracePt t="41868" x="5724525" y="4878388"/>
          <p14:tracePt t="41876" x="5907088" y="4833938"/>
          <p14:tracePt t="41884" x="6035675" y="4833938"/>
          <p14:tracePt t="41892" x="6153150" y="4805363"/>
          <p14:tracePt t="41901" x="6208713" y="4797425"/>
          <p14:tracePt t="41908" x="6291263" y="4760913"/>
          <p14:tracePt t="41917" x="6354763" y="4732338"/>
          <p14:tracePt t="41924" x="6418263" y="4705350"/>
          <p14:tracePt t="41932" x="6472238" y="4697413"/>
          <p14:tracePt t="41941" x="6564313" y="4697413"/>
          <p14:tracePt t="41948" x="6645275" y="4678363"/>
          <p14:tracePt t="41956" x="6737350" y="4678363"/>
          <p14:tracePt t="41965" x="6864350" y="4641850"/>
          <p14:tracePt t="41972" x="6992938" y="4624388"/>
          <p14:tracePt t="41982" x="7138988" y="4605338"/>
          <p14:tracePt t="41988" x="7319963" y="4605338"/>
          <p14:tracePt t="41998" x="7521575" y="4605338"/>
          <p14:tracePt t="42004" x="7721600" y="4595813"/>
          <p14:tracePt t="42015" x="7931150" y="4541838"/>
          <p14:tracePt t="42020" x="8204200" y="4522788"/>
          <p14:tracePt t="42028" x="8488363" y="4468813"/>
          <p14:tracePt t="42036" x="8751888" y="4468813"/>
          <p14:tracePt t="42044" x="9017000" y="44688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Parallel Architecture</a:t>
            </a:r>
          </a:p>
        </p:txBody>
      </p:sp>
      <p:sp>
        <p:nvSpPr>
          <p:cNvPr id="12291" name="Rectangle 3"/>
          <p:cNvSpPr>
            <a:spLocks noGrp="1" noChangeArrowheads="1"/>
          </p:cNvSpPr>
          <p:nvPr>
            <p:ph type="body" idx="1"/>
          </p:nvPr>
        </p:nvSpPr>
        <p:spPr>
          <a:xfrm>
            <a:off x="1066800" y="2971800"/>
            <a:ext cx="7772400" cy="4114800"/>
          </a:xfrm>
        </p:spPr>
        <p:txBody>
          <a:bodyPr/>
          <a:lstStyle/>
          <a:p>
            <a:pPr eaLnBrk="1" hangingPunct="1"/>
            <a:r>
              <a:rPr lang="en-US" altLang="ja-JP" dirty="0"/>
              <a:t>Multi-core revolution</a:t>
            </a:r>
          </a:p>
          <a:p>
            <a:pPr eaLnBrk="1" hangingPunct="1"/>
            <a:r>
              <a:rPr lang="en-US" altLang="ja-JP" dirty="0"/>
              <a:t>Purposes</a:t>
            </a:r>
          </a:p>
          <a:p>
            <a:pPr eaLnBrk="1" hangingPunct="1"/>
            <a:r>
              <a:rPr lang="en-US" altLang="ja-JP" dirty="0"/>
              <a:t>Important concepts</a:t>
            </a:r>
          </a:p>
          <a:p>
            <a:pPr eaLnBrk="1" hangingPunct="1"/>
            <a:r>
              <a:rPr lang="en-US" altLang="ja-JP" dirty="0"/>
              <a:t>Classifications</a:t>
            </a:r>
          </a:p>
          <a:p>
            <a:pPr eaLnBrk="1" hangingPunct="1"/>
            <a:r>
              <a:rPr lang="en-US" altLang="ja-JP" dirty="0"/>
              <a:t>Terms</a:t>
            </a:r>
          </a:p>
        </p:txBody>
      </p:sp>
      <p:sp>
        <p:nvSpPr>
          <p:cNvPr id="12292" name="Text Box 4"/>
          <p:cNvSpPr txBox="1">
            <a:spLocks noChangeArrowheads="1"/>
          </p:cNvSpPr>
          <p:nvPr/>
        </p:nvSpPr>
        <p:spPr bwMode="auto">
          <a:xfrm>
            <a:off x="457200" y="1268760"/>
            <a:ext cx="8565976" cy="1384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800" dirty="0">
                <a:latin typeface="Times New Roman" panose="02020603050405020304" pitchFamily="18" charset="0"/>
              </a:rPr>
              <a:t>A parallel architecture consists of multiple processing units which work simultaneously.</a:t>
            </a:r>
          </a:p>
          <a:p>
            <a:pPr eaLnBrk="1" hangingPunct="1"/>
            <a:r>
              <a:rPr lang="en-US" altLang="ja-JP" sz="2800" dirty="0">
                <a:latin typeface="Times New Roman" panose="02020603050405020304" pitchFamily="18" charset="0"/>
              </a:rPr>
              <a:t>→</a:t>
            </a:r>
            <a:r>
              <a:rPr lang="ja-JP" altLang="en-US" sz="2800" dirty="0">
                <a:latin typeface="Times New Roman" panose="02020603050405020304" pitchFamily="18" charset="0"/>
              </a:rPr>
              <a:t>　</a:t>
            </a:r>
            <a:r>
              <a:rPr lang="en-US" altLang="ja-JP" sz="2800" dirty="0">
                <a:latin typeface="Times New Roman" panose="02020603050405020304" pitchFamily="18" charset="0"/>
              </a:rPr>
              <a:t>Thread level parallelism</a:t>
            </a:r>
          </a:p>
        </p:txBody>
      </p:sp>
      <p:pic>
        <p:nvPicPr>
          <p:cNvPr id="6" name="オーディオ 5">
            <a:hlinkClick r:id="" action="ppaction://media"/>
            <a:extLst>
              <a:ext uri="{FF2B5EF4-FFF2-40B4-BE49-F238E27FC236}">
                <a16:creationId xmlns:a16="http://schemas.microsoft.com/office/drawing/2014/main" id="{81594AFE-2523-4EF6-8D6E-346324AC1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78"/>
    </mc:Choice>
    <mc:Fallback xmlns="">
      <p:transition spd="slow" advTm="4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idx="4294967295"/>
          </p:nvPr>
        </p:nvSpPr>
        <p:spPr>
          <a:xfrm>
            <a:off x="457200" y="71438"/>
            <a:ext cx="8229600" cy="1143000"/>
          </a:xfrm>
        </p:spPr>
        <p:txBody>
          <a:bodyPr anchor="ctr"/>
          <a:lstStyle/>
          <a:p>
            <a:pPr eaLnBrk="1" hangingPunct="1"/>
            <a:r>
              <a:rPr lang="en-US" altLang="ja-JP" sz="3300"/>
              <a:t>GPU(NVIDIA</a:t>
            </a:r>
            <a:r>
              <a:rPr lang="en-US" altLang="ja-JP" sz="3300">
                <a:latin typeface="Arial" panose="020B0604020202020204" pitchFamily="34" charset="0"/>
              </a:rPr>
              <a:t>’</a:t>
            </a:r>
            <a:r>
              <a:rPr lang="en-US" altLang="ja-JP" sz="3300"/>
              <a:t>s GTX580)</a:t>
            </a:r>
          </a:p>
        </p:txBody>
      </p:sp>
      <p:sp>
        <p:nvSpPr>
          <p:cNvPr id="25603" name="テキスト ボックス 7"/>
          <p:cNvSpPr txBox="1">
            <a:spLocks noChangeArrowheads="1"/>
          </p:cNvSpPr>
          <p:nvPr/>
        </p:nvSpPr>
        <p:spPr bwMode="auto">
          <a:xfrm>
            <a:off x="5092700" y="4926013"/>
            <a:ext cx="3784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2000">
              <a:latin typeface="Calibri" panose="020F0502020204030204" pitchFamily="34" charset="0"/>
            </a:endParaRPr>
          </a:p>
          <a:p>
            <a:pPr eaLnBrk="1" hangingPunct="1"/>
            <a:r>
              <a:rPr lang="en-US" altLang="ja-JP" sz="2000" b="1">
                <a:solidFill>
                  <a:srgbClr val="0000FF"/>
                </a:solidFill>
                <a:latin typeface="Calibri" panose="020F0502020204030204" pitchFamily="34" charset="0"/>
              </a:rPr>
              <a:t>512 GPU cores ( 128 X 4 )</a:t>
            </a:r>
          </a:p>
          <a:p>
            <a:pPr eaLnBrk="1" hangingPunct="1"/>
            <a:r>
              <a:rPr lang="en-US" altLang="ja-JP" sz="2000" b="1">
                <a:solidFill>
                  <a:srgbClr val="0000FF"/>
                </a:solidFill>
                <a:latin typeface="Calibri" panose="020F0502020204030204" pitchFamily="34" charset="0"/>
              </a:rPr>
              <a:t>768 KB L2 cache</a:t>
            </a:r>
          </a:p>
          <a:p>
            <a:pPr eaLnBrk="1" hangingPunct="1"/>
            <a:r>
              <a:rPr lang="en-US" altLang="ja-JP" sz="2000">
                <a:latin typeface="Calibri" panose="020F0502020204030204" pitchFamily="34" charset="0"/>
              </a:rPr>
              <a:t>40nm CMOS    550 mm^2</a:t>
            </a:r>
          </a:p>
        </p:txBody>
      </p:sp>
      <p:grpSp>
        <p:nvGrpSpPr>
          <p:cNvPr id="25604" name="Group 23"/>
          <p:cNvGrpSpPr>
            <a:grpSpLocks/>
          </p:cNvGrpSpPr>
          <p:nvPr/>
        </p:nvGrpSpPr>
        <p:grpSpPr bwMode="auto">
          <a:xfrm>
            <a:off x="779463" y="1192213"/>
            <a:ext cx="5232400" cy="3965575"/>
            <a:chOff x="491" y="751"/>
            <a:chExt cx="2616" cy="2135"/>
          </a:xfrm>
        </p:grpSpPr>
        <p:pic>
          <p:nvPicPr>
            <p:cNvPr id="25605" name="図 4" descr="GTX58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 y="751"/>
              <a:ext cx="2616" cy="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p:cNvSpPr/>
            <p:nvPr/>
          </p:nvSpPr>
          <p:spPr>
            <a:xfrm>
              <a:off x="718" y="1216"/>
              <a:ext cx="1044" cy="384"/>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128 Cores</a:t>
              </a:r>
            </a:p>
          </p:txBody>
        </p:sp>
        <p:sp>
          <p:nvSpPr>
            <p:cNvPr id="23" name="正方形/長方形 22"/>
            <p:cNvSpPr/>
            <p:nvPr/>
          </p:nvSpPr>
          <p:spPr>
            <a:xfrm>
              <a:off x="1874" y="1216"/>
              <a:ext cx="1044" cy="384"/>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128 Cores</a:t>
              </a:r>
            </a:p>
          </p:txBody>
        </p:sp>
        <p:sp>
          <p:nvSpPr>
            <p:cNvPr id="24" name="正方形/長方形 23"/>
            <p:cNvSpPr/>
            <p:nvPr/>
          </p:nvSpPr>
          <p:spPr>
            <a:xfrm>
              <a:off x="714" y="2212"/>
              <a:ext cx="1044" cy="385"/>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128 Cores</a:t>
              </a:r>
            </a:p>
          </p:txBody>
        </p:sp>
        <p:sp>
          <p:nvSpPr>
            <p:cNvPr id="25" name="正方形/長方形 24"/>
            <p:cNvSpPr/>
            <p:nvPr/>
          </p:nvSpPr>
          <p:spPr>
            <a:xfrm>
              <a:off x="1870" y="2212"/>
              <a:ext cx="1044" cy="385"/>
            </a:xfrm>
            <a:prstGeom prst="rect">
              <a:avLst/>
            </a:prstGeom>
            <a:solidFill>
              <a:srgbClr val="008000">
                <a:alpha val="41000"/>
              </a:srgb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128 Cores</a:t>
              </a:r>
            </a:p>
          </p:txBody>
        </p:sp>
        <p:sp>
          <p:nvSpPr>
            <p:cNvPr id="26" name="正方形/長方形 25"/>
            <p:cNvSpPr/>
            <p:nvPr/>
          </p:nvSpPr>
          <p:spPr>
            <a:xfrm>
              <a:off x="670" y="1792"/>
              <a:ext cx="2295" cy="208"/>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L2 Cache</a:t>
              </a:r>
            </a:p>
          </p:txBody>
        </p:sp>
      </p:grpSp>
      <p:pic>
        <p:nvPicPr>
          <p:cNvPr id="2" name="オーディオ 1">
            <a:hlinkClick r:id="" action="ppaction://media"/>
            <a:extLst>
              <a:ext uri="{FF2B5EF4-FFF2-40B4-BE49-F238E27FC236}">
                <a16:creationId xmlns:a16="http://schemas.microsoft.com/office/drawing/2014/main" id="{65754822-9DAF-4D77-B44E-9572BA2DA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49"/>
    </mc:Choice>
    <mc:Fallback xmlns="">
      <p:transition spd="slow" advTm="2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13" x="8970963" y="4313238"/>
          <p14:tracePt t="1220" x="8851900" y="4340225"/>
          <p14:tracePt t="1228" x="8788400" y="4376738"/>
          <p14:tracePt t="1235" x="8724900" y="4405313"/>
          <p14:tracePt t="1243" x="8705850" y="4413250"/>
          <p14:tracePt t="1252" x="8669338" y="4441825"/>
          <p14:tracePt t="1259" x="8632825" y="4449763"/>
          <p14:tracePt t="1267" x="8615363" y="4449763"/>
          <p14:tracePt t="1276" x="8615363" y="4459288"/>
          <p14:tracePt t="1292" x="8596313" y="4459288"/>
          <p14:tracePt t="1299" x="8588375" y="4459288"/>
          <p14:tracePt t="1308" x="8551863" y="4468813"/>
          <p14:tracePt t="1316" x="8532813" y="4468813"/>
          <p14:tracePt t="1324" x="8488363" y="4486275"/>
          <p14:tracePt t="1332" x="8451850" y="4486275"/>
          <p14:tracePt t="1340" x="8405813" y="4486275"/>
          <p14:tracePt t="1348" x="8369300" y="4495800"/>
          <p14:tracePt t="1358" x="8305800" y="4495800"/>
          <p14:tracePt t="1364" x="8250238" y="4495800"/>
          <p14:tracePt t="1372" x="8196263" y="4495800"/>
          <p14:tracePt t="1380" x="8140700" y="4495800"/>
          <p14:tracePt t="1388" x="8086725" y="4495800"/>
          <p14:tracePt t="1396" x="8040688" y="4495800"/>
          <p14:tracePt t="1404" x="7977188" y="4495800"/>
          <p14:tracePt t="1412" x="7931150" y="4495800"/>
          <p14:tracePt t="1420" x="7877175" y="4495800"/>
          <p14:tracePt t="1428" x="7804150" y="4495800"/>
          <p14:tracePt t="1436" x="7748588" y="4495800"/>
          <p14:tracePt t="1444" x="7639050" y="4495800"/>
          <p14:tracePt t="1452" x="7567613" y="4495800"/>
          <p14:tracePt t="1460" x="7439025" y="4495800"/>
          <p14:tracePt t="1468" x="7339013" y="4495800"/>
          <p14:tracePt t="1476" x="7229475" y="4495800"/>
          <p14:tracePt t="1484" x="7138988" y="4514850"/>
          <p14:tracePt t="1492" x="7029450" y="4514850"/>
          <p14:tracePt t="1500" x="6956425" y="4514850"/>
          <p14:tracePt t="1509" x="6846888" y="4522788"/>
          <p14:tracePt t="1516" x="6764338" y="4551363"/>
          <p14:tracePt t="1524" x="6691313" y="4551363"/>
          <p14:tracePt t="1532" x="6637338" y="4551363"/>
          <p14:tracePt t="1541" x="6591300" y="4551363"/>
          <p14:tracePt t="1548" x="6573838" y="4551363"/>
          <p14:tracePt t="1557" x="6518275" y="4551363"/>
          <p14:tracePt t="1564" x="6491288" y="4551363"/>
          <p14:tracePt t="1572" x="6454775" y="4551363"/>
          <p14:tracePt t="1580" x="6418263" y="4551363"/>
          <p14:tracePt t="1588" x="6391275" y="4551363"/>
          <p14:tracePt t="1596" x="6372225" y="4551363"/>
          <p14:tracePt t="1604" x="6345238" y="4551363"/>
          <p14:tracePt t="1612" x="6326188" y="4551363"/>
          <p14:tracePt t="1620" x="6299200" y="4551363"/>
          <p14:tracePt t="1628" x="6272213" y="4551363"/>
          <p14:tracePt t="1636" x="6245225" y="4551363"/>
          <p14:tracePt t="1644" x="6189663" y="4551363"/>
          <p14:tracePt t="1652" x="6126163" y="4551363"/>
          <p14:tracePt t="1660" x="6072188" y="4551363"/>
          <p14:tracePt t="1668" x="5999163" y="4551363"/>
          <p14:tracePt t="1676" x="5907088" y="4551363"/>
          <p14:tracePt t="1684" x="5834063" y="4551363"/>
          <p14:tracePt t="1691" x="5780088" y="4551363"/>
          <p14:tracePt t="1700" x="5707063" y="4551363"/>
          <p14:tracePt t="1707" x="5624513" y="4551363"/>
          <p14:tracePt t="1715" x="5588000" y="4551363"/>
          <p14:tracePt t="1723" x="5561013" y="4551363"/>
          <p14:tracePt t="1731" x="5551488" y="4551363"/>
          <p14:tracePt t="1884" x="5543550" y="4551363"/>
          <p14:tracePt t="1896" x="5534025" y="4551363"/>
          <p14:tracePt t="1900" x="5514975" y="4551363"/>
          <p14:tracePt t="1908" x="5507038" y="4541838"/>
          <p14:tracePt t="1916" x="5507038" y="4532313"/>
          <p14:tracePt t="1932" x="5507038" y="4522788"/>
          <p14:tracePt t="1941" x="5497513" y="4514850"/>
          <p14:tracePt t="1973" x="5487988" y="4505325"/>
          <p14:tracePt t="2021" x="5478463" y="4495800"/>
          <p14:tracePt t="2173" x="5470525" y="4495800"/>
          <p14:tracePt t="7133" x="5487988" y="4459288"/>
          <p14:tracePt t="7141" x="5688013" y="4240213"/>
          <p14:tracePt t="7147" x="5943600" y="3867150"/>
          <p14:tracePt t="7155" x="6116638" y="3538538"/>
          <p14:tracePt t="7163" x="6254750" y="3292475"/>
          <p14:tracePt t="7173" x="6291263" y="3209925"/>
          <p14:tracePt t="7179" x="6318250" y="3192463"/>
          <p14:tracePt t="7195" x="6318250" y="3182938"/>
          <p14:tracePt t="7204" x="6318250" y="3163888"/>
          <p14:tracePt t="7211" x="6318250" y="3146425"/>
          <p14:tracePt t="7580" x="6318250" y="3127375"/>
          <p14:tracePt t="7588" x="6318250" y="3082925"/>
          <p14:tracePt t="7597" x="6391275" y="2990850"/>
          <p14:tracePt t="7604" x="6445250" y="2900363"/>
          <p14:tracePt t="7613" x="6472238" y="2744788"/>
          <p14:tracePt t="7621" x="6472238" y="2598738"/>
          <p14:tracePt t="7629" x="6408738" y="2471738"/>
          <p14:tracePt t="7637" x="6335713" y="2352675"/>
          <p14:tracePt t="7644" x="6218238" y="2225675"/>
          <p14:tracePt t="7653" x="6145213" y="2143125"/>
          <p14:tracePt t="7662" x="6062663" y="2043113"/>
          <p14:tracePt t="7669" x="5962650" y="1960563"/>
          <p14:tracePt t="7677" x="5880100" y="1906588"/>
          <p14:tracePt t="7685" x="5816600" y="1860550"/>
          <p14:tracePt t="7694" x="5743575" y="1797050"/>
          <p14:tracePt t="7701" x="5716588" y="1760538"/>
          <p14:tracePt t="7708" x="5707063" y="1741488"/>
          <p14:tracePt t="7717" x="5697538" y="1704975"/>
          <p14:tracePt t="7725" x="5697538" y="1677988"/>
          <p14:tracePt t="7733" x="5697538" y="1668463"/>
          <p14:tracePt t="7741" x="5697538" y="1660525"/>
          <p14:tracePt t="7749" x="5697538" y="1631950"/>
          <p14:tracePt t="7759" x="5697538" y="1624013"/>
          <p14:tracePt t="7765" x="5697538" y="1614488"/>
          <p14:tracePt t="7781" x="5724525" y="1614488"/>
          <p14:tracePt t="7791" x="5770563" y="1614488"/>
          <p14:tracePt t="7797" x="5797550" y="1614488"/>
          <p14:tracePt t="7805" x="5853113" y="1614488"/>
          <p14:tracePt t="7813" x="5943600" y="1614488"/>
          <p14:tracePt t="7821" x="6035675" y="1614488"/>
          <p14:tracePt t="7829" x="6162675" y="1614488"/>
          <p14:tracePt t="7837" x="6254750" y="1614488"/>
          <p14:tracePt t="7845" x="6391275" y="1577975"/>
          <p14:tracePt t="7853" x="6464300" y="1550988"/>
          <p14:tracePt t="7861" x="6618288" y="1504950"/>
          <p14:tracePt t="7869" x="6710363" y="1458913"/>
          <p14:tracePt t="7879" x="6810375" y="1404938"/>
          <p14:tracePt t="7885" x="6929438" y="1349375"/>
          <p14:tracePt t="7895" x="7029450" y="1285875"/>
          <p14:tracePt t="7911" x="7083425" y="1268413"/>
          <p14:tracePt t="7919" x="7092950" y="1258888"/>
          <p14:tracePt t="7997" x="7110413" y="1258888"/>
          <p14:tracePt t="8005" x="7129463" y="1258888"/>
          <p14:tracePt t="8013" x="7156450" y="1258888"/>
          <p14:tracePt t="8021" x="7192963" y="1249363"/>
          <p14:tracePt t="8028" x="7229475" y="1231900"/>
          <p14:tracePt t="8036" x="7248525" y="1231900"/>
          <p14:tracePt t="8044" x="7283450" y="1222375"/>
          <p14:tracePt t="8052" x="7312025" y="1212850"/>
          <p14:tracePt t="8060" x="7319963" y="1212850"/>
          <p14:tracePt t="8076" x="7329488" y="1212850"/>
          <p14:tracePt t="8100" x="7329488" y="1203325"/>
          <p14:tracePt t="8124" x="7339013" y="1195388"/>
          <p14:tracePt t="8315" x="7339013" y="1203325"/>
          <p14:tracePt t="8332" x="7312025" y="1231900"/>
          <p14:tracePt t="8341" x="7302500" y="1231900"/>
          <p14:tracePt t="8349" x="7283450" y="1239838"/>
          <p14:tracePt t="8357" x="7265988" y="1249363"/>
          <p14:tracePt t="8364" x="7248525" y="1258888"/>
          <p14:tracePt t="8374" x="7239000" y="1268413"/>
          <p14:tracePt t="8381" x="7229475" y="1276350"/>
          <p14:tracePt t="8389" x="7219950" y="1276350"/>
          <p14:tracePt t="8396" x="7212013" y="1276350"/>
          <p14:tracePt t="8412" x="7192963" y="1276350"/>
          <p14:tracePt t="8436" x="7192963" y="1285875"/>
          <p14:tracePt t="8460" x="7183438" y="1295400"/>
          <p14:tracePt t="8468" x="7175500" y="1295400"/>
          <p14:tracePt t="8476" x="7146925" y="1312863"/>
          <p14:tracePt t="8484" x="7102475" y="1322388"/>
          <p14:tracePt t="8493" x="7073900" y="1331913"/>
          <p14:tracePt t="8500" x="7046913" y="1339850"/>
          <p14:tracePt t="8508" x="7029450" y="1358900"/>
          <p14:tracePt t="8516" x="6983413" y="1368425"/>
          <p14:tracePt t="8524" x="6937375" y="1385888"/>
          <p14:tracePt t="8532" x="6919913" y="1395413"/>
          <p14:tracePt t="8541" x="6883400" y="1404938"/>
          <p14:tracePt t="8549" x="6873875" y="1412875"/>
          <p14:tracePt t="8693" x="6856413" y="1422400"/>
          <p14:tracePt t="8701" x="6846888" y="1422400"/>
          <p14:tracePt t="8708" x="6827838" y="1431925"/>
          <p14:tracePt t="8717" x="6810375" y="1458913"/>
          <p14:tracePt t="8725" x="6791325" y="1468438"/>
          <p14:tracePt t="8733" x="6746875" y="1485900"/>
          <p14:tracePt t="8742" x="6681788" y="1541463"/>
          <p14:tracePt t="8749" x="6618288" y="1587500"/>
          <p14:tracePt t="8759" x="6554788" y="1614488"/>
          <p14:tracePt t="8765" x="6491288" y="1687513"/>
          <p14:tracePt t="8774" x="6435725" y="1731963"/>
          <p14:tracePt t="8781" x="6391275" y="1768475"/>
          <p14:tracePt t="8791" x="6354763" y="1833563"/>
          <p14:tracePt t="8797" x="6318250" y="1860550"/>
          <p14:tracePt t="8808" x="6299200" y="1897063"/>
          <p14:tracePt t="8812" x="6281738" y="1943100"/>
          <p14:tracePt t="8821" x="6245225" y="2006600"/>
          <p14:tracePt t="8828" x="6218238" y="2033588"/>
          <p14:tracePt t="8837" x="6199188" y="2079625"/>
          <p14:tracePt t="8844" x="6189663" y="2116138"/>
          <p14:tracePt t="8852" x="6162675" y="2179638"/>
          <p14:tracePt t="8860" x="6126163" y="2225675"/>
          <p14:tracePt t="8868" x="6099175" y="2289175"/>
          <p14:tracePt t="8876" x="6053138" y="2352675"/>
          <p14:tracePt t="8893" x="5926138" y="2525713"/>
          <p14:tracePt t="8900" x="5889625" y="2571750"/>
          <p14:tracePt t="8909" x="5853113" y="2617788"/>
          <p14:tracePt t="8916" x="5816600" y="2662238"/>
          <p14:tracePt t="8924" x="5797550" y="2681288"/>
          <p14:tracePt t="8932" x="5753100" y="2744788"/>
          <p14:tracePt t="8941" x="5734050" y="2763838"/>
          <p14:tracePt t="8948" x="5697538" y="2808288"/>
          <p14:tracePt t="8957" x="5680075" y="2827338"/>
          <p14:tracePt t="8964" x="5661025" y="2844800"/>
          <p14:tracePt t="8973" x="5653088" y="2854325"/>
          <p14:tracePt t="8980" x="5643563" y="2863850"/>
          <p14:tracePt t="8990" x="5624513" y="2881313"/>
          <p14:tracePt t="8996" x="5616575" y="2890838"/>
          <p14:tracePt t="9007" x="5597525" y="2900363"/>
          <p14:tracePt t="9012" x="5580063" y="2909888"/>
          <p14:tracePt t="9020" x="5543550" y="2936875"/>
          <p14:tracePt t="9028" x="5507038" y="2946400"/>
          <p14:tracePt t="9036" x="5461000" y="2973388"/>
          <p14:tracePt t="9044" x="5441950" y="2982913"/>
          <p14:tracePt t="9052" x="5414963" y="2990850"/>
          <p14:tracePt t="9060" x="5378450" y="2990850"/>
          <p14:tracePt t="9068" x="5314950" y="3000375"/>
          <p14:tracePt t="9076" x="5241925" y="3000375"/>
          <p14:tracePt t="9084" x="5151438" y="3017838"/>
          <p14:tracePt t="9092" x="5049838" y="3046413"/>
          <p14:tracePt t="9100" x="4995863" y="3054350"/>
          <p14:tracePt t="9109" x="4922838" y="3063875"/>
          <p14:tracePt t="9116" x="4905375" y="3063875"/>
          <p14:tracePt t="9124" x="4859338" y="3082925"/>
          <p14:tracePt t="9132" x="4849813" y="3082925"/>
          <p14:tracePt t="9140" x="4832350" y="3082925"/>
          <p14:tracePt t="9148" x="4822825" y="3082925"/>
          <p14:tracePt t="9173" x="4813300" y="3082925"/>
          <p14:tracePt t="9180" x="4795838" y="3082925"/>
          <p14:tracePt t="9191" x="4776788" y="3082925"/>
          <p14:tracePt t="9197" x="4749800" y="3082925"/>
          <p14:tracePt t="9204" x="4695825" y="3082925"/>
          <p14:tracePt t="9212" x="4640263" y="3082925"/>
          <p14:tracePt t="9221" x="4576763" y="3082925"/>
          <p14:tracePt t="9228" x="4503738" y="3082925"/>
          <p14:tracePt t="9236" x="4448175" y="3082925"/>
          <p14:tracePt t="9244" x="4413250" y="3082925"/>
          <p14:tracePt t="9252" x="4376738" y="3082925"/>
          <p14:tracePt t="9260" x="4348163" y="3082925"/>
          <p14:tracePt t="9268" x="4330700" y="3082925"/>
          <p14:tracePt t="9276" x="4303713" y="3073400"/>
          <p14:tracePt t="9291" x="4275138" y="3046413"/>
          <p14:tracePt t="9300" x="4267200" y="3036888"/>
          <p14:tracePt t="9309" x="4257675" y="3027363"/>
          <p14:tracePt t="9315" x="4230688" y="3009900"/>
          <p14:tracePt t="9324" x="4221163" y="3000375"/>
          <p14:tracePt t="9331" x="4202113" y="3000375"/>
          <p14:tracePt t="9340" x="4194175" y="2990850"/>
          <p14:tracePt t="9347" x="4184650" y="2982913"/>
          <p14:tracePt t="9356" x="4175125" y="2963863"/>
          <p14:tracePt t="9387" x="4165600" y="2954338"/>
          <p14:tracePt t="9469" x="4157663" y="2946400"/>
          <p14:tracePt t="9476" x="4157663" y="2936875"/>
          <p14:tracePt t="9484" x="4148138" y="2927350"/>
          <p14:tracePt t="9493" x="4129088" y="2917825"/>
          <p14:tracePt t="9508" x="4121150" y="2900363"/>
          <p14:tracePt t="9516" x="4111625" y="2890838"/>
          <p14:tracePt t="9540" x="4102100" y="2881313"/>
          <p14:tracePt t="9548" x="4084638" y="2863850"/>
          <p14:tracePt t="9557" x="4084638" y="2854325"/>
          <p14:tracePt t="9564" x="4084638" y="2844800"/>
          <p14:tracePt t="9574" x="4075113" y="2836863"/>
          <p14:tracePt t="9590" x="4065588" y="2808288"/>
          <p14:tracePt t="9596" x="4048125" y="2790825"/>
          <p14:tracePt t="9612" x="4048125" y="2781300"/>
          <p14:tracePt t="9621" x="4038600" y="2771775"/>
          <p14:tracePt t="9628" x="4038600" y="2763838"/>
          <p14:tracePt t="9644" x="4029075" y="2744788"/>
          <p14:tracePt t="9668" x="4029075" y="2727325"/>
          <p14:tracePt t="9676" x="4021138" y="2717800"/>
          <p14:tracePt t="9725" x="4021138" y="2708275"/>
          <p14:tracePt t="9741" x="4021138" y="2698750"/>
          <p14:tracePt t="9749" x="4011613" y="2690813"/>
          <p14:tracePt t="9765" x="4002088" y="2690813"/>
          <p14:tracePt t="9781" x="4002088" y="2681288"/>
          <p14:tracePt t="9790" x="4002088" y="2671763"/>
          <p14:tracePt t="9797" x="3992563" y="2662238"/>
          <p14:tracePt t="9812" x="3992563" y="2644775"/>
          <p14:tracePt t="9829" x="3992563" y="2635250"/>
          <p14:tracePt t="9845" x="3992563" y="2625725"/>
          <p14:tracePt t="9860" x="3992563" y="2608263"/>
          <p14:tracePt t="9876" x="3992563" y="2598738"/>
          <p14:tracePt t="9901" x="3992563" y="2589213"/>
          <p14:tracePt t="9908" x="3984625" y="2581275"/>
          <p14:tracePt t="9949" x="3984625" y="2562225"/>
          <p14:tracePt t="10404" x="3984625" y="2554288"/>
          <p14:tracePt t="10412" x="3984625" y="2544763"/>
          <p14:tracePt t="10420" x="3984625" y="2517775"/>
          <p14:tracePt t="10428" x="4011613" y="2498725"/>
          <p14:tracePt t="10436" x="4029075" y="2489200"/>
          <p14:tracePt t="10444" x="4048125" y="2481263"/>
          <p14:tracePt t="10452" x="4065588" y="2462213"/>
          <p14:tracePt t="10460" x="4094163" y="2435225"/>
          <p14:tracePt t="10468" x="4102100" y="2435225"/>
          <p14:tracePt t="10478" x="4121150" y="2416175"/>
          <p14:tracePt t="10484" x="4138613" y="2408238"/>
          <p14:tracePt t="10495" x="4157663" y="2379663"/>
          <p14:tracePt t="10500" x="4175125" y="2362200"/>
          <p14:tracePt t="10507" x="4184650" y="2362200"/>
          <p14:tracePt t="10524" x="4194175" y="2352675"/>
          <p14:tracePt t="10533" x="4221163" y="2352675"/>
          <p14:tracePt t="10541" x="4230688" y="2343150"/>
          <p14:tracePt t="10549" x="4248150" y="2325688"/>
          <p14:tracePt t="10564" x="4275138" y="2316163"/>
          <p14:tracePt t="10574" x="4294188" y="2306638"/>
          <p14:tracePt t="10580" x="4321175" y="2289175"/>
          <p14:tracePt t="10590" x="4340225" y="2270125"/>
          <p14:tracePt t="10596" x="4384675" y="2252663"/>
          <p14:tracePt t="10604" x="4403725" y="2233613"/>
          <p14:tracePt t="10612" x="4440238" y="2225675"/>
          <p14:tracePt t="10620" x="4440238" y="2216150"/>
          <p14:tracePt t="10628" x="4467225" y="2206625"/>
          <p14:tracePt t="10636" x="4503738" y="2189163"/>
          <p14:tracePt t="10644" x="4521200" y="2179638"/>
          <p14:tracePt t="10653" x="4540250" y="2179638"/>
          <p14:tracePt t="10660" x="4557713" y="2170113"/>
          <p14:tracePt t="10668" x="4586288" y="2170113"/>
          <p14:tracePt t="10676" x="4613275" y="2160588"/>
          <p14:tracePt t="10684" x="4659313" y="2133600"/>
          <p14:tracePt t="10692" x="4686300" y="2133600"/>
          <p14:tracePt t="10700" x="4722813" y="2125663"/>
          <p14:tracePt t="10709" x="4730750" y="2125663"/>
          <p14:tracePt t="10715" x="4776788" y="2116138"/>
          <p14:tracePt t="10724" x="4822825" y="2116138"/>
          <p14:tracePt t="10732" x="4876800" y="2106613"/>
          <p14:tracePt t="10740" x="4932363" y="2106613"/>
          <p14:tracePt t="10748" x="5005388" y="2106613"/>
          <p14:tracePt t="10756" x="5078413" y="2106613"/>
          <p14:tracePt t="10764" x="5178425" y="2079625"/>
          <p14:tracePt t="10772" x="5251450" y="2060575"/>
          <p14:tracePt t="10779" x="5334000" y="2052638"/>
          <p14:tracePt t="10787" x="5387975" y="2043113"/>
          <p14:tracePt t="10795" x="5461000" y="2043113"/>
          <p14:tracePt t="10803" x="5507038" y="2016125"/>
          <p14:tracePt t="10812" x="5570538" y="2006600"/>
          <p14:tracePt t="10819" x="5597525" y="2006600"/>
          <p14:tracePt t="10827" x="5616575" y="2006600"/>
          <p14:tracePt t="10836" x="5643563" y="2006600"/>
          <p14:tracePt t="10844" x="5661025" y="2006600"/>
          <p14:tracePt t="10852" x="5670550" y="2006600"/>
          <p14:tracePt t="10860" x="5697538" y="2006600"/>
          <p14:tracePt t="10868" x="5716588" y="2006600"/>
          <p14:tracePt t="10876" x="5724525" y="2016125"/>
          <p14:tracePt t="10892" x="5734050" y="2024063"/>
          <p14:tracePt t="10910" x="5770563" y="2052638"/>
          <p14:tracePt t="10916" x="5780088" y="2060575"/>
          <p14:tracePt t="10924" x="5797550" y="2079625"/>
          <p14:tracePt t="10932" x="5807075" y="2089150"/>
          <p14:tracePt t="10940" x="5834063" y="2125663"/>
          <p14:tracePt t="10948" x="5853113" y="2160588"/>
          <p14:tracePt t="10957" x="5889625" y="2179638"/>
          <p14:tracePt t="10964" x="5916613" y="2206625"/>
          <p14:tracePt t="10974" x="5935663" y="2233613"/>
          <p14:tracePt t="10980" x="5943600" y="2233613"/>
          <p14:tracePt t="10990" x="5953125" y="2270125"/>
          <p14:tracePt t="10996" x="5972175" y="2298700"/>
          <p14:tracePt t="11004" x="5980113" y="2335213"/>
          <p14:tracePt t="11012" x="5980113" y="2352675"/>
          <p14:tracePt t="11020" x="5999163" y="2408238"/>
          <p14:tracePt t="11028" x="5999163" y="2452688"/>
          <p14:tracePt t="11036" x="5999163" y="2508250"/>
          <p14:tracePt t="11044" x="5999163" y="2562225"/>
          <p14:tracePt t="11052" x="5999163" y="2635250"/>
          <p14:tracePt t="11060" x="5999163" y="2708275"/>
          <p14:tracePt t="11068" x="5999163" y="2800350"/>
          <p14:tracePt t="11076" x="5989638" y="2836863"/>
          <p14:tracePt t="11084" x="5953125" y="2909888"/>
          <p14:tracePt t="11092" x="5953125" y="2936875"/>
          <p14:tracePt t="11100" x="5926138" y="2990850"/>
          <p14:tracePt t="11109" x="5926138" y="3009900"/>
          <p14:tracePt t="11116" x="5916613" y="3027363"/>
          <p14:tracePt t="11124" x="5907088" y="3036888"/>
          <p14:tracePt t="11132" x="5880100" y="3054350"/>
          <p14:tracePt t="11148" x="5880100" y="3063875"/>
          <p14:tracePt t="11173" x="5880100" y="3073400"/>
          <p14:tracePt t="11197" x="5880100" y="3082925"/>
          <p14:tracePt t="11205" x="5870575" y="3100388"/>
          <p14:tracePt t="11213" x="5862638" y="3119438"/>
          <p14:tracePt t="11229" x="5862638" y="3136900"/>
          <p14:tracePt t="11237" x="5862638" y="3163888"/>
          <p14:tracePt t="11245" x="5853113" y="3192463"/>
          <p14:tracePt t="11253" x="5816600" y="3219450"/>
          <p14:tracePt t="11260" x="5761038" y="3302000"/>
          <p14:tracePt t="11269" x="5697538" y="3392488"/>
          <p14:tracePt t="11279" x="5670550" y="3465513"/>
          <p14:tracePt t="11285" x="5653088" y="3529013"/>
          <p14:tracePt t="11294" x="5616575" y="3611563"/>
          <p14:tracePt t="11301" x="5607050" y="3684588"/>
          <p14:tracePt t="11308" x="5607050" y="3775075"/>
          <p14:tracePt t="11316" x="5607050" y="3867150"/>
          <p14:tracePt t="11325" x="5607050" y="3921125"/>
          <p14:tracePt t="11332" x="5607050" y="4003675"/>
          <p14:tracePt t="11339" x="5607050" y="4021138"/>
          <p14:tracePt t="11348" x="5607050" y="4049713"/>
          <p14:tracePt t="11356" x="5607050" y="4067175"/>
          <p14:tracePt t="11364" x="5607050" y="4086225"/>
          <p14:tracePt t="11373" x="5616575" y="4122738"/>
          <p14:tracePt t="11380" x="5616575" y="4140200"/>
          <p14:tracePt t="11389" x="5616575" y="4186238"/>
          <p14:tracePt t="11396" x="5616575" y="4222750"/>
          <p14:tracePt t="11404" x="5597525" y="4286250"/>
          <p14:tracePt t="11412" x="5561013" y="4332288"/>
          <p14:tracePt t="11419" x="5543550" y="4395788"/>
          <p14:tracePt t="11427" x="5487988" y="4478338"/>
          <p14:tracePt t="11436" x="5434013" y="4522788"/>
          <p14:tracePt t="11444" x="5397500" y="4568825"/>
          <p14:tracePt t="11451" x="5360988" y="4632325"/>
          <p14:tracePt t="11460" x="5341938" y="4651375"/>
          <p14:tracePt t="11468" x="5314950" y="4687888"/>
          <p14:tracePt t="11476" x="5278438" y="4714875"/>
          <p14:tracePt t="11484" x="5251450" y="4741863"/>
          <p14:tracePt t="11491" x="5205413" y="4760913"/>
          <p14:tracePt t="11499" x="5178425" y="4778375"/>
          <p14:tracePt t="11508" x="5132388" y="4787900"/>
          <p14:tracePt t="11516" x="5068888" y="4841875"/>
          <p14:tracePt t="11525" x="5022850" y="4851400"/>
          <p14:tracePt t="11532" x="4932363" y="4878388"/>
          <p14:tracePt t="11539" x="4868863" y="4897438"/>
          <p14:tracePt t="11548" x="4795838" y="4897438"/>
          <p14:tracePt t="11556" x="4740275" y="4906963"/>
          <p14:tracePt t="11564" x="4659313" y="4914900"/>
          <p14:tracePt t="11573" x="4622800" y="4914900"/>
          <p14:tracePt t="11580" x="4576763" y="4943475"/>
          <p14:tracePt t="11589" x="4549775" y="4951413"/>
          <p14:tracePt t="11596" x="4513263" y="4951413"/>
          <p14:tracePt t="11604" x="4494213" y="4960938"/>
          <p14:tracePt t="11637" x="4467225" y="4960938"/>
          <p14:tracePt t="11645" x="4448175" y="4960938"/>
          <p14:tracePt t="11653" x="4421188" y="4960938"/>
          <p14:tracePt t="11661" x="4403725" y="4960938"/>
          <p14:tracePt t="11669" x="4357688" y="4943475"/>
          <p14:tracePt t="11677" x="4348163" y="4943475"/>
          <p14:tracePt t="11685" x="4321175" y="4906963"/>
          <p14:tracePt t="11693" x="4303713" y="4887913"/>
          <p14:tracePt t="11701" x="4294188" y="4870450"/>
          <p14:tracePt t="11708" x="4267200" y="4824413"/>
          <p14:tracePt t="11717" x="4248150" y="4797425"/>
          <p14:tracePt t="11724" x="4248150" y="4778375"/>
          <p14:tracePt t="11733" x="4248150" y="4741863"/>
          <p14:tracePt t="11742" x="4248150" y="4705350"/>
          <p14:tracePt t="11748" x="4248150" y="4668838"/>
          <p14:tracePt t="11758" x="4248150" y="4641850"/>
          <p14:tracePt t="11765" x="4248150" y="4595813"/>
          <p14:tracePt t="11775" x="4248150" y="4559300"/>
          <p14:tracePt t="11780" x="4248150" y="4541838"/>
          <p14:tracePt t="11789" x="4248150" y="4514850"/>
          <p14:tracePt t="11796" x="4248150" y="4495800"/>
          <p14:tracePt t="11804" x="4248150" y="4486275"/>
          <p14:tracePt t="11811" x="4248150" y="4468813"/>
          <p14:tracePt t="11827" x="4248150" y="4459288"/>
          <p14:tracePt t="11835" x="4248150" y="4441825"/>
          <p14:tracePt t="11843" x="4248150" y="4432300"/>
          <p14:tracePt t="11852" x="4248150" y="4422775"/>
          <p14:tracePt t="11860" x="4257675" y="4395788"/>
          <p14:tracePt t="11868" x="4284663" y="4359275"/>
          <p14:tracePt t="11876" x="4330700" y="4313238"/>
          <p14:tracePt t="11884" x="4376738" y="4276725"/>
          <p14:tracePt t="11892" x="4457700" y="4213225"/>
          <p14:tracePt t="11900" x="4521200" y="4159250"/>
          <p14:tracePt t="11910" x="4603750" y="4103688"/>
          <p14:tracePt t="11916" x="4703763" y="4030663"/>
          <p14:tracePt t="11924" x="4803775" y="3957638"/>
          <p14:tracePt t="11932" x="4868863" y="3930650"/>
          <p14:tracePt t="11940" x="4932363" y="3911600"/>
          <p14:tracePt t="11948" x="4941888" y="3911600"/>
          <p14:tracePt t="11957" x="4968875" y="3911600"/>
          <p14:tracePt t="11964" x="4978400" y="3911600"/>
          <p14:tracePt t="11973" x="4986338" y="3921125"/>
          <p14:tracePt t="11980" x="5014913" y="3940175"/>
          <p14:tracePt t="11990" x="5022850" y="3957638"/>
          <p14:tracePt t="11996" x="5032375" y="3994150"/>
          <p14:tracePt t="12004" x="5068888" y="4057650"/>
          <p14:tracePt t="12012" x="5078413" y="4086225"/>
          <p14:tracePt t="12020" x="5086350" y="4113213"/>
          <p14:tracePt t="12028" x="5122863" y="4140200"/>
          <p14:tracePt t="12036" x="5141913" y="4176713"/>
          <p14:tracePt t="12044" x="5151438" y="4176713"/>
          <p14:tracePt t="12052" x="5178425" y="4222750"/>
          <p14:tracePt t="12060" x="5187950" y="4232275"/>
          <p14:tracePt t="12068" x="5195888" y="4249738"/>
          <p14:tracePt t="12076" x="5214938" y="4276725"/>
          <p14:tracePt t="12093" x="5224463" y="4303713"/>
          <p14:tracePt t="12100" x="5224463" y="4322763"/>
          <p14:tracePt t="12109" x="5224463" y="4340225"/>
          <p14:tracePt t="12116" x="5224463" y="4349750"/>
          <p14:tracePt t="12124" x="5224463" y="4359275"/>
          <p14:tracePt t="12132" x="5224463" y="4368800"/>
          <p14:tracePt t="12141" x="5224463" y="4386263"/>
          <p14:tracePt t="12148" x="5224463" y="4405313"/>
          <p14:tracePt t="12158" x="5224463" y="4449763"/>
          <p14:tracePt t="12164" x="5205413" y="4468813"/>
          <p14:tracePt t="12174" x="5168900" y="4505325"/>
          <p14:tracePt t="12180" x="5132388" y="4514850"/>
          <p14:tracePt t="12190" x="5122863" y="4522788"/>
          <p14:tracePt t="12196" x="5095875" y="4541838"/>
          <p14:tracePt t="12269" x="5086350" y="4541838"/>
          <p14:tracePt t="12276" x="5078413" y="4541838"/>
          <p14:tracePt t="12285" x="5059363" y="4532313"/>
          <p14:tracePt t="12293" x="5041900" y="4468813"/>
          <p14:tracePt t="12301" x="5014913" y="4441825"/>
          <p14:tracePt t="12308" x="4995863" y="4395788"/>
          <p14:tracePt t="12317" x="4995863" y="4368800"/>
          <p14:tracePt t="12325" x="4978400" y="4322763"/>
          <p14:tracePt t="12333" x="4978400" y="4268788"/>
          <p14:tracePt t="12342" x="4959350" y="4176713"/>
          <p14:tracePt t="12349" x="4959350" y="4103688"/>
          <p14:tracePt t="12357" x="4959350" y="4021138"/>
          <p14:tracePt t="12365" x="4959350" y="3930650"/>
          <p14:tracePt t="12374" x="4959350" y="3840163"/>
          <p14:tracePt t="12381" x="4959350" y="3748088"/>
          <p14:tracePt t="12392" x="4949825" y="3657600"/>
          <p14:tracePt t="12396" x="4932363" y="3575050"/>
          <p14:tracePt t="12406" x="4913313" y="3519488"/>
          <p14:tracePt t="12412" x="4895850" y="3455988"/>
          <p14:tracePt t="12421" x="4895850" y="3429000"/>
          <p14:tracePt t="12428" x="4886325" y="3382963"/>
          <p14:tracePt t="12437" x="4886325" y="3346450"/>
          <p14:tracePt t="12444" x="4886325" y="3338513"/>
          <p14:tracePt t="12453" x="4876800" y="3319463"/>
          <p14:tracePt t="12460" x="4868863" y="3292475"/>
          <p14:tracePt t="12478" x="4859338" y="3282950"/>
          <p14:tracePt t="12501" x="4849813" y="3273425"/>
          <p14:tracePt t="12557" x="4832350" y="3273425"/>
          <p14:tracePt t="12565" x="4822825" y="3273425"/>
          <p14:tracePt t="12574" x="4813300" y="3273425"/>
          <p14:tracePt t="12581" x="4803775" y="3273425"/>
          <p14:tracePt t="12591" x="4786313" y="3273425"/>
          <p14:tracePt t="12597" x="4767263" y="3273425"/>
          <p14:tracePt t="12606" x="4740275" y="3273425"/>
          <p14:tracePt t="12613" x="4722813" y="3292475"/>
          <p14:tracePt t="12637" x="4713288" y="3292475"/>
          <p14:tracePt t="12907" x="4703763" y="3302000"/>
          <p14:tracePt t="13301" x="4695825" y="3309938"/>
          <p14:tracePt t="13308" x="4695825" y="3319463"/>
          <p14:tracePt t="13317" x="4676775" y="3338513"/>
          <p14:tracePt t="13323" x="4667250" y="3346450"/>
          <p14:tracePt t="13331" x="4640263" y="3365500"/>
          <p14:tracePt t="13347" x="4622800" y="3382963"/>
          <p14:tracePt t="13363" x="4613275" y="3392488"/>
          <p14:tracePt t="13373" x="4603750" y="3392488"/>
          <p14:tracePt t="13380" x="4594225" y="3392488"/>
          <p14:tracePt t="14179" x="4567238" y="3392488"/>
          <p14:tracePt t="14188" x="4549775" y="3402013"/>
          <p14:tracePt t="14196" x="4513263" y="3402013"/>
          <p14:tracePt t="14205" x="4448175" y="3429000"/>
          <p14:tracePt t="14212" x="4430713" y="3429000"/>
          <p14:tracePt t="14220" x="4394200" y="3438525"/>
          <p14:tracePt t="14228" x="4367213" y="3446463"/>
          <p14:tracePt t="14236" x="4348163" y="3446463"/>
          <p14:tracePt t="14244" x="4311650" y="3446463"/>
          <p14:tracePt t="14252" x="4257675" y="3455988"/>
          <p14:tracePt t="14260" x="4238625" y="3455988"/>
          <p14:tracePt t="14268" x="4202113" y="3455988"/>
          <p14:tracePt t="14276" x="4157663" y="3455988"/>
          <p14:tracePt t="14284" x="4129088" y="3455988"/>
          <p14:tracePt t="14292" x="4094163" y="3455988"/>
          <p14:tracePt t="14300" x="4048125" y="3455988"/>
          <p14:tracePt t="14308" x="4011613" y="3455988"/>
          <p14:tracePt t="14316" x="3956050" y="3455988"/>
          <p14:tracePt t="14324" x="3902075" y="3455988"/>
          <p14:tracePt t="14332" x="3838575" y="3455988"/>
          <p14:tracePt t="14341" x="3783013" y="3455988"/>
          <p14:tracePt t="14348" x="3756025" y="3455988"/>
          <p14:tracePt t="14357" x="3729038" y="3455988"/>
          <p14:tracePt t="14364" x="3709988" y="3455988"/>
          <p14:tracePt t="14389" x="3692525" y="3455988"/>
          <p14:tracePt t="14404" x="3683000" y="3455988"/>
          <p14:tracePt t="14420" x="3673475" y="3455988"/>
          <p14:tracePt t="14428" x="3665538" y="3455988"/>
          <p14:tracePt t="14444" x="3656013" y="3455988"/>
          <p14:tracePt t="14501" x="3646488" y="3455988"/>
          <p14:tracePt t="14717" x="3636963" y="3455988"/>
          <p14:tracePt t="14765" x="3629025" y="3455988"/>
          <p14:tracePt t="14781" x="3609975" y="3455988"/>
          <p14:tracePt t="14803" x="3600450" y="3455988"/>
          <p14:tracePt t="14819" x="3592513" y="3455988"/>
          <p14:tracePt t="14843" x="3573463" y="3455988"/>
          <p14:tracePt t="14851" x="3563938" y="3455988"/>
          <p14:tracePt t="14859" x="3556000" y="3455988"/>
          <p14:tracePt t="14867" x="3546475" y="3455988"/>
          <p14:tracePt t="14876" x="3519488" y="3455988"/>
          <p14:tracePt t="14884" x="3500438" y="3455988"/>
          <p14:tracePt t="14892" x="3482975" y="3455988"/>
          <p14:tracePt t="14909" x="3463925" y="3446463"/>
          <p14:tracePt t="14916" x="3455988" y="3446463"/>
          <p14:tracePt t="14924" x="3436938" y="3446463"/>
          <p14:tracePt t="14932" x="3427413" y="3446463"/>
          <p14:tracePt t="14941" x="3409950" y="3446463"/>
          <p14:tracePt t="14948" x="3400425" y="3446463"/>
          <p14:tracePt t="14957" x="3400425" y="3438525"/>
          <p14:tracePt t="14980" x="3390900" y="3438525"/>
          <p14:tracePt t="15045" x="3382963" y="3438525"/>
          <p14:tracePt t="15061" x="3354388" y="3429000"/>
          <p14:tracePt t="15109" x="3346450" y="3429000"/>
          <p14:tracePt t="15117" x="3336925" y="3419475"/>
          <p14:tracePt t="15342" x="3336925" y="3411538"/>
          <p14:tracePt t="15348" x="3336925" y="3402013"/>
          <p14:tracePt t="15355" x="3336925" y="3392488"/>
          <p14:tracePt t="15363" x="3336925" y="3382963"/>
          <p14:tracePt t="15372" x="3336925" y="3365500"/>
          <p14:tracePt t="15379" x="3336925" y="3355975"/>
          <p14:tracePt t="15388" x="3336925" y="3328988"/>
          <p14:tracePt t="15395" x="3336925" y="3309938"/>
          <p14:tracePt t="15403" x="3354388" y="3292475"/>
          <p14:tracePt t="15411" x="3400425" y="3255963"/>
          <p14:tracePt t="15420" x="3500438" y="3200400"/>
          <p14:tracePt t="15428" x="3582988" y="3155950"/>
          <p14:tracePt t="15436" x="3683000" y="3119438"/>
          <p14:tracePt t="15444" x="3756025" y="3100388"/>
          <p14:tracePt t="15452" x="3856038" y="3063875"/>
          <p14:tracePt t="15460" x="3929063" y="3046413"/>
          <p14:tracePt t="15468" x="4002088" y="3046413"/>
          <p14:tracePt t="15476" x="4021138" y="3046413"/>
          <p14:tracePt t="15484" x="4038600" y="3046413"/>
          <p14:tracePt t="15492" x="4048125" y="3046413"/>
          <p14:tracePt t="15507" x="4057650" y="3046413"/>
          <p14:tracePt t="15516" x="4065588" y="3054350"/>
          <p14:tracePt t="15523" x="4065588" y="3082925"/>
          <p14:tracePt t="15532" x="4065588" y="3100388"/>
          <p14:tracePt t="15540" x="4065588" y="3109913"/>
          <p14:tracePt t="15548" x="4065588" y="3136900"/>
          <p14:tracePt t="15564" x="4057650" y="3163888"/>
          <p14:tracePt t="15581" x="4057650" y="3173413"/>
          <p14:tracePt t="15692" x="4057650" y="3182938"/>
          <p14:tracePt t="15707" x="4057650" y="3192463"/>
          <p14:tracePt t="15723" x="4057650" y="3209925"/>
          <p14:tracePt t="15739" x="4057650" y="3219450"/>
          <p14:tracePt t="15755" x="4048125" y="3219450"/>
          <p14:tracePt t="15773" x="4048125" y="3228975"/>
          <p14:tracePt t="15781" x="4038600" y="3255963"/>
          <p14:tracePt t="15797" x="4038600" y="3265488"/>
          <p14:tracePt t="15805" x="4038600" y="3273425"/>
          <p14:tracePt t="15819" x="4038600" y="3292475"/>
          <p14:tracePt t="15827" x="4038600" y="3302000"/>
          <p14:tracePt t="15843" x="4038600" y="3309938"/>
          <p14:tracePt t="15867" x="4029075" y="3338513"/>
          <p14:tracePt t="15875" x="4029075" y="3346450"/>
          <p14:tracePt t="15883" x="4029075" y="3355975"/>
          <p14:tracePt t="15909" x="4002088" y="3392488"/>
          <p14:tracePt t="15924" x="3992563" y="3392488"/>
          <p14:tracePt t="15940" x="3992563" y="3411538"/>
          <p14:tracePt t="15949" x="3992563" y="3419475"/>
          <p14:tracePt t="15965" x="3984625" y="3429000"/>
          <p14:tracePt t="15981" x="3975100" y="3438525"/>
          <p14:tracePt t="16205" x="4002088" y="3429000"/>
          <p14:tracePt t="16213" x="4029075" y="3411538"/>
          <p14:tracePt t="16221" x="4038600" y="3402013"/>
          <p14:tracePt t="16228" x="4065588" y="3392488"/>
          <p14:tracePt t="16245" x="4075113" y="3382963"/>
          <p14:tracePt t="16445" x="4075113" y="3392488"/>
          <p14:tracePt t="16669" x="4084638" y="3402013"/>
          <p14:tracePt t="17413" x="4094163" y="3402013"/>
          <p14:tracePt t="17421" x="4129088" y="3375025"/>
          <p14:tracePt t="17429" x="4157663" y="3338513"/>
          <p14:tracePt t="17437" x="4211638" y="3292475"/>
          <p14:tracePt t="17445" x="4248150" y="3246438"/>
          <p14:tracePt t="17453" x="4275138" y="3209925"/>
          <p14:tracePt t="17462" x="4294188" y="3182938"/>
          <p14:tracePt t="17469" x="4330700" y="3155950"/>
          <p14:tracePt t="17478" x="4340225" y="3136900"/>
          <p14:tracePt t="17484" x="4357688" y="3090863"/>
          <p14:tracePt t="17492" x="4367213" y="3082925"/>
          <p14:tracePt t="17500" x="4376738" y="3063875"/>
          <p14:tracePt t="17509" x="4384675" y="3054350"/>
          <p14:tracePt t="17516" x="4384675" y="3046413"/>
          <p14:tracePt t="17525" x="4394200" y="3036888"/>
          <p14:tracePt t="17539" x="4394200" y="3027363"/>
          <p14:tracePt t="17547" x="4403725" y="3017838"/>
          <p14:tracePt t="17555" x="4403725" y="3009900"/>
          <p14:tracePt t="17749" x="4448175" y="2973388"/>
          <p14:tracePt t="17756" x="4476750" y="2936875"/>
          <p14:tracePt t="17765" x="4567238" y="2863850"/>
          <p14:tracePt t="17773" x="4659313" y="2827338"/>
          <p14:tracePt t="17781" x="4740275" y="2781300"/>
          <p14:tracePt t="17790" x="4803775" y="2735263"/>
          <p14:tracePt t="17797" x="4859338" y="2698750"/>
          <p14:tracePt t="17807" x="4876800" y="2681288"/>
          <p14:tracePt t="17813" x="4895850" y="2654300"/>
          <p14:tracePt t="17821" x="4905375" y="2654300"/>
          <p14:tracePt t="18028" x="4895850" y="2654300"/>
          <p14:tracePt t="18036" x="4876800" y="2654300"/>
          <p14:tracePt t="18053" x="4868863" y="2662238"/>
          <p14:tracePt t="18060" x="4859338" y="2662238"/>
          <p14:tracePt t="18069" x="4859338" y="2671763"/>
          <p14:tracePt t="18133" x="4840288" y="2690813"/>
          <p14:tracePt t="18148" x="4832350" y="2690813"/>
          <p14:tracePt t="18157" x="4822825" y="2698750"/>
          <p14:tracePt t="18205" x="4813300" y="2708275"/>
          <p14:tracePt t="18220" x="4795838" y="2717800"/>
          <p14:tracePt t="18228" x="4776788" y="2735263"/>
          <p14:tracePt t="18237" x="4767263" y="2744788"/>
          <p14:tracePt t="18244" x="4759325" y="2744788"/>
          <p14:tracePt t="18252" x="4730750" y="2771775"/>
          <p14:tracePt t="18260" x="4713288" y="2800350"/>
          <p14:tracePt t="18269" x="4695825" y="2817813"/>
          <p14:tracePt t="18277" x="4676775" y="2836863"/>
          <p14:tracePt t="18285" x="4622800" y="2854325"/>
          <p14:tracePt t="18294" x="4586288" y="2890838"/>
          <p14:tracePt t="18301" x="4576763" y="2900363"/>
          <p14:tracePt t="18310" x="4557713" y="2917825"/>
          <p14:tracePt t="18316" x="4530725" y="2936875"/>
          <p14:tracePt t="18324" x="4521200" y="2946400"/>
          <p14:tracePt t="18332" x="4513263" y="2954338"/>
          <p14:tracePt t="18340" x="4494213" y="2963863"/>
          <p14:tracePt t="18348" x="4484688" y="2982913"/>
          <p14:tracePt t="18364" x="4476750" y="2982913"/>
          <p14:tracePt t="18380" x="4476750" y="3000375"/>
          <p14:tracePt t="18917" x="4484688" y="2990850"/>
          <p14:tracePt t="18924" x="4494213" y="2982913"/>
          <p14:tracePt t="18940" x="4503738" y="2973388"/>
          <p14:tracePt t="18948" x="4521200" y="2973388"/>
          <p14:tracePt t="18958" x="4530725" y="2963863"/>
          <p14:tracePt t="18964" x="4540250" y="2954338"/>
          <p14:tracePt t="18973" x="4576763" y="2936875"/>
          <p14:tracePt t="18980" x="4586288" y="2936875"/>
          <p14:tracePt t="18990" x="4622800" y="2927350"/>
          <p14:tracePt t="18996" x="4640263" y="2927350"/>
          <p14:tracePt t="19006" x="4667250" y="2917825"/>
          <p14:tracePt t="19012" x="4686300" y="2917825"/>
          <p14:tracePt t="19021" x="4713288" y="2909888"/>
          <p14:tracePt t="19028" x="4730750" y="2890838"/>
          <p14:tracePt t="19037" x="4740275" y="2890838"/>
          <p14:tracePt t="19044" x="4749800" y="2890838"/>
          <p14:tracePt t="19068" x="4759325" y="2890838"/>
          <p14:tracePt t="19141" x="4730750" y="2890838"/>
          <p14:tracePt t="19149" x="4722813" y="2890838"/>
          <p14:tracePt t="19157" x="4703763" y="2890838"/>
          <p14:tracePt t="19165" x="4676775" y="2900363"/>
          <p14:tracePt t="19174" x="4667250" y="2900363"/>
          <p14:tracePt t="19180" x="4630738" y="2900363"/>
          <p14:tracePt t="19190" x="4622800" y="2900363"/>
          <p14:tracePt t="19197" x="4603750" y="2900363"/>
          <p14:tracePt t="19206" x="4594225" y="2900363"/>
          <p14:tracePt t="19212" x="4576763" y="2900363"/>
          <p14:tracePt t="19221" x="4530725" y="2900363"/>
          <p14:tracePt t="19229" x="4503738" y="2900363"/>
          <p14:tracePt t="19237" x="4448175" y="2900363"/>
          <p14:tracePt t="19244" x="4421188" y="2900363"/>
          <p14:tracePt t="19252" x="4384675" y="2900363"/>
          <p14:tracePt t="19260" x="4311650" y="2881313"/>
          <p14:tracePt t="19268" x="4275138" y="2873375"/>
          <p14:tracePt t="19276" x="4202113" y="2844800"/>
          <p14:tracePt t="19284" x="4165600" y="2836863"/>
          <p14:tracePt t="19294" x="4129088" y="2817813"/>
          <p14:tracePt t="19301" x="4102100" y="2808288"/>
          <p14:tracePt t="19309" x="4048125" y="2771775"/>
          <p14:tracePt t="19316" x="4038600" y="2763838"/>
          <p14:tracePt t="19324" x="4021138" y="2763838"/>
          <p14:tracePt t="19333" x="4011613" y="2754313"/>
          <p14:tracePt t="19340" x="4002088" y="2744788"/>
          <p14:tracePt t="19349" x="3984625" y="2727325"/>
          <p14:tracePt t="19365" x="3965575" y="2708275"/>
          <p14:tracePt t="19380" x="3965575" y="2681288"/>
          <p14:tracePt t="19390" x="3965575" y="2671763"/>
          <p14:tracePt t="19396" x="3965575" y="2644775"/>
          <p14:tracePt t="19407" x="3965575" y="2625725"/>
          <p14:tracePt t="19412" x="3965575" y="2617788"/>
          <p14:tracePt t="19421" x="3965575" y="2598738"/>
          <p14:tracePt t="19428" x="3965575" y="2589213"/>
          <p14:tracePt t="19436" x="3975100" y="2562225"/>
          <p14:tracePt t="19444" x="3992563" y="2544763"/>
          <p14:tracePt t="19452" x="4011613" y="2525713"/>
          <p14:tracePt t="19460" x="4084638" y="2489200"/>
          <p14:tracePt t="19468" x="4111625" y="2481263"/>
          <p14:tracePt t="19477" x="4165600" y="2444750"/>
          <p14:tracePt t="19485" x="4194175" y="2435225"/>
          <p14:tracePt t="19494" x="4267200" y="2408238"/>
          <p14:tracePt t="19500" x="4311650" y="2379663"/>
          <p14:tracePt t="19510" x="4376738" y="2371725"/>
          <p14:tracePt t="19516" x="4413250" y="2371725"/>
          <p14:tracePt t="19526" x="4457700" y="2371725"/>
          <p14:tracePt t="19532" x="4476750" y="2371725"/>
          <p14:tracePt t="19540" x="4513263" y="2371725"/>
          <p14:tracePt t="19548" x="4557713" y="2371725"/>
          <p14:tracePt t="19557" x="4567238" y="2371725"/>
          <p14:tracePt t="19564" x="4603750" y="2371725"/>
          <p14:tracePt t="19573" x="4622800" y="2379663"/>
          <p14:tracePt t="19580" x="4640263" y="2389188"/>
          <p14:tracePt t="19590" x="4649788" y="2398713"/>
          <p14:tracePt t="19596" x="4667250" y="2416175"/>
          <p14:tracePt t="19606" x="4667250" y="2425700"/>
          <p14:tracePt t="19612" x="4676775" y="2435225"/>
          <p14:tracePt t="19621" x="4686300" y="2444750"/>
          <p14:tracePt t="19628" x="4703763" y="2462213"/>
          <p14:tracePt t="19644" x="4713288" y="2471738"/>
          <p14:tracePt t="19652" x="4722813" y="2498725"/>
          <p14:tracePt t="19660" x="4730750" y="2508250"/>
          <p14:tracePt t="19692" x="4740275" y="2525713"/>
          <p14:tracePt t="19781" x="4740275" y="2535238"/>
          <p14:tracePt t="19789" x="4730750" y="2554288"/>
          <p14:tracePt t="19797" x="4730750" y="2562225"/>
          <p14:tracePt t="19804" x="4722813" y="2581275"/>
          <p14:tracePt t="19819" x="4722813" y="2598738"/>
          <p14:tracePt t="19827" x="4722813" y="2608263"/>
          <p14:tracePt t="19835" x="4722813" y="2617788"/>
          <p14:tracePt t="19843" x="4722813" y="2625725"/>
          <p14:tracePt t="19851" x="4713288" y="2635250"/>
          <p14:tracePt t="22043" x="4713288" y="2644775"/>
          <p14:tracePt t="22051" x="4759325" y="2671763"/>
          <p14:tracePt t="22060" x="4876800" y="2690813"/>
          <p14:tracePt t="22068" x="5005388" y="2698750"/>
          <p14:tracePt t="22075" x="5132388" y="2698750"/>
          <p14:tracePt t="22083" x="5241925" y="2698750"/>
          <p14:tracePt t="22091" x="5351463" y="2698750"/>
          <p14:tracePt t="22099" x="5405438" y="2698750"/>
          <p14:tracePt t="22107" x="5470525" y="2654300"/>
          <p14:tracePt t="22115" x="5543550" y="2608263"/>
          <p14:tracePt t="22123" x="5624513" y="2554288"/>
          <p14:tracePt t="22132" x="5670550" y="2517775"/>
          <p14:tracePt t="22139" x="5697538" y="2489200"/>
          <p14:tracePt t="22148" x="5724525" y="2471738"/>
          <p14:tracePt t="22156" x="5753100" y="2462213"/>
          <p14:tracePt t="22164" x="5753100" y="2452688"/>
          <p14:tracePt t="22173" x="5753100" y="2425700"/>
          <p14:tracePt t="22180" x="5770563" y="2408238"/>
          <p14:tracePt t="22189" x="5770563" y="2389188"/>
          <p14:tracePt t="22212" x="5780088" y="2379663"/>
          <p14:tracePt t="22228" x="5807075" y="2379663"/>
          <p14:tracePt t="22236" x="5853113" y="2379663"/>
          <p14:tracePt t="22244" x="5880100" y="2379663"/>
          <p14:tracePt t="22252" x="5935663" y="2379663"/>
          <p14:tracePt t="22260" x="6016625" y="2416175"/>
          <p14:tracePt t="22268" x="6043613" y="2425700"/>
          <p14:tracePt t="22276" x="6108700" y="2462213"/>
          <p14:tracePt t="22284" x="6153150" y="2489200"/>
          <p14:tracePt t="22292" x="6235700" y="2517775"/>
          <p14:tracePt t="22300" x="6299200" y="2554288"/>
          <p14:tracePt t="22310" x="6335713" y="2562225"/>
          <p14:tracePt t="22316" x="6435725" y="2608263"/>
          <p14:tracePt t="22326" x="6554788" y="2662238"/>
          <p14:tracePt t="22331" x="6645275" y="2708275"/>
          <p14:tracePt t="22339" x="6800850" y="2763838"/>
          <p14:tracePt t="22347" x="6937375" y="2827338"/>
          <p14:tracePt t="22356" x="7083425" y="2900363"/>
          <p14:tracePt t="22363" x="7239000" y="2963863"/>
          <p14:tracePt t="22371" x="7402513" y="3017838"/>
          <p14:tracePt t="22381" x="7539038" y="3082925"/>
          <p14:tracePt t="22391" x="7704138" y="3146425"/>
          <p14:tracePt t="22396" x="7840663" y="3200400"/>
          <p14:tracePt t="22406" x="7921625" y="3228975"/>
          <p14:tracePt t="22412" x="7986713" y="3282950"/>
          <p14:tracePt t="22421" x="8096250" y="3292475"/>
          <p14:tracePt t="22428" x="8123238" y="3319463"/>
          <p14:tracePt t="22436" x="8159750" y="3328988"/>
          <p14:tracePt t="22444" x="8196263" y="3328988"/>
          <p14:tracePt t="22452" x="8240713" y="3338513"/>
          <p14:tracePt t="22460" x="8313738" y="3338513"/>
          <p14:tracePt t="22468" x="8386763" y="3338513"/>
          <p14:tracePt t="22476" x="8496300" y="3338513"/>
          <p14:tracePt t="22484" x="8588375" y="3338513"/>
          <p14:tracePt t="22492" x="8715375" y="3338513"/>
          <p14:tracePt t="22500" x="8807450" y="3338513"/>
          <p14:tracePt t="22508" x="8924925" y="3319463"/>
          <p14:tracePt t="22516" x="9017000" y="3302000"/>
          <p14:tracePt t="22525" x="9070975" y="3302000"/>
          <p14:tracePt t="22532" x="9134475" y="32924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a:t>MIMD</a:t>
            </a:r>
          </a:p>
        </p:txBody>
      </p:sp>
      <p:grpSp>
        <p:nvGrpSpPr>
          <p:cNvPr id="32771" name="Group 41"/>
          <p:cNvGrpSpPr>
            <a:grpSpLocks/>
          </p:cNvGrpSpPr>
          <p:nvPr/>
        </p:nvGrpSpPr>
        <p:grpSpPr bwMode="auto">
          <a:xfrm>
            <a:off x="2133600" y="3962400"/>
            <a:ext cx="609600" cy="1143000"/>
            <a:chOff x="1200" y="2784"/>
            <a:chExt cx="384" cy="720"/>
          </a:xfrm>
        </p:grpSpPr>
        <p:sp>
          <p:nvSpPr>
            <p:cNvPr id="32805" name="Rectangle 6"/>
            <p:cNvSpPr>
              <a:spLocks noChangeArrowheads="1"/>
            </p:cNvSpPr>
            <p:nvPr/>
          </p:nvSpPr>
          <p:spPr bwMode="auto">
            <a:xfrm>
              <a:off x="1200" y="3120"/>
              <a:ext cx="384" cy="384"/>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06" name="Line 7"/>
            <p:cNvSpPr>
              <a:spLocks noChangeShapeType="1"/>
            </p:cNvSpPr>
            <p:nvPr/>
          </p:nvSpPr>
          <p:spPr bwMode="auto">
            <a:xfrm>
              <a:off x="1392" y="278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772" name="Text Box 35"/>
          <p:cNvSpPr txBox="1">
            <a:spLocks noChangeArrowheads="1"/>
          </p:cNvSpPr>
          <p:nvPr/>
        </p:nvSpPr>
        <p:spPr bwMode="auto">
          <a:xfrm>
            <a:off x="1752600" y="2078038"/>
            <a:ext cx="148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Processors</a:t>
            </a:r>
          </a:p>
        </p:txBody>
      </p:sp>
      <p:sp>
        <p:nvSpPr>
          <p:cNvPr id="32773" name="Text Box 36"/>
          <p:cNvSpPr txBox="1">
            <a:spLocks noChangeArrowheads="1"/>
          </p:cNvSpPr>
          <p:nvPr/>
        </p:nvSpPr>
        <p:spPr bwMode="auto">
          <a:xfrm>
            <a:off x="3200400" y="5430838"/>
            <a:ext cx="4837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Memory modules (Instructions</a:t>
            </a:r>
            <a:r>
              <a:rPr lang="ja-JP" altLang="en-US" sz="2400">
                <a:latin typeface="Times New Roman" panose="02020603050405020304" pitchFamily="18" charset="0"/>
              </a:rPr>
              <a:t>・</a:t>
            </a:r>
            <a:r>
              <a:rPr lang="en-US" altLang="ja-JP" sz="2400">
                <a:latin typeface="Times New Roman" panose="02020603050405020304" pitchFamily="18" charset="0"/>
              </a:rPr>
              <a:t>Data</a:t>
            </a:r>
            <a:r>
              <a:rPr lang="ja-JP" altLang="en-US" sz="2400">
                <a:latin typeface="Times New Roman" panose="02020603050405020304" pitchFamily="18" charset="0"/>
              </a:rPr>
              <a:t>）</a:t>
            </a:r>
          </a:p>
        </p:txBody>
      </p:sp>
      <p:sp>
        <p:nvSpPr>
          <p:cNvPr id="32774" name="Text Box 37"/>
          <p:cNvSpPr txBox="1">
            <a:spLocks noChangeArrowheads="1"/>
          </p:cNvSpPr>
          <p:nvPr/>
        </p:nvSpPr>
        <p:spPr bwMode="auto">
          <a:xfrm>
            <a:off x="5181600" y="188913"/>
            <a:ext cx="421481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pPr>
            <a:r>
              <a:rPr lang="en-US" altLang="ja-JP" sz="2400">
                <a:latin typeface="Times New Roman" panose="02020603050405020304" pitchFamily="18" charset="0"/>
              </a:rPr>
              <a:t>Each processor executes individual instructions</a:t>
            </a:r>
          </a:p>
          <a:p>
            <a:pPr eaLnBrk="1" hangingPunct="1">
              <a:buFontTx/>
              <a:buChar char="•"/>
            </a:pPr>
            <a:r>
              <a:rPr lang="en-US" altLang="ja-JP" sz="2400">
                <a:latin typeface="Times New Roman" panose="02020603050405020304" pitchFamily="18" charset="0"/>
              </a:rPr>
              <a:t>Synchronization is required</a:t>
            </a:r>
          </a:p>
          <a:p>
            <a:pPr eaLnBrk="1" hangingPunct="1">
              <a:buFontTx/>
              <a:buChar char="•"/>
            </a:pPr>
            <a:r>
              <a:rPr lang="en-US" altLang="ja-JP" sz="2400">
                <a:latin typeface="Times New Roman" panose="02020603050405020304" pitchFamily="18" charset="0"/>
              </a:rPr>
              <a:t>High degree of flexibility</a:t>
            </a:r>
          </a:p>
          <a:p>
            <a:pPr eaLnBrk="1" hangingPunct="1">
              <a:buFontTx/>
              <a:buChar char="•"/>
            </a:pPr>
            <a:r>
              <a:rPr lang="en-US" altLang="ja-JP" sz="2400">
                <a:latin typeface="Times New Roman" panose="02020603050405020304" pitchFamily="18" charset="0"/>
              </a:rPr>
              <a:t>Various structures are possible</a:t>
            </a:r>
          </a:p>
          <a:p>
            <a:pPr eaLnBrk="1" hangingPunct="1"/>
            <a:endParaRPr lang="en-US" altLang="ja-JP" sz="2400">
              <a:latin typeface="Times New Roman" panose="02020603050405020304" pitchFamily="18" charset="0"/>
            </a:endParaRPr>
          </a:p>
        </p:txBody>
      </p:sp>
      <p:grpSp>
        <p:nvGrpSpPr>
          <p:cNvPr id="32775" name="Group 39"/>
          <p:cNvGrpSpPr>
            <a:grpSpLocks/>
          </p:cNvGrpSpPr>
          <p:nvPr/>
        </p:nvGrpSpPr>
        <p:grpSpPr bwMode="auto">
          <a:xfrm>
            <a:off x="2286000" y="2590800"/>
            <a:ext cx="533400" cy="762000"/>
            <a:chOff x="1344" y="1200"/>
            <a:chExt cx="336" cy="480"/>
          </a:xfrm>
        </p:grpSpPr>
        <p:sp>
          <p:nvSpPr>
            <p:cNvPr id="32803" name="Oval 3"/>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04" name="Line 38"/>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776" name="Oval 40"/>
          <p:cNvSpPr>
            <a:spLocks noChangeArrowheads="1"/>
          </p:cNvSpPr>
          <p:nvPr/>
        </p:nvSpPr>
        <p:spPr bwMode="auto">
          <a:xfrm>
            <a:off x="1981200" y="3124200"/>
            <a:ext cx="5029200" cy="1066800"/>
          </a:xfrm>
          <a:prstGeom prst="ellipse">
            <a:avLst/>
          </a:prstGeom>
          <a:solidFill>
            <a:srgbClr val="FF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400">
                <a:latin typeface="Times New Roman" panose="02020603050405020304" pitchFamily="18" charset="0"/>
              </a:rPr>
              <a:t>Interconnection</a:t>
            </a:r>
          </a:p>
          <a:p>
            <a:pPr algn="ctr" eaLnBrk="1" hangingPunct="1"/>
            <a:r>
              <a:rPr lang="en-US" altLang="ja-JP" sz="2400">
                <a:latin typeface="Times New Roman" panose="02020603050405020304" pitchFamily="18" charset="0"/>
              </a:rPr>
              <a:t>networks</a:t>
            </a:r>
          </a:p>
        </p:txBody>
      </p:sp>
      <p:grpSp>
        <p:nvGrpSpPr>
          <p:cNvPr id="32777" name="Group 42"/>
          <p:cNvGrpSpPr>
            <a:grpSpLocks/>
          </p:cNvGrpSpPr>
          <p:nvPr/>
        </p:nvGrpSpPr>
        <p:grpSpPr bwMode="auto">
          <a:xfrm>
            <a:off x="3200400" y="4114800"/>
            <a:ext cx="609600" cy="1143000"/>
            <a:chOff x="1200" y="2784"/>
            <a:chExt cx="384" cy="720"/>
          </a:xfrm>
        </p:grpSpPr>
        <p:sp>
          <p:nvSpPr>
            <p:cNvPr id="32801" name="Rectangle 43"/>
            <p:cNvSpPr>
              <a:spLocks noChangeArrowheads="1"/>
            </p:cNvSpPr>
            <p:nvPr/>
          </p:nvSpPr>
          <p:spPr bwMode="auto">
            <a:xfrm>
              <a:off x="1200" y="3120"/>
              <a:ext cx="384" cy="38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02" name="Line 44"/>
            <p:cNvSpPr>
              <a:spLocks noChangeShapeType="1"/>
            </p:cNvSpPr>
            <p:nvPr/>
          </p:nvSpPr>
          <p:spPr bwMode="auto">
            <a:xfrm>
              <a:off x="1392" y="2784"/>
              <a:ext cx="0" cy="33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78" name="Group 45"/>
          <p:cNvGrpSpPr>
            <a:grpSpLocks/>
          </p:cNvGrpSpPr>
          <p:nvPr/>
        </p:nvGrpSpPr>
        <p:grpSpPr bwMode="auto">
          <a:xfrm>
            <a:off x="4267200" y="4191000"/>
            <a:ext cx="609600" cy="1143000"/>
            <a:chOff x="1200" y="2784"/>
            <a:chExt cx="384" cy="720"/>
          </a:xfrm>
        </p:grpSpPr>
        <p:sp>
          <p:nvSpPr>
            <p:cNvPr id="32799" name="Rectangle 46"/>
            <p:cNvSpPr>
              <a:spLocks noChangeArrowheads="1"/>
            </p:cNvSpPr>
            <p:nvPr/>
          </p:nvSpPr>
          <p:spPr bwMode="auto">
            <a:xfrm>
              <a:off x="1200" y="3120"/>
              <a:ext cx="384" cy="384"/>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00" name="Line 47"/>
            <p:cNvSpPr>
              <a:spLocks noChangeShapeType="1"/>
            </p:cNvSpPr>
            <p:nvPr/>
          </p:nvSpPr>
          <p:spPr bwMode="auto">
            <a:xfrm>
              <a:off x="1392" y="278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79" name="Group 48"/>
          <p:cNvGrpSpPr>
            <a:grpSpLocks/>
          </p:cNvGrpSpPr>
          <p:nvPr/>
        </p:nvGrpSpPr>
        <p:grpSpPr bwMode="auto">
          <a:xfrm>
            <a:off x="5562600" y="4114800"/>
            <a:ext cx="609600" cy="1143000"/>
            <a:chOff x="1200" y="2784"/>
            <a:chExt cx="384" cy="720"/>
          </a:xfrm>
        </p:grpSpPr>
        <p:sp>
          <p:nvSpPr>
            <p:cNvPr id="32797" name="Rectangle 49"/>
            <p:cNvSpPr>
              <a:spLocks noChangeArrowheads="1"/>
            </p:cNvSpPr>
            <p:nvPr/>
          </p:nvSpPr>
          <p:spPr bwMode="auto">
            <a:xfrm>
              <a:off x="1200" y="3120"/>
              <a:ext cx="384" cy="38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98" name="Line 50"/>
            <p:cNvSpPr>
              <a:spLocks noChangeShapeType="1"/>
            </p:cNvSpPr>
            <p:nvPr/>
          </p:nvSpPr>
          <p:spPr bwMode="auto">
            <a:xfrm>
              <a:off x="1392" y="2784"/>
              <a:ext cx="0" cy="336"/>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0" name="Group 51"/>
          <p:cNvGrpSpPr>
            <a:grpSpLocks/>
          </p:cNvGrpSpPr>
          <p:nvPr/>
        </p:nvGrpSpPr>
        <p:grpSpPr bwMode="auto">
          <a:xfrm>
            <a:off x="3200400" y="2438400"/>
            <a:ext cx="533400" cy="762000"/>
            <a:chOff x="1344" y="1200"/>
            <a:chExt cx="336" cy="480"/>
          </a:xfrm>
        </p:grpSpPr>
        <p:sp>
          <p:nvSpPr>
            <p:cNvPr id="32795" name="Oval 52"/>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96" name="Line 53"/>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1" name="Group 54"/>
          <p:cNvGrpSpPr>
            <a:grpSpLocks/>
          </p:cNvGrpSpPr>
          <p:nvPr/>
        </p:nvGrpSpPr>
        <p:grpSpPr bwMode="auto">
          <a:xfrm>
            <a:off x="4114800" y="2362200"/>
            <a:ext cx="533400" cy="762000"/>
            <a:chOff x="1344" y="1200"/>
            <a:chExt cx="336" cy="480"/>
          </a:xfrm>
        </p:grpSpPr>
        <p:sp>
          <p:nvSpPr>
            <p:cNvPr id="32793" name="Oval 55"/>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94" name="Line 56"/>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2" name="Group 57"/>
          <p:cNvGrpSpPr>
            <a:grpSpLocks/>
          </p:cNvGrpSpPr>
          <p:nvPr/>
        </p:nvGrpSpPr>
        <p:grpSpPr bwMode="auto">
          <a:xfrm>
            <a:off x="4953000" y="2438400"/>
            <a:ext cx="533400" cy="762000"/>
            <a:chOff x="1344" y="1200"/>
            <a:chExt cx="336" cy="480"/>
          </a:xfrm>
        </p:grpSpPr>
        <p:sp>
          <p:nvSpPr>
            <p:cNvPr id="32791" name="Oval 58"/>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92" name="Line 59"/>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3" name="Group 60"/>
          <p:cNvGrpSpPr>
            <a:grpSpLocks/>
          </p:cNvGrpSpPr>
          <p:nvPr/>
        </p:nvGrpSpPr>
        <p:grpSpPr bwMode="auto">
          <a:xfrm>
            <a:off x="5867400" y="2514600"/>
            <a:ext cx="533400" cy="762000"/>
            <a:chOff x="1344" y="1200"/>
            <a:chExt cx="336" cy="480"/>
          </a:xfrm>
        </p:grpSpPr>
        <p:sp>
          <p:nvSpPr>
            <p:cNvPr id="32789" name="Oval 61"/>
            <p:cNvSpPr>
              <a:spLocks noChangeArrowheads="1"/>
            </p:cNvSpPr>
            <p:nvPr/>
          </p:nvSpPr>
          <p:spPr bwMode="auto">
            <a:xfrm>
              <a:off x="1344" y="1200"/>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90" name="Line 62"/>
            <p:cNvSpPr>
              <a:spLocks noChangeShapeType="1"/>
            </p:cNvSpPr>
            <p:nvPr/>
          </p:nvSpPr>
          <p:spPr bwMode="auto">
            <a:xfrm>
              <a:off x="1536" y="15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08" name="Group 68"/>
          <p:cNvGrpSpPr>
            <a:grpSpLocks/>
          </p:cNvGrpSpPr>
          <p:nvPr/>
        </p:nvGrpSpPr>
        <p:grpSpPr bwMode="auto">
          <a:xfrm>
            <a:off x="2514600" y="3276600"/>
            <a:ext cx="3276600" cy="838200"/>
            <a:chOff x="1584" y="2064"/>
            <a:chExt cx="2064" cy="528"/>
          </a:xfrm>
        </p:grpSpPr>
        <p:sp>
          <p:nvSpPr>
            <p:cNvPr id="32785" name="Line 64"/>
            <p:cNvSpPr>
              <a:spLocks noChangeShapeType="1"/>
            </p:cNvSpPr>
            <p:nvPr/>
          </p:nvSpPr>
          <p:spPr bwMode="auto">
            <a:xfrm flipV="1">
              <a:off x="1584" y="2112"/>
              <a:ext cx="576" cy="48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6" name="Line 65"/>
            <p:cNvSpPr>
              <a:spLocks noChangeShapeType="1"/>
            </p:cNvSpPr>
            <p:nvPr/>
          </p:nvSpPr>
          <p:spPr bwMode="auto">
            <a:xfrm flipH="1" flipV="1">
              <a:off x="3312" y="2064"/>
              <a:ext cx="336" cy="43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7" name="Line 66"/>
            <p:cNvSpPr>
              <a:spLocks noChangeShapeType="1"/>
            </p:cNvSpPr>
            <p:nvPr/>
          </p:nvSpPr>
          <p:spPr bwMode="auto">
            <a:xfrm flipH="1">
              <a:off x="2208" y="2064"/>
              <a:ext cx="576" cy="48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8" name="Line 67"/>
            <p:cNvSpPr>
              <a:spLocks noChangeShapeType="1"/>
            </p:cNvSpPr>
            <p:nvPr/>
          </p:nvSpPr>
          <p:spPr bwMode="auto">
            <a:xfrm flipH="1" flipV="1">
              <a:off x="1776" y="2160"/>
              <a:ext cx="1056"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7782C130-97E3-4E45-90FC-06150E3411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497"/>
    </mc:Choice>
    <mc:Fallback xmlns="">
      <p:transition spd="slow" advTm="3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6" x="8961438" y="2963863"/>
          <p14:tracePt t="431" x="8851900" y="2963863"/>
          <p14:tracePt t="439" x="8778875" y="2963863"/>
          <p14:tracePt t="447" x="8669338" y="3000375"/>
          <p14:tracePt t="455" x="8515350" y="3017838"/>
          <p14:tracePt t="463" x="8332788" y="3027363"/>
          <p14:tracePt t="471" x="8104188" y="3082925"/>
          <p14:tracePt t="479" x="7704138" y="3146425"/>
          <p14:tracePt t="487" x="7265988" y="3236913"/>
          <p14:tracePt t="495" x="6983413" y="3302000"/>
          <p14:tracePt t="503" x="6710363" y="3319463"/>
          <p14:tracePt t="511" x="6527800" y="3319463"/>
          <p14:tracePt t="519" x="6418263" y="3319463"/>
          <p14:tracePt t="527" x="6326188" y="3328988"/>
          <p14:tracePt t="535" x="6262688" y="3338513"/>
          <p14:tracePt t="543" x="6235700" y="3365500"/>
          <p14:tracePt t="551" x="6218238" y="3382963"/>
          <p14:tracePt t="593" x="6208713" y="3392488"/>
          <p14:tracePt t="600" x="6199188" y="3411538"/>
          <p14:tracePt t="616" x="6199188" y="3419475"/>
          <p14:tracePt t="625" x="6189663" y="3429000"/>
          <p14:tracePt t="632" x="6162675" y="3429000"/>
          <p14:tracePt t="643" x="6145213" y="3429000"/>
          <p14:tracePt t="648" x="6108700" y="3429000"/>
          <p14:tracePt t="656" x="6062663" y="3429000"/>
          <p14:tracePt t="664" x="6035675" y="3429000"/>
          <p14:tracePt t="672" x="6007100" y="3429000"/>
          <p14:tracePt t="680" x="5962650" y="3429000"/>
          <p14:tracePt t="688" x="5943600" y="3429000"/>
          <p14:tracePt t="696" x="5926138" y="3429000"/>
          <p14:tracePt t="704" x="5907088" y="3419475"/>
          <p14:tracePt t="712" x="5889625" y="3402013"/>
          <p14:tracePt t="719" x="5889625" y="3392488"/>
          <p14:tracePt t="727" x="5889625" y="3375025"/>
          <p14:tracePt t="864" x="5889625" y="3392488"/>
          <p14:tracePt t="33369" x="5935663" y="3402013"/>
          <p14:tracePt t="33376" x="6080125" y="3402013"/>
          <p14:tracePt t="33384" x="6218238" y="3382963"/>
          <p14:tracePt t="33390" x="6272213" y="3375025"/>
          <p14:tracePt t="33398" x="6335713" y="3346450"/>
          <p14:tracePt t="33407" x="6362700" y="3338513"/>
          <p14:tracePt t="33415" x="6372225" y="3328988"/>
          <p14:tracePt t="33423" x="6399213" y="3302000"/>
          <p14:tracePt t="33431" x="6427788" y="3292475"/>
          <p14:tracePt t="33438" x="6472238" y="3273425"/>
          <p14:tracePt t="33447" x="6527800" y="3219450"/>
          <p14:tracePt t="33455" x="6545263" y="3209925"/>
          <p14:tracePt t="33463" x="6600825" y="3163888"/>
          <p14:tracePt t="33472" x="6645275" y="3146425"/>
          <p14:tracePt t="33479" x="6664325" y="3109913"/>
          <p14:tracePt t="33489" x="6727825" y="3073400"/>
          <p14:tracePt t="33495" x="6837363" y="3036888"/>
          <p14:tracePt t="33505" x="6973888" y="2973388"/>
          <p14:tracePt t="33511" x="7165975" y="2890838"/>
          <p14:tracePt t="33520" x="7475538" y="2873375"/>
          <p14:tracePt t="33527" x="7840663" y="2808288"/>
          <p14:tracePt t="33535" x="8140700" y="2790825"/>
          <p14:tracePt t="33543" x="8323263" y="2771775"/>
          <p14:tracePt t="33551" x="8532813" y="2727325"/>
          <p14:tracePt t="33559" x="8697913" y="2708275"/>
          <p14:tracePt t="33567" x="8851900" y="2698750"/>
          <p14:tracePt t="33576" x="8980488" y="2671763"/>
          <p14:tracePt t="33583" x="9107488" y="26543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z="3800"/>
              <a:t>Classification of MIMD machines</a:t>
            </a:r>
            <a:br>
              <a:rPr lang="en-US" altLang="ja-JP" sz="3800"/>
            </a:br>
            <a:r>
              <a:rPr lang="en-US" altLang="ja-JP" sz="3800"/>
              <a:t> Structure of shared memory</a:t>
            </a:r>
          </a:p>
        </p:txBody>
      </p:sp>
      <p:sp>
        <p:nvSpPr>
          <p:cNvPr id="33795" name="Rectangle 3"/>
          <p:cNvSpPr>
            <a:spLocks noGrp="1" noChangeArrowheads="1"/>
          </p:cNvSpPr>
          <p:nvPr>
            <p:ph type="body" idx="1"/>
          </p:nvPr>
        </p:nvSpPr>
        <p:spPr>
          <a:xfrm>
            <a:off x="1042988" y="1557338"/>
            <a:ext cx="7772400" cy="4114800"/>
          </a:xfrm>
        </p:spPr>
        <p:txBody>
          <a:bodyPr/>
          <a:lstStyle/>
          <a:p>
            <a:pPr eaLnBrk="1" hangingPunct="1"/>
            <a:r>
              <a:rPr lang="en-US" altLang="ja-JP"/>
              <a:t>UMA(Uniform</a:t>
            </a:r>
            <a:r>
              <a:rPr lang="ja-JP" altLang="en-US"/>
              <a:t>　</a:t>
            </a:r>
            <a:r>
              <a:rPr lang="en-US" altLang="ja-JP"/>
              <a:t>Memory</a:t>
            </a:r>
            <a:r>
              <a:rPr lang="ja-JP" altLang="en-US"/>
              <a:t>　</a:t>
            </a:r>
            <a:r>
              <a:rPr lang="en-US" altLang="ja-JP"/>
              <a:t>Access</a:t>
            </a:r>
            <a:r>
              <a:rPr lang="ja-JP" altLang="en-US"/>
              <a:t>　</a:t>
            </a:r>
            <a:r>
              <a:rPr lang="en-US" altLang="ja-JP"/>
              <a:t>Model</a:t>
            </a:r>
            <a:r>
              <a:rPr lang="ja-JP" altLang="en-US"/>
              <a:t>）</a:t>
            </a:r>
          </a:p>
          <a:p>
            <a:pPr lvl="1" eaLnBrk="1" hangingPunct="1">
              <a:buFont typeface="Wingdings" panose="05000000000000000000" pitchFamily="2" charset="2"/>
              <a:buNone/>
            </a:pPr>
            <a:r>
              <a:rPr lang="en-US" altLang="ja-JP"/>
              <a:t>provides shared memory which can be accessed from all processors with the same manner.</a:t>
            </a:r>
          </a:p>
          <a:p>
            <a:pPr eaLnBrk="1" hangingPunct="1"/>
            <a:r>
              <a:rPr lang="en-US" altLang="ja-JP"/>
              <a:t>NUMA(Non-Uniform</a:t>
            </a:r>
            <a:r>
              <a:rPr lang="ja-JP" altLang="en-US"/>
              <a:t>　</a:t>
            </a:r>
            <a:r>
              <a:rPr lang="en-US" altLang="ja-JP"/>
              <a:t>Memory</a:t>
            </a:r>
            <a:r>
              <a:rPr lang="ja-JP" altLang="en-US"/>
              <a:t>　</a:t>
            </a:r>
            <a:r>
              <a:rPr lang="en-US" altLang="ja-JP"/>
              <a:t>Access</a:t>
            </a:r>
            <a:r>
              <a:rPr lang="ja-JP" altLang="en-US"/>
              <a:t>　</a:t>
            </a:r>
            <a:r>
              <a:rPr lang="en-US" altLang="ja-JP"/>
              <a:t>Model</a:t>
            </a:r>
            <a:r>
              <a:rPr lang="ja-JP" altLang="en-US"/>
              <a:t>）</a:t>
            </a:r>
          </a:p>
          <a:p>
            <a:pPr lvl="1" eaLnBrk="1" hangingPunct="1">
              <a:buFont typeface="Wingdings" panose="05000000000000000000" pitchFamily="2" charset="2"/>
              <a:buNone/>
            </a:pPr>
            <a:r>
              <a:rPr lang="en-US" altLang="ja-JP"/>
              <a:t>provides shared memory but not uniformly accessed.</a:t>
            </a:r>
          </a:p>
          <a:p>
            <a:pPr eaLnBrk="1" hangingPunct="1"/>
            <a:r>
              <a:rPr lang="en-US" altLang="ja-JP"/>
              <a:t>NORA/NORMA</a:t>
            </a:r>
            <a:r>
              <a:rPr lang="ja-JP" altLang="en-US"/>
              <a:t>（</a:t>
            </a:r>
            <a:r>
              <a:rPr lang="en-US" altLang="ja-JP"/>
              <a:t>No</a:t>
            </a:r>
            <a:r>
              <a:rPr lang="ja-JP" altLang="en-US"/>
              <a:t>　</a:t>
            </a:r>
            <a:r>
              <a:rPr lang="en-US" altLang="ja-JP"/>
              <a:t>Remote</a:t>
            </a:r>
            <a:r>
              <a:rPr lang="ja-JP" altLang="en-US"/>
              <a:t>　</a:t>
            </a:r>
            <a:r>
              <a:rPr lang="en-US" altLang="ja-JP"/>
              <a:t>Memory</a:t>
            </a:r>
            <a:r>
              <a:rPr lang="ja-JP" altLang="en-US"/>
              <a:t>　</a:t>
            </a:r>
            <a:r>
              <a:rPr lang="en-US" altLang="ja-JP"/>
              <a:t>Access</a:t>
            </a:r>
            <a:r>
              <a:rPr lang="ja-JP" altLang="en-US"/>
              <a:t>　</a:t>
            </a:r>
            <a:r>
              <a:rPr lang="en-US" altLang="ja-JP"/>
              <a:t>Model</a:t>
            </a:r>
            <a:r>
              <a:rPr lang="ja-JP" altLang="en-US"/>
              <a:t>）</a:t>
            </a:r>
          </a:p>
          <a:p>
            <a:pPr lvl="1" eaLnBrk="1" hangingPunct="1">
              <a:buFont typeface="Wingdings" panose="05000000000000000000" pitchFamily="2" charset="2"/>
              <a:buNone/>
            </a:pPr>
            <a:r>
              <a:rPr lang="en-US" altLang="ja-JP"/>
              <a:t>provides no shared memory. Communication is done with message passing.</a:t>
            </a:r>
          </a:p>
        </p:txBody>
      </p:sp>
      <p:pic>
        <p:nvPicPr>
          <p:cNvPr id="2" name="オーディオ 1">
            <a:hlinkClick r:id="" action="ppaction://media"/>
            <a:extLst>
              <a:ext uri="{FF2B5EF4-FFF2-40B4-BE49-F238E27FC236}">
                <a16:creationId xmlns:a16="http://schemas.microsoft.com/office/drawing/2014/main" id="{936C2C57-7AB5-4750-A51A-9E193848D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609"/>
    </mc:Choice>
    <mc:Fallback xmlns="">
      <p:transition spd="slow" advTm="7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1" x="8934450" y="3794125"/>
          <p14:tracePt t="770" x="8751888" y="3794125"/>
          <p14:tracePt t="777" x="8588375" y="3811588"/>
          <p14:tracePt t="788" x="8432800" y="3857625"/>
          <p14:tracePt t="793" x="8286750" y="3857625"/>
          <p14:tracePt t="803" x="8140700" y="3857625"/>
          <p14:tracePt t="809" x="7967663" y="3857625"/>
          <p14:tracePt t="817" x="7821613" y="3857625"/>
          <p14:tracePt t="825" x="7648575" y="3884613"/>
          <p14:tracePt t="833" x="7494588" y="3884613"/>
          <p14:tracePt t="841" x="7385050" y="3884613"/>
          <p14:tracePt t="849" x="7283450" y="3911600"/>
          <p14:tracePt t="857" x="7192963" y="3911600"/>
          <p14:tracePt t="865" x="7165975" y="3921125"/>
          <p14:tracePt t="873" x="7129463" y="3921125"/>
          <p14:tracePt t="881" x="7110413" y="3921125"/>
          <p14:tracePt t="27474" x="7046913" y="3911600"/>
          <p14:tracePt t="27481" x="6964363" y="3903663"/>
          <p14:tracePt t="27490" x="6873875" y="3884613"/>
          <p14:tracePt t="27498" x="6791325" y="3857625"/>
          <p14:tracePt t="27505" x="6700838" y="3830638"/>
          <p14:tracePt t="27512" x="6610350" y="3830638"/>
          <p14:tracePt t="27520" x="6581775" y="3830638"/>
          <p14:tracePt t="27528" x="6481763" y="3830638"/>
          <p14:tracePt t="27536" x="6381750" y="3848100"/>
          <p14:tracePt t="27544" x="6272213" y="3875088"/>
          <p14:tracePt t="27552" x="6189663" y="3894138"/>
          <p14:tracePt t="27560" x="6099175" y="3921125"/>
          <p14:tracePt t="27568" x="5989638" y="3921125"/>
          <p14:tracePt t="27576" x="5870575" y="3930650"/>
          <p14:tracePt t="27584" x="5724525" y="3948113"/>
          <p14:tracePt t="27592" x="5616575" y="3948113"/>
          <p14:tracePt t="27601" x="5487988" y="3948113"/>
          <p14:tracePt t="27608" x="5360988" y="3948113"/>
          <p14:tracePt t="27616" x="5268913" y="3948113"/>
          <p14:tracePt t="27624" x="5178425" y="3948113"/>
          <p14:tracePt t="27633" x="5105400" y="3948113"/>
          <p14:tracePt t="27640" x="5049838" y="3948113"/>
          <p14:tracePt t="27650" x="4995863" y="3948113"/>
          <p14:tracePt t="27656" x="4913313" y="3930650"/>
          <p14:tracePt t="27665" x="4822825" y="3921125"/>
          <p14:tracePt t="27672" x="4730750" y="3921125"/>
          <p14:tracePt t="27680" x="4649788" y="3894138"/>
          <p14:tracePt t="27688" x="4567238" y="3848100"/>
          <p14:tracePt t="27696" x="4513263" y="3840163"/>
          <p14:tracePt t="27704" x="4448175" y="3811588"/>
          <p14:tracePt t="27712" x="4384675" y="3757613"/>
          <p14:tracePt t="27720" x="4348163" y="3730625"/>
          <p14:tracePt t="27728" x="4284663" y="3665538"/>
          <p14:tracePt t="27736" x="4267200" y="3629025"/>
          <p14:tracePt t="27744" x="4211638" y="3584575"/>
          <p14:tracePt t="27752" x="4194175" y="3538538"/>
          <p14:tracePt t="27760" x="4165600" y="3475038"/>
          <p14:tracePt t="27768" x="4165600" y="3465513"/>
          <p14:tracePt t="27776" x="4148138" y="3429000"/>
          <p14:tracePt t="27784" x="4138613" y="3392488"/>
          <p14:tracePt t="27792" x="4121150" y="3355975"/>
          <p14:tracePt t="27800" x="4121150" y="3346450"/>
          <p14:tracePt t="27809" x="4111625" y="3309938"/>
          <p14:tracePt t="27817" x="4084638" y="3282950"/>
          <p14:tracePt t="27825" x="4065588" y="3265488"/>
          <p14:tracePt t="27833" x="4048125" y="3219450"/>
          <p14:tracePt t="27841" x="4011613" y="3173413"/>
          <p14:tracePt t="27850" x="3992563" y="3146425"/>
          <p14:tracePt t="27857" x="3956050" y="3109913"/>
          <p14:tracePt t="27866" x="3938588" y="3090863"/>
          <p14:tracePt t="27873" x="3911600" y="3054350"/>
          <p14:tracePt t="27881" x="3875088" y="3009900"/>
          <p14:tracePt t="27903" x="3829050" y="2963863"/>
          <p14:tracePt t="27905" x="3810000" y="2917825"/>
          <p14:tracePt t="27913" x="3792538" y="2900363"/>
          <p14:tracePt t="27921" x="3756025" y="2863850"/>
          <p14:tracePt t="27929" x="3729038" y="2836863"/>
          <p14:tracePt t="27937" x="3692525" y="2800350"/>
          <p14:tracePt t="27945" x="3673475" y="2771775"/>
          <p14:tracePt t="27953" x="3629025" y="2727325"/>
          <p14:tracePt t="27961" x="3619500" y="2717800"/>
          <p14:tracePt t="27968" x="3582988" y="2681288"/>
          <p14:tracePt t="27977" x="3527425" y="2625725"/>
          <p14:tracePt t="27987" x="3482975" y="2562225"/>
          <p14:tracePt t="27993" x="3436938" y="2525713"/>
          <p14:tracePt t="28002" x="3382963" y="2489200"/>
          <p14:tracePt t="28009" x="3354388" y="2462213"/>
          <p14:tracePt t="28017" x="3290888" y="2408238"/>
          <p14:tracePt t="28025" x="3281363" y="2398713"/>
          <p14:tracePt t="28033" x="3227388" y="2371725"/>
          <p14:tracePt t="28041" x="3208338" y="2362200"/>
          <p14:tracePt t="28050" x="3181350" y="2352675"/>
          <p14:tracePt t="28057" x="3136900" y="2343150"/>
          <p14:tracePt t="28066" x="3090863" y="2316163"/>
          <p14:tracePt t="28073" x="3035300" y="2306638"/>
          <p14:tracePt t="28081" x="2990850" y="2298700"/>
          <p14:tracePt t="28089" x="2954338" y="2298700"/>
          <p14:tracePt t="28097" x="2908300" y="2279650"/>
          <p14:tracePt t="28105" x="2852738" y="2279650"/>
          <p14:tracePt t="28113" x="2798763" y="2279650"/>
          <p14:tracePt t="28121" x="2735263" y="2262188"/>
          <p14:tracePt t="28129" x="2662238" y="2262188"/>
          <p14:tracePt t="28137" x="2552700" y="2262188"/>
          <p14:tracePt t="28145" x="2462213" y="2262188"/>
          <p14:tracePt t="28153" x="2370138" y="2262188"/>
          <p14:tracePt t="28161" x="2270125" y="2262188"/>
          <p14:tracePt t="28168" x="2214563" y="2262188"/>
          <p14:tracePt t="28177" x="2143125" y="2262188"/>
          <p14:tracePt t="28185" x="2051050" y="2262188"/>
          <p14:tracePt t="28193" x="2024063" y="2262188"/>
          <p14:tracePt t="28201" x="1978025" y="2252663"/>
          <p14:tracePt t="28209" x="1951038" y="2252663"/>
          <p14:tracePt t="28218" x="1941513" y="2252663"/>
          <p14:tracePt t="28225" x="1931988" y="2252663"/>
          <p14:tracePt t="28233" x="1924050" y="2243138"/>
          <p14:tracePt t="28257" x="1914525" y="2243138"/>
          <p14:tracePt t="28273" x="1905000" y="2243138"/>
          <p14:tracePt t="28281" x="1895475" y="2243138"/>
          <p14:tracePt t="28289" x="1887538" y="2233613"/>
          <p14:tracePt t="28297" x="1868488" y="2233613"/>
          <p14:tracePt t="28305" x="1860550" y="2233613"/>
          <p14:tracePt t="28321" x="1851025" y="2233613"/>
          <p14:tracePt t="28329" x="1824038" y="2233613"/>
          <p14:tracePt t="28337" x="1814513" y="2233613"/>
          <p14:tracePt t="28361" x="1804988" y="2233613"/>
          <p14:tracePt t="28368" x="1795463" y="2225675"/>
          <p14:tracePt t="28578" x="1795463" y="2216150"/>
          <p14:tracePt t="28601" x="1795463" y="2206625"/>
          <p14:tracePt t="28641" x="1814513" y="2206625"/>
          <p14:tracePt t="28651" x="1831975" y="2216150"/>
          <p14:tracePt t="28666" x="1878013" y="2233613"/>
          <p14:tracePt t="28681" x="1905000" y="2243138"/>
          <p14:tracePt t="28689" x="1924050" y="2262188"/>
          <p14:tracePt t="28712" x="1931988" y="2262188"/>
          <p14:tracePt t="28937" x="1951038" y="2262188"/>
          <p14:tracePt t="28945" x="1960563" y="2262188"/>
          <p14:tracePt t="29000" x="1968500" y="2262188"/>
          <p14:tracePt t="29016" x="1978025" y="2262188"/>
          <p14:tracePt t="29024" x="1978025" y="2252663"/>
          <p14:tracePt t="29040" x="1987550" y="2243138"/>
          <p14:tracePt t="29048" x="1997075" y="2233613"/>
          <p14:tracePt t="30601" x="2005013" y="2233613"/>
          <p14:tracePt t="30609" x="2033588" y="2225675"/>
          <p14:tracePt t="30617" x="2087563" y="2206625"/>
          <p14:tracePt t="30625" x="2179638" y="2197100"/>
          <p14:tracePt t="30634" x="2260600" y="2170113"/>
          <p14:tracePt t="30641" x="2316163" y="2170113"/>
          <p14:tracePt t="30651" x="2379663" y="2160588"/>
          <p14:tracePt t="30657" x="2416175" y="2160588"/>
          <p14:tracePt t="30667" x="2462213" y="2152650"/>
          <p14:tracePt t="30673" x="2498725" y="2133600"/>
          <p14:tracePt t="30682" x="2543175" y="2133600"/>
          <p14:tracePt t="30689" x="2598738" y="2116138"/>
          <p14:tracePt t="30698" x="2625725" y="2116138"/>
          <p14:tracePt t="30707" x="2679700" y="2116138"/>
          <p14:tracePt t="30713" x="2762250" y="2116138"/>
          <p14:tracePt t="30720" x="2817813" y="2116138"/>
          <p14:tracePt t="30728" x="2908300" y="2116138"/>
          <p14:tracePt t="30736" x="2981325" y="2116138"/>
          <p14:tracePt t="30744" x="3035300" y="2116138"/>
          <p14:tracePt t="30752" x="3081338" y="2116138"/>
          <p14:tracePt t="30760" x="3100388" y="2106613"/>
          <p14:tracePt t="30768" x="3136900" y="2106613"/>
          <p14:tracePt t="30776" x="3190875" y="2097088"/>
          <p14:tracePt t="30784" x="3227388" y="2089150"/>
          <p14:tracePt t="30792" x="3300413" y="2060575"/>
          <p14:tracePt t="30802" x="3373438" y="2043113"/>
          <p14:tracePt t="30808" x="3446463" y="2033588"/>
          <p14:tracePt t="30817" x="3527425" y="2033588"/>
          <p14:tracePt t="30824" x="3656013" y="2033588"/>
          <p14:tracePt t="30832" x="3765550" y="2033588"/>
          <p14:tracePt t="30840" x="3856038" y="2033588"/>
          <p14:tracePt t="30849" x="3911600" y="2024063"/>
          <p14:tracePt t="30856" x="3965575" y="2024063"/>
          <p14:tracePt t="30866" x="4002088" y="2006600"/>
          <p14:tracePt t="31168" x="4011613" y="2006600"/>
          <p14:tracePt t="31488" x="4011613" y="2033588"/>
          <p14:tracePt t="31664" x="4011613" y="2043113"/>
          <p14:tracePt t="31671" x="4002088" y="2060575"/>
          <p14:tracePt t="31680" x="4002088" y="2070100"/>
          <p14:tracePt t="31688" x="4002088" y="2089150"/>
          <p14:tracePt t="31695" x="3992563" y="2116138"/>
          <p14:tracePt t="31704" x="3992563" y="2133600"/>
          <p14:tracePt t="31712" x="3965575" y="2160588"/>
          <p14:tracePt t="31720" x="3956050" y="2189163"/>
          <p14:tracePt t="31727" x="3956050" y="2206625"/>
          <p14:tracePt t="31735" x="3948113" y="2243138"/>
          <p14:tracePt t="31744" x="3948113" y="2262188"/>
          <p14:tracePt t="31752" x="3938588" y="2279650"/>
          <p14:tracePt t="31768" x="3938588" y="2298700"/>
          <p14:tracePt t="31777" x="3919538" y="2316163"/>
          <p14:tracePt t="31992" x="3919538" y="2352675"/>
          <p14:tracePt t="32008" x="3919538" y="2362200"/>
          <p14:tracePt t="32016" x="3919538" y="2371725"/>
          <p14:tracePt t="32023" x="3919538" y="2389188"/>
          <p14:tracePt t="32032" x="3911600" y="2408238"/>
          <p14:tracePt t="32039" x="3911600" y="2435225"/>
          <p14:tracePt t="32048" x="3902075" y="2452688"/>
          <p14:tracePt t="32056" x="3902075" y="2462213"/>
          <p14:tracePt t="32064" x="3902075" y="2481263"/>
          <p14:tracePt t="32080" x="3902075" y="2489200"/>
          <p14:tracePt t="32088" x="3902075" y="2498725"/>
          <p14:tracePt t="32095" x="3892550" y="2508250"/>
          <p14:tracePt t="32103" x="3892550" y="2517775"/>
          <p14:tracePt t="32128" x="3892550" y="2525713"/>
          <p14:tracePt t="32248" x="3892550" y="2535238"/>
          <p14:tracePt t="32288" x="3892550" y="2544763"/>
          <p14:tracePt t="32295" x="3883025" y="2554288"/>
          <p14:tracePt t="32344" x="3875088" y="2562225"/>
          <p14:tracePt t="32408" x="3875088" y="2571750"/>
          <p14:tracePt t="32440" x="3875088" y="2581275"/>
          <p14:tracePt t="32448" x="3875088" y="2598738"/>
          <p14:tracePt t="32456" x="3875088" y="2608263"/>
          <p14:tracePt t="32464" x="3865563" y="2617788"/>
          <p14:tracePt t="32472" x="3865563" y="2625725"/>
          <p14:tracePt t="32480" x="3865563" y="2635250"/>
          <p14:tracePt t="32488" x="3865563" y="2644775"/>
          <p14:tracePt t="32504" x="3865563" y="2654300"/>
          <p14:tracePt t="32520" x="3865563" y="2662238"/>
          <p14:tracePt t="32753" x="3865563" y="2671763"/>
          <p14:tracePt t="32761" x="3883025" y="2671763"/>
          <p14:tracePt t="32768" x="3911600" y="2671763"/>
          <p14:tracePt t="32777" x="3956050" y="2671763"/>
          <p14:tracePt t="32784" x="3975100" y="2671763"/>
          <p14:tracePt t="32792" x="4011613" y="2671763"/>
          <p14:tracePt t="32800" x="4029075" y="2671763"/>
          <p14:tracePt t="32808" x="4057650" y="2671763"/>
          <p14:tracePt t="32816" x="4102100" y="2644775"/>
          <p14:tracePt t="32824" x="4121150" y="2635250"/>
          <p14:tracePt t="32832" x="4157663" y="2635250"/>
          <p14:tracePt t="32848" x="4175125" y="2635250"/>
          <p14:tracePt t="32856" x="4194175" y="2635250"/>
          <p14:tracePt t="32865" x="4202113" y="2625725"/>
          <p14:tracePt t="32872" x="4238625" y="2625725"/>
          <p14:tracePt t="32885" x="4267200" y="2625725"/>
          <p14:tracePt t="32888" x="4294188" y="2625725"/>
          <p14:tracePt t="32896" x="4340225" y="2625725"/>
          <p14:tracePt t="32904" x="4376738" y="2625725"/>
          <p14:tracePt t="32911" x="4448175" y="2625725"/>
          <p14:tracePt t="32920" x="4476750" y="2625725"/>
          <p14:tracePt t="32928" x="4530725" y="2625725"/>
          <p14:tracePt t="32936" x="4557713" y="2625725"/>
          <p14:tracePt t="32944" x="4576763" y="2625725"/>
          <p14:tracePt t="32952" x="4603750" y="2625725"/>
          <p14:tracePt t="33009" x="4613275" y="2625725"/>
          <p14:tracePt t="33016" x="4622800" y="2625725"/>
          <p14:tracePt t="33033" x="4622800" y="2635250"/>
          <p14:tracePt t="33169" x="4640263" y="2644775"/>
          <p14:tracePt t="33177" x="4695825" y="2644775"/>
          <p14:tracePt t="33185" x="4749800" y="2644775"/>
          <p14:tracePt t="33193" x="4822825" y="2644775"/>
          <p14:tracePt t="33201" x="4868863" y="2644775"/>
          <p14:tracePt t="33209" x="4922838" y="2644775"/>
          <p14:tracePt t="33218" x="4959350" y="2644775"/>
          <p14:tracePt t="33225" x="5005388" y="2644775"/>
          <p14:tracePt t="33235" x="5059363" y="2644775"/>
          <p14:tracePt t="33241" x="5095875" y="2644775"/>
          <p14:tracePt t="33252" x="5141913" y="2644775"/>
          <p14:tracePt t="33258" x="5159375" y="2644775"/>
          <p14:tracePt t="33268" x="5187950" y="2644775"/>
          <p14:tracePt t="33273" x="5195888" y="2644775"/>
          <p14:tracePt t="33289" x="5205413" y="2644775"/>
          <p14:tracePt t="33361" x="5224463" y="2644775"/>
          <p14:tracePt t="33377" x="5241925" y="2644775"/>
          <p14:tracePt t="33385" x="5260975" y="2644775"/>
          <p14:tracePt t="33394" x="5268913" y="2644775"/>
          <p14:tracePt t="33401" x="5287963" y="2644775"/>
          <p14:tracePt t="33409" x="5305425" y="2644775"/>
          <p14:tracePt t="33418" x="5334000" y="2644775"/>
          <p14:tracePt t="33425" x="5360988" y="2644775"/>
          <p14:tracePt t="33435" x="5414963" y="2644775"/>
          <p14:tracePt t="33441" x="5461000" y="2644775"/>
          <p14:tracePt t="33451" x="5497513" y="2644775"/>
          <p14:tracePt t="33457" x="5543550" y="2644775"/>
          <p14:tracePt t="33466" x="5580063" y="2644775"/>
          <p14:tracePt t="33472" x="5607050" y="2635250"/>
          <p14:tracePt t="33480" x="5616575" y="2635250"/>
          <p14:tracePt t="33487" x="5624513" y="2635250"/>
          <p14:tracePt t="33496" x="5634038" y="2635250"/>
          <p14:tracePt t="33504" x="5653088" y="2635250"/>
          <p14:tracePt t="33512" x="5670550" y="2625725"/>
          <p14:tracePt t="33744" x="5688013" y="2625725"/>
          <p14:tracePt t="33752" x="5707063" y="2625725"/>
          <p14:tracePt t="33759" x="5724525" y="2635250"/>
          <p14:tracePt t="33768" x="5734050" y="2644775"/>
          <p14:tracePt t="33784" x="5743575" y="2644775"/>
          <p14:tracePt t="33800" x="5753100" y="2644775"/>
          <p14:tracePt t="33807" x="5761038" y="2644775"/>
          <p14:tracePt t="33816" x="5780088" y="2644775"/>
          <p14:tracePt t="33823" x="5789613" y="2644775"/>
          <p14:tracePt t="34040" x="5834063" y="2644775"/>
          <p14:tracePt t="34048" x="5907088" y="2644775"/>
          <p14:tracePt t="34056" x="6035675" y="2644775"/>
          <p14:tracePt t="34065" x="6126163" y="2644775"/>
          <p14:tracePt t="34072" x="6254750" y="2644775"/>
          <p14:tracePt t="34080" x="6362700" y="2644775"/>
          <p14:tracePt t="34088" x="6418263" y="2644775"/>
          <p14:tracePt t="34096" x="6472238" y="2644775"/>
          <p14:tracePt t="34104" x="6508750" y="2644775"/>
          <p14:tracePt t="34112" x="6527800" y="2644775"/>
          <p14:tracePt t="34520" x="6527800" y="2654300"/>
          <p14:tracePt t="34536" x="6527800" y="2681288"/>
          <p14:tracePt t="34624" x="6527800" y="2690813"/>
          <p14:tracePt t="34640" x="6527800" y="2708275"/>
          <p14:tracePt t="34656" x="6537325" y="2727325"/>
          <p14:tracePt t="35144" x="6537325" y="2735263"/>
          <p14:tracePt t="35184" x="6537325" y="2754313"/>
          <p14:tracePt t="35200" x="6527800" y="2763838"/>
          <p14:tracePt t="35217" x="6518275" y="2771775"/>
          <p14:tracePt t="35225" x="6508750" y="2771775"/>
          <p14:tracePt t="35234" x="6491288" y="2771775"/>
          <p14:tracePt t="35241" x="6464300" y="2771775"/>
          <p14:tracePt t="35251" x="6445250" y="2771775"/>
          <p14:tracePt t="35257" x="6418263" y="2790825"/>
          <p14:tracePt t="35268" x="6399213" y="2790825"/>
          <p14:tracePt t="35273" x="6354763" y="2800350"/>
          <p14:tracePt t="35284" x="6345238" y="2808288"/>
          <p14:tracePt t="35289" x="6326188" y="2817813"/>
          <p14:tracePt t="35314" x="6318250" y="2817813"/>
          <p14:tracePt t="35329" x="6308725" y="2817813"/>
          <p14:tracePt t="35377" x="6299200" y="2827338"/>
          <p14:tracePt t="35401" x="6291263" y="2836863"/>
          <p14:tracePt t="35425" x="6281738" y="2844800"/>
          <p14:tracePt t="35537" x="6272213" y="2854325"/>
          <p14:tracePt t="35585" x="6272213" y="2863850"/>
          <p14:tracePt t="35609" x="6262688" y="2873375"/>
          <p14:tracePt t="35641" x="6254750" y="2873375"/>
          <p14:tracePt t="35650" x="6245225" y="2881313"/>
          <p14:tracePt t="35673" x="6235700" y="2890838"/>
          <p14:tracePt t="35698" x="6226175" y="2900363"/>
          <p14:tracePt t="35712" x="6218238" y="2909888"/>
          <p14:tracePt t="35720" x="6199188" y="2917825"/>
          <p14:tracePt t="35727" x="6189663" y="2927350"/>
          <p14:tracePt t="35736" x="6181725" y="2927350"/>
          <p14:tracePt t="35743" x="6153150" y="2936875"/>
          <p14:tracePt t="35752" x="6145213" y="2946400"/>
          <p14:tracePt t="35759" x="6135688" y="2946400"/>
          <p14:tracePt t="35767" x="6126163" y="2963863"/>
          <p14:tracePt t="35784" x="6099175" y="2982913"/>
          <p14:tracePt t="35800" x="6099175" y="2990850"/>
          <p14:tracePt t="35816" x="6080125" y="2990850"/>
          <p14:tracePt t="35823" x="6062663" y="3009900"/>
          <p14:tracePt t="35832" x="6053138" y="3017838"/>
          <p14:tracePt t="35856" x="6043613" y="3027363"/>
          <p14:tracePt t="35864" x="6035675" y="3027363"/>
          <p14:tracePt t="35880" x="6016625" y="3036888"/>
          <p14:tracePt t="35902" x="5989638" y="3054350"/>
          <p14:tracePt t="35912" x="5980113" y="3063875"/>
          <p14:tracePt t="35920" x="5972175" y="3063875"/>
          <p14:tracePt t="35927" x="5953125" y="3073400"/>
          <p14:tracePt t="35935" x="5935663" y="3073400"/>
          <p14:tracePt t="35943" x="5926138" y="3082925"/>
          <p14:tracePt t="35952" x="5916613" y="3082925"/>
          <p14:tracePt t="35959" x="5907088" y="3082925"/>
          <p14:tracePt t="35976" x="5889625" y="3082925"/>
          <p14:tracePt t="35984" x="5870575" y="3090863"/>
          <p14:tracePt t="35993" x="5862638" y="3100388"/>
          <p14:tracePt t="36002" x="5843588" y="3109913"/>
          <p14:tracePt t="36009" x="5826125" y="3109913"/>
          <p14:tracePt t="36017" x="5816600" y="3109913"/>
          <p14:tracePt t="36025" x="5807075" y="3109913"/>
          <p14:tracePt t="36033" x="5780088" y="3109913"/>
          <p14:tracePt t="36049" x="5761038" y="3119438"/>
          <p14:tracePt t="36065" x="5743575" y="3119438"/>
          <p14:tracePt t="36072" x="5724525" y="3119438"/>
          <p14:tracePt t="36081" x="5716588" y="3119438"/>
          <p14:tracePt t="36088" x="5697538" y="3119438"/>
          <p14:tracePt t="36096" x="5688013" y="3119438"/>
          <p14:tracePt t="36104" x="5680075" y="3119438"/>
          <p14:tracePt t="36120" x="5661025" y="3136900"/>
          <p14:tracePt t="36136" x="5653088" y="3136900"/>
          <p14:tracePt t="36225" x="5634038" y="3136900"/>
          <p14:tracePt t="36249" x="5616575" y="3127375"/>
          <p14:tracePt t="36257" x="5597525" y="3119438"/>
          <p14:tracePt t="36267" x="5588000" y="3119438"/>
          <p14:tracePt t="36273" x="5570538" y="3100388"/>
          <p14:tracePt t="36283" x="5551488" y="3090863"/>
          <p14:tracePt t="36298" x="5543550" y="3082925"/>
          <p14:tracePt t="36305" x="5524500" y="3073400"/>
          <p14:tracePt t="36314" x="5507038" y="3054350"/>
          <p14:tracePt t="36321" x="5497513" y="3046413"/>
          <p14:tracePt t="36417" x="5497513" y="3036888"/>
          <p14:tracePt t="36425" x="5497513" y="3027363"/>
          <p14:tracePt t="36433" x="5497513" y="3017838"/>
          <p14:tracePt t="36441" x="5497513" y="3009900"/>
          <p14:tracePt t="36451" x="5514975" y="2990850"/>
          <p14:tracePt t="36457" x="5551488" y="2973388"/>
          <p14:tracePt t="36467" x="5580063" y="2963863"/>
          <p14:tracePt t="36473" x="5624513" y="2954338"/>
          <p14:tracePt t="36483" x="5653088" y="2946400"/>
          <p14:tracePt t="36489" x="5697538" y="2917825"/>
          <p14:tracePt t="36499" x="5724525" y="2917825"/>
          <p14:tracePt t="36505" x="5753100" y="2917825"/>
          <p14:tracePt t="36513" x="5770563" y="2917825"/>
          <p14:tracePt t="36521" x="5797550" y="2917825"/>
          <p14:tracePt t="36529" x="5816600" y="2917825"/>
          <p14:tracePt t="36537" x="5826125" y="2917825"/>
          <p14:tracePt t="36545" x="5843588" y="2917825"/>
          <p14:tracePt t="36626" x="5853113" y="2917825"/>
          <p14:tracePt t="36776" x="5889625" y="2917825"/>
          <p14:tracePt t="36784" x="5962650" y="2936875"/>
          <p14:tracePt t="36792" x="6016625" y="2946400"/>
          <p14:tracePt t="36800" x="6099175" y="2982913"/>
          <p14:tracePt t="36808" x="6162675" y="2982913"/>
          <p14:tracePt t="36816" x="6235700" y="3000375"/>
          <p14:tracePt t="36824" x="6291263" y="3000375"/>
          <p14:tracePt t="36832" x="6335713" y="3000375"/>
          <p14:tracePt t="36839" x="6372225" y="3000375"/>
          <p14:tracePt t="36848" x="6391275" y="3000375"/>
          <p14:tracePt t="36856" x="6408738" y="3000375"/>
          <p14:tracePt t="36872" x="6418263" y="3000375"/>
          <p14:tracePt t="36888" x="6427788" y="3000375"/>
          <p14:tracePt t="37008" x="6435725" y="3000375"/>
          <p14:tracePt t="37016" x="6445250" y="3000375"/>
          <p14:tracePt t="37023" x="6464300" y="3000375"/>
          <p14:tracePt t="37032" x="6472238" y="3000375"/>
          <p14:tracePt t="37040" x="6500813" y="3000375"/>
          <p14:tracePt t="37048" x="6508750" y="3000375"/>
          <p14:tracePt t="37056" x="6537325" y="3000375"/>
          <p14:tracePt t="37065" x="6554788" y="3000375"/>
          <p14:tracePt t="37072" x="6581775" y="3000375"/>
          <p14:tracePt t="37080" x="6610350" y="3000375"/>
          <p14:tracePt t="37088" x="6637338" y="3000375"/>
          <p14:tracePt t="37095" x="6681788" y="3000375"/>
          <p14:tracePt t="37104" x="6700838" y="3000375"/>
          <p14:tracePt t="37112" x="6727825" y="3000375"/>
          <p14:tracePt t="37120" x="6746875" y="3000375"/>
          <p14:tracePt t="37127" x="6773863" y="3000375"/>
          <p14:tracePt t="37136" x="6791325" y="3000375"/>
          <p14:tracePt t="37143" x="6819900" y="3000375"/>
          <p14:tracePt t="37152" x="6837363" y="3000375"/>
          <p14:tracePt t="37159" x="6883400" y="3000375"/>
          <p14:tracePt t="37168" x="6919913" y="3000375"/>
          <p14:tracePt t="37176" x="6956425" y="3000375"/>
          <p14:tracePt t="37184" x="7000875" y="3009900"/>
          <p14:tracePt t="37191" x="7056438" y="3009900"/>
          <p14:tracePt t="37200" x="7119938" y="3036888"/>
          <p14:tracePt t="37207" x="7183438" y="3046413"/>
          <p14:tracePt t="37216" x="7239000" y="3046413"/>
          <p14:tracePt t="37224" x="7292975" y="3054350"/>
          <p14:tracePt t="37233" x="7339013" y="3054350"/>
          <p14:tracePt t="37239" x="7366000" y="3054350"/>
          <p14:tracePt t="37248" x="7385050" y="3054350"/>
          <p14:tracePt t="37520" x="7375525" y="3054350"/>
          <p14:tracePt t="37528" x="7356475" y="3054350"/>
          <p14:tracePt t="37535" x="7348538" y="3046413"/>
          <p14:tracePt t="37552" x="7339013" y="3046413"/>
          <p14:tracePt t="37559" x="7329488" y="3046413"/>
          <p14:tracePt t="37576" x="7302500" y="3036888"/>
          <p14:tracePt t="37592" x="7292975" y="3027363"/>
          <p14:tracePt t="37640" x="7283450" y="3017838"/>
          <p14:tracePt t="38016" x="7283450" y="3009900"/>
          <p14:tracePt t="38048" x="7283450" y="3000375"/>
          <p14:tracePt t="38064" x="7283450" y="2973388"/>
          <p14:tracePt t="38088" x="7283450" y="2963863"/>
          <p14:tracePt t="38095" x="7283450" y="2954338"/>
          <p14:tracePt t="38103" x="7283450" y="2936875"/>
          <p14:tracePt t="38120" x="7283450" y="2927350"/>
          <p14:tracePt t="38136" x="7283450" y="2917825"/>
          <p14:tracePt t="38216" x="7283450" y="2909888"/>
          <p14:tracePt t="38248" x="7283450" y="2900363"/>
          <p14:tracePt t="38561" x="7275513" y="2890838"/>
          <p14:tracePt t="38593" x="7265988" y="2873375"/>
          <p14:tracePt t="38601" x="7265988" y="2863850"/>
          <p14:tracePt t="38609" x="7265988" y="2854325"/>
          <p14:tracePt t="38617" x="7256463" y="2844800"/>
          <p14:tracePt t="38626" x="7256463" y="2836863"/>
          <p14:tracePt t="38641" x="7248525" y="2827338"/>
          <p14:tracePt t="38650" x="7248525" y="2817813"/>
          <p14:tracePt t="38720" x="7248525" y="2808288"/>
          <p14:tracePt t="38768" x="7248525" y="2800350"/>
          <p14:tracePt t="38793" x="7239000" y="2790825"/>
          <p14:tracePt t="38825" x="7219950" y="2771775"/>
          <p14:tracePt t="38865" x="7212013" y="2763838"/>
          <p14:tracePt t="38929" x="7202488" y="2754313"/>
          <p14:tracePt t="38945" x="7192963" y="2735263"/>
          <p14:tracePt t="38961" x="7183438" y="2717800"/>
          <p14:tracePt t="39361" x="7175500" y="2717800"/>
          <p14:tracePt t="39369" x="7165975" y="2717800"/>
          <p14:tracePt t="39377" x="7138988" y="2717800"/>
          <p14:tracePt t="39385" x="7119938" y="2717800"/>
          <p14:tracePt t="39393" x="7092950" y="2717800"/>
          <p14:tracePt t="39401" x="7073900" y="2717800"/>
          <p14:tracePt t="39409" x="7029450" y="2717800"/>
          <p14:tracePt t="39418" x="6973888" y="2717800"/>
          <p14:tracePt t="39425" x="6919913" y="2717800"/>
          <p14:tracePt t="39433" x="6883400" y="2717800"/>
          <p14:tracePt t="39441" x="6827838" y="2717800"/>
          <p14:tracePt t="39450" x="6800850" y="2717800"/>
          <p14:tracePt t="39457" x="6764338" y="2717800"/>
          <p14:tracePt t="39467" x="6737350" y="2717800"/>
          <p14:tracePt t="39473" x="6718300" y="2717800"/>
          <p14:tracePt t="39484" x="6691313" y="2717800"/>
          <p14:tracePt t="39490" x="6673850" y="2717800"/>
          <p14:tracePt t="39500" x="6645275" y="2717800"/>
          <p14:tracePt t="39505" x="6627813" y="2708275"/>
          <p14:tracePt t="39514" x="6618288" y="2708275"/>
          <p14:tracePt t="39521" x="6591300" y="2708275"/>
          <p14:tracePt t="39529" x="6554788" y="2708275"/>
          <p14:tracePt t="39537" x="6545263" y="2698750"/>
          <p14:tracePt t="39545" x="6508750" y="2698750"/>
          <p14:tracePt t="39553" x="6500813" y="2698750"/>
          <p14:tracePt t="39561" x="6481763" y="2690813"/>
          <p14:tracePt t="39569" x="6472238" y="2681288"/>
          <p14:tracePt t="39577" x="6464300" y="2681288"/>
          <p14:tracePt t="40433" x="6454775" y="2681288"/>
          <p14:tracePt t="40441" x="6418263" y="2681288"/>
          <p14:tracePt t="40450" x="6399213" y="2671763"/>
          <p14:tracePt t="40457" x="6372225" y="2662238"/>
          <p14:tracePt t="40467" x="6354763" y="2662238"/>
          <p14:tracePt t="40473" x="6326188" y="2654300"/>
          <p14:tracePt t="40483" x="6308725" y="2635250"/>
          <p14:tracePt t="40489" x="6299200" y="2625725"/>
          <p14:tracePt t="40499" x="6272213" y="2608263"/>
          <p14:tracePt t="40505" x="6254750" y="2608263"/>
          <p14:tracePt t="40514" x="6226175" y="2581275"/>
          <p14:tracePt t="40521" x="6218238" y="2581275"/>
          <p14:tracePt t="40529" x="6199188" y="2562225"/>
          <p14:tracePt t="40537" x="6162675" y="2525713"/>
          <p14:tracePt t="40545" x="6153150" y="2517775"/>
          <p14:tracePt t="40553" x="6126163" y="2481263"/>
          <p14:tracePt t="40561" x="6126163" y="2471738"/>
          <p14:tracePt t="40569" x="6116638" y="2444750"/>
          <p14:tracePt t="40577" x="6108700" y="2425700"/>
          <p14:tracePt t="40585" x="6099175" y="2398713"/>
          <p14:tracePt t="40593" x="6099175" y="2379663"/>
          <p14:tracePt t="40602" x="6099175" y="2343150"/>
          <p14:tracePt t="40609" x="6099175" y="2306638"/>
          <p14:tracePt t="40616" x="6099175" y="2289175"/>
          <p14:tracePt t="40625" x="6099175" y="2252663"/>
          <p14:tracePt t="40634" x="6099175" y="2233613"/>
          <p14:tracePt t="40641" x="6099175" y="2197100"/>
          <p14:tracePt t="40650" x="6099175" y="2152650"/>
          <p14:tracePt t="40657" x="6099175" y="2133600"/>
          <p14:tracePt t="40667" x="6099175" y="2106613"/>
          <p14:tracePt t="40673" x="6116638" y="2089150"/>
          <p14:tracePt t="40684" x="6126163" y="2079625"/>
          <p14:tracePt t="40689" x="6145213" y="2060575"/>
          <p14:tracePt t="40699" x="6162675" y="2043113"/>
          <p14:tracePt t="40705" x="6199188" y="2024063"/>
          <p14:tracePt t="40713" x="6226175" y="1997075"/>
          <p14:tracePt t="40721" x="6245225" y="1987550"/>
          <p14:tracePt t="40729" x="6272213" y="1979613"/>
          <p14:tracePt t="40737" x="6308725" y="1979613"/>
          <p14:tracePt t="40745" x="6335713" y="1979613"/>
          <p14:tracePt t="40753" x="6362700" y="1960563"/>
          <p14:tracePt t="40761" x="6408738" y="1960563"/>
          <p14:tracePt t="40769" x="6427788" y="1960563"/>
          <p14:tracePt t="40777" x="6464300" y="1960563"/>
          <p14:tracePt t="40786" x="6508750" y="1960563"/>
          <p14:tracePt t="40793" x="6518275" y="1960563"/>
          <p14:tracePt t="40801" x="6564313" y="1960563"/>
          <p14:tracePt t="40816" x="6581775" y="1960563"/>
          <p14:tracePt t="40825" x="6600825" y="1960563"/>
          <p14:tracePt t="40834" x="6618288" y="1960563"/>
          <p14:tracePt t="40841" x="6645275" y="1960563"/>
          <p14:tracePt t="40850" x="6664325" y="1970088"/>
          <p14:tracePt t="40857" x="6691313" y="1979613"/>
          <p14:tracePt t="40866" x="6727825" y="1997075"/>
          <p14:tracePt t="40873" x="6737350" y="2006600"/>
          <p14:tracePt t="40883" x="6746875" y="2006600"/>
          <p14:tracePt t="40889" x="6754813" y="2016125"/>
          <p14:tracePt t="40899" x="6764338" y="2024063"/>
          <p14:tracePt t="40919" x="6773863" y="2033588"/>
          <p14:tracePt t="40921" x="6791325" y="2052638"/>
          <p14:tracePt t="40929" x="6800850" y="2060575"/>
          <p14:tracePt t="40945" x="6800850" y="2079625"/>
          <p14:tracePt t="40953" x="6810375" y="2089150"/>
          <p14:tracePt t="40961" x="6810375" y="2097088"/>
          <p14:tracePt t="40969" x="6810375" y="2116138"/>
          <p14:tracePt t="40977" x="6810375" y="2133600"/>
          <p14:tracePt t="40985" x="6810375" y="2160588"/>
          <p14:tracePt t="40993" x="6810375" y="2170113"/>
          <p14:tracePt t="41001" x="6810375" y="2179638"/>
          <p14:tracePt t="41009" x="6810375" y="2189163"/>
          <p14:tracePt t="41017" x="6810375" y="2197100"/>
          <p14:tracePt t="41032" x="6810375" y="2206625"/>
          <p14:tracePt t="41048" x="6810375" y="2216150"/>
          <p14:tracePt t="41080" x="6810375" y="2225675"/>
          <p14:tracePt t="41105" x="6810375" y="2243138"/>
          <p14:tracePt t="41113" x="6810375" y="2252663"/>
          <p14:tracePt t="41121" x="6810375" y="2262188"/>
          <p14:tracePt t="41137" x="6810375" y="2279650"/>
          <p14:tracePt t="41153" x="6810375" y="2289175"/>
          <p14:tracePt t="41169" x="6810375" y="2298700"/>
          <p14:tracePt t="41360" x="6810375" y="2306638"/>
          <p14:tracePt t="41521" x="6810375" y="2325688"/>
          <p14:tracePt t="41537" x="6810375" y="2343150"/>
          <p14:tracePt t="41553" x="6810375" y="2362200"/>
          <p14:tracePt t="41561" x="6810375" y="2389188"/>
          <p14:tracePt t="41570" x="6783388" y="2452688"/>
          <p14:tracePt t="41577" x="6754813" y="2498725"/>
          <p14:tracePt t="41585" x="6737350" y="2544763"/>
          <p14:tracePt t="41593" x="6710363" y="2608263"/>
          <p14:tracePt t="41602" x="6681788" y="2662238"/>
          <p14:tracePt t="41609" x="6645275" y="2717800"/>
          <p14:tracePt t="41617" x="6610350" y="2781300"/>
          <p14:tracePt t="41625" x="6600825" y="2836863"/>
          <p14:tracePt t="41632" x="6581775" y="2863850"/>
          <p14:tracePt t="41641" x="6554788" y="2927350"/>
          <p14:tracePt t="41649" x="6537325" y="2973388"/>
          <p14:tracePt t="41657" x="6518275" y="3009900"/>
          <p14:tracePt t="41666" x="6491288" y="3063875"/>
          <p14:tracePt t="41673" x="6464300" y="3090863"/>
          <p14:tracePt t="41683" x="6427788" y="3146425"/>
          <p14:tracePt t="41689" x="6381750" y="3219450"/>
          <p14:tracePt t="41698" x="6345238" y="3246438"/>
          <p14:tracePt t="41706" x="6318250" y="3282950"/>
          <p14:tracePt t="41713" x="6262688" y="3328988"/>
          <p14:tracePt t="41720" x="6245225" y="3346450"/>
          <p14:tracePt t="41728" x="6199188" y="3392488"/>
          <p14:tracePt t="41736" x="6153150" y="3446463"/>
          <p14:tracePt t="41744" x="6099175" y="3492500"/>
          <p14:tracePt t="41752" x="6053138" y="3529013"/>
          <p14:tracePt t="41760" x="6035675" y="3548063"/>
          <p14:tracePt t="41768" x="5989638" y="3592513"/>
          <p14:tracePt t="41776" x="5953125" y="3611563"/>
          <p14:tracePt t="41784" x="5899150" y="3648075"/>
          <p14:tracePt t="41792" x="5880100" y="3657600"/>
          <p14:tracePt t="41800" x="5870575" y="3665538"/>
          <p14:tracePt t="41808" x="5853113" y="3665538"/>
          <p14:tracePt t="41816" x="5826125" y="3675063"/>
          <p14:tracePt t="41824" x="5816600" y="3675063"/>
          <p14:tracePt t="41833" x="5807075" y="3675063"/>
          <p14:tracePt t="41840" x="5789613" y="3675063"/>
          <p14:tracePt t="41848" x="5780088" y="3675063"/>
          <p14:tracePt t="41857" x="5770563" y="3675063"/>
          <p14:tracePt t="41866" x="5753100" y="3675063"/>
          <p14:tracePt t="41873" x="5734050" y="3675063"/>
          <p14:tracePt t="41882" x="5697538" y="3675063"/>
          <p14:tracePt t="41901" x="5634038" y="3675063"/>
          <p14:tracePt t="41904" x="5597525" y="3675063"/>
          <p14:tracePt t="41913" x="5543550" y="3675063"/>
          <p14:tracePt t="41921" x="5461000" y="3675063"/>
          <p14:tracePt t="41929" x="5405438" y="3675063"/>
          <p14:tracePt t="41937" x="5351463" y="3675063"/>
          <p14:tracePt t="41945" x="5278438" y="3675063"/>
          <p14:tracePt t="41953" x="5187950" y="3675063"/>
          <p14:tracePt t="41961" x="5159375" y="3675063"/>
          <p14:tracePt t="41969" x="5105400" y="3675063"/>
          <p14:tracePt t="41977" x="5059363" y="3675063"/>
          <p14:tracePt t="41985" x="5005388" y="3702050"/>
          <p14:tracePt t="41993" x="4959350" y="3711575"/>
          <p14:tracePt t="42000" x="4922838" y="3711575"/>
          <p14:tracePt t="42008" x="4895850" y="3711575"/>
          <p14:tracePt t="42016" x="4832350" y="3721100"/>
          <p14:tracePt t="42024" x="4776788" y="3721100"/>
          <p14:tracePt t="42032" x="4722813" y="3730625"/>
          <p14:tracePt t="42040" x="4649788" y="3730625"/>
          <p14:tracePt t="42048" x="4549775" y="3730625"/>
          <p14:tracePt t="42056" x="4457700" y="3730625"/>
          <p14:tracePt t="42066" x="4348163" y="3730625"/>
          <p14:tracePt t="42073" x="4221163" y="3730625"/>
          <p14:tracePt t="42083" x="4111625" y="3730625"/>
          <p14:tracePt t="42089" x="3984625" y="3730625"/>
          <p14:tracePt t="42098" x="3875088" y="3730625"/>
          <p14:tracePt t="42105" x="3783013" y="3730625"/>
          <p14:tracePt t="42113" x="3692525" y="3730625"/>
          <p14:tracePt t="42121" x="3600450" y="3730625"/>
          <p14:tracePt t="42129" x="3527425" y="3730625"/>
          <p14:tracePt t="42137" x="3473450" y="3730625"/>
          <p14:tracePt t="42145" x="3419475" y="3730625"/>
          <p14:tracePt t="42153" x="3382963" y="3730625"/>
          <p14:tracePt t="42161" x="3354388" y="3730625"/>
          <p14:tracePt t="42169" x="3327400" y="3730625"/>
          <p14:tracePt t="42177" x="3309938" y="3730625"/>
          <p14:tracePt t="42185" x="3281363" y="3730625"/>
          <p14:tracePt t="42193" x="3263900" y="3730625"/>
          <p14:tracePt t="42201" x="3236913" y="3730625"/>
          <p14:tracePt t="42209" x="3217863" y="3730625"/>
          <p14:tracePt t="42217" x="3200400" y="3730625"/>
          <p14:tracePt t="42225" x="3181350" y="3730625"/>
          <p14:tracePt t="42233" x="3171825" y="3730625"/>
          <p14:tracePt t="42241" x="3144838" y="3730625"/>
          <p14:tracePt t="42249" x="3117850" y="3730625"/>
          <p14:tracePt t="42257" x="3100388" y="3730625"/>
          <p14:tracePt t="42266" x="3063875" y="3730625"/>
          <p14:tracePt t="42273" x="3044825" y="3730625"/>
          <p14:tracePt t="42283" x="3027363" y="3730625"/>
          <p14:tracePt t="42289" x="3008313" y="3730625"/>
          <p14:tracePt t="42298" x="2998788" y="3730625"/>
          <p14:tracePt t="42305" x="2971800" y="3730625"/>
          <p14:tracePt t="42311" x="2962275" y="3730625"/>
          <p14:tracePt t="42320" x="2954338" y="3730625"/>
          <p14:tracePt t="42328" x="2935288" y="3730625"/>
          <p14:tracePt t="42352" x="2925763" y="3730625"/>
          <p14:tracePt t="42368" x="2917825" y="3730625"/>
          <p14:tracePt t="42376" x="2908300" y="3730625"/>
          <p14:tracePt t="42393" x="2881313" y="3730625"/>
          <p14:tracePt t="42402" x="2871788" y="3730625"/>
          <p14:tracePt t="42409" x="2862263" y="3730625"/>
          <p14:tracePt t="42417" x="2852738" y="3730625"/>
          <p14:tracePt t="42425" x="2844800" y="3730625"/>
          <p14:tracePt t="42433" x="2825750" y="3730625"/>
          <p14:tracePt t="42441" x="2808288" y="3730625"/>
          <p14:tracePt t="42457" x="2798763" y="3730625"/>
          <p14:tracePt t="42561" x="2789238" y="3730625"/>
          <p14:tracePt t="42585" x="2771775" y="3730625"/>
          <p14:tracePt t="42601" x="2762250" y="3730625"/>
          <p14:tracePt t="42617" x="2752725" y="3730625"/>
          <p14:tracePt t="42625" x="2744788" y="3730625"/>
          <p14:tracePt t="42888" x="2744788" y="3721100"/>
          <p14:tracePt t="42897" x="2762250" y="3721100"/>
          <p14:tracePt t="42905" x="2771775" y="3711575"/>
          <p14:tracePt t="42921" x="2798763" y="3711575"/>
          <p14:tracePt t="42938" x="2825750" y="3711575"/>
          <p14:tracePt t="42945" x="2844800" y="3702050"/>
          <p14:tracePt t="42953" x="2881313" y="3702050"/>
          <p14:tracePt t="42961" x="2889250" y="3702050"/>
          <p14:tracePt t="42969" x="2935288" y="3694113"/>
          <p14:tracePt t="42977" x="2954338" y="3694113"/>
          <p14:tracePt t="42985" x="2981325" y="3694113"/>
          <p14:tracePt t="42993" x="3017838" y="3665538"/>
          <p14:tracePt t="43009" x="3035300" y="3665538"/>
          <p14:tracePt t="43016" x="3044825" y="3665538"/>
          <p14:tracePt t="43769" x="3063875" y="3665538"/>
          <p14:tracePt t="43777" x="3081338" y="3665538"/>
          <p14:tracePt t="43785" x="3108325" y="3665538"/>
          <p14:tracePt t="43793" x="3136900" y="3665538"/>
          <p14:tracePt t="43801" x="3181350" y="3665538"/>
          <p14:tracePt t="43809" x="3217863" y="3665538"/>
          <p14:tracePt t="43817" x="3263900" y="3665538"/>
          <p14:tracePt t="43825" x="3281363" y="3665538"/>
          <p14:tracePt t="43833" x="3309938" y="3648075"/>
          <p14:tracePt t="43841" x="3317875" y="3648075"/>
          <p14:tracePt t="43851" x="3336925" y="3638550"/>
          <p14:tracePt t="43857" x="3363913" y="3629025"/>
          <p14:tracePt t="43866" x="3373438" y="3621088"/>
          <p14:tracePt t="43889" x="3390900" y="3611563"/>
          <p14:tracePt t="44056" x="3409950" y="3611563"/>
          <p14:tracePt t="44064" x="3455988" y="3611563"/>
          <p14:tracePt t="44072" x="3509963" y="3611563"/>
          <p14:tracePt t="44081" x="3582988" y="3611563"/>
          <p14:tracePt t="44088" x="3656013" y="3611563"/>
          <p14:tracePt t="44098" x="3729038" y="3611563"/>
          <p14:tracePt t="44105" x="3802063" y="3611563"/>
          <p14:tracePt t="44113" x="3875088" y="3611563"/>
          <p14:tracePt t="44121" x="3938588" y="3592513"/>
          <p14:tracePt t="44129" x="3975100" y="3592513"/>
          <p14:tracePt t="44137" x="3992563" y="3592513"/>
          <p14:tracePt t="44145" x="4011613" y="3575050"/>
          <p14:tracePt t="44153" x="4021138" y="3575050"/>
          <p14:tracePt t="44169" x="4029075" y="3575050"/>
          <p14:tracePt t="44185" x="4038600" y="3565525"/>
          <p14:tracePt t="44193" x="4057650" y="3556000"/>
          <p14:tracePt t="44200" x="4065588" y="3556000"/>
          <p14:tracePt t="44208" x="4075113" y="3556000"/>
          <p14:tracePt t="44217" x="4084638" y="3556000"/>
          <p14:tracePt t="44225" x="4102100" y="3548063"/>
          <p14:tracePt t="44233" x="4148138" y="3538538"/>
          <p14:tracePt t="44241" x="4175125" y="3529013"/>
          <p14:tracePt t="44248" x="4221163" y="3519488"/>
          <p14:tracePt t="44256" x="4238625" y="3511550"/>
          <p14:tracePt t="44265" x="4267200" y="3511550"/>
          <p14:tracePt t="44273" x="4284663" y="3502025"/>
          <p14:tracePt t="44282" x="4330700" y="3492500"/>
          <p14:tracePt t="44289" x="4340225" y="3482975"/>
          <p14:tracePt t="44305" x="4348163" y="3482975"/>
          <p14:tracePt t="44313" x="4357688" y="3482975"/>
          <p14:tracePt t="44329" x="4367213" y="3482975"/>
          <p14:tracePt t="44337" x="4376738" y="3482975"/>
          <p14:tracePt t="44345" x="4394200" y="3482975"/>
          <p14:tracePt t="44353" x="4413250" y="3482975"/>
          <p14:tracePt t="44361" x="4440238" y="3482975"/>
          <p14:tracePt t="44369" x="4467225" y="3482975"/>
          <p14:tracePt t="44377" x="4521200" y="3482975"/>
          <p14:tracePt t="44385" x="4567238" y="3482975"/>
          <p14:tracePt t="44393" x="4622800" y="3482975"/>
          <p14:tracePt t="44401" x="4695825" y="3482975"/>
          <p14:tracePt t="44409" x="4749800" y="3475038"/>
          <p14:tracePt t="44417" x="4803775" y="3475038"/>
          <p14:tracePt t="44425" x="4868863" y="3475038"/>
          <p14:tracePt t="44433" x="4922838" y="3455988"/>
          <p14:tracePt t="44441" x="4949825" y="3455988"/>
          <p14:tracePt t="44449" x="4968875" y="3455988"/>
          <p14:tracePt t="44457" x="5014913" y="3446463"/>
          <p14:tracePt t="44465" x="5041900" y="3446463"/>
          <p14:tracePt t="44473" x="5068888" y="3446463"/>
          <p14:tracePt t="44482" x="5086350" y="3446463"/>
          <p14:tracePt t="44488" x="5095875" y="3446463"/>
          <p14:tracePt t="44505" x="5105400" y="3446463"/>
          <p14:tracePt t="44513" x="5114925" y="3446463"/>
          <p14:tracePt t="44520" x="5132388" y="3446463"/>
          <p14:tracePt t="44537" x="5141913" y="3446463"/>
          <p14:tracePt t="44545" x="5159375" y="3446463"/>
          <p14:tracePt t="44553" x="5195888" y="3465513"/>
          <p14:tracePt t="44569" x="5214938" y="3475038"/>
          <p14:tracePt t="44585" x="5224463" y="3482975"/>
          <p14:tracePt t="44593" x="5232400" y="3482975"/>
          <p14:tracePt t="44609" x="5241925" y="3492500"/>
          <p14:tracePt t="44633" x="5260975" y="3511550"/>
          <p14:tracePt t="44649" x="5268913" y="3511550"/>
          <p14:tracePt t="44817" x="5278438" y="3511550"/>
          <p14:tracePt t="44825" x="5297488" y="3511550"/>
          <p14:tracePt t="44833" x="5351463" y="3511550"/>
          <p14:tracePt t="44841" x="5434013" y="3511550"/>
          <p14:tracePt t="44850" x="5507038" y="3511550"/>
          <p14:tracePt t="44857" x="5634038" y="3511550"/>
          <p14:tracePt t="44866" x="5780088" y="3511550"/>
          <p14:tracePt t="44873" x="5907088" y="3511550"/>
          <p14:tracePt t="44883" x="6016625" y="3511550"/>
          <p14:tracePt t="44901" x="6199188" y="3511550"/>
          <p14:tracePt t="44905" x="6226175" y="3511550"/>
          <p14:tracePt t="44913" x="6235700" y="3511550"/>
          <p14:tracePt t="45049" x="6235700" y="3519488"/>
          <p14:tracePt t="45058" x="6153150" y="3529013"/>
          <p14:tracePt t="45065" x="6016625" y="3548063"/>
          <p14:tracePt t="45073" x="5889625" y="3584575"/>
          <p14:tracePt t="45083" x="5761038" y="3602038"/>
          <p14:tracePt t="45089" x="5597525" y="3621088"/>
          <p14:tracePt t="45100" x="5387975" y="3648075"/>
          <p14:tracePt t="45105" x="5224463" y="3648075"/>
          <p14:tracePt t="45115" x="5059363" y="3648075"/>
          <p14:tracePt t="45121" x="4868863" y="3648075"/>
          <p14:tracePt t="45129" x="4713288" y="3665538"/>
          <p14:tracePt t="45137" x="4549775" y="3675063"/>
          <p14:tracePt t="45145" x="4440238" y="3675063"/>
          <p14:tracePt t="45154" x="4348163" y="3675063"/>
          <p14:tracePt t="45161" x="4294188" y="3694113"/>
          <p14:tracePt t="45169" x="4238625" y="3694113"/>
          <p14:tracePt t="45177" x="4175125" y="3702050"/>
          <p14:tracePt t="45185" x="4129088" y="3711575"/>
          <p14:tracePt t="45193" x="4094163" y="3721100"/>
          <p14:tracePt t="45204" x="4038600" y="3721100"/>
          <p14:tracePt t="45209" x="3965575" y="3721100"/>
          <p14:tracePt t="45219" x="3883025" y="3738563"/>
          <p14:tracePt t="45225" x="3775075" y="3738563"/>
          <p14:tracePt t="45234" x="3656013" y="3775075"/>
          <p14:tracePt t="45241" x="3563938" y="3775075"/>
          <p14:tracePt t="45250" x="3473450" y="3794125"/>
          <p14:tracePt t="45257" x="3400425" y="3803650"/>
          <p14:tracePt t="45266" x="3300413" y="3821113"/>
          <p14:tracePt t="45273" x="3217863" y="3857625"/>
          <p14:tracePt t="45283" x="3144838" y="3875088"/>
          <p14:tracePt t="45289" x="3100388" y="3884613"/>
          <p14:tracePt t="45299" x="3044825" y="3903663"/>
          <p14:tracePt t="45305" x="3008313" y="3921125"/>
          <p14:tracePt t="45314" x="2990850" y="3921125"/>
          <p14:tracePt t="45321" x="2971800" y="3921125"/>
          <p14:tracePt t="45330" x="2944813" y="3921125"/>
          <p14:tracePt t="45337" x="2935288" y="3921125"/>
          <p14:tracePt t="45353" x="2917825" y="3921125"/>
          <p14:tracePt t="45361" x="2908300" y="3921125"/>
          <p14:tracePt t="45377" x="2898775" y="3921125"/>
          <p14:tracePt t="46154" x="2889250" y="3930650"/>
          <p14:tracePt t="46169" x="2889250" y="3940175"/>
          <p14:tracePt t="46178" x="2871788" y="3957638"/>
          <p14:tracePt t="46193" x="2852738" y="3967163"/>
          <p14:tracePt t="46201" x="2844800" y="3976688"/>
          <p14:tracePt t="46209" x="2817813" y="3994150"/>
          <p14:tracePt t="46218" x="2817813" y="4003675"/>
          <p14:tracePt t="46233" x="2808288" y="4013200"/>
          <p14:tracePt t="46241" x="2789238" y="4021138"/>
          <p14:tracePt t="46249" x="2771775" y="4040188"/>
          <p14:tracePt t="46257" x="2762250" y="4049713"/>
          <p14:tracePt t="46266" x="2752725" y="4049713"/>
          <p14:tracePt t="46283" x="2752725" y="4067175"/>
          <p14:tracePt t="46289" x="2744788" y="4076700"/>
          <p14:tracePt t="46299" x="2735263" y="4086225"/>
          <p14:tracePt t="46330" x="2735263" y="4094163"/>
          <p14:tracePt t="46418" x="2735263" y="4113213"/>
          <p14:tracePt t="46474" x="2744788" y="4122738"/>
          <p14:tracePt t="46489" x="2762250" y="4122738"/>
          <p14:tracePt t="46499" x="2781300" y="4122738"/>
          <p14:tracePt t="46505" x="2808288" y="4122738"/>
          <p14:tracePt t="46514" x="2835275" y="4130675"/>
          <p14:tracePt t="46521" x="2862263" y="4130675"/>
          <p14:tracePt t="46529" x="2925763" y="4167188"/>
          <p14:tracePt t="46537" x="2971800" y="4176713"/>
          <p14:tracePt t="46545" x="2998788" y="4176713"/>
          <p14:tracePt t="46553" x="3054350" y="4203700"/>
          <p14:tracePt t="46561" x="3108325" y="4203700"/>
          <p14:tracePt t="46569" x="3154363" y="4213225"/>
          <p14:tracePt t="46577" x="3163888" y="4222750"/>
          <p14:tracePt t="46585" x="3190875" y="4222750"/>
          <p14:tracePt t="47912" x="3200400" y="4222750"/>
          <p14:tracePt t="47952" x="3217863" y="4222750"/>
          <p14:tracePt t="48225" x="3227388" y="4222750"/>
          <p14:tracePt t="48233" x="3263900" y="4222750"/>
          <p14:tracePt t="48241" x="3290888" y="4222750"/>
          <p14:tracePt t="48249" x="3336925" y="4222750"/>
          <p14:tracePt t="48257" x="3390900" y="4222750"/>
          <p14:tracePt t="48267" x="3446463" y="4222750"/>
          <p14:tracePt t="48273" x="3482975" y="4222750"/>
          <p14:tracePt t="48284" x="3500438" y="4222750"/>
          <p14:tracePt t="48290" x="3527425" y="4222750"/>
          <p14:tracePt t="48299" x="3536950" y="4222750"/>
          <p14:tracePt t="48315" x="3546475" y="4222750"/>
          <p14:tracePt t="48329" x="3573463" y="4232275"/>
          <p14:tracePt t="48345" x="3582988" y="4232275"/>
          <p14:tracePt t="48353" x="3592513" y="4232275"/>
          <p14:tracePt t="48361" x="3619500" y="4232275"/>
          <p14:tracePt t="48369" x="3656013" y="4232275"/>
          <p14:tracePt t="48377" x="3683000" y="4240213"/>
          <p14:tracePt t="48385" x="3729038" y="4240213"/>
          <p14:tracePt t="48393" x="3783013" y="4249738"/>
          <p14:tracePt t="48401" x="3838575" y="4249738"/>
          <p14:tracePt t="48409" x="3902075" y="4276725"/>
          <p14:tracePt t="48418" x="3948113" y="4276725"/>
          <p14:tracePt t="48425" x="3956050" y="4276725"/>
          <p14:tracePt t="48433" x="3992563" y="4276725"/>
          <p14:tracePt t="48441" x="4002088" y="4276725"/>
          <p14:tracePt t="48457" x="4021138" y="4276725"/>
          <p14:tracePt t="48466" x="4029075" y="4276725"/>
          <p14:tracePt t="48489" x="4038600" y="4276725"/>
          <p14:tracePt t="48504" x="4048125" y="4276725"/>
          <p14:tracePt t="48512" x="4057650" y="4276725"/>
          <p14:tracePt t="48520" x="4065588" y="4276725"/>
          <p14:tracePt t="48528" x="4075113" y="4276725"/>
          <p14:tracePt t="48536" x="4111625" y="4276725"/>
          <p14:tracePt t="48544" x="4129088" y="4276725"/>
          <p14:tracePt t="48552" x="4175125" y="4276725"/>
          <p14:tracePt t="48560" x="4230688" y="4276725"/>
          <p14:tracePt t="48569" x="4303713" y="4276725"/>
          <p14:tracePt t="48577" x="4357688" y="4276725"/>
          <p14:tracePt t="48585" x="4467225" y="4276725"/>
          <p14:tracePt t="48593" x="4576763" y="4276725"/>
          <p14:tracePt t="48601" x="4686300" y="4276725"/>
          <p14:tracePt t="48609" x="4759325" y="4268788"/>
          <p14:tracePt t="48617" x="4859338" y="4268788"/>
          <p14:tracePt t="48625" x="4913313" y="4268788"/>
          <p14:tracePt t="48634" x="4968875" y="4249738"/>
          <p14:tracePt t="48641" x="5005388" y="4232275"/>
          <p14:tracePt t="48657" x="5022850" y="4232275"/>
          <p14:tracePt t="48801" x="5032375" y="4232275"/>
          <p14:tracePt t="48809" x="5041900" y="4232275"/>
          <p14:tracePt t="48817" x="5068888" y="4222750"/>
          <p14:tracePt t="48833" x="5078413" y="4222750"/>
          <p14:tracePt t="48857" x="5105400" y="4222750"/>
          <p14:tracePt t="48865" x="5114925" y="4222750"/>
          <p14:tracePt t="48882" x="5122863" y="4222750"/>
          <p14:tracePt t="48889" x="5141913" y="4222750"/>
          <p14:tracePt t="48903" x="5168900" y="4222750"/>
          <p14:tracePt t="48906" x="5214938" y="4222750"/>
          <p14:tracePt t="48915" x="5268913" y="4222750"/>
          <p14:tracePt t="48921" x="5305425" y="4222750"/>
          <p14:tracePt t="48930" x="5360988" y="4222750"/>
          <p14:tracePt t="48937" x="5414963" y="4222750"/>
          <p14:tracePt t="48945" x="5497513" y="4222750"/>
          <p14:tracePt t="48953" x="5570538" y="4222750"/>
          <p14:tracePt t="48961" x="5661025" y="4222750"/>
          <p14:tracePt t="48969" x="5734050" y="4222750"/>
          <p14:tracePt t="48976" x="5789613" y="4222750"/>
          <p14:tracePt t="48984" x="5862638" y="4222750"/>
          <p14:tracePt t="48992" x="5907088" y="4222750"/>
          <p14:tracePt t="49000" x="5972175" y="4222750"/>
          <p14:tracePt t="49008" x="6043613" y="4222750"/>
          <p14:tracePt t="49016" x="6108700" y="4222750"/>
          <p14:tracePt t="49024" x="6162675" y="4222750"/>
          <p14:tracePt t="49032" x="6199188" y="4222750"/>
          <p14:tracePt t="49040" x="6235700" y="4222750"/>
          <p14:tracePt t="49048" x="6245225" y="4222750"/>
          <p14:tracePt t="49056" x="6254750" y="4222750"/>
          <p14:tracePt t="49064" x="6272213" y="4222750"/>
          <p14:tracePt t="49409" x="6281738" y="4222750"/>
          <p14:tracePt t="49417" x="6245225" y="4232275"/>
          <p14:tracePt t="49425" x="6162675" y="4259263"/>
          <p14:tracePt t="49434" x="6108700" y="4259263"/>
          <p14:tracePt t="49441" x="6026150" y="4286250"/>
          <p14:tracePt t="49449" x="5972175" y="4295775"/>
          <p14:tracePt t="49456" x="5907088" y="4303713"/>
          <p14:tracePt t="49466" x="5816600" y="4322763"/>
          <p14:tracePt t="49473" x="5780088" y="4340225"/>
          <p14:tracePt t="49482" x="5743575" y="4349750"/>
          <p14:tracePt t="49489" x="5697538" y="4349750"/>
          <p14:tracePt t="49499" x="5661025" y="4359275"/>
          <p14:tracePt t="49505" x="5624513" y="4376738"/>
          <p14:tracePt t="49516" x="5570538" y="4376738"/>
          <p14:tracePt t="49521" x="5514975" y="4395788"/>
          <p14:tracePt t="49530" x="5470525" y="4395788"/>
          <p14:tracePt t="49537" x="5414963" y="4413250"/>
          <p14:tracePt t="49545" x="5351463" y="4422775"/>
          <p14:tracePt t="49553" x="5297488" y="4422775"/>
          <p14:tracePt t="49561" x="5224463" y="4449763"/>
          <p14:tracePt t="49569" x="5178425" y="4468813"/>
          <p14:tracePt t="49577" x="5132388" y="4468813"/>
          <p14:tracePt t="49585" x="5078413" y="4478338"/>
          <p14:tracePt t="49593" x="5022850" y="4478338"/>
          <p14:tracePt t="49601" x="4978400" y="4495800"/>
          <p14:tracePt t="49609" x="4949825" y="4495800"/>
          <p14:tracePt t="49618" x="4905375" y="4514850"/>
          <p14:tracePt t="49625" x="4876800" y="4514850"/>
          <p14:tracePt t="49634" x="4859338" y="4522788"/>
          <p14:tracePt t="49641" x="4832350" y="4522788"/>
          <p14:tracePt t="49650" x="4813300" y="4522788"/>
          <p14:tracePt t="49657" x="4786313" y="4522788"/>
          <p14:tracePt t="49666" x="4749800" y="4532313"/>
          <p14:tracePt t="49673" x="4722813" y="4532313"/>
          <p14:tracePt t="49683" x="4703763" y="4532313"/>
          <p14:tracePt t="49689" x="4667250" y="4532313"/>
          <p14:tracePt t="49700" x="4622800" y="4541838"/>
          <p14:tracePt t="49705" x="4586288" y="4541838"/>
          <p14:tracePt t="49715" x="4521200" y="4568825"/>
          <p14:tracePt t="49721" x="4494213" y="4568825"/>
          <p14:tracePt t="49729" x="4413250" y="4568825"/>
          <p14:tracePt t="49737" x="4357688" y="4568825"/>
          <p14:tracePt t="49745" x="4284663" y="4568825"/>
          <p14:tracePt t="49753" x="4221163" y="4578350"/>
          <p14:tracePt t="49761" x="4165600" y="4578350"/>
          <p14:tracePt t="49769" x="4121150" y="4578350"/>
          <p14:tracePt t="49777" x="4094163" y="4578350"/>
          <p14:tracePt t="49785" x="4038600" y="4578350"/>
          <p14:tracePt t="49793" x="4002088" y="4578350"/>
          <p14:tracePt t="49801" x="3956050" y="4578350"/>
          <p14:tracePt t="49809" x="3902075" y="4578350"/>
          <p14:tracePt t="49817" x="3846513" y="4587875"/>
          <p14:tracePt t="49825" x="3819525" y="4587875"/>
          <p14:tracePt t="49834" x="3775075" y="4587875"/>
          <p14:tracePt t="49841" x="3738563" y="4587875"/>
          <p14:tracePt t="49849" x="3692525" y="4605338"/>
          <p14:tracePt t="49857" x="3656013" y="4605338"/>
          <p14:tracePt t="49866" x="3619500" y="4624388"/>
          <p14:tracePt t="49873" x="3582988" y="4624388"/>
          <p14:tracePt t="49883" x="3536950" y="4632325"/>
          <p14:tracePt t="49901" x="3473450" y="4651375"/>
          <p14:tracePt t="49906" x="3463925" y="4651375"/>
          <p14:tracePt t="49915" x="3427413" y="4668838"/>
          <p14:tracePt t="49929" x="3419475" y="4668838"/>
          <p14:tracePt t="49937" x="3390900" y="4678363"/>
          <p14:tracePt t="49977" x="3373438" y="4687888"/>
          <p14:tracePt t="50393" x="3373438" y="4697413"/>
          <p14:tracePt t="50417" x="3382963" y="4697413"/>
          <p14:tracePt t="50433" x="3390900" y="4697413"/>
          <p14:tracePt t="50457" x="3400425" y="4697413"/>
          <p14:tracePt t="50506" x="3419475" y="4697413"/>
          <p14:tracePt t="50601" x="3427413" y="4697413"/>
          <p14:tracePt t="50697" x="3436938" y="4705350"/>
          <p14:tracePt t="51041" x="3446463" y="4714875"/>
          <p14:tracePt t="51089" x="3455988" y="4714875"/>
          <p14:tracePt t="51658" x="3463925" y="4714875"/>
          <p14:tracePt t="51665" x="3473450" y="4714875"/>
          <p14:tracePt t="52017" x="3490913" y="4714875"/>
          <p14:tracePt t="52025" x="3500438" y="4714875"/>
          <p14:tracePt t="52033" x="3519488" y="4705350"/>
          <p14:tracePt t="52057" x="3536950" y="4705350"/>
          <p14:tracePt t="52064" x="3546475" y="4697413"/>
          <p14:tracePt t="52081" x="3556000" y="4697413"/>
          <p14:tracePt t="52089" x="3563938" y="4687888"/>
          <p14:tracePt t="52105" x="3573463" y="4678363"/>
          <p14:tracePt t="52121" x="3582988" y="4678363"/>
          <p14:tracePt t="52313" x="3592513" y="4678363"/>
          <p14:tracePt t="52545" x="3619500" y="4668838"/>
          <p14:tracePt t="52553" x="3636963" y="4668838"/>
          <p14:tracePt t="52561" x="3656013" y="4660900"/>
          <p14:tracePt t="52569" x="3673475" y="4660900"/>
          <p14:tracePt t="52577" x="3683000" y="4660900"/>
          <p14:tracePt t="52585" x="3692525" y="4660900"/>
          <p14:tracePt t="52601" x="3702050" y="4660900"/>
          <p14:tracePt t="52617" x="3709988" y="4660900"/>
          <p14:tracePt t="54209" x="3719513" y="4641850"/>
          <p14:tracePt t="54217" x="3719513" y="4632325"/>
          <p14:tracePt t="54225" x="3719513" y="4624388"/>
          <p14:tracePt t="54232" x="3729038" y="4595813"/>
          <p14:tracePt t="54264" x="3738563" y="4587875"/>
          <p14:tracePt t="55081" x="3756025" y="4568825"/>
          <p14:tracePt t="55098" x="3765550" y="4568825"/>
          <p14:tracePt t="55115" x="3775075" y="4551363"/>
          <p14:tracePt t="55513" x="3783013" y="4541838"/>
          <p14:tracePt t="55530" x="3792538" y="4522788"/>
          <p14:tracePt t="55537" x="3792538" y="4514850"/>
          <p14:tracePt t="55545" x="3792538" y="4505325"/>
          <p14:tracePt t="55553" x="3802063" y="4495800"/>
          <p14:tracePt t="55569" x="3802063" y="4478338"/>
          <p14:tracePt t="55593" x="3810000" y="4468813"/>
          <p14:tracePt t="56785" x="3810000" y="4478338"/>
          <p14:tracePt t="56793" x="3810000" y="4495800"/>
          <p14:tracePt t="56801" x="3810000" y="4505325"/>
          <p14:tracePt t="56809" x="3810000" y="4514850"/>
          <p14:tracePt t="56817" x="3810000" y="4522788"/>
          <p14:tracePt t="56825" x="3810000" y="4541838"/>
          <p14:tracePt t="56841" x="3819525" y="4559300"/>
          <p14:tracePt t="56873" x="3819525" y="4578350"/>
          <p14:tracePt t="56881" x="3829050" y="4595813"/>
          <p14:tracePt t="56901" x="3838575" y="4614863"/>
          <p14:tracePt t="56906" x="3846513" y="4632325"/>
          <p14:tracePt t="56993" x="3846513" y="4641850"/>
          <p14:tracePt t="57001" x="3846513" y="4651375"/>
          <p14:tracePt t="57025" x="3846513" y="4660900"/>
          <p14:tracePt t="57226" x="3846513" y="4678363"/>
          <p14:tracePt t="57233" x="3846513" y="4687888"/>
          <p14:tracePt t="57241" x="3846513" y="4697413"/>
          <p14:tracePt t="57249" x="3829050" y="4714875"/>
          <p14:tracePt t="57257" x="3819525" y="4724400"/>
          <p14:tracePt t="57265" x="3819525" y="4732338"/>
          <p14:tracePt t="57273" x="3802063" y="4732338"/>
          <p14:tracePt t="57282" x="3792538" y="4732338"/>
          <p14:tracePt t="57289" x="3783013" y="4741863"/>
          <p14:tracePt t="57299" x="3765550" y="4760913"/>
          <p14:tracePt t="57315" x="3756025" y="4768850"/>
          <p14:tracePt t="57321" x="3729038" y="4778375"/>
          <p14:tracePt t="57332" x="3702050" y="4797425"/>
          <p14:tracePt t="57337" x="3692525" y="4805363"/>
          <p14:tracePt t="57346" x="3683000" y="4814888"/>
          <p14:tracePt t="57353" x="3665538" y="4824413"/>
          <p14:tracePt t="57377" x="3646488" y="4841875"/>
          <p14:tracePt t="57625" x="3636963" y="4851400"/>
          <p14:tracePt t="57649" x="3636963" y="4860925"/>
          <p14:tracePt t="57665" x="3629025" y="4870450"/>
          <p14:tracePt t="57681" x="3619500" y="4870450"/>
          <p14:tracePt t="57706" x="3609975" y="4878388"/>
          <p14:tracePt t="57714" x="3600450" y="4878388"/>
          <p14:tracePt t="57737" x="3592513" y="4878388"/>
          <p14:tracePt t="57753" x="3582988" y="4878388"/>
          <p14:tracePt t="57777" x="3556000" y="4887913"/>
          <p14:tracePt t="57785" x="3546475" y="4887913"/>
          <p14:tracePt t="57793" x="3519488" y="4887913"/>
          <p14:tracePt t="57801" x="3509963" y="4887913"/>
          <p14:tracePt t="57809" x="3490913" y="4887913"/>
          <p14:tracePt t="57817" x="3473450" y="4887913"/>
          <p14:tracePt t="57825" x="3463925" y="4887913"/>
          <p14:tracePt t="57914" x="3455988" y="4887913"/>
          <p14:tracePt t="57921" x="3436938" y="4887913"/>
          <p14:tracePt t="57927" x="3427413" y="4887913"/>
          <p14:tracePt t="57944" x="3419475" y="4887913"/>
          <p14:tracePt t="57960" x="3409950" y="4887913"/>
          <p14:tracePt t="57976" x="3400425" y="4887913"/>
          <p14:tracePt t="57992" x="3390900" y="4887913"/>
          <p14:tracePt t="58009" x="3382963" y="4887913"/>
          <p14:tracePt t="58017" x="3373438" y="4897438"/>
          <p14:tracePt t="58041" x="3354388" y="4897438"/>
          <p14:tracePt t="58057" x="3346450" y="4897438"/>
          <p14:tracePt t="58066" x="3336925" y="4906963"/>
          <p14:tracePt t="58144" x="3317875" y="4906963"/>
          <p14:tracePt t="58441" x="3309938" y="4914900"/>
          <p14:tracePt t="58449" x="3309938" y="4924425"/>
          <p14:tracePt t="58481" x="3309938" y="4933950"/>
          <p14:tracePt t="58616" x="3300413" y="4943475"/>
          <p14:tracePt t="58633" x="3300413" y="4951413"/>
          <p14:tracePt t="58640" x="3290888" y="4960938"/>
          <p14:tracePt t="58657" x="3281363" y="4970463"/>
          <p14:tracePt t="58673" x="3273425" y="4979988"/>
          <p14:tracePt t="58680" x="3254375" y="4987925"/>
          <p14:tracePt t="58689" x="3244850" y="4987925"/>
          <p14:tracePt t="58697" x="3227388" y="4987925"/>
          <p14:tracePt t="58705" x="3208338" y="5006975"/>
          <p14:tracePt t="58721" x="3190875" y="5016500"/>
          <p14:tracePt t="58730" x="3171825" y="5016500"/>
          <p14:tracePt t="58737" x="3144838" y="5016500"/>
          <p14:tracePt t="58745" x="3136900" y="5024438"/>
          <p14:tracePt t="58753" x="3127375" y="5024438"/>
          <p14:tracePt t="58761" x="3117850" y="5024438"/>
          <p14:tracePt t="58769" x="3108325" y="5024438"/>
          <p14:tracePt t="58785" x="3100388" y="5033963"/>
          <p14:tracePt t="58793" x="3090863" y="5033963"/>
          <p14:tracePt t="58809" x="3081338" y="5033963"/>
          <p14:tracePt t="58817" x="3063875" y="5033963"/>
          <p14:tracePt t="58825" x="3054350" y="5033963"/>
          <p14:tracePt t="58833" x="3044825" y="5033963"/>
          <p14:tracePt t="58841" x="3044825" y="5043488"/>
          <p14:tracePt t="58857" x="3027363" y="5043488"/>
          <p14:tracePt t="58865" x="3017838" y="5043488"/>
          <p14:tracePt t="58873" x="3008313" y="5043488"/>
          <p14:tracePt t="58881" x="2998788" y="5043488"/>
          <p14:tracePt t="58900" x="2990850" y="5043488"/>
          <p14:tracePt t="58953" x="2981325" y="5043488"/>
          <p14:tracePt t="58961" x="2971800" y="5043488"/>
          <p14:tracePt t="58969" x="2962275" y="5043488"/>
          <p14:tracePt t="58977" x="2944813" y="5043488"/>
          <p14:tracePt t="58985" x="2935288" y="5043488"/>
          <p14:tracePt t="58993" x="2925763" y="5043488"/>
          <p14:tracePt t="59001" x="2889250" y="5043488"/>
          <p14:tracePt t="59009" x="2881313" y="5043488"/>
          <p14:tracePt t="59017" x="2862263" y="5043488"/>
          <p14:tracePt t="59025" x="2844800" y="5043488"/>
          <p14:tracePt t="59033" x="2835275" y="5043488"/>
          <p14:tracePt t="59041" x="2798763" y="5053013"/>
          <p14:tracePt t="59050" x="2789238" y="5053013"/>
          <p14:tracePt t="59057" x="2762250" y="5053013"/>
          <p14:tracePt t="59065" x="2744788" y="5060950"/>
          <p14:tracePt t="59073" x="2725738" y="5060950"/>
          <p14:tracePt t="59082" x="2698750" y="5060950"/>
          <p14:tracePt t="59089" x="2679700" y="5060950"/>
          <p14:tracePt t="59098" x="2662238" y="5060950"/>
          <p14:tracePt t="59105" x="2635250" y="5060950"/>
          <p14:tracePt t="59115" x="2616200" y="5070475"/>
          <p14:tracePt t="59121" x="2606675" y="5070475"/>
          <p14:tracePt t="59131" x="2579688" y="5070475"/>
          <p14:tracePt t="59137" x="2570163" y="5070475"/>
          <p14:tracePt t="59145" x="2562225" y="5070475"/>
          <p14:tracePt t="59153" x="2533650" y="5070475"/>
          <p14:tracePt t="59169" x="2525713" y="5070475"/>
          <p14:tracePt t="59177" x="2506663" y="5070475"/>
          <p14:tracePt t="59185" x="2498725" y="5070475"/>
          <p14:tracePt t="59513" x="2489200" y="5080000"/>
          <p14:tracePt t="59538" x="2489200" y="5089525"/>
          <p14:tracePt t="59600" x="2489200" y="5097463"/>
          <p14:tracePt t="59616" x="2489200" y="5106988"/>
          <p14:tracePt t="59632" x="2489200" y="5126038"/>
          <p14:tracePt t="59656" x="2489200" y="5133975"/>
          <p14:tracePt t="59697" x="2489200" y="5143500"/>
          <p14:tracePt t="59705" x="2489200" y="5160963"/>
          <p14:tracePt t="59713" x="2489200" y="5170488"/>
          <p14:tracePt t="59753" x="2489200" y="5180013"/>
          <p14:tracePt t="59793" x="2489200" y="5197475"/>
          <p14:tracePt t="59825" x="2489200" y="5207000"/>
          <p14:tracePt t="60065" x="2489200" y="5216525"/>
          <p14:tracePt t="60073" x="2498725" y="5226050"/>
          <p14:tracePt t="60105" x="2498725" y="5243513"/>
          <p14:tracePt t="60130" x="2506663" y="5253038"/>
          <p14:tracePt t="60137" x="2525713" y="5253038"/>
          <p14:tracePt t="60153" x="2543175" y="5253038"/>
          <p14:tracePt t="60161" x="2570163" y="5253038"/>
          <p14:tracePt t="60169" x="2579688" y="5253038"/>
          <p14:tracePt t="60177" x="2606675" y="5253038"/>
          <p14:tracePt t="60185" x="2616200" y="5253038"/>
          <p14:tracePt t="60193" x="2625725" y="5253038"/>
          <p14:tracePt t="60217" x="2635250" y="5253038"/>
          <p14:tracePt t="60241" x="2652713" y="5253038"/>
          <p14:tracePt t="60265" x="2671763" y="5253038"/>
          <p14:tracePt t="60273" x="2679700" y="5253038"/>
          <p14:tracePt t="60281" x="2698750" y="5253038"/>
          <p14:tracePt t="60297" x="2708275" y="5253038"/>
          <p14:tracePt t="60305" x="2716213" y="5253038"/>
          <p14:tracePt t="60331" x="2725738" y="5253038"/>
          <p14:tracePt t="60346" x="2735263" y="5253038"/>
          <p14:tracePt t="60353" x="2744788" y="5253038"/>
          <p14:tracePt t="60361" x="2752725" y="5253038"/>
          <p14:tracePt t="60369" x="2771775" y="5253038"/>
          <p14:tracePt t="60377" x="2789238" y="5243513"/>
          <p14:tracePt t="60384" x="2798763" y="5243513"/>
          <p14:tracePt t="60392" x="2825750" y="5243513"/>
          <p14:tracePt t="60408" x="2852738" y="5233988"/>
          <p14:tracePt t="60416" x="2871788" y="5233988"/>
          <p14:tracePt t="60424" x="2917825" y="5233988"/>
          <p14:tracePt t="60432" x="2962275" y="5207000"/>
          <p14:tracePt t="60440" x="2990850" y="5197475"/>
          <p14:tracePt t="60448" x="3027363" y="5197475"/>
          <p14:tracePt t="60456" x="3071813" y="5197475"/>
          <p14:tracePt t="60464" x="3127375" y="5197475"/>
          <p14:tracePt t="60472" x="3181350" y="5197475"/>
          <p14:tracePt t="60480" x="3236913" y="5197475"/>
          <p14:tracePt t="60488" x="3290888" y="5197475"/>
          <p14:tracePt t="60498" x="3373438" y="5197475"/>
          <p14:tracePt t="60504" x="3409950" y="5197475"/>
          <p14:tracePt t="60515" x="3463925" y="5197475"/>
          <p14:tracePt t="60521" x="3490913" y="5197475"/>
          <p14:tracePt t="60531" x="3536950" y="5197475"/>
          <p14:tracePt t="60537" x="3556000" y="5197475"/>
          <p14:tracePt t="60545" x="3573463" y="5189538"/>
          <p14:tracePt t="60657" x="3573463" y="5180013"/>
          <p14:tracePt t="60681" x="3582988" y="5170488"/>
          <p14:tracePt t="60969" x="3582988" y="5189538"/>
          <p14:tracePt t="60977" x="3582988" y="5197475"/>
          <p14:tracePt t="64769" x="3582988" y="5207000"/>
          <p14:tracePt t="65881" x="3582988" y="5216525"/>
          <p14:tracePt t="65889" x="3563938" y="5216525"/>
          <p14:tracePt t="65897" x="3527425" y="5243513"/>
          <p14:tracePt t="65905" x="3509963" y="5243513"/>
          <p14:tracePt t="65914" x="3473450" y="5253038"/>
          <p14:tracePt t="65931" x="3463925" y="5253038"/>
          <p14:tracePt t="65937" x="3446463" y="5262563"/>
          <p14:tracePt t="65953" x="3436938" y="5262563"/>
          <p14:tracePt t="65969" x="3427413" y="5270500"/>
          <p14:tracePt t="65977" x="3409950" y="5289550"/>
          <p14:tracePt t="66009" x="3409950" y="5299075"/>
          <p14:tracePt t="66017" x="3400425" y="5299075"/>
          <p14:tracePt t="66025" x="3390900" y="5307013"/>
          <p14:tracePt t="66041" x="3382963" y="5316538"/>
          <p14:tracePt t="66065" x="3373438" y="5316538"/>
          <p14:tracePt t="66073" x="3363913" y="5326063"/>
          <p14:tracePt t="66081" x="3363913" y="5335588"/>
          <p14:tracePt t="66089" x="3346450" y="5343525"/>
          <p14:tracePt t="66105" x="3336925" y="5343525"/>
          <p14:tracePt t="66114" x="3327400" y="5353050"/>
          <p14:tracePt t="66130" x="3317875" y="5353050"/>
          <p14:tracePt t="66137" x="3300413" y="5372100"/>
          <p14:tracePt t="66153" x="3290888" y="5380038"/>
          <p14:tracePt t="66161" x="3281363" y="5389563"/>
          <p14:tracePt t="66169" x="3273425" y="5389563"/>
          <p14:tracePt t="66177" x="3273425" y="5399088"/>
          <p14:tracePt t="66185" x="3254375" y="5416550"/>
          <p14:tracePt t="66193" x="3244850" y="5426075"/>
          <p14:tracePt t="66201" x="3236913" y="5435600"/>
          <p14:tracePt t="66209" x="3217863" y="5453063"/>
          <p14:tracePt t="66217" x="3208338" y="5462588"/>
          <p14:tracePt t="66225" x="3190875" y="5481638"/>
          <p14:tracePt t="66233" x="3163888" y="5508625"/>
          <p14:tracePt t="66241" x="3144838" y="5518150"/>
          <p14:tracePt t="66250" x="3108325" y="5535613"/>
          <p14:tracePt t="66257" x="3081338" y="5572125"/>
          <p14:tracePt t="66266" x="3035300" y="5618163"/>
          <p14:tracePt t="66271" x="2998788" y="5635625"/>
          <p14:tracePt t="66280" x="2971800" y="5672138"/>
          <p14:tracePt t="66288" x="2935288" y="5691188"/>
          <p14:tracePt t="66296" x="2889250" y="5727700"/>
          <p14:tracePt t="66304" x="2862263" y="5745163"/>
          <p14:tracePt t="66312" x="2844800" y="5764213"/>
          <p14:tracePt t="66320" x="2817813" y="5781675"/>
          <p14:tracePt t="66328" x="2781300" y="5808663"/>
          <p14:tracePt t="66336" x="2752725" y="5827713"/>
          <p14:tracePt t="66345" x="2744788" y="5837238"/>
          <p14:tracePt t="66352" x="2708275" y="5854700"/>
          <p14:tracePt t="66361" x="2671763" y="5873750"/>
          <p14:tracePt t="66368" x="2652713" y="5891213"/>
          <p14:tracePt t="66384" x="2635250" y="5910263"/>
          <p14:tracePt t="66408" x="2625725" y="5910263"/>
          <p14:tracePt t="66641" x="2616200" y="5918200"/>
          <p14:tracePt t="66665" x="2616200" y="5927725"/>
          <p14:tracePt t="66697" x="2616200" y="5946775"/>
          <p14:tracePt t="66720" x="2616200" y="5954713"/>
          <p14:tracePt t="66744" x="2616200" y="5964238"/>
          <p14:tracePt t="66752" x="2616200" y="5973763"/>
          <p14:tracePt t="66761" x="2616200" y="5983288"/>
          <p14:tracePt t="66777" x="2616200" y="5991225"/>
          <p14:tracePt t="66785" x="2616200" y="6000750"/>
          <p14:tracePt t="66793" x="2625725" y="6000750"/>
          <p14:tracePt t="66801" x="2643188" y="6000750"/>
          <p14:tracePt t="66810" x="2652713" y="6010275"/>
          <p14:tracePt t="66816" x="2662238" y="6010275"/>
          <p14:tracePt t="66824" x="2671763" y="6010275"/>
          <p14:tracePt t="66832" x="2689225" y="6010275"/>
          <p14:tracePt t="66840" x="2698750" y="6010275"/>
          <p14:tracePt t="66848" x="2708275" y="6010275"/>
          <p14:tracePt t="66863" x="2725738" y="6010275"/>
          <p14:tracePt t="66897" x="2735263" y="6010275"/>
          <p14:tracePt t="67001" x="2744788" y="6010275"/>
          <p14:tracePt t="67017" x="2752725" y="6018213"/>
          <p14:tracePt t="67026" x="2762250" y="6018213"/>
          <p14:tracePt t="67033" x="2771775" y="6018213"/>
          <p14:tracePt t="67041" x="2781300" y="6018213"/>
          <p14:tracePt t="67049" x="2789238" y="6018213"/>
          <p14:tracePt t="67059" x="2808288" y="6018213"/>
          <p14:tracePt t="67081" x="2825750" y="6018213"/>
          <p14:tracePt t="67097" x="2852738" y="6018213"/>
          <p14:tracePt t="67105" x="2862263" y="6018213"/>
          <p14:tracePt t="67114" x="2871788" y="6018213"/>
          <p14:tracePt t="67121" x="2898775" y="6018213"/>
          <p14:tracePt t="67131" x="2908300" y="6018213"/>
          <p14:tracePt t="67137" x="2935288" y="6018213"/>
          <p14:tracePt t="67148" x="2954338" y="6018213"/>
          <p14:tracePt t="67153" x="2981325" y="6018213"/>
          <p14:tracePt t="67161" x="2998788" y="6018213"/>
          <p14:tracePt t="67169" x="3027363" y="6018213"/>
          <p14:tracePt t="67177" x="3044825" y="6018213"/>
          <p14:tracePt t="67185" x="3054350" y="6018213"/>
          <p14:tracePt t="67193" x="3071813" y="6018213"/>
          <p14:tracePt t="67209" x="3081338" y="6018213"/>
          <p14:tracePt t="67217" x="3090863" y="6018213"/>
          <p14:tracePt t="67225" x="3108325" y="6018213"/>
          <p14:tracePt t="67233" x="3117850" y="6018213"/>
          <p14:tracePt t="67241" x="3127375" y="6018213"/>
          <p14:tracePt t="67249" x="3136900" y="6018213"/>
          <p14:tracePt t="67257" x="3144838" y="6018213"/>
          <p14:tracePt t="67266" x="3181350" y="6018213"/>
          <p14:tracePt t="67273" x="3190875" y="6018213"/>
          <p14:tracePt t="67281" x="3208338" y="6018213"/>
          <p14:tracePt t="67289" x="3217863" y="6018213"/>
          <p14:tracePt t="67298" x="3236913" y="6018213"/>
          <p14:tracePt t="67305" x="3244850" y="6018213"/>
          <p14:tracePt t="67626" x="3254375" y="6018213"/>
          <p14:tracePt t="67649" x="3273425" y="6018213"/>
          <p14:tracePt t="67704" x="3281363" y="6018213"/>
          <p14:tracePt t="67712" x="3290888" y="6018213"/>
          <p14:tracePt t="67728" x="3300413" y="6018213"/>
          <p14:tracePt t="67752" x="3317875" y="6018213"/>
          <p14:tracePt t="67841" x="3327400" y="6018213"/>
          <p14:tracePt t="67865" x="3336925" y="6018213"/>
          <p14:tracePt t="67881" x="3354388" y="6018213"/>
          <p14:tracePt t="67890" x="3382963" y="6018213"/>
          <p14:tracePt t="67897" x="3400425" y="6018213"/>
          <p14:tracePt t="67905" x="3419475" y="6018213"/>
          <p14:tracePt t="67914" x="3446463" y="6018213"/>
          <p14:tracePt t="67921" x="3473450" y="6000750"/>
          <p14:tracePt t="67931" x="3473450" y="5991225"/>
          <p14:tracePt t="67947" x="3500438" y="5991225"/>
          <p14:tracePt t="67953" x="3509963" y="5983288"/>
          <p14:tracePt t="67969" x="3519488" y="5973763"/>
          <p14:tracePt t="67977" x="3536950" y="5973763"/>
          <p14:tracePt t="67985" x="3556000" y="5954713"/>
          <p14:tracePt t="68001" x="3582988" y="5954713"/>
          <p14:tracePt t="68009" x="3592513" y="5946775"/>
          <p14:tracePt t="68025" x="3600450" y="5946775"/>
          <p14:tracePt t="68041" x="3609975" y="5946775"/>
          <p14:tracePt t="68121" x="3629025" y="5946775"/>
          <p14:tracePt t="68153" x="3646488" y="5946775"/>
          <p14:tracePt t="68177" x="3656013" y="5954713"/>
          <p14:tracePt t="68193" x="3665538" y="5954713"/>
          <p14:tracePt t="68233" x="3673475" y="5964238"/>
          <p14:tracePt t="68249" x="3683000" y="5964238"/>
          <p14:tracePt t="68441" x="3692525" y="5964238"/>
          <p14:tracePt t="68449" x="3702050" y="5964238"/>
          <p14:tracePt t="68457" x="3709988" y="5964238"/>
          <p14:tracePt t="68473" x="3719513" y="5964238"/>
          <p14:tracePt t="68481" x="3729038" y="5964238"/>
          <p14:tracePt t="68498" x="3746500" y="5964238"/>
          <p14:tracePt t="68505" x="3756025" y="5964238"/>
          <p14:tracePt t="68515" x="3765550" y="5964238"/>
          <p14:tracePt t="68521" x="3783013" y="5964238"/>
          <p14:tracePt t="68531" x="3819525" y="5954713"/>
          <p14:tracePt t="68548" x="3846513" y="5937250"/>
          <p14:tracePt t="68563" x="3856038" y="5937250"/>
          <p14:tracePt t="68578" x="3865563" y="5937250"/>
          <p14:tracePt t="68617" x="3875088" y="5937250"/>
          <p14:tracePt t="68962" x="3892550" y="5937250"/>
          <p14:tracePt t="68969" x="3938588" y="5937250"/>
          <p14:tracePt t="68977" x="3975100" y="5937250"/>
          <p14:tracePt t="68985" x="4011613" y="5937250"/>
          <p14:tracePt t="68993" x="4048125" y="5937250"/>
          <p14:tracePt t="69001" x="4094163" y="5937250"/>
          <p14:tracePt t="69009" x="4129088" y="5946775"/>
          <p14:tracePt t="69017" x="4194175" y="5954713"/>
          <p14:tracePt t="69025" x="4211638" y="5964238"/>
          <p14:tracePt t="69033" x="4238625" y="5964238"/>
          <p14:tracePt t="69041" x="4248150" y="5964238"/>
          <p14:tracePt t="69050" x="4257675" y="5964238"/>
          <p14:tracePt t="69058" x="4267200" y="5964238"/>
          <p14:tracePt t="69073" x="4284663" y="5973763"/>
          <p14:tracePt t="69752" x="4294188" y="5973763"/>
          <p14:tracePt t="69760" x="4303713" y="5973763"/>
          <p14:tracePt t="69768" x="4330700" y="5973763"/>
          <p14:tracePt t="69776" x="4340225" y="5973763"/>
          <p14:tracePt t="69784" x="4348163" y="5973763"/>
          <p14:tracePt t="69793" x="4367213" y="5973763"/>
          <p14:tracePt t="70137" x="4376738" y="5973763"/>
          <p14:tracePt t="70146" x="4384675" y="5973763"/>
          <p14:tracePt t="70153" x="4421188" y="5973763"/>
          <p14:tracePt t="70160" x="4440238" y="5973763"/>
          <p14:tracePt t="70168" x="4476750" y="5973763"/>
          <p14:tracePt t="70176" x="4503738" y="5973763"/>
          <p14:tracePt t="70184" x="4513263" y="5973763"/>
          <p14:tracePt t="70192" x="4530725" y="5991225"/>
          <p14:tracePt t="70305" x="4549775" y="5991225"/>
          <p14:tracePt t="70321" x="4557713" y="5991225"/>
          <p14:tracePt t="70330" x="4567238" y="5991225"/>
          <p14:tracePt t="70346" x="4576763" y="5991225"/>
          <p14:tracePt t="70353" x="4586288" y="5991225"/>
          <p14:tracePt t="70362" x="4603750" y="6000750"/>
          <p14:tracePt t="70481" x="4613275" y="6000750"/>
          <p14:tracePt t="70497" x="4640263" y="6000750"/>
          <p14:tracePt t="70505" x="4649788" y="6000750"/>
          <p14:tracePt t="70513" x="4659313" y="6000750"/>
          <p14:tracePt t="70521" x="4695825" y="6000750"/>
          <p14:tracePt t="70531" x="4722813" y="6000750"/>
          <p14:tracePt t="70537" x="4749800" y="6000750"/>
          <p14:tracePt t="70548" x="4776788" y="6000750"/>
          <p14:tracePt t="70553" x="4795838" y="6000750"/>
          <p14:tracePt t="70563" x="4822825" y="6000750"/>
          <p14:tracePt t="70569" x="4868863" y="6000750"/>
          <p14:tracePt t="70578" x="4895850" y="6000750"/>
          <p14:tracePt t="70585" x="4922838" y="6000750"/>
          <p14:tracePt t="70593" x="4941888" y="6000750"/>
          <p14:tracePt t="70601" x="4968875" y="6000750"/>
          <p14:tracePt t="70609" x="4978400" y="6000750"/>
          <p14:tracePt t="70625" x="4986338" y="6000750"/>
          <p14:tracePt t="70641" x="5005388" y="6000750"/>
          <p14:tracePt t="70649" x="5022850" y="6000750"/>
          <p14:tracePt t="70657" x="5032375" y="6000750"/>
          <p14:tracePt t="70665" x="5059363" y="6000750"/>
          <p14:tracePt t="70681" x="5068888" y="6000750"/>
          <p14:tracePt t="70690" x="5095875" y="6000750"/>
          <p14:tracePt t="70697" x="5105400" y="5991225"/>
          <p14:tracePt t="70705" x="5114925" y="5991225"/>
          <p14:tracePt t="70720" x="5141913" y="5991225"/>
          <p14:tracePt t="70736" x="5159375" y="5991225"/>
          <p14:tracePt t="70745" x="5178425" y="5991225"/>
          <p14:tracePt t="70760" x="5187950" y="5991225"/>
          <p14:tracePt t="70776" x="5214938" y="5991225"/>
          <p14:tracePt t="70784" x="5224463" y="5991225"/>
          <p14:tracePt t="70792" x="5232400" y="5991225"/>
          <p14:tracePt t="70800" x="5251450" y="5991225"/>
          <p14:tracePt t="70808" x="5260975" y="5991225"/>
          <p14:tracePt t="70824" x="5268913" y="5991225"/>
          <p14:tracePt t="70832" x="5278438" y="5991225"/>
          <p14:tracePt t="70849" x="5297488" y="5991225"/>
          <p14:tracePt t="70865" x="5305425" y="5991225"/>
          <p14:tracePt t="70873" x="5314950" y="5991225"/>
          <p14:tracePt t="70898" x="5334000" y="5991225"/>
          <p14:tracePt t="70905" x="5341938" y="5991225"/>
          <p14:tracePt t="70915" x="5351463" y="5991225"/>
          <p14:tracePt t="70931" x="5360988" y="5991225"/>
          <p14:tracePt t="70947" x="5378450" y="5991225"/>
          <p14:tracePt t="70953" x="5387975" y="5991225"/>
          <p14:tracePt t="70969" x="5397500" y="5991225"/>
          <p14:tracePt t="70985" x="5414963" y="5991225"/>
          <p14:tracePt t="71001" x="5424488" y="5991225"/>
          <p14:tracePt t="71017" x="5434013" y="5991225"/>
          <p14:tracePt t="71033" x="5441950" y="5991225"/>
          <p14:tracePt t="71049" x="5461000" y="5991225"/>
          <p14:tracePt t="71057" x="5470525" y="5991225"/>
          <p14:tracePt t="71320" x="5478463" y="5991225"/>
          <p14:tracePt t="71328" x="5497513" y="5991225"/>
          <p14:tracePt t="71336" x="5507038" y="5991225"/>
          <p14:tracePt t="71344" x="5524500" y="5991225"/>
          <p14:tracePt t="71352" x="5551488" y="5991225"/>
          <p14:tracePt t="71360" x="5561013" y="5991225"/>
          <p14:tracePt t="71368" x="5570538" y="5991225"/>
          <p14:tracePt t="71376" x="5580063" y="5991225"/>
          <p14:tracePt t="71384" x="5588000" y="5991225"/>
          <p14:tracePt t="71392" x="5597525" y="5991225"/>
          <p14:tracePt t="71400" x="5607050" y="5991225"/>
          <p14:tracePt t="71408" x="5634038" y="5991225"/>
          <p14:tracePt t="71425" x="5643563" y="5991225"/>
          <p14:tracePt t="71505" x="5653088" y="6000750"/>
          <p14:tracePt t="72009" x="5653088" y="5991225"/>
          <p14:tracePt t="72017" x="5643563" y="5983288"/>
          <p14:tracePt t="72073" x="5643563" y="5973763"/>
          <p14:tracePt t="72136" x="5643563" y="5964238"/>
          <p14:tracePt t="72144" x="5634038" y="5954713"/>
          <p14:tracePt t="72160" x="5634038" y="5946775"/>
          <p14:tracePt t="72183" x="5634038" y="5927725"/>
          <p14:tracePt t="72208" x="5634038" y="5918200"/>
          <p14:tracePt t="72232" x="5634038" y="5910263"/>
          <p14:tracePt t="72240" x="5634038" y="5891213"/>
          <p14:tracePt t="72248" x="5634038" y="5864225"/>
          <p14:tracePt t="72256" x="5634038" y="5845175"/>
          <p14:tracePt t="72264" x="5634038" y="5837238"/>
          <p14:tracePt t="72272" x="5634038" y="5818188"/>
          <p14:tracePt t="72280" x="5634038" y="5791200"/>
          <p14:tracePt t="72288" x="5643563" y="5781675"/>
          <p14:tracePt t="72296" x="5653088" y="5772150"/>
          <p14:tracePt t="72304" x="5670550" y="5745163"/>
          <p14:tracePt t="72312" x="5688013" y="5735638"/>
          <p14:tracePt t="72320" x="5734050" y="5718175"/>
          <p14:tracePt t="72328" x="5761038" y="5691188"/>
          <p14:tracePt t="72336" x="5807075" y="5672138"/>
          <p14:tracePt t="72345" x="5870575" y="5645150"/>
          <p14:tracePt t="72352" x="5943600" y="5626100"/>
          <p14:tracePt t="72361" x="6062663" y="5589588"/>
          <p14:tracePt t="72368" x="6135688" y="5572125"/>
          <p14:tracePt t="72377" x="6218238" y="5545138"/>
          <p14:tracePt t="72385" x="6326188" y="5526088"/>
          <p14:tracePt t="72393" x="6427788" y="5499100"/>
          <p14:tracePt t="72401" x="6454775" y="5499100"/>
          <p14:tracePt t="72409" x="6491288" y="5489575"/>
          <p14:tracePt t="72417" x="6518275" y="5481638"/>
          <p14:tracePt t="72425" x="6527800" y="5481638"/>
          <p14:tracePt t="72433" x="6564313" y="5472113"/>
          <p14:tracePt t="72609" x="6564313" y="5489575"/>
          <p14:tracePt t="72617" x="6564313" y="5499100"/>
          <p14:tracePt t="72625" x="6527800" y="5535613"/>
          <p14:tracePt t="72633" x="6500813" y="5572125"/>
          <p14:tracePt t="72641" x="6435725" y="5608638"/>
          <p14:tracePt t="72649" x="6408738" y="5618163"/>
          <p14:tracePt t="72657" x="6291263" y="5681663"/>
          <p14:tracePt t="72665" x="6135688" y="5745163"/>
          <p14:tracePt t="72673" x="5962650" y="5837238"/>
          <p14:tracePt t="72698" x="5943600" y="5837238"/>
          <p14:tracePt t="72721" x="5889625" y="5827713"/>
          <p14:tracePt t="72729" x="5743575" y="5808663"/>
          <p14:tracePt t="72737" x="5570538" y="5764213"/>
          <p14:tracePt t="72747" x="5387975" y="5745163"/>
          <p14:tracePt t="72753" x="5241925" y="5735638"/>
          <p14:tracePt t="72763" x="5114925" y="5708650"/>
          <p14:tracePt t="72769" x="5005388" y="5708650"/>
          <p14:tracePt t="72778" x="4913313" y="5708650"/>
          <p14:tracePt t="72785" x="4868863" y="5708650"/>
          <p14:tracePt t="72794" x="4849813" y="5708650"/>
          <p14:tracePt t="72801" x="4832350" y="5708650"/>
          <p14:tracePt t="72817" x="4822825" y="5691188"/>
          <p14:tracePt t="72833" x="4822825" y="5681663"/>
          <p14:tracePt t="72865" x="4813300" y="5672138"/>
          <p14:tracePt t="72896" x="4813300" y="5645150"/>
          <p14:tracePt t="72904" x="4813300" y="5635625"/>
          <p14:tracePt t="72920" x="4822825" y="5626100"/>
          <p14:tracePt t="72928" x="4849813" y="5618163"/>
          <p14:tracePt t="72936" x="4886325" y="5581650"/>
          <p14:tracePt t="72945" x="5005388" y="5554663"/>
          <p14:tracePt t="72952" x="5105400" y="5518150"/>
          <p14:tracePt t="72960" x="5251450" y="5489575"/>
          <p14:tracePt t="72968" x="5414963" y="5426075"/>
          <p14:tracePt t="72976" x="5616575" y="5408613"/>
          <p14:tracePt t="72984" x="5826125" y="5380038"/>
          <p14:tracePt t="72993" x="6080125" y="5326063"/>
          <p14:tracePt t="73001" x="6381750" y="5226050"/>
          <p14:tracePt t="73008" x="6673850" y="5143500"/>
          <p14:tracePt t="73016" x="6892925" y="5089525"/>
          <p14:tracePt t="73024" x="7056438" y="5080000"/>
          <p14:tracePt t="73032" x="7212013" y="5053013"/>
          <p14:tracePt t="73040" x="7356475" y="4987925"/>
          <p14:tracePt t="73048" x="7512050" y="4943475"/>
          <p14:tracePt t="73056" x="7675563" y="4914900"/>
          <p14:tracePt t="73064" x="7885113" y="4860925"/>
          <p14:tracePt t="73072" x="8050213" y="4814888"/>
          <p14:tracePt t="73080" x="8186738" y="4778375"/>
          <p14:tracePt t="73088" x="8350250" y="4714875"/>
          <p14:tracePt t="73096" x="8496300" y="4687888"/>
          <p14:tracePt t="73105" x="8669338" y="4624388"/>
          <p14:tracePt t="73113" x="8815388" y="4559300"/>
          <p14:tracePt t="73121" x="8970963" y="4505325"/>
          <p14:tracePt t="73130" x="9053513" y="44497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p:txBody>
          <a:bodyPr/>
          <a:lstStyle/>
          <a:p>
            <a:pPr eaLnBrk="1" hangingPunct="1"/>
            <a:r>
              <a:rPr lang="en-US" altLang="ja-JP"/>
              <a:t>UMA</a:t>
            </a:r>
          </a:p>
        </p:txBody>
      </p:sp>
      <p:sp>
        <p:nvSpPr>
          <p:cNvPr id="34819" name="Rectangle 1027"/>
          <p:cNvSpPr>
            <a:spLocks noGrp="1" noChangeArrowheads="1"/>
          </p:cNvSpPr>
          <p:nvPr>
            <p:ph type="body" idx="1"/>
          </p:nvPr>
        </p:nvSpPr>
        <p:spPr>
          <a:xfrm>
            <a:off x="683568" y="1013787"/>
            <a:ext cx="8229600" cy="4114800"/>
          </a:xfrm>
        </p:spPr>
        <p:txBody>
          <a:bodyPr/>
          <a:lstStyle/>
          <a:p>
            <a:pPr eaLnBrk="1" hangingPunct="1">
              <a:lnSpc>
                <a:spcPct val="80000"/>
              </a:lnSpc>
            </a:pPr>
            <a:r>
              <a:rPr lang="en-US" altLang="ja-JP" sz="2600" dirty="0"/>
              <a:t>The simplest structure of shared memory machine: Shared memory can be accessed evenly.</a:t>
            </a:r>
          </a:p>
          <a:p>
            <a:pPr marL="0" indent="0" eaLnBrk="1" hangingPunct="1">
              <a:lnSpc>
                <a:spcPct val="80000"/>
              </a:lnSpc>
              <a:buNone/>
            </a:pPr>
            <a:r>
              <a:rPr lang="ja-JP" altLang="en-US" sz="2600" dirty="0"/>
              <a:t>→　</a:t>
            </a:r>
            <a:r>
              <a:rPr lang="en-US" altLang="ja-JP" sz="2600" dirty="0"/>
              <a:t>Centralized</a:t>
            </a:r>
            <a:r>
              <a:rPr lang="ja-JP" altLang="en-US" sz="2600" dirty="0"/>
              <a:t> </a:t>
            </a:r>
            <a:r>
              <a:rPr lang="en-US" altLang="ja-JP" sz="2600" dirty="0"/>
              <a:t>shared memory.</a:t>
            </a:r>
          </a:p>
          <a:p>
            <a:pPr eaLnBrk="1" hangingPunct="1">
              <a:lnSpc>
                <a:spcPct val="80000"/>
              </a:lnSpc>
            </a:pPr>
            <a:r>
              <a:rPr lang="en-US" altLang="ja-JP" sz="2600" dirty="0"/>
              <a:t>The extension of uniprocessors</a:t>
            </a:r>
          </a:p>
          <a:p>
            <a:pPr eaLnBrk="1" hangingPunct="1">
              <a:lnSpc>
                <a:spcPct val="80000"/>
              </a:lnSpc>
            </a:pPr>
            <a:r>
              <a:rPr lang="en-US" altLang="ja-JP" sz="2600" dirty="0"/>
              <a:t>OS which is an extension for single processor can be used. </a:t>
            </a:r>
          </a:p>
          <a:p>
            <a:pPr eaLnBrk="1" hangingPunct="1">
              <a:lnSpc>
                <a:spcPct val="80000"/>
              </a:lnSpc>
            </a:pPr>
            <a:r>
              <a:rPr lang="en-US" altLang="ja-JP" sz="2600" dirty="0"/>
              <a:t>Programming is easy</a:t>
            </a:r>
            <a:r>
              <a:rPr lang="ja-JP" altLang="en-US" sz="2600" dirty="0"/>
              <a:t>→</a:t>
            </a:r>
            <a:r>
              <a:rPr lang="en-US" altLang="ja-JP" sz="2600" dirty="0"/>
              <a:t>OpenMP</a:t>
            </a:r>
          </a:p>
          <a:p>
            <a:pPr eaLnBrk="1" hangingPunct="1">
              <a:lnSpc>
                <a:spcPct val="80000"/>
              </a:lnSpc>
            </a:pPr>
            <a:r>
              <a:rPr lang="en-US" altLang="ja-JP" sz="2600" dirty="0"/>
              <a:t>System size is limited.</a:t>
            </a:r>
            <a:endParaRPr lang="en-US" altLang="ja-JP" sz="2200" dirty="0"/>
          </a:p>
          <a:p>
            <a:pPr eaLnBrk="1" hangingPunct="1">
              <a:lnSpc>
                <a:spcPct val="80000"/>
              </a:lnSpc>
            </a:pPr>
            <a:r>
              <a:rPr lang="en-US" altLang="ja-JP" sz="2600" dirty="0"/>
              <a:t>The total system is implemented on a single chip.</a:t>
            </a:r>
          </a:p>
        </p:txBody>
      </p:sp>
      <p:grpSp>
        <p:nvGrpSpPr>
          <p:cNvPr id="113670" name="Group 1030"/>
          <p:cNvGrpSpPr>
            <a:grpSpLocks/>
          </p:cNvGrpSpPr>
          <p:nvPr/>
        </p:nvGrpSpPr>
        <p:grpSpPr bwMode="auto">
          <a:xfrm>
            <a:off x="1476375" y="4652967"/>
            <a:ext cx="5791201" cy="1916113"/>
            <a:chOff x="1190" y="3744"/>
            <a:chExt cx="3648" cy="1207"/>
          </a:xfrm>
        </p:grpSpPr>
        <p:sp>
          <p:nvSpPr>
            <p:cNvPr id="34821" name="AutoShape 1028"/>
            <p:cNvSpPr>
              <a:spLocks noChangeArrowheads="1"/>
            </p:cNvSpPr>
            <p:nvPr/>
          </p:nvSpPr>
          <p:spPr bwMode="auto">
            <a:xfrm>
              <a:off x="2784" y="3744"/>
              <a:ext cx="336" cy="144"/>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822" name="Text Box 1029"/>
            <p:cNvSpPr txBox="1">
              <a:spLocks noChangeArrowheads="1"/>
            </p:cNvSpPr>
            <p:nvPr/>
          </p:nvSpPr>
          <p:spPr bwMode="auto">
            <a:xfrm>
              <a:off x="1190" y="3962"/>
              <a:ext cx="3648"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solidFill>
                    <a:srgbClr val="FF0000"/>
                  </a:solidFill>
                  <a:latin typeface="Times New Roman" panose="02020603050405020304" pitchFamily="18" charset="0"/>
                </a:rPr>
                <a:t>On-chip multiprocessor</a:t>
              </a:r>
            </a:p>
            <a:p>
              <a:pPr eaLnBrk="1" hangingPunct="1"/>
              <a:r>
                <a:rPr lang="en-US" altLang="ja-JP" sz="2400" dirty="0">
                  <a:solidFill>
                    <a:srgbClr val="FF0000"/>
                  </a:solidFill>
                  <a:latin typeface="Times New Roman" panose="02020603050405020304" pitchFamily="18" charset="0"/>
                </a:rPr>
                <a:t>Chip multiprocessor</a:t>
              </a:r>
            </a:p>
            <a:p>
              <a:pPr eaLnBrk="1" hangingPunct="1"/>
              <a:r>
                <a:rPr lang="en-US" altLang="ja-JP" sz="2400" dirty="0">
                  <a:solidFill>
                    <a:srgbClr val="FF0000"/>
                  </a:solidFill>
                  <a:latin typeface="Times New Roman" panose="02020603050405020304" pitchFamily="18" charset="0"/>
                </a:rPr>
                <a:t>Single chip multiprocessor</a:t>
              </a:r>
              <a:r>
                <a:rPr lang="ja-JP" altLang="en-US" sz="2400" dirty="0">
                  <a:solidFill>
                    <a:srgbClr val="FF0000"/>
                  </a:solidFill>
                  <a:latin typeface="Times New Roman" panose="02020603050405020304" pitchFamily="18" charset="0"/>
                </a:rPr>
                <a:t>→　</a:t>
              </a:r>
              <a:r>
                <a:rPr lang="en-US" altLang="ja-JP" sz="2400" dirty="0">
                  <a:solidFill>
                    <a:srgbClr val="FF0000"/>
                  </a:solidFill>
                  <a:latin typeface="Times New Roman" panose="02020603050405020304" pitchFamily="18" charset="0"/>
                </a:rPr>
                <a:t>Multicore</a:t>
              </a:r>
            </a:p>
            <a:p>
              <a:pPr eaLnBrk="1" hangingPunct="1"/>
              <a:r>
                <a:rPr lang="en-US" altLang="ja-JP" sz="2400" dirty="0">
                  <a:solidFill>
                    <a:srgbClr val="FF0000"/>
                  </a:solidFill>
                  <a:latin typeface="Times New Roman" panose="02020603050405020304" pitchFamily="18" charset="0"/>
                </a:rPr>
                <a:t>Most of PCs and smartphones fall into UMA.</a:t>
              </a:r>
            </a:p>
          </p:txBody>
        </p:sp>
      </p:grpSp>
      <p:pic>
        <p:nvPicPr>
          <p:cNvPr id="3" name="オーディオ 2">
            <a:hlinkClick r:id="" action="ppaction://media"/>
            <a:extLst>
              <a:ext uri="{FF2B5EF4-FFF2-40B4-BE49-F238E27FC236}">
                <a16:creationId xmlns:a16="http://schemas.microsoft.com/office/drawing/2014/main" id="{61CD5114-46A9-43AA-A2E9-3AAD7513EE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2011"/>
    </mc:Choice>
    <mc:Fallback xmlns="">
      <p:transition spd="slow" advTm="9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3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5340" x="382588" y="1541463"/>
          <p14:tracePt t="65350" x="565150" y="1449388"/>
          <p14:tracePt t="65355" x="747713" y="1331913"/>
          <p14:tracePt t="65362" x="830263" y="1295400"/>
          <p14:tracePt t="65370" x="847725" y="1295400"/>
          <p14:tracePt t="65378" x="874713" y="1295400"/>
          <p14:tracePt t="65386" x="884238" y="1295400"/>
          <p14:tracePt t="65507" x="920750" y="1295400"/>
          <p14:tracePt t="65513" x="1039813" y="1331913"/>
          <p14:tracePt t="65521" x="1222375" y="1395413"/>
          <p14:tracePt t="65529" x="1468438" y="1504950"/>
          <p14:tracePt t="65537" x="1685925" y="1631950"/>
          <p14:tracePt t="65545" x="1941513" y="1797050"/>
          <p14:tracePt t="65553" x="2114550" y="1851025"/>
          <p14:tracePt t="65561" x="2306638" y="1933575"/>
          <p14:tracePt t="65569" x="2470150" y="1970088"/>
          <p14:tracePt t="65578" x="2762250" y="2024063"/>
          <p14:tracePt t="65586" x="3144838" y="2060575"/>
          <p14:tracePt t="65594" x="3609975" y="2133600"/>
          <p14:tracePt t="65602" x="4148138" y="2206625"/>
          <p14:tracePt t="65610" x="4759325" y="2279650"/>
          <p14:tracePt t="65618" x="5378450" y="2389188"/>
          <p14:tracePt t="65626" x="5916613" y="2462213"/>
          <p14:tracePt t="65635" x="6362700" y="2571750"/>
          <p14:tracePt t="65642" x="6654800" y="2654300"/>
          <p14:tracePt t="65651" x="6956425" y="2754313"/>
          <p14:tracePt t="65658" x="7265988" y="2771775"/>
          <p14:tracePt t="65667" x="7740650" y="2873375"/>
          <p14:tracePt t="65674" x="8004175" y="2946400"/>
          <p14:tracePt t="65682" x="8442325" y="3063875"/>
          <p14:tracePt t="65690" x="8924925" y="3209925"/>
          <p14:tracePt t="67388" x="8632825" y="4478338"/>
          <p14:tracePt t="67396" x="8323263" y="4595813"/>
          <p14:tracePt t="67403" x="8040688" y="4741863"/>
          <p14:tracePt t="67411" x="7840663" y="4824413"/>
          <p14:tracePt t="67420" x="7594600" y="4933950"/>
          <p14:tracePt t="67426" x="7392988" y="5024438"/>
          <p14:tracePt t="67434" x="7192963" y="5106988"/>
          <p14:tracePt t="67442" x="6992938" y="5189538"/>
          <p14:tracePt t="67450" x="6837363" y="5253038"/>
          <p14:tracePt t="67458" x="6691313" y="5299075"/>
          <p14:tracePt t="67467" x="6545263" y="5343525"/>
          <p14:tracePt t="67474" x="6408738" y="5372100"/>
          <p14:tracePt t="67482" x="6299200" y="5408613"/>
          <p14:tracePt t="67489" x="6145213" y="5445125"/>
          <p14:tracePt t="67498" x="5980113" y="5489575"/>
          <p14:tracePt t="67505" x="5797550" y="5499100"/>
          <p14:tracePt t="67514" x="5634038" y="5518150"/>
          <p14:tracePt t="67521" x="5507038" y="5545138"/>
          <p14:tracePt t="67530" x="5378450" y="5545138"/>
          <p14:tracePt t="67538" x="5251450" y="5545138"/>
          <p14:tracePt t="67546" x="5141913" y="5545138"/>
          <p14:tracePt t="67554" x="5032375" y="5545138"/>
          <p14:tracePt t="67562" x="4922838" y="5545138"/>
          <p14:tracePt t="67570" x="4813300" y="5545138"/>
          <p14:tracePt t="67578" x="4730750" y="5545138"/>
          <p14:tracePt t="67586" x="4676775" y="5545138"/>
          <p14:tracePt t="67594" x="4622800" y="5545138"/>
          <p14:tracePt t="67602" x="4586288" y="5545138"/>
          <p14:tracePt t="67610" x="4540250" y="5545138"/>
          <p14:tracePt t="67618" x="4513263" y="5545138"/>
          <p14:tracePt t="67626" x="4484688" y="5545138"/>
          <p14:tracePt t="67634" x="4476750" y="5545138"/>
          <p14:tracePt t="67642" x="4448175" y="5535613"/>
          <p14:tracePt t="67651" x="4440238" y="5535613"/>
          <p14:tracePt t="67668" x="4430713" y="5535613"/>
          <p14:tracePt t="67674" x="4403725" y="5526088"/>
          <p14:tracePt t="67683" x="4367213" y="5508625"/>
          <p14:tracePt t="67690" x="4321175" y="5499100"/>
          <p14:tracePt t="67699" x="4230688" y="5481638"/>
          <p14:tracePt t="67705" x="4129088" y="5453063"/>
          <p14:tracePt t="67714" x="4048125" y="5435600"/>
          <p14:tracePt t="67721" x="3938588" y="5416550"/>
          <p14:tracePt t="67729" x="3829050" y="5399088"/>
          <p14:tracePt t="67738" x="3719513" y="5399088"/>
          <p14:tracePt t="67745" x="3636963" y="5362575"/>
          <p14:tracePt t="67753" x="3527425" y="5335588"/>
          <p14:tracePt t="67761" x="3446463" y="5307013"/>
          <p14:tracePt t="67770" x="3346450" y="5280025"/>
          <p14:tracePt t="67778" x="3273425" y="5270500"/>
          <p14:tracePt t="67786" x="3208338" y="5243513"/>
          <p14:tracePt t="67794" x="3181350" y="5233988"/>
          <p14:tracePt t="67801" x="3136900" y="5226050"/>
          <p14:tracePt t="67810" x="3108325" y="5226050"/>
          <p14:tracePt t="67818" x="3090863" y="5226050"/>
          <p14:tracePt t="67826" x="3081338" y="5226050"/>
          <p14:tracePt t="67834" x="3054350" y="5216525"/>
          <p14:tracePt t="67858" x="3044825" y="5216525"/>
          <p14:tracePt t="67867" x="3008313" y="5216525"/>
          <p14:tracePt t="67874" x="2971800" y="5189538"/>
          <p14:tracePt t="67882" x="2954338" y="5189538"/>
          <p14:tracePt t="67890" x="2917825" y="5189538"/>
          <p14:tracePt t="67898" x="2871788" y="5180013"/>
          <p14:tracePt t="67906" x="2817813" y="5180013"/>
          <p14:tracePt t="67915" x="2789238" y="5170488"/>
          <p14:tracePt t="67933" x="2708275" y="5170488"/>
          <p14:tracePt t="67938" x="2662238" y="5170488"/>
          <p14:tracePt t="67946" x="2635250" y="5170488"/>
          <p14:tracePt t="67954" x="2606675" y="5170488"/>
          <p14:tracePt t="67962" x="2598738" y="5170488"/>
          <p14:tracePt t="67970" x="2570163" y="5170488"/>
          <p14:tracePt t="67978" x="2562225" y="5170488"/>
          <p14:tracePt t="68027" x="2552700" y="5170488"/>
          <p14:tracePt t="68041" x="2533650" y="5170488"/>
          <p14:tracePt t="68057" x="2525713" y="5170488"/>
          <p14:tracePt t="68065" x="2506663" y="5170488"/>
          <p14:tracePt t="68073" x="2489200" y="5170488"/>
          <p14:tracePt t="68083" x="2479675" y="5170488"/>
          <p14:tracePt t="68098" x="2470150" y="5170488"/>
          <p14:tracePt t="68114" x="2452688" y="5170488"/>
          <p14:tracePt t="68187" x="2443163" y="5170488"/>
          <p14:tracePt t="68203" x="2433638" y="5170488"/>
          <p14:tracePt t="68227" x="2425700" y="5170488"/>
          <p14:tracePt t="68243" x="2406650" y="5180013"/>
          <p14:tracePt t="68259" x="2389188" y="5180013"/>
          <p14:tracePt t="68266" x="2360613" y="5180013"/>
          <p14:tracePt t="68273" x="2324100" y="5180013"/>
          <p14:tracePt t="68282" x="2287588" y="5180013"/>
          <p14:tracePt t="68289" x="2233613" y="5180013"/>
          <p14:tracePt t="68298" x="2179638" y="5180013"/>
          <p14:tracePt t="68305" x="2124075" y="5180013"/>
          <p14:tracePt t="68314" x="2060575" y="5180013"/>
          <p14:tracePt t="68322" x="1987550" y="5180013"/>
          <p14:tracePt t="68330" x="1960563" y="5180013"/>
          <p14:tracePt t="68443" x="1951038" y="5180013"/>
          <p14:tracePt t="68451" x="1968500" y="5160963"/>
          <p14:tracePt t="68459" x="1987550" y="5143500"/>
          <p14:tracePt t="68467" x="2033588" y="5126038"/>
          <p14:tracePt t="68475" x="2060575" y="5116513"/>
          <p14:tracePt t="68482" x="2087563" y="5097463"/>
          <p14:tracePt t="68489" x="2106613" y="5080000"/>
          <p14:tracePt t="68499" x="2124075" y="5070475"/>
          <p14:tracePt t="68506" x="2151063" y="5060950"/>
          <p14:tracePt t="68515" x="2170113" y="5043488"/>
          <p14:tracePt t="68521" x="2179638" y="5033963"/>
          <p14:tracePt t="68538" x="2197100" y="5033963"/>
          <p14:tracePt t="68546" x="2206625" y="5033963"/>
          <p14:tracePt t="68890" x="2187575" y="5033963"/>
          <p14:tracePt t="68898" x="2170113" y="5043488"/>
          <p14:tracePt t="68906" x="2160588" y="5053013"/>
          <p14:tracePt t="68914" x="2151063" y="5060950"/>
          <p14:tracePt t="68922" x="2114550" y="5080000"/>
          <p14:tracePt t="68935" x="2097088" y="5097463"/>
          <p14:tracePt t="68938" x="2078038" y="5126038"/>
          <p14:tracePt t="68946" x="2051050" y="5143500"/>
          <p14:tracePt t="68954" x="2051050" y="5153025"/>
          <p14:tracePt t="68962" x="2024063" y="5189538"/>
          <p14:tracePt t="68970" x="2014538" y="5216525"/>
          <p14:tracePt t="68978" x="2014538" y="5226050"/>
          <p14:tracePt t="68986" x="2014538" y="5243513"/>
          <p14:tracePt t="68994" x="2014538" y="5262563"/>
          <p14:tracePt t="69299" x="2024063" y="5262563"/>
          <p14:tracePt t="69307" x="2051050" y="5262563"/>
          <p14:tracePt t="69316" x="2060575" y="5253038"/>
          <p14:tracePt t="69323" x="2087563" y="5243513"/>
          <p14:tracePt t="69331" x="2097088" y="5233988"/>
          <p14:tracePt t="69339" x="2106613" y="5226050"/>
          <p14:tracePt t="69354" x="2114550" y="5216525"/>
          <p14:tracePt t="69651" x="2133600" y="5216525"/>
          <p14:tracePt t="69665" x="2143125" y="5207000"/>
          <p14:tracePt t="69673" x="2151063" y="5207000"/>
          <p14:tracePt t="69681" x="2170113" y="5197475"/>
          <p14:tracePt t="69690" x="2179638" y="5197475"/>
          <p14:tracePt t="69698" x="2197100" y="5197475"/>
          <p14:tracePt t="69706" x="2224088" y="5197475"/>
          <p14:tracePt t="69714" x="2243138" y="5197475"/>
          <p14:tracePt t="69722" x="2251075" y="5197475"/>
          <p14:tracePt t="69730" x="2260600" y="5197475"/>
          <p14:tracePt t="69746" x="2270125" y="5197475"/>
          <p14:tracePt t="69754" x="2287588" y="5197475"/>
          <p14:tracePt t="69762" x="2306638" y="5197475"/>
          <p14:tracePt t="69770" x="2333625" y="5197475"/>
          <p14:tracePt t="69778" x="2360613" y="5197475"/>
          <p14:tracePt t="69786" x="2416175" y="5197475"/>
          <p14:tracePt t="69794" x="2462213" y="5197475"/>
          <p14:tracePt t="69802" x="2516188" y="5197475"/>
          <p14:tracePt t="69810" x="2589213" y="5197475"/>
          <p14:tracePt t="69818" x="2662238" y="5197475"/>
          <p14:tracePt t="69826" x="2771775" y="5197475"/>
          <p14:tracePt t="69834" x="2881313" y="5197475"/>
          <p14:tracePt t="69842" x="3027363" y="5197475"/>
          <p14:tracePt t="69851" x="3154363" y="5197475"/>
          <p14:tracePt t="69858" x="3227388" y="5197475"/>
          <p14:tracePt t="69867" x="3263900" y="5207000"/>
          <p14:tracePt t="69874" x="3273425" y="5207000"/>
          <p14:tracePt t="70035" x="3273425" y="5216525"/>
          <p14:tracePt t="70043" x="3273425" y="5226050"/>
          <p14:tracePt t="70051" x="3281363" y="5233988"/>
          <p14:tracePt t="70107" x="3290888" y="5233988"/>
          <p14:tracePt t="70116" x="3309938" y="5233988"/>
          <p14:tracePt t="70122" x="3317875" y="5243513"/>
          <p14:tracePt t="70131" x="3346450" y="5243513"/>
          <p14:tracePt t="70139" x="3382963" y="5243513"/>
          <p14:tracePt t="70147" x="3400425" y="5253038"/>
          <p14:tracePt t="70155" x="3409950" y="5253038"/>
          <p14:tracePt t="70163" x="3436938" y="5253038"/>
          <p14:tracePt t="70171" x="3463925" y="5280025"/>
          <p14:tracePt t="70179" x="3473450" y="5280025"/>
          <p14:tracePt t="70187" x="3490913" y="5280025"/>
          <p14:tracePt t="70195" x="3500438" y="5280025"/>
          <p14:tracePt t="70203" x="3519488" y="5289550"/>
          <p14:tracePt t="70210" x="3527425" y="5289550"/>
          <p14:tracePt t="70219" x="3536950" y="5299075"/>
          <p14:tracePt t="70307" x="3546475" y="5307013"/>
          <p14:tracePt t="70321" x="3546475" y="5316538"/>
          <p14:tracePt t="70330" x="3546475" y="5326063"/>
          <p14:tracePt t="70707" x="3546475" y="5335588"/>
          <p14:tracePt t="70717" x="3536950" y="5372100"/>
          <p14:tracePt t="70721" x="3519488" y="5389563"/>
          <p14:tracePt t="70730" x="3509963" y="5399088"/>
          <p14:tracePt t="70737" x="3490913" y="5416550"/>
          <p14:tracePt t="70745" x="3473450" y="5426075"/>
          <p14:tracePt t="70753" x="3446463" y="5435600"/>
          <p14:tracePt t="70761" x="3427413" y="5435600"/>
          <p14:tracePt t="70769" x="3400425" y="5453063"/>
          <p14:tracePt t="70778" x="3382963" y="5462588"/>
          <p14:tracePt t="70785" x="3336925" y="5472113"/>
          <p14:tracePt t="70794" x="3317875" y="5472113"/>
          <p14:tracePt t="70801" x="3281363" y="5472113"/>
          <p14:tracePt t="70810" x="3236913" y="5472113"/>
          <p14:tracePt t="70818" x="3181350" y="5489575"/>
          <p14:tracePt t="70826" x="3127375" y="5489575"/>
          <p14:tracePt t="70834" x="3071813" y="5489575"/>
          <p14:tracePt t="70842" x="3008313" y="5489575"/>
          <p14:tracePt t="70850" x="2954338" y="5489575"/>
          <p14:tracePt t="70858" x="2935288" y="5489575"/>
          <p14:tracePt t="70866" x="2908300" y="5489575"/>
          <p14:tracePt t="70874" x="2889250" y="5489575"/>
          <p14:tracePt t="70883" x="2871788" y="5489575"/>
          <p14:tracePt t="70890" x="2852738" y="5499100"/>
          <p14:tracePt t="70898" x="2844800" y="5499100"/>
          <p14:tracePt t="70979" x="2825750" y="5499100"/>
          <p14:tracePt t="71003" x="2808288" y="5499100"/>
          <p14:tracePt t="71011" x="2781300" y="5499100"/>
          <p14:tracePt t="71019" x="2735263" y="5499100"/>
          <p14:tracePt t="71027" x="2708275" y="5499100"/>
          <p14:tracePt t="71037" x="2652713" y="5499100"/>
          <p14:tracePt t="71043" x="2606675" y="5499100"/>
          <p14:tracePt t="71051" x="2579688" y="5499100"/>
          <p14:tracePt t="71058" x="2552700" y="5518150"/>
          <p14:tracePt t="71068" x="2525713" y="5526088"/>
          <p14:tracePt t="71074" x="2506663" y="5526088"/>
          <p14:tracePt t="71082" x="2489200" y="5526088"/>
          <p14:tracePt t="71090" x="2479675" y="5526088"/>
          <p14:tracePt t="71099" x="2462213" y="5535613"/>
          <p14:tracePt t="71117" x="2443163" y="5535613"/>
          <p14:tracePt t="71122" x="2425700" y="5554663"/>
          <p14:tracePt t="71138" x="2397125" y="5554663"/>
          <p14:tracePt t="71146" x="2389188" y="5554663"/>
          <p14:tracePt t="71154" x="2370138" y="5554663"/>
          <p14:tracePt t="71162" x="2343150" y="5554663"/>
          <p14:tracePt t="71170" x="2333625" y="5554663"/>
          <p14:tracePt t="71178" x="2306638" y="5554663"/>
          <p14:tracePt t="71186" x="2297113" y="5554663"/>
          <p14:tracePt t="71194" x="2287588" y="5554663"/>
          <p14:tracePt t="71202" x="2243138" y="5554663"/>
          <p14:tracePt t="71210" x="2233613" y="5554663"/>
          <p14:tracePt t="71219" x="2214563" y="5554663"/>
          <p14:tracePt t="71243" x="2206625" y="5554663"/>
          <p14:tracePt t="71251" x="2197100" y="5554663"/>
          <p14:tracePt t="71268" x="2179638" y="5554663"/>
          <p14:tracePt t="71274" x="2170113" y="5554663"/>
          <p14:tracePt t="71379" x="2160588" y="5562600"/>
          <p14:tracePt t="71747" x="2214563" y="5608638"/>
          <p14:tracePt t="71753" x="2352675" y="5672138"/>
          <p14:tracePt t="71761" x="2443163" y="5727700"/>
          <p14:tracePt t="71769" x="2525713" y="5781675"/>
          <p14:tracePt t="71778" x="2570163" y="5800725"/>
          <p14:tracePt t="71785" x="2616200" y="5827713"/>
          <p14:tracePt t="71793" x="2625725" y="5827713"/>
          <p14:tracePt t="72075" x="2643188" y="5827713"/>
          <p14:tracePt t="72082" x="2689225" y="5827713"/>
          <p14:tracePt t="72089" x="2781300" y="5827713"/>
          <p14:tracePt t="72098" x="2862263" y="5808663"/>
          <p14:tracePt t="72106" x="2990850" y="5791200"/>
          <p14:tracePt t="72114" x="3117850" y="5781675"/>
          <p14:tracePt t="72121" x="3254375" y="5764213"/>
          <p14:tracePt t="72129" x="3382963" y="5735638"/>
          <p14:tracePt t="72137" x="3509963" y="5718175"/>
          <p14:tracePt t="72145" x="3619500" y="5708650"/>
          <p14:tracePt t="72153" x="3719513" y="5691188"/>
          <p14:tracePt t="72161" x="3829050" y="5662613"/>
          <p14:tracePt t="72169" x="3846513" y="5654675"/>
          <p14:tracePt t="72178" x="3892550" y="5645150"/>
          <p14:tracePt t="72186" x="3911600" y="5635625"/>
          <p14:tracePt t="72194" x="3929063" y="5635625"/>
          <p14:tracePt t="72324" x="3929063" y="5654675"/>
          <p14:tracePt t="72331" x="3929063" y="5672138"/>
          <p14:tracePt t="72339" x="3919538" y="5699125"/>
          <p14:tracePt t="72347" x="3919538" y="5718175"/>
          <p14:tracePt t="72354" x="3911600" y="5745163"/>
          <p14:tracePt t="72362" x="3892550" y="5764213"/>
          <p14:tracePt t="72370" x="3883025" y="5800725"/>
          <p14:tracePt t="72378" x="3875088" y="5808663"/>
          <p14:tracePt t="72386" x="3865563" y="5818188"/>
          <p14:tracePt t="72394" x="3865563" y="5827713"/>
          <p14:tracePt t="72402" x="3856038" y="5837238"/>
          <p14:tracePt t="72483" x="3856038" y="5845175"/>
          <p14:tracePt t="72547" x="3856038" y="5854700"/>
          <p14:tracePt t="72755" x="3846513" y="5864225"/>
          <p14:tracePt t="72763" x="3819525" y="5881688"/>
          <p14:tracePt t="72771" x="3746500" y="5881688"/>
          <p14:tracePt t="72779" x="3673475" y="5881688"/>
          <p14:tracePt t="72787" x="3600450" y="5881688"/>
          <p14:tracePt t="72795" x="3490913" y="5881688"/>
          <p14:tracePt t="72802" x="3382963" y="5881688"/>
          <p14:tracePt t="72810" x="3273425" y="5881688"/>
          <p14:tracePt t="72818" x="3163888" y="5881688"/>
          <p14:tracePt t="72826" x="3071813" y="5881688"/>
          <p14:tracePt t="72834" x="3008313" y="5881688"/>
          <p14:tracePt t="72842" x="2954338" y="5881688"/>
          <p14:tracePt t="72850" x="2925763" y="5881688"/>
          <p14:tracePt t="72858" x="2898775" y="5881688"/>
          <p14:tracePt t="72866" x="2871788" y="5881688"/>
          <p14:tracePt t="72873" x="2862263" y="5881688"/>
          <p14:tracePt t="72882" x="2852738" y="5881688"/>
          <p14:tracePt t="72889" x="2844800" y="5881688"/>
          <p14:tracePt t="72898" x="2835275" y="5881688"/>
          <p14:tracePt t="72905" x="2825750" y="5891213"/>
          <p14:tracePt t="72921" x="2808288" y="5900738"/>
          <p14:tracePt t="72930" x="2771775" y="5910263"/>
          <p14:tracePt t="72937" x="2744788" y="5937250"/>
          <p14:tracePt t="72945" x="2698750" y="5946775"/>
          <p14:tracePt t="72953" x="2662238" y="5954713"/>
          <p14:tracePt t="72961" x="2598738" y="5964238"/>
          <p14:tracePt t="72969" x="2562225" y="5973763"/>
          <p14:tracePt t="72978" x="2498725" y="6000750"/>
          <p14:tracePt t="72986" x="2452688" y="6000750"/>
          <p14:tracePt t="72994" x="2425700" y="6010275"/>
          <p14:tracePt t="73002" x="2379663" y="6037263"/>
          <p14:tracePt t="73010" x="2343150" y="6037263"/>
          <p14:tracePt t="73018" x="2306638" y="6046788"/>
          <p14:tracePt t="73034" x="2287588" y="6054725"/>
          <p14:tracePt t="73050" x="2270125" y="6054725"/>
          <p14:tracePt t="73068" x="2260600" y="6054725"/>
          <p14:tracePt t="73074" x="2251075" y="6054725"/>
          <p14:tracePt t="73082" x="2243138" y="6054725"/>
          <p14:tracePt t="73090" x="2206625" y="6083300"/>
          <p14:tracePt t="73099" x="2170113" y="6083300"/>
          <p14:tracePt t="73106" x="2097088" y="6100763"/>
          <p14:tracePt t="73116" x="2014538" y="6119813"/>
          <p14:tracePt t="73122" x="1931988" y="6156325"/>
          <p14:tracePt t="73132" x="1841500" y="6156325"/>
          <p14:tracePt t="73138" x="1768475" y="6164263"/>
          <p14:tracePt t="73147" x="1695450" y="6164263"/>
          <p14:tracePt t="73154" x="1641475" y="6164263"/>
          <p14:tracePt t="73163" x="1604963" y="6164263"/>
          <p14:tracePt t="73170" x="1568450" y="6164263"/>
          <p14:tracePt t="73178" x="1549400" y="6164263"/>
          <p14:tracePt t="73186" x="1541463" y="6164263"/>
          <p14:tracePt t="73243" x="1531938" y="6164263"/>
          <p14:tracePt t="73267" x="1531938" y="6146800"/>
          <p14:tracePt t="73275" x="1549400" y="6137275"/>
          <p14:tracePt t="73282" x="1568450" y="6119813"/>
          <p14:tracePt t="73290" x="1585913" y="6110288"/>
          <p14:tracePt t="73298" x="1612900" y="6100763"/>
          <p14:tracePt t="73306" x="1641475" y="6100763"/>
          <p14:tracePt t="73314" x="1658938" y="6100763"/>
          <p14:tracePt t="73322" x="1695450" y="6100763"/>
          <p14:tracePt t="73331" x="1714500" y="6100763"/>
          <p14:tracePt t="73338" x="1768475" y="6083300"/>
          <p14:tracePt t="73346" x="1831975" y="6064250"/>
          <p14:tracePt t="73354" x="1868488" y="6064250"/>
          <p14:tracePt t="73362" x="1914525" y="6037263"/>
          <p14:tracePt t="73370" x="1960563" y="6027738"/>
          <p14:tracePt t="73378" x="2005013" y="5991225"/>
          <p14:tracePt t="73386" x="2024063" y="5983288"/>
          <p14:tracePt t="73394" x="2070100" y="5983288"/>
          <p14:tracePt t="73402" x="2097088" y="5973763"/>
          <p14:tracePt t="73410" x="2151063" y="5973763"/>
          <p14:tracePt t="73418" x="2206625" y="5973763"/>
          <p14:tracePt t="73426" x="2270125" y="5946775"/>
          <p14:tracePt t="73434" x="2324100" y="5946775"/>
          <p14:tracePt t="73442" x="2370138" y="5937250"/>
          <p14:tracePt t="73450" x="2406650" y="5937250"/>
          <p14:tracePt t="73458" x="2452688" y="5937250"/>
          <p14:tracePt t="73466" x="2470150" y="5937250"/>
          <p14:tracePt t="73474" x="2498725" y="5937250"/>
          <p14:tracePt t="73483" x="2506663" y="5937250"/>
          <p14:tracePt t="73490" x="2516188" y="5937250"/>
          <p14:tracePt t="73506" x="2533650" y="5937250"/>
          <p14:tracePt t="73514" x="2543175" y="5937250"/>
          <p14:tracePt t="73563" x="2552700" y="5946775"/>
          <p14:tracePt t="73571" x="2562225" y="5954713"/>
          <p14:tracePt t="73579" x="2589213" y="5964238"/>
          <p14:tracePt t="73587" x="2635250" y="5983288"/>
          <p14:tracePt t="73595" x="2662238" y="5991225"/>
          <p14:tracePt t="73601" x="2708275" y="6000750"/>
          <p14:tracePt t="73610" x="2735263" y="6018213"/>
          <p14:tracePt t="73617" x="2752725" y="6018213"/>
          <p14:tracePt t="73625" x="2762250" y="6018213"/>
          <p14:tracePt t="73634" x="2771775" y="6018213"/>
          <p14:tracePt t="73641" x="2798763" y="6037263"/>
          <p14:tracePt t="73665" x="2825750" y="6046788"/>
          <p14:tracePt t="73673" x="2844800" y="6054725"/>
          <p14:tracePt t="73682" x="2862263" y="6054725"/>
          <p14:tracePt t="73690" x="2898775" y="6064250"/>
          <p14:tracePt t="73699" x="2935288" y="6064250"/>
          <p14:tracePt t="73706" x="2962275" y="6083300"/>
          <p14:tracePt t="73715" x="3027363" y="6091238"/>
          <p14:tracePt t="73722" x="3054350" y="6100763"/>
          <p14:tracePt t="73730" x="3100388" y="6110288"/>
          <p14:tracePt t="73738" x="3136900" y="6137275"/>
          <p14:tracePt t="73746" x="3181350" y="6146800"/>
          <p14:tracePt t="73754" x="3200400" y="6146800"/>
          <p14:tracePt t="73762" x="3227388" y="6156325"/>
          <p14:tracePt t="73770" x="3244850" y="6164263"/>
          <p14:tracePt t="73778" x="3254375" y="6164263"/>
          <p14:tracePt t="73786" x="3281363" y="6164263"/>
          <p14:tracePt t="73794" x="3327400" y="6164263"/>
          <p14:tracePt t="73802" x="3354388" y="6183313"/>
          <p14:tracePt t="73810" x="3400425" y="6200775"/>
          <p14:tracePt t="73818" x="3427413" y="6210300"/>
          <p14:tracePt t="73826" x="3455988" y="6210300"/>
          <p14:tracePt t="73833" x="3500438" y="6210300"/>
          <p14:tracePt t="73842" x="3536950" y="6219825"/>
          <p14:tracePt t="73850" x="3546475" y="6219825"/>
          <p14:tracePt t="73858" x="3582988" y="6219825"/>
          <p14:tracePt t="73866" x="3592513" y="6219825"/>
          <p14:tracePt t="73874" x="3619500" y="6219825"/>
          <p14:tracePt t="73883" x="3629025" y="6219825"/>
          <p14:tracePt t="73899" x="3636963" y="6219825"/>
          <p14:tracePt t="73906" x="3656013" y="6219825"/>
          <p14:tracePt t="73914" x="3665538" y="6219825"/>
          <p14:tracePt t="73921" x="3673475" y="6219825"/>
          <p14:tracePt t="73934" x="3683000" y="6219825"/>
          <p14:tracePt t="73937" x="3692525" y="6219825"/>
          <p14:tracePt t="73953" x="3702050" y="6219825"/>
          <p14:tracePt t="73961" x="3719513" y="6210300"/>
          <p14:tracePt t="73969" x="3729038" y="6200775"/>
          <p14:tracePt t="73978" x="3738563" y="6200775"/>
          <p14:tracePt t="73986" x="3756025" y="6192838"/>
          <p14:tracePt t="73994" x="3775075" y="6183313"/>
          <p14:tracePt t="74001" x="3802063" y="6173788"/>
          <p14:tracePt t="74010" x="3819525" y="6164263"/>
          <p14:tracePt t="74018" x="3838575" y="6156325"/>
          <p14:tracePt t="74026" x="3865563" y="6146800"/>
          <p14:tracePt t="74034" x="3902075" y="6137275"/>
          <p14:tracePt t="74042" x="3929063" y="6127750"/>
          <p14:tracePt t="74050" x="3956050" y="6110288"/>
          <p14:tracePt t="74058" x="3992563" y="6091238"/>
          <p14:tracePt t="74067" x="4065588" y="6083300"/>
          <p14:tracePt t="74083" x="4102100" y="6083300"/>
          <p14:tracePt t="74090" x="4148138" y="6083300"/>
          <p14:tracePt t="74097" x="4202113" y="6073775"/>
          <p14:tracePt t="74106" x="4230688" y="6073775"/>
          <p14:tracePt t="74114" x="4257675" y="6073775"/>
          <p14:tracePt t="74122" x="4303713" y="6073775"/>
          <p14:tracePt t="74130" x="4311650" y="6073775"/>
          <p14:tracePt t="74138" x="4321175" y="6073775"/>
          <p14:tracePt t="74154" x="4330700" y="6073775"/>
          <p14:tracePt t="74515" x="4348163" y="6073775"/>
          <p14:tracePt t="74523" x="4384675" y="6073775"/>
          <p14:tracePt t="74532" x="4394200" y="6073775"/>
          <p14:tracePt t="74539" x="4413250" y="6064250"/>
          <p14:tracePt t="74547" x="4421188" y="6054725"/>
          <p14:tracePt t="74555" x="4430713" y="6054725"/>
          <p14:tracePt t="74570" x="4440238" y="6054725"/>
          <p14:tracePt t="74595" x="4448175" y="6054725"/>
          <p14:tracePt t="74618" x="4467225" y="6054725"/>
          <p14:tracePt t="74731" x="4476750" y="6054725"/>
          <p14:tracePt t="74843" x="4484688" y="6046788"/>
          <p14:tracePt t="74851" x="4521200" y="6037263"/>
          <p14:tracePt t="74857" x="4557713" y="6027738"/>
          <p14:tracePt t="74866" x="4586288" y="6018213"/>
          <p14:tracePt t="74873" x="4603750" y="6010275"/>
          <p14:tracePt t="74882" x="4622800" y="5991225"/>
          <p14:tracePt t="74890" x="4659313" y="5954713"/>
          <p14:tracePt t="74899" x="4686300" y="5946775"/>
          <p14:tracePt t="74905" x="4713288" y="5937250"/>
          <p14:tracePt t="74914" x="4722813" y="5927725"/>
          <p14:tracePt t="74921" x="4730750" y="5927725"/>
          <p14:tracePt t="74933" x="4740275" y="5927725"/>
          <p14:tracePt t="74937" x="4767263" y="5891213"/>
          <p14:tracePt t="74953" x="4776788" y="5891213"/>
          <p14:tracePt t="74969" x="4776788" y="5881688"/>
          <p14:tracePt t="74985" x="4795838" y="5864225"/>
          <p14:tracePt t="75018" x="4803775" y="5854700"/>
          <p14:tracePt t="75163" x="4803775" y="5837238"/>
          <p14:tracePt t="75169" x="4803775" y="5827713"/>
          <p14:tracePt t="75178" x="4813300" y="5818188"/>
          <p14:tracePt t="75185" x="4822825" y="5818188"/>
          <p14:tracePt t="75193" x="4832350" y="5808663"/>
          <p14:tracePt t="75201" x="4849813" y="5791200"/>
          <p14:tracePt t="75209" x="4868863" y="5781675"/>
          <p14:tracePt t="75218" x="4876800" y="5781675"/>
          <p14:tracePt t="75226" x="4886325" y="5772150"/>
          <p14:tracePt t="75234" x="4932363" y="5735638"/>
          <p14:tracePt t="75242" x="4978400" y="5727700"/>
          <p14:tracePt t="75250" x="5041900" y="5699125"/>
          <p14:tracePt t="75258" x="5114925" y="5672138"/>
          <p14:tracePt t="75268" x="5195888" y="5662613"/>
          <p14:tracePt t="75274" x="5268913" y="5654675"/>
          <p14:tracePt t="75284" x="5334000" y="5635625"/>
          <p14:tracePt t="75290" x="5378450" y="5618163"/>
          <p14:tracePt t="75298" x="5414963" y="5608638"/>
          <p14:tracePt t="75306" x="5451475" y="5581650"/>
          <p14:tracePt t="75315" x="5470525" y="5572125"/>
          <p14:tracePt t="75322" x="5478463" y="5572125"/>
          <p14:tracePt t="75338" x="5478463" y="5562600"/>
          <p14:tracePt t="75579" x="5487988" y="5562600"/>
          <p14:tracePt t="75795" x="5524500" y="5562600"/>
          <p14:tracePt t="75802" x="5570538" y="5562600"/>
          <p14:tracePt t="75809" x="5624513" y="5545138"/>
          <p14:tracePt t="75817" x="5688013" y="5535613"/>
          <p14:tracePt t="75825" x="5743575" y="5508625"/>
          <p14:tracePt t="75833" x="5807075" y="5499100"/>
          <p14:tracePt t="75842" x="5862638" y="5481638"/>
          <p14:tracePt t="75850" x="5907088" y="5472113"/>
          <p14:tracePt t="75858" x="5953125" y="5472113"/>
          <p14:tracePt t="75866" x="5980113" y="5453063"/>
          <p14:tracePt t="75874" x="5999163" y="5453063"/>
          <p14:tracePt t="75883" x="6016625" y="5453063"/>
          <p14:tracePt t="75890" x="6026150" y="5453063"/>
          <p14:tracePt t="75898" x="6035675" y="5453063"/>
          <p14:tracePt t="75905" x="6053138" y="5453063"/>
          <p14:tracePt t="75914" x="6062663" y="5453063"/>
          <p14:tracePt t="75922" x="6080125" y="5453063"/>
          <p14:tracePt t="75934" x="6099175" y="5453063"/>
          <p14:tracePt t="75937" x="6116638" y="5462588"/>
          <p14:tracePt t="75946" x="6145213" y="5472113"/>
          <p14:tracePt t="75953" x="6189663" y="5499100"/>
          <p14:tracePt t="75962" x="6208713" y="5508625"/>
          <p14:tracePt t="75969" x="6235700" y="5518150"/>
          <p14:tracePt t="75977" x="6318250" y="5554663"/>
          <p14:tracePt t="75985" x="6427788" y="5581650"/>
          <p14:tracePt t="75993" x="6554788" y="5608638"/>
          <p14:tracePt t="76001" x="6691313" y="5654675"/>
          <p14:tracePt t="76009" x="6819900" y="5708650"/>
          <p14:tracePt t="76017" x="6956425" y="5745163"/>
          <p14:tracePt t="76025" x="7029450" y="5764213"/>
          <p14:tracePt t="76033" x="7129463" y="5791200"/>
          <p14:tracePt t="76041" x="7175500" y="5808663"/>
          <p14:tracePt t="76049" x="7229475" y="5827713"/>
          <p14:tracePt t="76058" x="7275513" y="5837238"/>
          <p14:tracePt t="76066" x="7302500" y="5854700"/>
          <p14:tracePt t="76074" x="7312025" y="5854700"/>
          <p14:tracePt t="76083" x="7329488" y="5873750"/>
          <p14:tracePt t="76132" x="7339013" y="5881688"/>
          <p14:tracePt t="76139" x="7348538" y="5891213"/>
          <p14:tracePt t="76148" x="7356475" y="5900738"/>
          <p14:tracePt t="76157" x="7366000" y="5918200"/>
          <p14:tracePt t="76170" x="7366000" y="5937250"/>
          <p14:tracePt t="76178" x="7375525" y="5964238"/>
          <p14:tracePt t="76186" x="7375525" y="5973763"/>
          <p14:tracePt t="76194" x="7385050" y="5983288"/>
          <p14:tracePt t="76202" x="7385050" y="6010275"/>
          <p14:tracePt t="76210" x="7392988" y="6010275"/>
          <p14:tracePt t="76217" x="7402513" y="6027738"/>
          <p14:tracePt t="76226" x="7402513" y="6046788"/>
          <p14:tracePt t="76242" x="7402513" y="6054725"/>
          <p14:tracePt t="76258" x="7402513" y="6064250"/>
          <p14:tracePt t="76266" x="7402513" y="6083300"/>
          <p14:tracePt t="76282" x="7402513" y="6091238"/>
          <p14:tracePt t="76306" x="7402513" y="6110288"/>
          <p14:tracePt t="76315" x="7385050" y="6127750"/>
          <p14:tracePt t="76322" x="7375525" y="6137275"/>
          <p14:tracePt t="76331" x="7366000" y="6137275"/>
          <p14:tracePt t="76338" x="7366000" y="6146800"/>
          <p14:tracePt t="76346" x="7339013" y="6156325"/>
          <p14:tracePt t="76354" x="7329488" y="6156325"/>
          <p14:tracePt t="76362" x="7312025" y="6156325"/>
          <p14:tracePt t="76378" x="7302500" y="6156325"/>
          <p14:tracePt t="76483" x="7283450" y="6156325"/>
          <p14:tracePt t="76499" x="7265988" y="6156325"/>
          <p14:tracePt t="76507" x="7239000" y="6156325"/>
          <p14:tracePt t="76515" x="7192963" y="6156325"/>
          <p14:tracePt t="76523" x="7165975" y="6156325"/>
          <p14:tracePt t="76533" x="7110413" y="6156325"/>
          <p14:tracePt t="76539" x="7065963" y="6156325"/>
          <p14:tracePt t="76547" x="7000875" y="6156325"/>
          <p14:tracePt t="76554" x="6946900" y="6156325"/>
          <p14:tracePt t="76562" x="6846888" y="6156325"/>
          <p14:tracePt t="76570" x="6773863" y="6156325"/>
          <p14:tracePt t="76578" x="6718300" y="6156325"/>
          <p14:tracePt t="76586" x="6681788" y="6156325"/>
          <p14:tracePt t="76594" x="6645275" y="6156325"/>
          <p14:tracePt t="76602" x="6610350" y="6156325"/>
          <p14:tracePt t="76610" x="6564313" y="6156325"/>
          <p14:tracePt t="76626" x="6527800" y="6156325"/>
          <p14:tracePt t="76635" x="6491288" y="6146800"/>
          <p14:tracePt t="76642" x="6464300" y="6137275"/>
          <p14:tracePt t="76651" x="6427788" y="6137275"/>
          <p14:tracePt t="76658" x="6381750" y="6127750"/>
          <p14:tracePt t="76668" x="6335713" y="6127750"/>
          <p14:tracePt t="76674" x="6299200" y="6127750"/>
          <p14:tracePt t="76683" x="6208713" y="6100763"/>
          <p14:tracePt t="76690" x="6153150" y="6100763"/>
          <p14:tracePt t="76698" x="6080125" y="6073775"/>
          <p14:tracePt t="76706" x="6016625" y="6073775"/>
          <p14:tracePt t="76716" x="5943600" y="6064250"/>
          <p14:tracePt t="76722" x="5899150" y="6054725"/>
          <p14:tracePt t="76732" x="5862638" y="6054725"/>
          <p14:tracePt t="76738" x="5843588" y="6054725"/>
          <p14:tracePt t="76746" x="5834063" y="6046788"/>
          <p14:tracePt t="76754" x="5816600" y="6046788"/>
          <p14:tracePt t="76907" x="5807075" y="6037263"/>
          <p14:tracePt t="76946" x="5807075" y="6027738"/>
          <p14:tracePt t="77099" x="5807075" y="6018213"/>
          <p14:tracePt t="77227" x="5807075" y="6010275"/>
          <p14:tracePt t="77274" x="5797550" y="6010275"/>
          <p14:tracePt t="77443" x="5789613" y="6000750"/>
          <p14:tracePt t="77481" x="5789613" y="5991225"/>
          <p14:tracePt t="77490" x="5789613" y="5983288"/>
          <p14:tracePt t="77506" x="5789613" y="5973763"/>
          <p14:tracePt t="77514" x="5789613" y="5954713"/>
          <p14:tracePt t="77522" x="5807075" y="5927725"/>
          <p14:tracePt t="77538" x="5807075" y="5910263"/>
          <p14:tracePt t="77546" x="5816600" y="5900738"/>
          <p14:tracePt t="77554" x="5816600" y="5891213"/>
          <p14:tracePt t="77562" x="5816600" y="5864225"/>
          <p14:tracePt t="77570" x="5826125" y="5854700"/>
          <p14:tracePt t="77594" x="5826125" y="5845175"/>
          <p14:tracePt t="77602" x="5826125" y="5827713"/>
          <p14:tracePt t="77610" x="5826125" y="5818188"/>
          <p14:tracePt t="77618" x="5834063" y="5800725"/>
          <p14:tracePt t="77634" x="5834063" y="5781675"/>
          <p14:tracePt t="77642" x="5853113" y="5764213"/>
          <p14:tracePt t="77658" x="5853113" y="5735638"/>
          <p14:tracePt t="77667" x="5862638" y="5727700"/>
          <p14:tracePt t="77674" x="5862638" y="5718175"/>
          <p14:tracePt t="77684" x="5870575" y="5699125"/>
          <p14:tracePt t="77690" x="5870575" y="5691188"/>
          <p14:tracePt t="77716" x="5880100" y="5672138"/>
          <p14:tracePt t="77731" x="5880100" y="5654675"/>
          <p14:tracePt t="77738" x="5880100" y="5645150"/>
          <p14:tracePt t="77746" x="5889625" y="5635625"/>
          <p14:tracePt t="77770" x="5899150" y="5626100"/>
          <p14:tracePt t="77802" x="5907088" y="5618163"/>
          <p14:tracePt t="77826" x="5907088" y="5608638"/>
          <p14:tracePt t="77834" x="5916613" y="5599113"/>
          <p14:tracePt t="77842" x="5926138" y="5589588"/>
          <p14:tracePt t="77851" x="5935663" y="5581650"/>
          <p14:tracePt t="77867" x="5935663" y="5572125"/>
          <p14:tracePt t="77874" x="5943600" y="5554663"/>
          <p14:tracePt t="77890" x="5953125" y="5554663"/>
          <p14:tracePt t="78635" x="5962650" y="5518150"/>
          <p14:tracePt t="78643" x="5972175" y="5508625"/>
          <p14:tracePt t="78659" x="5972175" y="5489575"/>
          <p14:tracePt t="78667" x="5980113" y="5481638"/>
          <p14:tracePt t="78681" x="5980113" y="5472113"/>
          <p14:tracePt t="78689" x="5980113" y="5462588"/>
          <p14:tracePt t="78698" x="5980113" y="5445125"/>
          <p14:tracePt t="78705" x="5989638" y="5445125"/>
          <p14:tracePt t="78714" x="5989638" y="5435600"/>
          <p14:tracePt t="78721" x="5989638" y="5426075"/>
          <p14:tracePt t="78729" x="5989638" y="5399088"/>
          <p14:tracePt t="78737" x="5989638" y="5389563"/>
          <p14:tracePt t="78745" x="5989638" y="5380038"/>
          <p14:tracePt t="78753" x="5989638" y="5372100"/>
          <p14:tracePt t="78761" x="5989638" y="5362575"/>
          <p14:tracePt t="78769" x="5989638" y="5353050"/>
          <p14:tracePt t="78786" x="5989638" y="5343525"/>
          <p14:tracePt t="78809" x="5989638" y="5335588"/>
          <p14:tracePt t="78818" x="5989638" y="5326063"/>
          <p14:tracePt t="78858" x="5989638" y="5316538"/>
          <p14:tracePt t="84923" x="5980113" y="5326063"/>
          <p14:tracePt t="84929" x="5972175" y="5335588"/>
          <p14:tracePt t="84937" x="5962650" y="5335588"/>
          <p14:tracePt t="84953" x="5943600" y="5335588"/>
          <p14:tracePt t="84961" x="5935663" y="5343525"/>
          <p14:tracePt t="85090" x="5935663" y="5353050"/>
          <p14:tracePt t="85106" x="5926138" y="5362575"/>
          <p14:tracePt t="85731" x="5907088" y="5362575"/>
          <p14:tracePt t="87211" x="5899150" y="5372100"/>
          <p14:tracePt t="88403" x="5899150" y="5380038"/>
          <p14:tracePt t="88427" x="5899150" y="5389563"/>
          <p14:tracePt t="88449" x="5899150" y="5399088"/>
          <p14:tracePt t="88457" x="5889625" y="5408613"/>
          <p14:tracePt t="88571" x="5889625" y="5426075"/>
          <p14:tracePt t="88771" x="5889625" y="5435600"/>
          <p14:tracePt t="88787" x="5880100" y="5445125"/>
          <p14:tracePt t="88811" x="5870575" y="5462588"/>
          <p14:tracePt t="88819" x="5870575" y="5472113"/>
          <p14:tracePt t="88842" x="5870575" y="5481638"/>
          <p14:tracePt t="88874" x="5870575" y="5489575"/>
          <p14:tracePt t="88882" x="5870575" y="5499100"/>
          <p14:tracePt t="88890" x="5862638" y="5499100"/>
          <p14:tracePt t="88906" x="5862638" y="5508625"/>
          <p14:tracePt t="88915" x="5853113" y="5518150"/>
          <p14:tracePt t="89011" x="5853113" y="5526088"/>
          <p14:tracePt t="89043" x="5853113" y="5545138"/>
          <p14:tracePt t="89049" x="5843588" y="5554663"/>
          <p14:tracePt t="89065" x="5843588" y="5562600"/>
          <p14:tracePt t="89090" x="5834063" y="5581650"/>
          <p14:tracePt t="89097" x="5834063" y="5589588"/>
          <p14:tracePt t="89106" x="5826125" y="5608638"/>
          <p14:tracePt t="89115" x="5816600" y="5618163"/>
          <p14:tracePt t="89121" x="5807075" y="5635625"/>
          <p14:tracePt t="89130" x="5807075" y="5654675"/>
          <p14:tracePt t="89137" x="5797550" y="5681663"/>
          <p14:tracePt t="89145" x="5761038" y="5754688"/>
          <p14:tracePt t="89153" x="5753100" y="5772150"/>
          <p14:tracePt t="89162" x="5753100" y="5800725"/>
          <p14:tracePt t="89169" x="5743575" y="5845175"/>
          <p14:tracePt t="89177" x="5743575" y="5854700"/>
          <p14:tracePt t="89185" x="5734050" y="5881688"/>
          <p14:tracePt t="89202" x="5716588" y="5900738"/>
          <p14:tracePt t="89218" x="5716588" y="5918200"/>
          <p14:tracePt t="89226" x="5716588" y="5927725"/>
          <p14:tracePt t="89234" x="5707063" y="5937250"/>
          <p14:tracePt t="89250" x="5707063" y="5946775"/>
          <p14:tracePt t="89266" x="5707063" y="5964238"/>
          <p14:tracePt t="89274" x="5697538" y="5983288"/>
          <p14:tracePt t="89283" x="5697538" y="5991225"/>
          <p14:tracePt t="89290" x="5697538" y="6000750"/>
          <p14:tracePt t="89300" x="5688013" y="6037263"/>
          <p14:tracePt t="89316" x="5688013" y="6054725"/>
          <p14:tracePt t="89347" x="5688013" y="6064250"/>
          <p14:tracePt t="89402" x="5680075" y="6073775"/>
          <p14:tracePt t="89410" x="5680075" y="6083300"/>
          <p14:tracePt t="89426" x="5680075" y="6091238"/>
          <p14:tracePt t="89434" x="5680075" y="6100763"/>
          <p14:tracePt t="89442" x="5680075" y="6119813"/>
          <p14:tracePt t="89450" x="5680075" y="6127750"/>
          <p14:tracePt t="89458" x="5680075" y="6137275"/>
          <p14:tracePt t="89466" x="5680075" y="6146800"/>
          <p14:tracePt t="89474" x="5680075" y="6156325"/>
          <p14:tracePt t="89483" x="5680075" y="6173788"/>
          <p14:tracePt t="89506" x="5680075" y="6183313"/>
          <p14:tracePt t="89515" x="5680075" y="6192838"/>
          <p14:tracePt t="89538" x="5680075" y="6210300"/>
          <p14:tracePt t="89571" x="5680075" y="6219825"/>
          <p14:tracePt t="89579" x="5680075" y="6229350"/>
          <p14:tracePt t="89627" x="5697538" y="6229350"/>
          <p14:tracePt t="89634" x="5707063" y="6229350"/>
          <p14:tracePt t="89641" x="5716588" y="6229350"/>
          <p14:tracePt t="89649" x="5734050" y="6229350"/>
          <p14:tracePt t="89657" x="5743575" y="6229350"/>
          <p14:tracePt t="89665" x="5770563" y="6229350"/>
          <p14:tracePt t="89682" x="5789613" y="6219825"/>
          <p14:tracePt t="89698" x="5797550" y="6210300"/>
          <p14:tracePt t="89706" x="5807075" y="6210300"/>
          <p14:tracePt t="89717" x="5826125" y="6200775"/>
          <p14:tracePt t="89722" x="5843588" y="6183313"/>
          <p14:tracePt t="89747" x="5853113" y="6173788"/>
          <p14:tracePt t="89770" x="5870575" y="6164263"/>
          <p14:tracePt t="90099" x="5880100" y="6156325"/>
          <p14:tracePt t="90105" x="5880100" y="6146800"/>
          <p14:tracePt t="90130" x="5889625" y="6137275"/>
          <p14:tracePt t="90146" x="5889625" y="6127750"/>
          <p14:tracePt t="90162" x="5889625" y="6110288"/>
          <p14:tracePt t="90194" x="5889625" y="6100763"/>
          <p14:tracePt t="90203" x="5889625" y="6091238"/>
          <p14:tracePt t="90211" x="5889625" y="6083300"/>
          <p14:tracePt t="90218" x="5889625" y="6073775"/>
          <p14:tracePt t="90226" x="5899150" y="6064250"/>
          <p14:tracePt t="90331" x="5899150" y="6054725"/>
          <p14:tracePt t="90339" x="5916613" y="6037263"/>
          <p14:tracePt t="90348" x="5926138" y="6018213"/>
          <p14:tracePt t="90355" x="5926138" y="6010275"/>
          <p14:tracePt t="90366" x="5935663" y="6000750"/>
          <p14:tracePt t="90370" x="5943600" y="5973763"/>
          <p14:tracePt t="90378" x="5980113" y="5927725"/>
          <p14:tracePt t="90386" x="5999163" y="5900738"/>
          <p14:tracePt t="90394" x="6016625" y="5881688"/>
          <p14:tracePt t="90402" x="6035675" y="5864225"/>
          <p14:tracePt t="90410" x="6062663" y="5818188"/>
          <p14:tracePt t="90418" x="6072188" y="5808663"/>
          <p14:tracePt t="90426" x="6080125" y="5791200"/>
          <p14:tracePt t="90434" x="6108700" y="5772150"/>
          <p14:tracePt t="90442" x="6108700" y="5764213"/>
          <p14:tracePt t="90450" x="6116638" y="5754688"/>
          <p14:tracePt t="90466" x="6126163" y="5754688"/>
          <p14:tracePt t="90474" x="6153150" y="5727700"/>
          <p14:tracePt t="90482" x="6162675" y="5718175"/>
          <p14:tracePt t="90489" x="6172200" y="5708650"/>
          <p14:tracePt t="90498" x="6208713" y="5662613"/>
          <p14:tracePt t="90505" x="6254750" y="5654675"/>
          <p14:tracePt t="90514" x="6281738" y="5626100"/>
          <p14:tracePt t="90521" x="6335713" y="5572125"/>
          <p14:tracePt t="90531" x="6362700" y="5545138"/>
          <p14:tracePt t="90537" x="6435725" y="5489575"/>
          <p14:tracePt t="90545" x="6464300" y="5462588"/>
          <p14:tracePt t="90553" x="6527800" y="5389563"/>
          <p14:tracePt t="90562" x="6610350" y="5353050"/>
          <p14:tracePt t="90569" x="6710363" y="5299075"/>
          <p14:tracePt t="90577" x="6846888" y="5233988"/>
          <p14:tracePt t="90585" x="6973888" y="5207000"/>
          <p14:tracePt t="90594" x="7092950" y="5160963"/>
          <p14:tracePt t="90601" x="7239000" y="5133975"/>
          <p14:tracePt t="90610" x="7402513" y="5089525"/>
          <p14:tracePt t="90618" x="7585075" y="5060950"/>
          <p14:tracePt t="90626" x="7877175" y="5006975"/>
          <p14:tracePt t="90634" x="8177213" y="4924425"/>
          <p14:tracePt t="90642" x="8451850" y="4887913"/>
          <p14:tracePt t="90650" x="8669338" y="4833938"/>
          <p14:tracePt t="90658" x="8888413" y="4787900"/>
          <p14:tracePt t="90666" x="9061450" y="47418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a:t>An example of UMA</a:t>
            </a:r>
            <a:r>
              <a:rPr lang="ja-JP" altLang="en-US"/>
              <a:t>：</a:t>
            </a:r>
            <a:r>
              <a:rPr lang="en-US" altLang="ja-JP"/>
              <a:t>Bus connected</a:t>
            </a:r>
          </a:p>
        </p:txBody>
      </p:sp>
      <p:sp>
        <p:nvSpPr>
          <p:cNvPr id="35843" name="Oval 3"/>
          <p:cNvSpPr>
            <a:spLocks noChangeArrowheads="1"/>
          </p:cNvSpPr>
          <p:nvPr/>
        </p:nvSpPr>
        <p:spPr bwMode="auto">
          <a:xfrm>
            <a:off x="1927225" y="5083175"/>
            <a:ext cx="685800" cy="685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solidFill>
                  <a:schemeClr val="tx2"/>
                </a:solidFill>
                <a:latin typeface="Times New Roman" panose="02020603050405020304" pitchFamily="18" charset="0"/>
              </a:rPr>
              <a:t>PE</a:t>
            </a:r>
          </a:p>
        </p:txBody>
      </p:sp>
      <p:sp>
        <p:nvSpPr>
          <p:cNvPr id="35844" name="Rectangle 4"/>
          <p:cNvSpPr>
            <a:spLocks noChangeArrowheads="1"/>
          </p:cNvSpPr>
          <p:nvPr/>
        </p:nvSpPr>
        <p:spPr bwMode="auto">
          <a:xfrm>
            <a:off x="1927225" y="3635375"/>
            <a:ext cx="762000" cy="990600"/>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solidFill>
                <a:schemeClr val="tx2"/>
              </a:solidFill>
              <a:latin typeface="Times New Roman" panose="02020603050405020304" pitchFamily="18" charset="0"/>
            </a:endParaRPr>
          </a:p>
        </p:txBody>
      </p:sp>
      <p:sp>
        <p:nvSpPr>
          <p:cNvPr id="35845" name="Line 5"/>
          <p:cNvSpPr>
            <a:spLocks noChangeShapeType="1"/>
          </p:cNvSpPr>
          <p:nvPr/>
        </p:nvSpPr>
        <p:spPr bwMode="auto">
          <a:xfrm>
            <a:off x="2308225" y="4625975"/>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46" name="Line 6"/>
          <p:cNvSpPr>
            <a:spLocks noChangeShapeType="1"/>
          </p:cNvSpPr>
          <p:nvPr/>
        </p:nvSpPr>
        <p:spPr bwMode="auto">
          <a:xfrm>
            <a:off x="2308225" y="3254375"/>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47" name="AutoShape 7"/>
          <p:cNvSpPr>
            <a:spLocks noChangeArrowheads="1"/>
          </p:cNvSpPr>
          <p:nvPr/>
        </p:nvSpPr>
        <p:spPr bwMode="auto">
          <a:xfrm>
            <a:off x="250825" y="2492375"/>
            <a:ext cx="8610600" cy="990600"/>
          </a:xfrm>
          <a:prstGeom prst="leftRightArrow">
            <a:avLst>
              <a:gd name="adj1" fmla="val 52565"/>
              <a:gd name="adj2" fmla="val 933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latin typeface="Times New Roman" panose="02020603050405020304" pitchFamily="18" charset="0"/>
            </a:endParaRPr>
          </a:p>
        </p:txBody>
      </p:sp>
      <p:grpSp>
        <p:nvGrpSpPr>
          <p:cNvPr id="35848" name="Group 8"/>
          <p:cNvGrpSpPr>
            <a:grpSpLocks/>
          </p:cNvGrpSpPr>
          <p:nvPr/>
        </p:nvGrpSpPr>
        <p:grpSpPr bwMode="auto">
          <a:xfrm>
            <a:off x="4822825" y="3254375"/>
            <a:ext cx="762000" cy="2514600"/>
            <a:chOff x="672" y="2208"/>
            <a:chExt cx="480" cy="1584"/>
          </a:xfrm>
        </p:grpSpPr>
        <p:sp>
          <p:nvSpPr>
            <p:cNvPr id="35867" name="Oval 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solidFill>
                    <a:schemeClr val="tx2"/>
                  </a:solidFill>
                  <a:latin typeface="Times New Roman" panose="02020603050405020304" pitchFamily="18" charset="0"/>
                </a:rPr>
                <a:t>PE</a:t>
              </a:r>
            </a:p>
          </p:txBody>
        </p:sp>
        <p:sp>
          <p:nvSpPr>
            <p:cNvPr id="35868" name="Rectangle 1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solidFill>
                    <a:schemeClr val="tx2"/>
                  </a:solidFill>
                  <a:latin typeface="Times New Roman" panose="02020603050405020304" pitchFamily="18" charset="0"/>
                </a:rPr>
                <a:t>Snoop</a:t>
              </a:r>
            </a:p>
            <a:p>
              <a:pPr algn="ctr" eaLnBrk="1" hangingPunct="1"/>
              <a:r>
                <a:rPr lang="en-US" altLang="ja-JP">
                  <a:solidFill>
                    <a:schemeClr val="tx2"/>
                  </a:solidFill>
                  <a:latin typeface="Times New Roman" panose="02020603050405020304" pitchFamily="18" charset="0"/>
                </a:rPr>
                <a:t>Cache</a:t>
              </a:r>
            </a:p>
          </p:txBody>
        </p:sp>
        <p:sp>
          <p:nvSpPr>
            <p:cNvPr id="35869" name="Line 11"/>
            <p:cNvSpPr>
              <a:spLocks noChangeShapeType="1"/>
            </p:cNvSpPr>
            <p:nvPr/>
          </p:nvSpPr>
          <p:spPr bwMode="auto">
            <a:xfrm>
              <a:off x="912" y="307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70" name="Line 12"/>
            <p:cNvSpPr>
              <a:spLocks noChangeShapeType="1"/>
            </p:cNvSpPr>
            <p:nvPr/>
          </p:nvSpPr>
          <p:spPr bwMode="auto">
            <a:xfrm>
              <a:off x="912" y="2208"/>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5849" name="Group 13"/>
          <p:cNvGrpSpPr>
            <a:grpSpLocks/>
          </p:cNvGrpSpPr>
          <p:nvPr/>
        </p:nvGrpSpPr>
        <p:grpSpPr bwMode="auto">
          <a:xfrm>
            <a:off x="3375025" y="3254375"/>
            <a:ext cx="762000" cy="2514600"/>
            <a:chOff x="672" y="2208"/>
            <a:chExt cx="480" cy="1584"/>
          </a:xfrm>
        </p:grpSpPr>
        <p:sp>
          <p:nvSpPr>
            <p:cNvPr id="35863"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solidFill>
                    <a:schemeClr val="tx2"/>
                  </a:solidFill>
                  <a:latin typeface="Times New Roman" panose="02020603050405020304" pitchFamily="18" charset="0"/>
                </a:rPr>
                <a:t>PE</a:t>
              </a:r>
            </a:p>
          </p:txBody>
        </p:sp>
        <p:sp>
          <p:nvSpPr>
            <p:cNvPr id="35864" name="Rectangle 15"/>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solidFill>
                    <a:schemeClr val="tx2"/>
                  </a:solidFill>
                  <a:latin typeface="Times New Roman" panose="02020603050405020304" pitchFamily="18" charset="0"/>
                </a:rPr>
                <a:t>Snoop</a:t>
              </a:r>
            </a:p>
            <a:p>
              <a:pPr algn="ctr" eaLnBrk="1" hangingPunct="1"/>
              <a:r>
                <a:rPr lang="en-US" altLang="ja-JP">
                  <a:solidFill>
                    <a:schemeClr val="tx2"/>
                  </a:solidFill>
                  <a:latin typeface="Times New Roman" panose="02020603050405020304" pitchFamily="18" charset="0"/>
                </a:rPr>
                <a:t>Cache</a:t>
              </a:r>
            </a:p>
          </p:txBody>
        </p:sp>
        <p:sp>
          <p:nvSpPr>
            <p:cNvPr id="35865" name="Line 16"/>
            <p:cNvSpPr>
              <a:spLocks noChangeShapeType="1"/>
            </p:cNvSpPr>
            <p:nvPr/>
          </p:nvSpPr>
          <p:spPr bwMode="auto">
            <a:xfrm>
              <a:off x="912" y="307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66" name="Line 17"/>
            <p:cNvSpPr>
              <a:spLocks noChangeShapeType="1"/>
            </p:cNvSpPr>
            <p:nvPr/>
          </p:nvSpPr>
          <p:spPr bwMode="auto">
            <a:xfrm>
              <a:off x="912" y="2208"/>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5850" name="Group 18"/>
          <p:cNvGrpSpPr>
            <a:grpSpLocks/>
          </p:cNvGrpSpPr>
          <p:nvPr/>
        </p:nvGrpSpPr>
        <p:grpSpPr bwMode="auto">
          <a:xfrm>
            <a:off x="6270625" y="3254375"/>
            <a:ext cx="762000" cy="2514600"/>
            <a:chOff x="672" y="2208"/>
            <a:chExt cx="480" cy="1584"/>
          </a:xfrm>
        </p:grpSpPr>
        <p:sp>
          <p:nvSpPr>
            <p:cNvPr id="35859" name="Oval 19"/>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solidFill>
                    <a:schemeClr val="tx2"/>
                  </a:solidFill>
                  <a:latin typeface="Times New Roman" panose="02020603050405020304" pitchFamily="18" charset="0"/>
                </a:rPr>
                <a:t>PE</a:t>
              </a:r>
            </a:p>
          </p:txBody>
        </p:sp>
        <p:sp>
          <p:nvSpPr>
            <p:cNvPr id="35860" name="Rectangle 20"/>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solidFill>
                    <a:schemeClr val="tx2"/>
                  </a:solidFill>
                  <a:latin typeface="Times New Roman" panose="02020603050405020304" pitchFamily="18" charset="0"/>
                </a:rPr>
                <a:t>Snoop</a:t>
              </a:r>
            </a:p>
            <a:p>
              <a:pPr algn="ctr" eaLnBrk="1" hangingPunct="1"/>
              <a:r>
                <a:rPr lang="en-US" altLang="ja-JP">
                  <a:solidFill>
                    <a:schemeClr val="tx2"/>
                  </a:solidFill>
                  <a:latin typeface="Times New Roman" panose="02020603050405020304" pitchFamily="18" charset="0"/>
                </a:rPr>
                <a:t>Cache</a:t>
              </a:r>
            </a:p>
          </p:txBody>
        </p:sp>
        <p:sp>
          <p:nvSpPr>
            <p:cNvPr id="35861" name="Line 21"/>
            <p:cNvSpPr>
              <a:spLocks noChangeShapeType="1"/>
            </p:cNvSpPr>
            <p:nvPr/>
          </p:nvSpPr>
          <p:spPr bwMode="auto">
            <a:xfrm>
              <a:off x="912" y="307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62" name="Line 22"/>
            <p:cNvSpPr>
              <a:spLocks noChangeShapeType="1"/>
            </p:cNvSpPr>
            <p:nvPr/>
          </p:nvSpPr>
          <p:spPr bwMode="auto">
            <a:xfrm>
              <a:off x="912" y="2208"/>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5851" name="Rectangle 23"/>
          <p:cNvSpPr>
            <a:spLocks noChangeArrowheads="1"/>
          </p:cNvSpPr>
          <p:nvPr/>
        </p:nvSpPr>
        <p:spPr bwMode="auto">
          <a:xfrm>
            <a:off x="3375025" y="1730375"/>
            <a:ext cx="2362200" cy="609600"/>
          </a:xfrm>
          <a:prstGeom prst="rect">
            <a:avLst/>
          </a:pr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dirty="0">
                <a:latin typeface="Times New Roman" panose="02020603050405020304" pitchFamily="18" charset="0"/>
              </a:rPr>
              <a:t>L2 Cache</a:t>
            </a:r>
          </a:p>
        </p:txBody>
      </p:sp>
      <p:sp>
        <p:nvSpPr>
          <p:cNvPr id="35852" name="Text Box 24"/>
          <p:cNvSpPr txBox="1">
            <a:spLocks noChangeArrowheads="1"/>
          </p:cNvSpPr>
          <p:nvPr/>
        </p:nvSpPr>
        <p:spPr bwMode="auto">
          <a:xfrm>
            <a:off x="2613025" y="2720975"/>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latin typeface="Times New Roman" panose="02020603050405020304" pitchFamily="18" charset="0"/>
              </a:rPr>
              <a:t>　</a:t>
            </a:r>
            <a:r>
              <a:rPr lang="en-US" altLang="ja-JP">
                <a:latin typeface="Times New Roman" panose="02020603050405020304" pitchFamily="18" charset="0"/>
              </a:rPr>
              <a:t>shared</a:t>
            </a:r>
            <a:r>
              <a:rPr lang="ja-JP" altLang="en-US">
                <a:latin typeface="Times New Roman" panose="02020603050405020304" pitchFamily="18" charset="0"/>
              </a:rPr>
              <a:t>　</a:t>
            </a:r>
            <a:r>
              <a:rPr lang="en-US" altLang="ja-JP">
                <a:latin typeface="Times New Roman" panose="02020603050405020304" pitchFamily="18" charset="0"/>
              </a:rPr>
              <a:t>bus</a:t>
            </a:r>
          </a:p>
        </p:txBody>
      </p:sp>
      <p:sp>
        <p:nvSpPr>
          <p:cNvPr id="35853" name="Line 25"/>
          <p:cNvSpPr>
            <a:spLocks noChangeShapeType="1"/>
          </p:cNvSpPr>
          <p:nvPr/>
        </p:nvSpPr>
        <p:spPr bwMode="auto">
          <a:xfrm>
            <a:off x="4518025" y="2339975"/>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5854" name="Group 28"/>
          <p:cNvGrpSpPr>
            <a:grpSpLocks/>
          </p:cNvGrpSpPr>
          <p:nvPr/>
        </p:nvGrpSpPr>
        <p:grpSpPr bwMode="auto">
          <a:xfrm>
            <a:off x="1165225" y="3543300"/>
            <a:ext cx="1546225" cy="923925"/>
            <a:chOff x="806" y="2078"/>
            <a:chExt cx="974" cy="582"/>
          </a:xfrm>
        </p:grpSpPr>
        <p:sp>
          <p:nvSpPr>
            <p:cNvPr id="35857" name="Text Box 29"/>
            <p:cNvSpPr txBox="1">
              <a:spLocks noChangeArrowheads="1"/>
            </p:cNvSpPr>
            <p:nvPr/>
          </p:nvSpPr>
          <p:spPr bwMode="auto">
            <a:xfrm>
              <a:off x="1296" y="2256"/>
              <a:ext cx="4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CC"/>
                  </a:solidFill>
                  <a:latin typeface="Times New Roman" panose="02020603050405020304" pitchFamily="18" charset="0"/>
                </a:rPr>
                <a:t>Snoop</a:t>
              </a:r>
            </a:p>
            <a:p>
              <a:pPr eaLnBrk="1" hangingPunct="1"/>
              <a:r>
                <a:rPr lang="en-US" altLang="ja-JP">
                  <a:solidFill>
                    <a:srgbClr val="0000CC"/>
                  </a:solidFill>
                  <a:latin typeface="Times New Roman" panose="02020603050405020304" pitchFamily="18" charset="0"/>
                </a:rPr>
                <a:t>Cache</a:t>
              </a:r>
            </a:p>
          </p:txBody>
        </p:sp>
        <p:sp>
          <p:nvSpPr>
            <p:cNvPr id="35858" name="Text Box 30"/>
            <p:cNvSpPr txBox="1">
              <a:spLocks noChangeArrowheads="1"/>
            </p:cNvSpPr>
            <p:nvPr/>
          </p:nvSpPr>
          <p:spPr bwMode="auto">
            <a:xfrm>
              <a:off x="806" y="2078"/>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solidFill>
                  <a:srgbClr val="0000CC"/>
                </a:solidFill>
                <a:latin typeface="Times New Roman" panose="02020603050405020304" pitchFamily="18" charset="0"/>
              </a:endParaRPr>
            </a:p>
          </p:txBody>
        </p:sp>
      </p:grpSp>
      <p:sp>
        <p:nvSpPr>
          <p:cNvPr id="35856" name="AutoShape 36"/>
          <p:cNvSpPr>
            <a:spLocks noChangeArrowheads="1"/>
          </p:cNvSpPr>
          <p:nvPr/>
        </p:nvSpPr>
        <p:spPr bwMode="auto">
          <a:xfrm>
            <a:off x="6011863" y="1196975"/>
            <a:ext cx="2663825" cy="936625"/>
          </a:xfrm>
          <a:prstGeom prst="wedgeRoundRectCallout">
            <a:avLst>
              <a:gd name="adj1" fmla="val -43750"/>
              <a:gd name="adj2" fmla="val 70000"/>
              <a:gd name="adj3" fmla="val 1666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Note that</a:t>
            </a:r>
            <a:r>
              <a:rPr lang="ja-JP" altLang="en-US"/>
              <a:t>　</a:t>
            </a:r>
            <a:r>
              <a:rPr lang="en-US" altLang="ja-JP"/>
              <a:t>it is a logical image</a:t>
            </a:r>
          </a:p>
        </p:txBody>
      </p:sp>
      <p:pic>
        <p:nvPicPr>
          <p:cNvPr id="2" name="オーディオ 1">
            <a:hlinkClick r:id="" action="ppaction://media"/>
            <a:extLst>
              <a:ext uri="{FF2B5EF4-FFF2-40B4-BE49-F238E27FC236}">
                <a16:creationId xmlns:a16="http://schemas.microsoft.com/office/drawing/2014/main" id="{339F164A-6CE7-461E-BB86-B6480F66F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74"/>
    </mc:Choice>
    <mc:Fallback xmlns="">
      <p:transition spd="slow" advTm="37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26" x="8943975" y="3611563"/>
          <p14:tracePt t="1135" x="8761413" y="3611563"/>
          <p14:tracePt t="1142" x="8596313" y="3611563"/>
          <p14:tracePt t="1150" x="8488363" y="3611563"/>
          <p14:tracePt t="1158" x="8386763" y="3638550"/>
          <p14:tracePt t="1166" x="8277225" y="3638550"/>
          <p14:tracePt t="1174" x="8186738" y="3648075"/>
          <p14:tracePt t="1182" x="8059738" y="3665538"/>
          <p14:tracePt t="1190" x="7958138" y="3684588"/>
          <p14:tracePt t="1198" x="7813675" y="3711575"/>
          <p14:tracePt t="1207" x="7685088" y="3721100"/>
          <p14:tracePt t="1213" x="7539038" y="3738563"/>
          <p14:tracePt t="1220" x="7392988" y="3738563"/>
          <p14:tracePt t="1228" x="7265988" y="3738563"/>
          <p14:tracePt t="1236" x="7156450" y="3738563"/>
          <p14:tracePt t="1244" x="7065963" y="3738563"/>
          <p14:tracePt t="1252" x="6973888" y="3738563"/>
          <p14:tracePt t="1260" x="6919913" y="3738563"/>
          <p14:tracePt t="1268" x="6837363" y="3738563"/>
          <p14:tracePt t="1276" x="6800850" y="3738563"/>
          <p14:tracePt t="1284" x="6773863" y="3738563"/>
          <p14:tracePt t="1293" x="6764338" y="3738563"/>
          <p14:tracePt t="1301" x="6754813" y="3738563"/>
          <p14:tracePt t="1670" x="6746875" y="3748088"/>
          <p14:tracePt t="1684" x="6746875" y="3757613"/>
          <p14:tracePt t="1692" x="6737350" y="3767138"/>
          <p14:tracePt t="1733" x="6718300" y="3767138"/>
          <p14:tracePt t="1741" x="6700838" y="3775075"/>
          <p14:tracePt t="1749" x="6691313" y="3775075"/>
          <p14:tracePt t="1757" x="6673850" y="3784600"/>
          <p14:tracePt t="1766" x="6654800" y="3803650"/>
          <p14:tracePt t="1774" x="6637338" y="3830638"/>
          <p14:tracePt t="1789" x="6618288" y="3840163"/>
          <p14:tracePt t="1798" x="6581775" y="3857625"/>
          <p14:tracePt t="1805" x="6573838" y="3867150"/>
          <p14:tracePt t="1814" x="6573838" y="3875088"/>
          <p14:tracePt t="1830" x="6564313" y="3875088"/>
          <p14:tracePt t="1982" x="6554788" y="3875088"/>
          <p14:tracePt t="2086" x="6554788" y="3867150"/>
          <p14:tracePt t="2110" x="6554788" y="3857625"/>
          <p14:tracePt t="2470" x="6554788" y="3848100"/>
          <p14:tracePt t="2732" x="6554788" y="3830638"/>
          <p14:tracePt t="2876" x="6554788" y="3821113"/>
          <p14:tracePt t="3141" x="6554788" y="3811588"/>
          <p14:tracePt t="3358" x="6554788" y="3794125"/>
          <p14:tracePt t="3606" x="6545263" y="3784600"/>
          <p14:tracePt t="4278" x="6545263" y="3775075"/>
          <p14:tracePt t="4286" x="6545263" y="3767138"/>
          <p14:tracePt t="4294" x="6545263" y="3757613"/>
          <p14:tracePt t="4303" x="6537325" y="3748088"/>
          <p14:tracePt t="5022" x="6537325" y="3738563"/>
          <p14:tracePt t="5030" x="6537325" y="3730625"/>
          <p14:tracePt t="5038" x="6537325" y="3711575"/>
          <p14:tracePt t="5054" x="6537325" y="3702050"/>
          <p14:tracePt t="5076" x="6537325" y="3694113"/>
          <p14:tracePt t="5084" x="6537325" y="3684588"/>
          <p14:tracePt t="5092" x="6537325" y="3665538"/>
          <p14:tracePt t="5101" x="6527800" y="3657600"/>
          <p14:tracePt t="5108" x="6527800" y="3648075"/>
          <p14:tracePt t="5117" x="6527800" y="3629025"/>
          <p14:tracePt t="5124" x="6527800" y="3621088"/>
          <p14:tracePt t="5133" x="6518275" y="3602038"/>
          <p14:tracePt t="5141" x="6508750" y="3575050"/>
          <p14:tracePt t="5157" x="6508750" y="3565525"/>
          <p14:tracePt t="5174" x="6508750" y="3548063"/>
          <p14:tracePt t="5181" x="6508750" y="3538538"/>
          <p14:tracePt t="5197" x="6508750" y="3529013"/>
          <p14:tracePt t="5205" x="6500813" y="3511550"/>
          <p14:tracePt t="5221" x="6500813" y="3502025"/>
          <p14:tracePt t="5230" x="6500813" y="3492500"/>
          <p14:tracePt t="5238" x="6500813" y="3482975"/>
          <p14:tracePt t="5245" x="6500813" y="3465513"/>
          <p14:tracePt t="5253" x="6500813" y="3455988"/>
          <p14:tracePt t="5285" x="6491288" y="3446463"/>
          <p14:tracePt t="5358" x="6481763" y="3438525"/>
          <p14:tracePt t="5366" x="6472238" y="3419475"/>
          <p14:tracePt t="5374" x="6472238" y="3411538"/>
          <p14:tracePt t="5398" x="6472238" y="3402013"/>
          <p14:tracePt t="5406" x="6464300" y="3392488"/>
          <p14:tracePt t="5414" x="6454775" y="3382963"/>
          <p14:tracePt t="5478" x="6427788" y="3355975"/>
          <p14:tracePt t="5486" x="6418263" y="3355975"/>
          <p14:tracePt t="5494" x="6391275" y="3355975"/>
          <p14:tracePt t="5504" x="6372225" y="3355975"/>
          <p14:tracePt t="5510" x="6345238" y="3365500"/>
          <p14:tracePt t="5521" x="6318250" y="3365500"/>
          <p14:tracePt t="5526" x="6299200" y="3365500"/>
          <p14:tracePt t="5551" x="6291263" y="3365500"/>
          <p14:tracePt t="5566" x="6281738" y="3365500"/>
          <p14:tracePt t="5606" x="6272213" y="3365500"/>
          <p14:tracePt t="5614" x="6254750" y="3365500"/>
          <p14:tracePt t="5622" x="6226175" y="3392488"/>
          <p14:tracePt t="5630" x="6181725" y="3429000"/>
          <p14:tracePt t="5639" x="6108700" y="3511550"/>
          <p14:tracePt t="5646" x="6089650" y="3556000"/>
          <p14:tracePt t="5654" x="6035675" y="3638550"/>
          <p14:tracePt t="5662" x="5980113" y="3702050"/>
          <p14:tracePt t="5670" x="5962650" y="3738563"/>
          <p14:tracePt t="5678" x="5926138" y="3767138"/>
          <p14:tracePt t="5687" x="5916613" y="3775075"/>
          <p14:tracePt t="5694" x="5907088" y="3784600"/>
          <p14:tracePt t="5822" x="5907088" y="3794125"/>
          <p14:tracePt t="5830" x="5907088" y="3811588"/>
          <p14:tracePt t="5838" x="5907088" y="3830638"/>
          <p14:tracePt t="5846" x="5907088" y="3848100"/>
          <p14:tracePt t="5854" x="5907088" y="3875088"/>
          <p14:tracePt t="5862" x="5907088" y="3884613"/>
          <p14:tracePt t="5871" x="5907088" y="3894138"/>
          <p14:tracePt t="5878" x="5907088" y="3911600"/>
          <p14:tracePt t="5894" x="5907088" y="3921125"/>
          <p14:tracePt t="5910" x="5907088" y="3930650"/>
          <p14:tracePt t="5942" x="5907088" y="3940175"/>
          <p14:tracePt t="5966" x="5907088" y="3948113"/>
          <p14:tracePt t="6086" x="5907088" y="3967163"/>
          <p14:tracePt t="6102" x="5907088" y="3976688"/>
          <p14:tracePt t="6110" x="5907088" y="3994150"/>
          <p14:tracePt t="6118" x="5907088" y="4003675"/>
          <p14:tracePt t="6126" x="5907088" y="4013200"/>
          <p14:tracePt t="6142" x="5907088" y="4021138"/>
          <p14:tracePt t="6534" x="5899150" y="3994150"/>
          <p14:tracePt t="6540" x="5880100" y="3957638"/>
          <p14:tracePt t="6549" x="5870575" y="3940175"/>
          <p14:tracePt t="6556" x="5862638" y="3911600"/>
          <p14:tracePt t="6564" x="5843588" y="3894138"/>
          <p14:tracePt t="6573" x="5834063" y="3875088"/>
          <p14:tracePt t="6580" x="5834063" y="3857625"/>
          <p14:tracePt t="6590" x="5834063" y="3848100"/>
          <p14:tracePt t="6598" x="5834063" y="3830638"/>
          <p14:tracePt t="6606" x="5834063" y="3821113"/>
          <p14:tracePt t="6646" x="5834063" y="3811588"/>
          <p14:tracePt t="6686" x="5834063" y="3794125"/>
          <p14:tracePt t="6702" x="5834063" y="3784600"/>
          <p14:tracePt t="6790" x="5834063" y="3775075"/>
          <p14:tracePt t="6910" x="5834063" y="3784600"/>
          <p14:tracePt t="6918" x="5816600" y="3803650"/>
          <p14:tracePt t="6926" x="5789613" y="3821113"/>
          <p14:tracePt t="6935" x="5743575" y="3830638"/>
          <p14:tracePt t="6942" x="5734050" y="3840163"/>
          <p14:tracePt t="7070" x="5724525" y="3840163"/>
          <p14:tracePt t="7078" x="5697538" y="3830638"/>
          <p14:tracePt t="7086" x="5680075" y="3811588"/>
          <p14:tracePt t="7094" x="5661025" y="3803650"/>
          <p14:tracePt t="7103" x="5643563" y="3784600"/>
          <p14:tracePt t="7110" x="5616575" y="3767138"/>
          <p14:tracePt t="7120" x="5597525" y="3757613"/>
          <p14:tracePt t="7126" x="5580063" y="3738563"/>
          <p14:tracePt t="7136" x="5543550" y="3721100"/>
          <p14:tracePt t="7142" x="5534025" y="3711575"/>
          <p14:tracePt t="7153" x="5497513" y="3702050"/>
          <p14:tracePt t="7158" x="5470525" y="3684588"/>
          <p14:tracePt t="7166" x="5451475" y="3675063"/>
          <p14:tracePt t="7175" x="5424488" y="3665538"/>
          <p14:tracePt t="7181" x="5387975" y="3665538"/>
          <p14:tracePt t="7189" x="5351463" y="3657600"/>
          <p14:tracePt t="7198" x="5305425" y="3657600"/>
          <p14:tracePt t="7205" x="5268913" y="3657600"/>
          <p14:tracePt t="7214" x="5224463" y="3657600"/>
          <p14:tracePt t="7221" x="5195888" y="3657600"/>
          <p14:tracePt t="7229" x="5168900" y="3657600"/>
          <p14:tracePt t="7237" x="5159375" y="3657600"/>
          <p14:tracePt t="7245" x="5151438" y="3657600"/>
          <p14:tracePt t="7269" x="5141913" y="3657600"/>
          <p14:tracePt t="7390" x="5141913" y="3648075"/>
          <p14:tracePt t="7396" x="5141913" y="3638550"/>
          <p14:tracePt t="7404" x="5141913" y="3629025"/>
          <p14:tracePt t="7412" x="5114925" y="3611563"/>
          <p14:tracePt t="7420" x="5049838" y="3592513"/>
          <p14:tracePt t="7429" x="5032375" y="3575050"/>
          <p14:tracePt t="7437" x="5005388" y="3565525"/>
          <p14:tracePt t="7445" x="4959350" y="3565525"/>
          <p14:tracePt t="7454" x="4922838" y="3538538"/>
          <p14:tracePt t="7460" x="4886325" y="3538538"/>
          <p14:tracePt t="7468" x="4832350" y="3529013"/>
          <p14:tracePt t="7476" x="4795838" y="3529013"/>
          <p14:tracePt t="7484" x="4722813" y="3519488"/>
          <p14:tracePt t="7492" x="4630738" y="3502025"/>
          <p14:tracePt t="7501" x="4540250" y="3502025"/>
          <p14:tracePt t="7508" x="4457700" y="3502025"/>
          <p14:tracePt t="7517" x="4348163" y="3502025"/>
          <p14:tracePt t="7524" x="4257675" y="3502025"/>
          <p14:tracePt t="7534" x="4165600" y="3502025"/>
          <p14:tracePt t="7541" x="4094163" y="3502025"/>
          <p14:tracePt t="7551" x="4021138" y="3502025"/>
          <p14:tracePt t="7557" x="3965575" y="3502025"/>
          <p14:tracePt t="7565" x="3911600" y="3502025"/>
          <p14:tracePt t="7573" x="3865563" y="3502025"/>
          <p14:tracePt t="7582" x="3856038" y="3502025"/>
          <p14:tracePt t="7926" x="3846513" y="3502025"/>
          <p14:tracePt t="7935" x="3829050" y="3502025"/>
          <p14:tracePt t="9150" x="3819525" y="3482975"/>
          <p14:tracePt t="9158" x="3819525" y="3475038"/>
          <p14:tracePt t="9174" x="3819525" y="3455988"/>
          <p14:tracePt t="9182" x="3819525" y="3446463"/>
          <p14:tracePt t="9190" x="3819525" y="3438525"/>
          <p14:tracePt t="9198" x="3819525" y="3429000"/>
          <p14:tracePt t="9206" x="3819525" y="3402013"/>
          <p14:tracePt t="9221" x="3819525" y="3392488"/>
          <p14:tracePt t="9237" x="3819525" y="3365500"/>
          <p14:tracePt t="9253" x="3819525" y="3346450"/>
          <p14:tracePt t="9286" x="3819525" y="3328988"/>
          <p14:tracePt t="9556" x="3819525" y="3319463"/>
          <p14:tracePt t="9774" x="3810000" y="3319463"/>
          <p14:tracePt t="9788" x="3802063" y="3328988"/>
          <p14:tracePt t="9796" x="3792538" y="3328988"/>
          <p14:tracePt t="9820" x="3783013" y="3328988"/>
          <p14:tracePt t="11590" x="3802063" y="3328988"/>
          <p14:tracePt t="11598" x="3802063" y="3319463"/>
          <p14:tracePt t="11606" x="3810000" y="3309938"/>
          <p14:tracePt t="11614" x="3819525" y="3302000"/>
          <p14:tracePt t="11645" x="3829050" y="3292475"/>
          <p14:tracePt t="11661" x="3829050" y="3282950"/>
          <p14:tracePt t="11677" x="3838575" y="3282950"/>
          <p14:tracePt t="18468" x="3838575" y="3273425"/>
          <p14:tracePt t="18476" x="3875088" y="3228975"/>
          <p14:tracePt t="18485" x="3892550" y="3209925"/>
          <p14:tracePt t="18493" x="3911600" y="3200400"/>
          <p14:tracePt t="18501" x="3929063" y="3192463"/>
          <p14:tracePt t="18509" x="3938588" y="3182938"/>
          <p14:tracePt t="18516" x="3956050" y="3163888"/>
          <p14:tracePt t="18535" x="3965575" y="3163888"/>
          <p14:tracePt t="18685" x="3965575" y="3173413"/>
          <p14:tracePt t="18694" x="3965575" y="3192463"/>
          <p14:tracePt t="18701" x="3965575" y="3219450"/>
          <p14:tracePt t="18710" x="3938588" y="3246438"/>
          <p14:tracePt t="18718" x="3892550" y="3255963"/>
          <p14:tracePt t="18726" x="3846513" y="3292475"/>
          <p14:tracePt t="18734" x="3792538" y="3302000"/>
          <p14:tracePt t="18742" x="3746500" y="3309938"/>
          <p14:tracePt t="18751" x="3665538" y="3355975"/>
          <p14:tracePt t="18758" x="3629025" y="3355975"/>
          <p14:tracePt t="18767" x="3592513" y="3355975"/>
          <p14:tracePt t="18774" x="3556000" y="3355975"/>
          <p14:tracePt t="18784" x="3527425" y="3355975"/>
          <p14:tracePt t="18789" x="3509963" y="3355975"/>
          <p14:tracePt t="18798" x="3482975" y="3355975"/>
          <p14:tracePt t="18814" x="3473450" y="3355975"/>
          <p14:tracePt t="18821" x="3463925" y="3355975"/>
          <p14:tracePt t="18837" x="3455988" y="3338513"/>
          <p14:tracePt t="18845" x="3455988" y="3319463"/>
          <p14:tracePt t="18853" x="3455988" y="3302000"/>
          <p14:tracePt t="18861" x="3455988" y="3292475"/>
          <p14:tracePt t="18869" x="3455988" y="3265488"/>
          <p14:tracePt t="18877" x="3455988" y="3255963"/>
          <p14:tracePt t="18886" x="3455988" y="3236913"/>
          <p14:tracePt t="18905" x="3455988" y="3173413"/>
          <p14:tracePt t="18909" x="3455988" y="3155950"/>
          <p14:tracePt t="18919" x="3455988" y="3136900"/>
          <p14:tracePt t="18926" x="3455988" y="3127375"/>
          <p14:tracePt t="18932" x="3455988" y="3119438"/>
          <p14:tracePt t="18942" x="3463925" y="3073400"/>
          <p14:tracePt t="18952" x="3473450" y="3063875"/>
          <p14:tracePt t="18959" x="3482975" y="3036888"/>
          <p14:tracePt t="18968" x="3490913" y="3017838"/>
          <p14:tracePt t="18975" x="3500438" y="3009900"/>
          <p14:tracePt t="18985" x="3519488" y="2990850"/>
          <p14:tracePt t="18990" x="3527425" y="2982913"/>
          <p14:tracePt t="18998" x="3536950" y="2982913"/>
          <p14:tracePt t="19007" x="3546475" y="2973388"/>
          <p14:tracePt t="19014" x="3556000" y="2954338"/>
          <p14:tracePt t="19022" x="3563938" y="2946400"/>
          <p14:tracePt t="19037" x="3592513" y="2936875"/>
          <p14:tracePt t="19045" x="3600450" y="2936875"/>
          <p14:tracePt t="19053" x="3629025" y="2936875"/>
          <p14:tracePt t="19061" x="3656013" y="2927350"/>
          <p14:tracePt t="19069" x="3702050" y="2927350"/>
          <p14:tracePt t="19077" x="3729038" y="2927350"/>
          <p14:tracePt t="19085" x="3756025" y="2927350"/>
          <p14:tracePt t="19093" x="3792538" y="2909888"/>
          <p14:tracePt t="19101" x="3802063" y="2909888"/>
          <p14:tracePt t="19109" x="3819525" y="2909888"/>
          <p14:tracePt t="19117" x="3838575" y="2900363"/>
          <p14:tracePt t="19134" x="3875088" y="2900363"/>
          <p14:tracePt t="19141" x="3883025" y="2900363"/>
          <p14:tracePt t="19150" x="3892550" y="2900363"/>
          <p14:tracePt t="19157" x="3911600" y="2900363"/>
          <p14:tracePt t="19167" x="3938588" y="2900363"/>
          <p14:tracePt t="19173" x="3992563" y="2900363"/>
          <p14:tracePt t="19183" x="4057650" y="2900363"/>
          <p14:tracePt t="19189" x="4111625" y="2900363"/>
          <p14:tracePt t="19198" x="4221163" y="2900363"/>
          <p14:tracePt t="19205" x="4311650" y="2917825"/>
          <p14:tracePt t="19213" x="4421188" y="2917825"/>
          <p14:tracePt t="19221" x="4557713" y="2927350"/>
          <p14:tracePt t="19229" x="4649788" y="2946400"/>
          <p14:tracePt t="19237" x="4703763" y="2946400"/>
          <p14:tracePt t="19245" x="4759325" y="2946400"/>
          <p14:tracePt t="19253" x="4822825" y="2963863"/>
          <p14:tracePt t="19261" x="4849813" y="2963863"/>
          <p14:tracePt t="19269" x="4868863" y="2963863"/>
          <p14:tracePt t="19277" x="4876800" y="2963863"/>
          <p14:tracePt t="19293" x="4895850" y="2963863"/>
          <p14:tracePt t="19366" x="4905375" y="2973388"/>
          <p14:tracePt t="19382" x="4905375" y="3000375"/>
          <p14:tracePt t="19388" x="4905375" y="3009900"/>
          <p14:tracePt t="19396" x="4895850" y="3027363"/>
          <p14:tracePt t="19404" x="4859338" y="3054350"/>
          <p14:tracePt t="19412" x="4849813" y="3063875"/>
          <p14:tracePt t="19420" x="4832350" y="3063875"/>
          <p14:tracePt t="19428" x="4822825" y="3073400"/>
          <p14:tracePt t="19437" x="4803775" y="3082925"/>
          <p14:tracePt t="19445" x="4776788" y="3100388"/>
          <p14:tracePt t="19453" x="4713288" y="3127375"/>
          <p14:tracePt t="19461" x="4703763" y="3127375"/>
          <p14:tracePt t="19469" x="4667250" y="3136900"/>
          <p14:tracePt t="19477" x="4649788" y="3136900"/>
          <p14:tracePt t="19486" x="4613275" y="3155950"/>
          <p14:tracePt t="19493" x="4567238" y="3163888"/>
          <p14:tracePt t="19502" x="4540250" y="3173413"/>
          <p14:tracePt t="19509" x="4503738" y="3173413"/>
          <p14:tracePt t="19517" x="4467225" y="3182938"/>
          <p14:tracePt t="19525" x="4448175" y="3182938"/>
          <p14:tracePt t="19534" x="4421188" y="3200400"/>
          <p14:tracePt t="19541" x="4413250" y="3200400"/>
          <p14:tracePt t="19550" x="4403725" y="3200400"/>
          <p14:tracePt t="19565" x="4376738" y="3209925"/>
          <p14:tracePt t="19612" x="4367213" y="3209925"/>
          <p14:tracePt t="19629" x="4357688" y="3219450"/>
          <p14:tracePt t="19654" x="4348163" y="3219450"/>
          <p14:tracePt t="20230" x="4340225" y="3228975"/>
          <p14:tracePt t="20509" x="4330700" y="3228975"/>
          <p14:tracePt t="21246" x="4330700" y="3219450"/>
          <p14:tracePt t="21382" x="4330700" y="3209925"/>
          <p14:tracePt t="21407" x="4330700" y="3200400"/>
          <p14:tracePt t="21412" x="4330700" y="3192463"/>
          <p14:tracePt t="21421" x="4330700" y="3182938"/>
          <p14:tracePt t="21436" x="4340225" y="3163888"/>
          <p14:tracePt t="21453" x="4340225" y="3155950"/>
          <p14:tracePt t="21469" x="4340225" y="3146425"/>
          <p14:tracePt t="21478" x="4340225" y="3136900"/>
          <p14:tracePt t="21486" x="4340225" y="3127375"/>
          <p14:tracePt t="21494" x="4340225" y="3119438"/>
          <p14:tracePt t="21750" x="4340225" y="3100388"/>
          <p14:tracePt t="21756" x="4340225" y="3090863"/>
          <p14:tracePt t="21765" x="4348163" y="3090863"/>
          <p14:tracePt t="21822" x="4348163" y="3082925"/>
          <p14:tracePt t="22047" x="4348163" y="3090863"/>
          <p14:tracePt t="22052" x="4321175" y="3136900"/>
          <p14:tracePt t="22060" x="4267200" y="3192463"/>
          <p14:tracePt t="22068" x="4238625" y="3219450"/>
          <p14:tracePt t="22077" x="4165600" y="3319463"/>
          <p14:tracePt t="22084" x="4065588" y="3429000"/>
          <p14:tracePt t="22093" x="3975100" y="3511550"/>
          <p14:tracePt t="22102" x="3875088" y="3584575"/>
          <p14:tracePt t="22108" x="3819525" y="3648075"/>
          <p14:tracePt t="22116" x="3765550" y="3730625"/>
          <p14:tracePt t="22124" x="3683000" y="3803650"/>
          <p14:tracePt t="22133" x="3609975" y="3903663"/>
          <p14:tracePt t="22140" x="3546475" y="3967163"/>
          <p14:tracePt t="22148" x="3490913" y="4030663"/>
          <p14:tracePt t="22156" x="3419475" y="4130675"/>
          <p14:tracePt t="22165" x="3354388" y="4203700"/>
          <p14:tracePt t="22172" x="3300413" y="4268788"/>
          <p14:tracePt t="22181" x="3273425" y="4295775"/>
          <p14:tracePt t="22188" x="3236913" y="4322763"/>
          <p14:tracePt t="22197" x="3217863" y="4340225"/>
          <p14:tracePt t="22204" x="3200400" y="4359275"/>
          <p14:tracePt t="22212" x="3181350" y="4376738"/>
          <p14:tracePt t="22220" x="3171825" y="4386263"/>
          <p14:tracePt t="22229" x="3154363" y="4395788"/>
          <p14:tracePt t="22237" x="3136900" y="4405313"/>
          <p14:tracePt t="22253" x="3127375" y="4413250"/>
          <p14:tracePt t="22261" x="3108325" y="4422775"/>
          <p14:tracePt t="22278" x="3090863" y="4441825"/>
          <p14:tracePt t="22293" x="3090863" y="4449763"/>
          <p14:tracePt t="22310" x="3081338" y="4459288"/>
          <p14:tracePt t="22318" x="3054350" y="4486275"/>
          <p14:tracePt t="22341" x="3044825" y="4495800"/>
          <p14:tracePt t="22351" x="3035300" y="4505325"/>
          <p14:tracePt t="22358" x="3027363" y="4514850"/>
          <p14:tracePt t="22368" x="3017838" y="4522788"/>
          <p14:tracePt t="22384" x="3008313" y="4541838"/>
          <p14:tracePt t="22389" x="3008313" y="4568825"/>
          <p14:tracePt t="22398" x="2998788" y="4614863"/>
          <p14:tracePt t="22405" x="2981325" y="4632325"/>
          <p14:tracePt t="22413" x="2971800" y="4660900"/>
          <p14:tracePt t="22421" x="2962275" y="4687888"/>
          <p14:tracePt t="22430" x="2954338" y="4697413"/>
          <p14:tracePt t="22437" x="2954338" y="4724400"/>
          <p14:tracePt t="22446" x="2935288" y="4751388"/>
          <p14:tracePt t="22454" x="2925763" y="4768850"/>
          <p14:tracePt t="22462" x="2917825" y="4778375"/>
          <p14:tracePt t="22471" x="2908300" y="4797425"/>
          <p14:tracePt t="22478" x="2889250" y="4814888"/>
          <p14:tracePt t="22486" x="2881313" y="4824413"/>
          <p14:tracePt t="22494" x="2881313" y="4851400"/>
          <p14:tracePt t="22501" x="2871788" y="4870450"/>
          <p14:tracePt t="22510" x="2871788" y="4887913"/>
          <p14:tracePt t="22516" x="2862263" y="4906963"/>
          <p14:tracePt t="22525" x="2862263" y="4933950"/>
          <p14:tracePt t="22533" x="2862263" y="4943475"/>
          <p14:tracePt t="22540" x="2844800" y="4979988"/>
          <p14:tracePt t="22549" x="2844800" y="5006975"/>
          <p14:tracePt t="22556" x="2835275" y="5043488"/>
          <p14:tracePt t="22565" x="2817813" y="5080000"/>
          <p14:tracePt t="22572" x="2808288" y="5116513"/>
          <p14:tracePt t="22580" x="2808288" y="5133975"/>
          <p14:tracePt t="22588" x="2808288" y="5143500"/>
          <p14:tracePt t="22597" x="2789238" y="5170488"/>
          <p14:tracePt t="22613" x="2781300" y="5180013"/>
          <p14:tracePt t="22621" x="2781300" y="5189538"/>
          <p14:tracePt t="22630" x="2771775" y="5207000"/>
          <p14:tracePt t="22637" x="2752725" y="5226050"/>
          <p14:tracePt t="22645" x="2744788" y="5233988"/>
          <p14:tracePt t="22655" x="2744788" y="5243513"/>
          <p14:tracePt t="22661" x="2735263" y="5253038"/>
          <p14:tracePt t="22670" x="2716213" y="5253038"/>
          <p14:tracePt t="22677" x="2698750" y="5270500"/>
          <p14:tracePt t="22686" x="2689225" y="5280025"/>
          <p14:tracePt t="22694" x="2671763" y="5289550"/>
          <p14:tracePt t="22701" x="2652713" y="5289550"/>
          <p14:tracePt t="22709" x="2625725" y="5299075"/>
          <p14:tracePt t="22717" x="2589213" y="5316538"/>
          <p14:tracePt t="22725" x="2570163" y="5326063"/>
          <p14:tracePt t="22733" x="2552700" y="5335588"/>
          <p14:tracePt t="22741" x="2552700" y="5343525"/>
          <p14:tracePt t="22750" x="2533650" y="5362575"/>
          <p14:tracePt t="22757" x="2525713" y="5372100"/>
          <p14:tracePt t="22767" x="2516188" y="5380038"/>
          <p14:tracePt t="22773" x="2506663" y="5380038"/>
          <p14:tracePt t="22783" x="2498725" y="5389563"/>
          <p14:tracePt t="22789" x="2498725" y="5399088"/>
          <p14:tracePt t="22797" x="2479675" y="5416550"/>
          <p14:tracePt t="22821" x="2470150" y="5426075"/>
          <p14:tracePt t="23214" x="2452688" y="5426075"/>
          <p14:tracePt t="23236" x="2443163" y="5426075"/>
          <p14:tracePt t="23252" x="2433638" y="5426075"/>
          <p14:tracePt t="23277" x="2416175" y="5426075"/>
          <p14:tracePt t="23318" x="2397125" y="5416550"/>
          <p14:tracePt t="23326" x="2389188" y="5408613"/>
          <p14:tracePt t="23342" x="2389188" y="5399088"/>
          <p14:tracePt t="23350" x="2379663" y="5389563"/>
          <p14:tracePt t="23357" x="2370138" y="5389563"/>
          <p14:tracePt t="23368" x="2370138" y="5380038"/>
          <p14:tracePt t="23374" x="2352675" y="5362575"/>
          <p14:tracePt t="23384" x="2352675" y="5353050"/>
          <p14:tracePt t="23406" x="2343150" y="5343525"/>
          <p14:tracePt t="23774" x="2324100" y="5343525"/>
          <p14:tracePt t="23783" x="2297113" y="5326063"/>
          <p14:tracePt t="23790" x="2260600" y="5326063"/>
          <p14:tracePt t="23799" x="2224088" y="5316538"/>
          <p14:tracePt t="23806" x="2206625" y="5316538"/>
          <p14:tracePt t="23814" x="2160588" y="5299075"/>
          <p14:tracePt t="23822" x="2143125" y="5299075"/>
          <p14:tracePt t="23830" x="2124075" y="5299075"/>
          <p14:tracePt t="23838" x="2106613" y="5289550"/>
          <p14:tracePt t="23846" x="2097088" y="5289550"/>
          <p14:tracePt t="23854" x="2078038" y="5280025"/>
          <p14:tracePt t="23862" x="2070100" y="5280025"/>
          <p14:tracePt t="23886" x="2051050" y="5270500"/>
          <p14:tracePt t="23894" x="2041525" y="5270500"/>
          <p14:tracePt t="23902" x="2033588" y="5262563"/>
          <p14:tracePt t="23910" x="2024063" y="5253038"/>
          <p14:tracePt t="23926" x="2005013" y="5233988"/>
          <p14:tracePt t="23942" x="1987550" y="5216525"/>
          <p14:tracePt t="23966" x="1987550" y="5189538"/>
          <p14:tracePt t="23974" x="1978025" y="5180013"/>
          <p14:tracePt t="23984" x="1978025" y="5170488"/>
          <p14:tracePt t="23990" x="1978025" y="5153025"/>
          <p14:tracePt t="23998" x="1978025" y="5143500"/>
          <p14:tracePt t="24005" x="1978025" y="5133975"/>
          <p14:tracePt t="24014" x="1978025" y="5116513"/>
          <p14:tracePt t="24022" x="1978025" y="5097463"/>
          <p14:tracePt t="24030" x="1968500" y="5060950"/>
          <p14:tracePt t="24038" x="1968500" y="5043488"/>
          <p14:tracePt t="24046" x="1968500" y="5016500"/>
          <p14:tracePt t="24053" x="1968500" y="4997450"/>
          <p14:tracePt t="24062" x="1968500" y="4970463"/>
          <p14:tracePt t="24069" x="1968500" y="4943475"/>
          <p14:tracePt t="24078" x="1968500" y="4924425"/>
          <p14:tracePt t="24085" x="1968500" y="4906963"/>
          <p14:tracePt t="24094" x="1968500" y="4878388"/>
          <p14:tracePt t="24102" x="1968500" y="4860925"/>
          <p14:tracePt t="24110" x="1968500" y="4824413"/>
          <p14:tracePt t="24126" x="1968500" y="4778375"/>
          <p14:tracePt t="24135" x="1968500" y="4760913"/>
          <p14:tracePt t="24142" x="1968500" y="4724400"/>
          <p14:tracePt t="24151" x="1978025" y="4697413"/>
          <p14:tracePt t="24159" x="1997075" y="4660900"/>
          <p14:tracePt t="24168" x="1997075" y="4651375"/>
          <p14:tracePt t="24174" x="2005013" y="4624388"/>
          <p14:tracePt t="24185" x="2014538" y="4605338"/>
          <p14:tracePt t="24190" x="2014538" y="4578350"/>
          <p14:tracePt t="24198" x="2033588" y="4532313"/>
          <p14:tracePt t="24206" x="2041525" y="4514850"/>
          <p14:tracePt t="24214" x="2041525" y="4505325"/>
          <p14:tracePt t="24222" x="2051050" y="4478338"/>
          <p14:tracePt t="24230" x="2060575" y="4459288"/>
          <p14:tracePt t="24237" x="2060575" y="4441825"/>
          <p14:tracePt t="24245" x="2078038" y="4413250"/>
          <p14:tracePt t="24253" x="2087563" y="4386263"/>
          <p14:tracePt t="24261" x="2106613" y="4359275"/>
          <p14:tracePt t="24269" x="2133600" y="4332288"/>
          <p14:tracePt t="24285" x="2151063" y="4313238"/>
          <p14:tracePt t="24293" x="2160588" y="4303713"/>
          <p14:tracePt t="24301" x="2170113" y="4286250"/>
          <p14:tracePt t="24318" x="2179638" y="4276725"/>
          <p14:tracePt t="24325" x="2187575" y="4276725"/>
          <p14:tracePt t="24333" x="2214563" y="4268788"/>
          <p14:tracePt t="24341" x="2224088" y="4268788"/>
          <p14:tracePt t="24349" x="2251075" y="4249738"/>
          <p14:tracePt t="24357" x="2270125" y="4249738"/>
          <p14:tracePt t="24366" x="2297113" y="4249738"/>
          <p14:tracePt t="24373" x="2316163" y="4249738"/>
          <p14:tracePt t="24383" x="2343150" y="4249738"/>
          <p14:tracePt t="24389" x="2352675" y="4249738"/>
          <p14:tracePt t="24399" x="2370138" y="4249738"/>
          <p14:tracePt t="24405" x="2389188" y="4249738"/>
          <p14:tracePt t="24413" x="2397125" y="4249738"/>
          <p14:tracePt t="24429" x="2416175" y="4259263"/>
          <p14:tracePt t="24437" x="2425700" y="4259263"/>
          <p14:tracePt t="24445" x="2443163" y="4276725"/>
          <p14:tracePt t="24453" x="2452688" y="4286250"/>
          <p14:tracePt t="24477" x="2462213" y="4313238"/>
          <p14:tracePt t="24485" x="2479675" y="4332288"/>
          <p14:tracePt t="24493" x="2489200" y="4340225"/>
          <p14:tracePt t="24502" x="2498725" y="4349750"/>
          <p14:tracePt t="24509" x="2525713" y="4376738"/>
          <p14:tracePt t="24517" x="2533650" y="4386263"/>
          <p14:tracePt t="24525" x="2543175" y="4395788"/>
          <p14:tracePt t="24533" x="2543175" y="4413250"/>
          <p14:tracePt t="24541" x="2570163" y="4432300"/>
          <p14:tracePt t="24549" x="2579688" y="4449763"/>
          <p14:tracePt t="24557" x="2598738" y="4478338"/>
          <p14:tracePt t="24567" x="2616200" y="4495800"/>
          <p14:tracePt t="24573" x="2625725" y="4522788"/>
          <p14:tracePt t="24583" x="2625725" y="4541838"/>
          <p14:tracePt t="24589" x="2635250" y="4559300"/>
          <p14:tracePt t="24597" x="2635250" y="4568825"/>
          <p14:tracePt t="24605" x="2635250" y="4587875"/>
          <p14:tracePt t="24613" x="2635250" y="4595813"/>
          <p14:tracePt t="24621" x="2635250" y="4605338"/>
          <p14:tracePt t="24629" x="2635250" y="4614863"/>
          <p14:tracePt t="24637" x="2635250" y="4641850"/>
          <p14:tracePt t="24653" x="2635250" y="4651375"/>
          <p14:tracePt t="24661" x="2635250" y="4687888"/>
          <p14:tracePt t="24669" x="2625725" y="4724400"/>
          <p14:tracePt t="24677" x="2606675" y="4751388"/>
          <p14:tracePt t="24685" x="2552700" y="4814888"/>
          <p14:tracePt t="24693" x="2516188" y="4860925"/>
          <p14:tracePt t="24702" x="2489200" y="4906963"/>
          <p14:tracePt t="24709" x="2452688" y="4951413"/>
          <p14:tracePt t="24719" x="2416175" y="4997450"/>
          <p14:tracePt t="24725" x="2379663" y="5053013"/>
          <p14:tracePt t="24733" x="2370138" y="5070475"/>
          <p14:tracePt t="24741" x="2360613" y="5089525"/>
          <p14:tracePt t="24750" x="2343150" y="5106988"/>
          <p14:tracePt t="24757" x="2333625" y="5116513"/>
          <p14:tracePt t="24767" x="2324100" y="5126038"/>
          <p14:tracePt t="24966" x="2333625" y="5126038"/>
          <p14:tracePt t="24974" x="2352675" y="5116513"/>
          <p14:tracePt t="24983" x="2389188" y="5106988"/>
          <p14:tracePt t="24990" x="2433638" y="5097463"/>
          <p14:tracePt t="25000" x="2489200" y="5097463"/>
          <p14:tracePt t="25006" x="2562225" y="5097463"/>
          <p14:tracePt t="25014" x="2643188" y="5097463"/>
          <p14:tracePt t="25022" x="2752725" y="5097463"/>
          <p14:tracePt t="25030" x="2825750" y="5097463"/>
          <p14:tracePt t="25038" x="2862263" y="5097463"/>
          <p14:tracePt t="25046" x="2908300" y="5097463"/>
          <p14:tracePt t="25055" x="2925763" y="5097463"/>
          <p14:tracePt t="25061" x="2954338" y="5097463"/>
          <p14:tracePt t="25069" x="2962275" y="5097463"/>
          <p14:tracePt t="25077" x="2971800" y="5097463"/>
          <p14:tracePt t="25086" x="3008313" y="5097463"/>
          <p14:tracePt t="25093" x="3027363" y="5097463"/>
          <p14:tracePt t="25101" x="3044825" y="5097463"/>
          <p14:tracePt t="25109" x="3071813" y="5106988"/>
          <p14:tracePt t="25119" x="3090863" y="5116513"/>
          <p14:tracePt t="25126" x="3117850" y="5126038"/>
          <p14:tracePt t="25135" x="3163888" y="5126038"/>
          <p14:tracePt t="25142" x="3190875" y="5143500"/>
          <p14:tracePt t="25151" x="3208338" y="5143500"/>
          <p14:tracePt t="25158" x="3217863" y="5143500"/>
          <p14:tracePt t="25174" x="3236913" y="5143500"/>
          <p14:tracePt t="25470" x="3244850" y="5133975"/>
          <p14:tracePt t="25476" x="3244850" y="5106988"/>
          <p14:tracePt t="25485" x="3244850" y="5070475"/>
          <p14:tracePt t="25492" x="3244850" y="5043488"/>
          <p14:tracePt t="25501" x="3254375" y="4997450"/>
          <p14:tracePt t="25509" x="3281363" y="4933950"/>
          <p14:tracePt t="25519" x="3281363" y="4906963"/>
          <p14:tracePt t="25526" x="3309938" y="4860925"/>
          <p14:tracePt t="25535" x="3336925" y="4814888"/>
          <p14:tracePt t="25541" x="3382963" y="4768850"/>
          <p14:tracePt t="25551" x="3436938" y="4714875"/>
          <p14:tracePt t="25558" x="3482975" y="4678363"/>
          <p14:tracePt t="25568" x="3527425" y="4660900"/>
          <p14:tracePt t="25572" x="3556000" y="4624388"/>
          <p14:tracePt t="25581" x="3592513" y="4605338"/>
          <p14:tracePt t="25588" x="3629025" y="4595813"/>
          <p14:tracePt t="25596" x="3665538" y="4559300"/>
          <p14:tracePt t="25604" x="3692525" y="4551363"/>
          <p14:tracePt t="25613" x="3709988" y="4551363"/>
          <p14:tracePt t="25620" x="3738563" y="4541838"/>
          <p14:tracePt t="25629" x="3765550" y="4541838"/>
          <p14:tracePt t="25637" x="3802063" y="4541838"/>
          <p14:tracePt t="25646" x="3829050" y="4541838"/>
          <p14:tracePt t="25653" x="3846513" y="4541838"/>
          <p14:tracePt t="25661" x="3875088" y="4541838"/>
          <p14:tracePt t="25669" x="3892550" y="4541838"/>
          <p14:tracePt t="25677" x="3929063" y="4541838"/>
          <p14:tracePt t="25685" x="3965575" y="4541838"/>
          <p14:tracePt t="25693" x="3992563" y="4541838"/>
          <p14:tracePt t="25701" x="4021138" y="4541838"/>
          <p14:tracePt t="25710" x="4048125" y="4568825"/>
          <p14:tracePt t="25717" x="4057650" y="4578350"/>
          <p14:tracePt t="25725" x="4075113" y="4587875"/>
          <p14:tracePt t="25732" x="4094163" y="4605338"/>
          <p14:tracePt t="25741" x="4094163" y="4614863"/>
          <p14:tracePt t="25750" x="4094163" y="4624388"/>
          <p14:tracePt t="25757" x="4094163" y="4668838"/>
          <p14:tracePt t="25766" x="4094163" y="4697413"/>
          <p14:tracePt t="25773" x="4094163" y="4714875"/>
          <p14:tracePt t="25783" x="4094163" y="4741863"/>
          <p14:tracePt t="25789" x="4094163" y="4768850"/>
          <p14:tracePt t="25798" x="4084638" y="4833938"/>
          <p14:tracePt t="25805" x="4075113" y="4870450"/>
          <p14:tracePt t="25813" x="4021138" y="4943475"/>
          <p14:tracePt t="25821" x="4002088" y="4970463"/>
          <p14:tracePt t="25829" x="3965575" y="4997450"/>
          <p14:tracePt t="25838" x="3948113" y="5033963"/>
          <p14:tracePt t="25845" x="3929063" y="5053013"/>
          <p14:tracePt t="25853" x="3911600" y="5060950"/>
          <p14:tracePt t="25861" x="3875088" y="5080000"/>
          <p14:tracePt t="25869" x="3865563" y="5089525"/>
          <p14:tracePt t="25877" x="3865563" y="5097463"/>
          <p14:tracePt t="25901" x="3846513" y="5116513"/>
          <p14:tracePt t="25942" x="3846513" y="5126038"/>
          <p14:tracePt t="25998" x="3875088" y="5133975"/>
          <p14:tracePt t="26006" x="3956050" y="5116513"/>
          <p14:tracePt t="26015" x="4084638" y="5089525"/>
          <p14:tracePt t="26023" x="4194175" y="5080000"/>
          <p14:tracePt t="26031" x="4376738" y="5043488"/>
          <p14:tracePt t="26038" x="4576763" y="5033963"/>
          <p14:tracePt t="26047" x="4803775" y="5016500"/>
          <p14:tracePt t="26056" x="5178425" y="5016500"/>
          <p14:tracePt t="26062" x="5478463" y="5016500"/>
          <p14:tracePt t="26069" x="5780088" y="5016500"/>
          <p14:tracePt t="26077" x="6072188" y="5016500"/>
          <p14:tracePt t="26085" x="6272213" y="5016500"/>
          <p14:tracePt t="26093" x="6418263" y="5016500"/>
          <p14:tracePt t="26101" x="6508750" y="5016500"/>
          <p14:tracePt t="26110" x="6537325" y="5016500"/>
          <p14:tracePt t="26198" x="6545263" y="5016500"/>
          <p14:tracePt t="26214" x="6545263" y="5033963"/>
          <p14:tracePt t="26223" x="6537325" y="5033963"/>
          <p14:tracePt t="26238" x="6527800" y="5033963"/>
          <p14:tracePt t="26246" x="6500813" y="5033963"/>
          <p14:tracePt t="26254" x="6481763" y="5033963"/>
          <p14:tracePt t="26262" x="6472238" y="5043488"/>
          <p14:tracePt t="26270" x="6454775" y="5043488"/>
          <p14:tracePt t="26278" x="6445250" y="5043488"/>
          <p14:tracePt t="26287" x="6435725" y="5043488"/>
          <p14:tracePt t="26294" x="6399213" y="5043488"/>
          <p14:tracePt t="26303" x="6372225" y="5043488"/>
          <p14:tracePt t="26310" x="6326188" y="5070475"/>
          <p14:tracePt t="26319" x="6291263" y="5070475"/>
          <p14:tracePt t="26326" x="6235700" y="5080000"/>
          <p14:tracePt t="26337" x="6181725" y="5080000"/>
          <p14:tracePt t="26342" x="6099175" y="5089525"/>
          <p14:tracePt t="26351" x="5989638" y="5106988"/>
          <p14:tracePt t="26358" x="5889625" y="5133975"/>
          <p14:tracePt t="26368" x="5780088" y="5143500"/>
          <p14:tracePt t="26374" x="5688013" y="5143500"/>
          <p14:tracePt t="26385" x="5597525" y="5143500"/>
          <p14:tracePt t="26390" x="5524500" y="5160963"/>
          <p14:tracePt t="26401" x="5478463" y="5160963"/>
          <p14:tracePt t="26406" x="5451475" y="5170488"/>
          <p14:tracePt t="26414" x="5414963" y="5189538"/>
          <p14:tracePt t="26436" x="5405438" y="5197475"/>
          <p14:tracePt t="26518" x="5387975" y="5197475"/>
          <p14:tracePt t="26526" x="5368925" y="5197475"/>
          <p14:tracePt t="26534" x="5360988" y="5197475"/>
          <p14:tracePt t="26542" x="5334000" y="5197475"/>
          <p14:tracePt t="26552" x="5305425" y="5197475"/>
          <p14:tracePt t="26558" x="5278438" y="5197475"/>
          <p14:tracePt t="26569" x="5232400" y="5197475"/>
          <p14:tracePt t="26574" x="5178425" y="5197475"/>
          <p14:tracePt t="26585" x="5141913" y="5197475"/>
          <p14:tracePt t="26590" x="5114925" y="5197475"/>
          <p14:tracePt t="26600" x="5078413" y="5197475"/>
          <p14:tracePt t="26606" x="5041900" y="5197475"/>
          <p14:tracePt t="26614" x="5032375" y="5197475"/>
          <p14:tracePt t="26622" x="5014913" y="5197475"/>
          <p14:tracePt t="26630" x="4995863" y="5197475"/>
          <p14:tracePt t="26710" x="4986338" y="5197475"/>
          <p14:tracePt t="26718" x="4978400" y="5189538"/>
          <p14:tracePt t="26742" x="4978400" y="5180013"/>
          <p14:tracePt t="26758" x="4978400" y="5170488"/>
          <p14:tracePt t="26766" x="4968875" y="5153025"/>
          <p14:tracePt t="26783" x="4959350" y="5126038"/>
          <p14:tracePt t="26790" x="4949825" y="5106988"/>
          <p14:tracePt t="26801" x="4949825" y="5097463"/>
          <p14:tracePt t="26806" x="4941888" y="5053013"/>
          <p14:tracePt t="26814" x="4941888" y="4997450"/>
          <p14:tracePt t="26822" x="4922838" y="4933950"/>
          <p14:tracePt t="26830" x="4922838" y="4878388"/>
          <p14:tracePt t="26838" x="4922838" y="4841875"/>
          <p14:tracePt t="26846" x="4922838" y="4797425"/>
          <p14:tracePt t="26854" x="4922838" y="4741863"/>
          <p14:tracePt t="26862" x="4922838" y="4714875"/>
          <p14:tracePt t="26870" x="4922838" y="4668838"/>
          <p14:tracePt t="26878" x="4922838" y="4605338"/>
          <p14:tracePt t="26886" x="4922838" y="4559300"/>
          <p14:tracePt t="26903" x="4941888" y="4478338"/>
          <p14:tracePt t="26910" x="4949825" y="4459288"/>
          <p14:tracePt t="26919" x="4959350" y="4432300"/>
          <p14:tracePt t="26926" x="4968875" y="4413250"/>
          <p14:tracePt t="26935" x="4968875" y="4405313"/>
          <p14:tracePt t="26942" x="4978400" y="4395788"/>
          <p14:tracePt t="26951" x="4995863" y="4376738"/>
          <p14:tracePt t="26958" x="4995863" y="4368800"/>
          <p14:tracePt t="26974" x="5022850" y="4359275"/>
          <p14:tracePt t="26990" x="5032375" y="4349750"/>
          <p14:tracePt t="27006" x="5049838" y="4340225"/>
          <p14:tracePt t="27014" x="5068888" y="4332288"/>
          <p14:tracePt t="27022" x="5086350" y="4322763"/>
          <p14:tracePt t="27030" x="5114925" y="4322763"/>
          <p14:tracePt t="27038" x="5159375" y="4322763"/>
          <p14:tracePt t="27045" x="5187950" y="4322763"/>
          <p14:tracePt t="27053" x="5232400" y="4322763"/>
          <p14:tracePt t="27061" x="5260975" y="4322763"/>
          <p14:tracePt t="27069" x="5268913" y="4322763"/>
          <p14:tracePt t="27077" x="5278438" y="4322763"/>
          <p14:tracePt t="27093" x="5297488" y="4322763"/>
          <p14:tracePt t="27101" x="5305425" y="4322763"/>
          <p14:tracePt t="27117" x="5324475" y="4322763"/>
          <p14:tracePt t="27134" x="5351463" y="4322763"/>
          <p14:tracePt t="27150" x="5360988" y="4332288"/>
          <p14:tracePt t="27157" x="5368925" y="4359275"/>
          <p14:tracePt t="27167" x="5378450" y="4376738"/>
          <p14:tracePt t="27174" x="5397500" y="4413250"/>
          <p14:tracePt t="27183" x="5405438" y="4432300"/>
          <p14:tracePt t="27189" x="5434013" y="4459288"/>
          <p14:tracePt t="27200" x="5461000" y="4505325"/>
          <p14:tracePt t="27205" x="5470525" y="4532313"/>
          <p14:tracePt t="27213" x="5514975" y="4578350"/>
          <p14:tracePt t="27221" x="5534025" y="4624388"/>
          <p14:tracePt t="27229" x="5561013" y="4651375"/>
          <p14:tracePt t="27237" x="5580063" y="4678363"/>
          <p14:tracePt t="27245" x="5588000" y="4705350"/>
          <p14:tracePt t="27253" x="5607050" y="4724400"/>
          <p14:tracePt t="27261" x="5607050" y="4741863"/>
          <p14:tracePt t="27269" x="5607050" y="4751388"/>
          <p14:tracePt t="27277" x="5607050" y="4768850"/>
          <p14:tracePt t="27293" x="5607050" y="4778375"/>
          <p14:tracePt t="27301" x="5607050" y="4787900"/>
          <p14:tracePt t="27317" x="5607050" y="4814888"/>
          <p14:tracePt t="27326" x="5607050" y="4824413"/>
          <p14:tracePt t="27334" x="5607050" y="4851400"/>
          <p14:tracePt t="27342" x="5607050" y="4870450"/>
          <p14:tracePt t="27351" x="5607050" y="4897438"/>
          <p14:tracePt t="27358" x="5607050" y="4914900"/>
          <p14:tracePt t="27368" x="5607050" y="4951413"/>
          <p14:tracePt t="27373" x="5597525" y="4970463"/>
          <p14:tracePt t="27383" x="5597525" y="5006975"/>
          <p14:tracePt t="27389" x="5597525" y="5043488"/>
          <p14:tracePt t="27400" x="5597525" y="5060950"/>
          <p14:tracePt t="27405" x="5588000" y="5070475"/>
          <p14:tracePt t="27414" x="5588000" y="5089525"/>
          <p14:tracePt t="27421" x="5588000" y="5097463"/>
          <p14:tracePt t="27430" x="5580063" y="5106988"/>
          <p14:tracePt t="27437" x="5570538" y="5133975"/>
          <p14:tracePt t="27453" x="5561013" y="5143500"/>
          <p14:tracePt t="27461" x="5543550" y="5160963"/>
          <p14:tracePt t="27469" x="5524500" y="5189538"/>
          <p14:tracePt t="27477" x="5478463" y="5216525"/>
          <p14:tracePt t="27487" x="5434013" y="5216525"/>
          <p14:tracePt t="27494" x="5405438" y="5233988"/>
          <p14:tracePt t="27502" x="5378450" y="5243513"/>
          <p14:tracePt t="27509" x="5334000" y="5243513"/>
          <p14:tracePt t="27518" x="5324475" y="5243513"/>
          <p14:tracePt t="27525" x="5314950" y="5243513"/>
          <p14:tracePt t="27535" x="5314950" y="5253038"/>
          <p14:tracePt t="27590" x="5305425" y="5262563"/>
          <p14:tracePt t="27630" x="5305425" y="5243513"/>
          <p14:tracePt t="27638" x="5324475" y="5233988"/>
          <p14:tracePt t="27646" x="5378450" y="5226050"/>
          <p14:tracePt t="27653" x="5397500" y="5216525"/>
          <p14:tracePt t="27662" x="5451475" y="5216525"/>
          <p14:tracePt t="27670" x="5507038" y="5216525"/>
          <p14:tracePt t="27678" x="5616575" y="5216525"/>
          <p14:tracePt t="27687" x="5707063" y="5216525"/>
          <p14:tracePt t="27694" x="5834063" y="5216525"/>
          <p14:tracePt t="27702" x="5980113" y="5216525"/>
          <p14:tracePt t="27710" x="6126163" y="5216525"/>
          <p14:tracePt t="27718" x="6291263" y="5216525"/>
          <p14:tracePt t="27726" x="6454775" y="5216525"/>
          <p14:tracePt t="27735" x="6581775" y="5216525"/>
          <p14:tracePt t="27742" x="6710363" y="5216525"/>
          <p14:tracePt t="27751" x="6764338" y="5216525"/>
          <p14:tracePt t="27758" x="6791325" y="5216525"/>
          <p14:tracePt t="27768" x="6810375" y="5207000"/>
          <p14:tracePt t="27774" x="6819900" y="5197475"/>
          <p14:tracePt t="27910" x="6810375" y="5197475"/>
          <p14:tracePt t="27918" x="6783388" y="5197475"/>
          <p14:tracePt t="27926" x="6746875" y="5197475"/>
          <p14:tracePt t="27936" x="6710363" y="5197475"/>
          <p14:tracePt t="27942" x="6691313" y="5197475"/>
          <p14:tracePt t="27952" x="6664325" y="5197475"/>
          <p14:tracePt t="27958" x="6645275" y="5207000"/>
          <p14:tracePt t="27969" x="6627813" y="5207000"/>
          <p14:tracePt t="27974" x="6618288" y="5207000"/>
          <p14:tracePt t="27999" x="6610350" y="5207000"/>
          <p14:tracePt t="28014" x="6591300" y="5207000"/>
          <p14:tracePt t="28022" x="6581775" y="5207000"/>
          <p14:tracePt t="28030" x="6573838" y="5207000"/>
          <p14:tracePt t="28037" x="6545263" y="5207000"/>
          <p14:tracePt t="28046" x="6527800" y="5207000"/>
          <p14:tracePt t="28054" x="6491288" y="5207000"/>
          <p14:tracePt t="28062" x="6472238" y="5207000"/>
          <p14:tracePt t="28070" x="6445250" y="5207000"/>
          <p14:tracePt t="28078" x="6399213" y="5207000"/>
          <p14:tracePt t="28086" x="6381750" y="5207000"/>
          <p14:tracePt t="28102" x="6362700" y="5207000"/>
          <p14:tracePt t="28126" x="6345238" y="5207000"/>
          <p14:tracePt t="28135" x="6345238" y="5180013"/>
          <p14:tracePt t="28142" x="6326188" y="5133975"/>
          <p14:tracePt t="28151" x="6326188" y="5106988"/>
          <p14:tracePt t="28158" x="6326188" y="5080000"/>
          <p14:tracePt t="28168" x="6326188" y="5024438"/>
          <p14:tracePt t="28174" x="6326188" y="4951413"/>
          <p14:tracePt t="28184" x="6326188" y="4878388"/>
          <p14:tracePt t="28190" x="6326188" y="4814888"/>
          <p14:tracePt t="28197" x="6326188" y="4741863"/>
          <p14:tracePt t="28205" x="6326188" y="4668838"/>
          <p14:tracePt t="28213" x="6326188" y="4614863"/>
          <p14:tracePt t="28221" x="6362700" y="4514850"/>
          <p14:tracePt t="28229" x="6372225" y="4441825"/>
          <p14:tracePt t="28237" x="6418263" y="4376738"/>
          <p14:tracePt t="28244" x="6427788" y="4313238"/>
          <p14:tracePt t="28253" x="6435725" y="4286250"/>
          <p14:tracePt t="28261" x="6445250" y="4259263"/>
          <p14:tracePt t="28269" x="6464300" y="4222750"/>
          <p14:tracePt t="28277" x="6491288" y="4203700"/>
          <p14:tracePt t="28285" x="6500813" y="4186238"/>
          <p14:tracePt t="28293" x="6518275" y="4167188"/>
          <p14:tracePt t="28302" x="6537325" y="4140200"/>
          <p14:tracePt t="28309" x="6545263" y="4130675"/>
          <p14:tracePt t="28318" x="6573838" y="4113213"/>
          <p14:tracePt t="28325" x="6581775" y="4103688"/>
          <p14:tracePt t="28333" x="6610350" y="4094163"/>
          <p14:tracePt t="28342" x="6627813" y="4086225"/>
          <p14:tracePt t="28351" x="6645275" y="4086225"/>
          <p14:tracePt t="28358" x="6664325" y="4076700"/>
          <p14:tracePt t="28367" x="6664325" y="4067175"/>
          <p14:tracePt t="28374" x="6700838" y="4067175"/>
          <p14:tracePt t="28384" x="6737350" y="4067175"/>
          <p14:tracePt t="28390" x="6764338" y="4067175"/>
          <p14:tracePt t="28400" x="6800850" y="4067175"/>
          <p14:tracePt t="28406" x="6846888" y="4076700"/>
          <p14:tracePt t="28414" x="6873875" y="4103688"/>
          <p14:tracePt t="28422" x="6910388" y="4130675"/>
          <p14:tracePt t="28430" x="6929438" y="4159250"/>
          <p14:tracePt t="28437" x="6964363" y="4203700"/>
          <p14:tracePt t="28446" x="6964363" y="4240213"/>
          <p14:tracePt t="28454" x="6973888" y="4276725"/>
          <p14:tracePt t="28462" x="6973888" y="4322763"/>
          <p14:tracePt t="28470" x="6973888" y="4376738"/>
          <p14:tracePt t="28478" x="6973888" y="4413250"/>
          <p14:tracePt t="28485" x="6973888" y="4459288"/>
          <p14:tracePt t="28494" x="6973888" y="4522788"/>
          <p14:tracePt t="28501" x="6973888" y="4551363"/>
          <p14:tracePt t="28510" x="6973888" y="4605338"/>
          <p14:tracePt t="28517" x="6973888" y="4651375"/>
          <p14:tracePt t="28525" x="6973888" y="4687888"/>
          <p14:tracePt t="28534" x="6973888" y="4741863"/>
          <p14:tracePt t="28541" x="6973888" y="4787900"/>
          <p14:tracePt t="28551" x="6973888" y="4841875"/>
          <p14:tracePt t="28557" x="6973888" y="4870450"/>
          <p14:tracePt t="28567" x="6973888" y="4914900"/>
          <p14:tracePt t="28574" x="6973888" y="4970463"/>
          <p14:tracePt t="28584" x="6973888" y="4997450"/>
          <p14:tracePt t="28589" x="6973888" y="5024438"/>
          <p14:tracePt t="28600" x="6973888" y="5053013"/>
          <p14:tracePt t="28605" x="6964363" y="5097463"/>
          <p14:tracePt t="28614" x="6956425" y="5116513"/>
          <p14:tracePt t="28621" x="6929438" y="5160963"/>
          <p14:tracePt t="28629" x="6919913" y="5180013"/>
          <p14:tracePt t="28637" x="6892925" y="5207000"/>
          <p14:tracePt t="28645" x="6883400" y="5216525"/>
          <p14:tracePt t="28653" x="6864350" y="5233988"/>
          <p14:tracePt t="28661" x="6846888" y="5233988"/>
          <p14:tracePt t="28669" x="6819900" y="5253038"/>
          <p14:tracePt t="28677" x="6800850" y="5262563"/>
          <p14:tracePt t="28686" x="6764338" y="5262563"/>
          <p14:tracePt t="28694" x="6746875" y="5270500"/>
          <p14:tracePt t="28703" x="6718300" y="5270500"/>
          <p14:tracePt t="28709" x="6700838" y="5270500"/>
          <p14:tracePt t="28726" x="6681788" y="5270500"/>
          <p14:tracePt t="28790" x="6664325" y="5270500"/>
          <p14:tracePt t="28798" x="6664325" y="5262563"/>
          <p14:tracePt t="28806" x="6664325" y="5253038"/>
          <p14:tracePt t="28815" x="6654800" y="5207000"/>
          <p14:tracePt t="28822" x="6654800" y="5170488"/>
          <p14:tracePt t="28830" x="6654800" y="5126038"/>
          <p14:tracePt t="28838" x="6654800" y="5070475"/>
          <p14:tracePt t="28846" x="6654800" y="4997450"/>
          <p14:tracePt t="28854" x="6654800" y="4924425"/>
          <p14:tracePt t="28862" x="6691313" y="4824413"/>
          <p14:tracePt t="28870" x="6700838" y="4751388"/>
          <p14:tracePt t="28878" x="6727825" y="4651375"/>
          <p14:tracePt t="28887" x="6754813" y="4568825"/>
          <p14:tracePt t="28894" x="6783388" y="4514850"/>
          <p14:tracePt t="28905" x="6783388" y="4459288"/>
          <p14:tracePt t="28909" x="6819900" y="4405313"/>
          <p14:tracePt t="28918" x="6827838" y="4368800"/>
          <p14:tracePt t="28925" x="6837363" y="4349750"/>
          <p14:tracePt t="28934" x="6837363" y="4303713"/>
          <p14:tracePt t="28940" x="6856413" y="4286250"/>
          <p14:tracePt t="28948" x="6856413" y="4276725"/>
          <p14:tracePt t="28958" x="6864350" y="4259263"/>
          <p14:tracePt t="28974" x="6864350" y="4249738"/>
          <p14:tracePt t="29046" x="6864350" y="4240213"/>
          <p14:tracePt t="29604" x="6819900" y="4222750"/>
          <p14:tracePt t="29612" x="6710363" y="4222750"/>
          <p14:tracePt t="29620" x="6564313" y="4222750"/>
          <p14:tracePt t="29628" x="6418263" y="4222750"/>
          <p14:tracePt t="29637" x="6254750" y="4222750"/>
          <p14:tracePt t="29645" x="6089650" y="4222750"/>
          <p14:tracePt t="29653" x="5926138" y="4222750"/>
          <p14:tracePt t="29661" x="5743575" y="4222750"/>
          <p14:tracePt t="29670" x="5543550" y="4222750"/>
          <p14:tracePt t="29677" x="5368925" y="4222750"/>
          <p14:tracePt t="29685" x="5205413" y="4222750"/>
          <p14:tracePt t="29693" x="5078413" y="4222750"/>
          <p14:tracePt t="29701" x="4932363" y="4222750"/>
          <p14:tracePt t="29709" x="4786313" y="4222750"/>
          <p14:tracePt t="29718" x="4676775" y="4222750"/>
          <p14:tracePt t="29725" x="4586288" y="4222750"/>
          <p14:tracePt t="29733" x="4530725" y="4222750"/>
          <p14:tracePt t="29741" x="4467225" y="4222750"/>
          <p14:tracePt t="29750" x="4376738" y="4222750"/>
          <p14:tracePt t="29757" x="4303713" y="4222750"/>
          <p14:tracePt t="29767" x="4211638" y="4222750"/>
          <p14:tracePt t="29773" x="4084638" y="4222750"/>
          <p14:tracePt t="29784" x="3975100" y="4222750"/>
          <p14:tracePt t="29789" x="3883025" y="4213225"/>
          <p14:tracePt t="29799" x="3783013" y="4195763"/>
          <p14:tracePt t="29805" x="3673475" y="4186238"/>
          <p14:tracePt t="29814" x="3582988" y="4159250"/>
          <p14:tracePt t="29821" x="3482975" y="4140200"/>
          <p14:tracePt t="29829" x="3427413" y="4140200"/>
          <p14:tracePt t="29837" x="3390900" y="4130675"/>
          <p14:tracePt t="29845" x="3354388" y="4130675"/>
          <p14:tracePt t="29853" x="3327400" y="4122738"/>
          <p14:tracePt t="29861" x="3309938" y="4122738"/>
          <p14:tracePt t="29869" x="3290888" y="4122738"/>
          <p14:tracePt t="29887" x="3244850" y="4122738"/>
          <p14:tracePt t="29893" x="3236913" y="4122738"/>
          <p14:tracePt t="29901" x="3208338" y="4103688"/>
          <p14:tracePt t="29909" x="3181350" y="4103688"/>
          <p14:tracePt t="29917" x="3171825" y="4103688"/>
          <p14:tracePt t="29925" x="3136900" y="4103688"/>
          <p14:tracePt t="29933" x="3100388" y="4103688"/>
          <p14:tracePt t="29941" x="3044825" y="4103688"/>
          <p14:tracePt t="29950" x="2990850" y="4103688"/>
          <p14:tracePt t="29957" x="2944813" y="4103688"/>
          <p14:tracePt t="29967" x="2917825" y="4103688"/>
          <p14:tracePt t="29973" x="2871788" y="4103688"/>
          <p14:tracePt t="29983" x="2835275" y="4103688"/>
          <p14:tracePt t="29989" x="2789238" y="4103688"/>
          <p14:tracePt t="29999" x="2771775" y="4103688"/>
          <p14:tracePt t="30005" x="2744788" y="4103688"/>
          <p14:tracePt t="30014" x="2725738" y="4103688"/>
          <p14:tracePt t="30021" x="2698750" y="4103688"/>
          <p14:tracePt t="30029" x="2679700" y="4103688"/>
          <p14:tracePt t="30037" x="2662238" y="4103688"/>
          <p14:tracePt t="30045" x="2635250" y="4103688"/>
          <p14:tracePt t="30053" x="2606675" y="4103688"/>
          <p14:tracePt t="30061" x="2579688" y="4113213"/>
          <p14:tracePt t="30069" x="2543175" y="4113213"/>
          <p14:tracePt t="30077" x="2506663" y="4113213"/>
          <p14:tracePt t="30085" x="2479675" y="4122738"/>
          <p14:tracePt t="30093" x="2433638" y="4149725"/>
          <p14:tracePt t="30102" x="2397125" y="4159250"/>
          <p14:tracePt t="30117" x="2389188" y="4159250"/>
          <p14:tracePt t="30125" x="2370138" y="4167188"/>
          <p14:tracePt t="30133" x="2352675" y="4167188"/>
          <p14:tracePt t="30150" x="2343150" y="4167188"/>
          <p14:tracePt t="30157" x="2333625" y="4176713"/>
          <p14:tracePt t="30167" x="2316163" y="4176713"/>
          <p14:tracePt t="30190" x="2306638" y="4176713"/>
          <p14:tracePt t="30205" x="2297113" y="4186238"/>
          <p14:tracePt t="30216" x="2287588" y="4186238"/>
          <p14:tracePt t="30942" x="2297113" y="4186238"/>
          <p14:tracePt t="30949" x="2324100" y="4186238"/>
          <p14:tracePt t="30959" x="2379663" y="4186238"/>
          <p14:tracePt t="30966" x="2489200" y="4176713"/>
          <p14:tracePt t="30972" x="2606675" y="4159250"/>
          <p14:tracePt t="30981" x="2735263" y="4149725"/>
          <p14:tracePt t="30988" x="2844800" y="4130675"/>
          <p14:tracePt t="30997" x="2954338" y="4130675"/>
          <p14:tracePt t="31004" x="3081338" y="4130675"/>
          <p14:tracePt t="31012" x="3227388" y="4130675"/>
          <p14:tracePt t="31020" x="3373438" y="4130675"/>
          <p14:tracePt t="31029" x="3536950" y="4130675"/>
          <p14:tracePt t="31037" x="3665538" y="4130675"/>
          <p14:tracePt t="31045" x="3792538" y="4130675"/>
          <p14:tracePt t="31054" x="3919538" y="4113213"/>
          <p14:tracePt t="31062" x="4011613" y="4103688"/>
          <p14:tracePt t="31069" x="4157663" y="4103688"/>
          <p14:tracePt t="31078" x="4303713" y="4103688"/>
          <p14:tracePt t="31087" x="4448175" y="4103688"/>
          <p14:tracePt t="31094" x="4576763" y="4103688"/>
          <p14:tracePt t="31102" x="4703763" y="4103688"/>
          <p14:tracePt t="31110" x="4795838" y="4103688"/>
          <p14:tracePt t="31118" x="4868863" y="4103688"/>
          <p14:tracePt t="31126" x="4949825" y="4103688"/>
          <p14:tracePt t="31135" x="5022850" y="4094163"/>
          <p14:tracePt t="31142" x="5041900" y="4094163"/>
          <p14:tracePt t="31151" x="5122863" y="4094163"/>
          <p14:tracePt t="31158" x="5195888" y="4094163"/>
          <p14:tracePt t="31167" x="5268913" y="4094163"/>
          <p14:tracePt t="31174" x="5378450" y="4094163"/>
          <p14:tracePt t="31185" x="5441950" y="4094163"/>
          <p14:tracePt t="31190" x="5497513" y="4094163"/>
          <p14:tracePt t="31202" x="5524500" y="4094163"/>
          <p14:tracePt t="31206" x="5580063" y="4094163"/>
          <p14:tracePt t="31215" x="5607050" y="4094163"/>
          <p14:tracePt t="31222" x="5661025" y="4094163"/>
          <p14:tracePt t="31230" x="5680075" y="4094163"/>
          <p14:tracePt t="31238" x="5724525" y="4094163"/>
          <p14:tracePt t="31246" x="5753100" y="4094163"/>
          <p14:tracePt t="31254" x="5761038" y="4094163"/>
          <p14:tracePt t="31270" x="5797550" y="4094163"/>
          <p14:tracePt t="31278" x="5816600" y="4094163"/>
          <p14:tracePt t="31285" x="5916613" y="4094163"/>
          <p14:tracePt t="31293" x="6007100" y="4094163"/>
          <p14:tracePt t="31302" x="6135688" y="4094163"/>
          <p14:tracePt t="31310" x="6281738" y="4094163"/>
          <p14:tracePt t="31318" x="6427788" y="4094163"/>
          <p14:tracePt t="31326" x="6573838" y="4094163"/>
          <p14:tracePt t="31333" x="6681788" y="4094163"/>
          <p14:tracePt t="31342" x="6773863" y="4094163"/>
          <p14:tracePt t="31351" x="6819900" y="4094163"/>
          <p14:tracePt t="31358" x="6856413" y="4094163"/>
          <p14:tracePt t="31367" x="6864350" y="4094163"/>
          <p14:tracePt t="31526" x="6856413" y="4103688"/>
          <p14:tracePt t="31550" x="6856413" y="4113213"/>
          <p14:tracePt t="31558" x="6846888" y="4122738"/>
          <p14:tracePt t="31766" x="6846888" y="4140200"/>
          <p14:tracePt t="31774" x="6827838" y="4159250"/>
          <p14:tracePt t="31783" x="6819900" y="4167188"/>
          <p14:tracePt t="31804" x="6810375" y="4195763"/>
          <p14:tracePt t="31820" x="6810375" y="4203700"/>
          <p14:tracePt t="32022" x="6800850" y="4195763"/>
          <p14:tracePt t="32030" x="6791325" y="4186238"/>
          <p14:tracePt t="32142" x="6791325" y="4167188"/>
          <p14:tracePt t="35934" x="6783388" y="4186238"/>
          <p14:tracePt t="35942" x="6773863" y="4195763"/>
          <p14:tracePt t="35958" x="6773863" y="4203700"/>
          <p14:tracePt t="35965" x="6764338" y="4213225"/>
          <p14:tracePt t="35982" x="6764338" y="4222750"/>
          <p14:tracePt t="35990" x="6764338" y="4232275"/>
          <p14:tracePt t="36001" x="6764338" y="4240213"/>
          <p14:tracePt t="36006" x="6746875" y="4259263"/>
          <p14:tracePt t="36016" x="6746875" y="4268788"/>
          <p14:tracePt t="36022" x="6746875" y="4286250"/>
          <p14:tracePt t="36030" x="6746875" y="4313238"/>
          <p14:tracePt t="36038" x="6746875" y="4322763"/>
          <p14:tracePt t="36046" x="6737350" y="4340225"/>
          <p14:tracePt t="36062" x="6737350" y="4349750"/>
          <p14:tracePt t="36070" x="6737350" y="4359275"/>
          <p14:tracePt t="36078" x="6737350" y="4368800"/>
          <p14:tracePt t="36086" x="6737350" y="4376738"/>
          <p14:tracePt t="36094" x="6737350" y="4395788"/>
          <p14:tracePt t="36118" x="6727825" y="4405313"/>
          <p14:tracePt t="36246" x="6746875" y="4405313"/>
          <p14:tracePt t="36254" x="6846888" y="4405313"/>
          <p14:tracePt t="36262" x="7010400" y="4405313"/>
          <p14:tracePt t="36270" x="7192963" y="4405313"/>
          <p14:tracePt t="36278" x="7412038" y="4405313"/>
          <p14:tracePt t="36286" x="7675563" y="4405313"/>
          <p14:tracePt t="36294" x="7940675" y="4405313"/>
          <p14:tracePt t="36302" x="8159750" y="4405313"/>
          <p14:tracePt t="36310" x="8342313" y="4405313"/>
          <p14:tracePt t="36319" x="8469313" y="4405313"/>
          <p14:tracePt t="36326" x="8542338" y="4405313"/>
          <p14:tracePt t="36335" x="8588375" y="4405313"/>
          <p14:tracePt t="36342" x="8596313" y="4405313"/>
          <p14:tracePt t="36414" x="8632825" y="4395788"/>
          <p14:tracePt t="36422" x="8678863" y="4359275"/>
          <p14:tracePt t="36431" x="8751888" y="4340225"/>
          <p14:tracePt t="36439" x="8815388" y="4332288"/>
          <p14:tracePt t="36446" x="8897938" y="4295775"/>
          <p14:tracePt t="36454" x="8951913" y="4276725"/>
          <p14:tracePt t="36462" x="9070975" y="42402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7950" y="142875"/>
            <a:ext cx="8229600" cy="765175"/>
          </a:xfrm>
        </p:spPr>
        <p:txBody>
          <a:bodyPr/>
          <a:lstStyle/>
          <a:p>
            <a:pPr algn="ctr" eaLnBrk="1" hangingPunct="1"/>
            <a:r>
              <a:rPr lang="en-US" altLang="ja-JP" sz="3800"/>
              <a:t>MPCore (ARM+NEC)</a:t>
            </a:r>
          </a:p>
        </p:txBody>
      </p:sp>
      <p:sp>
        <p:nvSpPr>
          <p:cNvPr id="36867" name="Rectangle 3"/>
          <p:cNvSpPr>
            <a:spLocks noChangeArrowheads="1"/>
          </p:cNvSpPr>
          <p:nvPr/>
        </p:nvSpPr>
        <p:spPr bwMode="auto">
          <a:xfrm>
            <a:off x="250825" y="981075"/>
            <a:ext cx="8820150" cy="54721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8" name="Rectangle 4"/>
          <p:cNvSpPr>
            <a:spLocks noChangeArrowheads="1"/>
          </p:cNvSpPr>
          <p:nvPr/>
        </p:nvSpPr>
        <p:spPr bwMode="auto">
          <a:xfrm>
            <a:off x="457200" y="-100013"/>
            <a:ext cx="82296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900">
              <a:solidFill>
                <a:schemeClr val="tx2"/>
              </a:solidFill>
              <a:latin typeface="Garamond" panose="02020404030301010803" pitchFamily="18" charset="0"/>
            </a:endParaRPr>
          </a:p>
        </p:txBody>
      </p:sp>
      <p:grpSp>
        <p:nvGrpSpPr>
          <p:cNvPr id="36869" name="Group 5"/>
          <p:cNvGrpSpPr>
            <a:grpSpLocks/>
          </p:cNvGrpSpPr>
          <p:nvPr/>
        </p:nvGrpSpPr>
        <p:grpSpPr bwMode="auto">
          <a:xfrm>
            <a:off x="684213" y="1916113"/>
            <a:ext cx="1873250" cy="720725"/>
            <a:chOff x="521" y="1207"/>
            <a:chExt cx="1316" cy="454"/>
          </a:xfrm>
        </p:grpSpPr>
        <p:sp>
          <p:nvSpPr>
            <p:cNvPr id="36954" name="Rectangle 6"/>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55" name="Rectangle 7"/>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CPU</a:t>
              </a:r>
            </a:p>
            <a:p>
              <a:pPr algn="ctr" eaLnBrk="1" hangingPunct="1"/>
              <a:r>
                <a:rPr lang="en-US" altLang="ja-JP" sz="1600" b="1"/>
                <a:t>interface</a:t>
              </a:r>
            </a:p>
          </p:txBody>
        </p:sp>
        <p:sp>
          <p:nvSpPr>
            <p:cNvPr id="36956" name="Rectangle 8"/>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Timer</a:t>
              </a:r>
            </a:p>
          </p:txBody>
        </p:sp>
        <p:sp>
          <p:nvSpPr>
            <p:cNvPr id="36957" name="Rectangle 9"/>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Wdog</a:t>
              </a:r>
            </a:p>
          </p:txBody>
        </p:sp>
      </p:grpSp>
      <p:grpSp>
        <p:nvGrpSpPr>
          <p:cNvPr id="36870" name="Group 10"/>
          <p:cNvGrpSpPr>
            <a:grpSpLocks/>
          </p:cNvGrpSpPr>
          <p:nvPr/>
        </p:nvGrpSpPr>
        <p:grpSpPr bwMode="auto">
          <a:xfrm>
            <a:off x="2843213" y="1916113"/>
            <a:ext cx="1873250" cy="720725"/>
            <a:chOff x="521" y="1207"/>
            <a:chExt cx="1316" cy="454"/>
          </a:xfrm>
        </p:grpSpPr>
        <p:sp>
          <p:nvSpPr>
            <p:cNvPr id="36950" name="Rectangle 11"/>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51" name="Rectangle 12"/>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CPU</a:t>
              </a:r>
            </a:p>
            <a:p>
              <a:pPr algn="ctr" eaLnBrk="1" hangingPunct="1"/>
              <a:r>
                <a:rPr lang="en-US" altLang="ja-JP" sz="1600" b="1"/>
                <a:t>interface</a:t>
              </a:r>
            </a:p>
          </p:txBody>
        </p:sp>
        <p:sp>
          <p:nvSpPr>
            <p:cNvPr id="36952" name="Rectangle 13"/>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Timer</a:t>
              </a:r>
            </a:p>
          </p:txBody>
        </p:sp>
        <p:sp>
          <p:nvSpPr>
            <p:cNvPr id="36953" name="Rectangle 14"/>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Wdog</a:t>
              </a:r>
            </a:p>
          </p:txBody>
        </p:sp>
      </p:grpSp>
      <p:grpSp>
        <p:nvGrpSpPr>
          <p:cNvPr id="36871" name="Group 15"/>
          <p:cNvGrpSpPr>
            <a:grpSpLocks/>
          </p:cNvGrpSpPr>
          <p:nvPr/>
        </p:nvGrpSpPr>
        <p:grpSpPr bwMode="auto">
          <a:xfrm>
            <a:off x="5002213" y="1916113"/>
            <a:ext cx="1873250" cy="720725"/>
            <a:chOff x="521" y="1207"/>
            <a:chExt cx="1316" cy="454"/>
          </a:xfrm>
        </p:grpSpPr>
        <p:sp>
          <p:nvSpPr>
            <p:cNvPr id="36946" name="Rectangle 16"/>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7" name="Rectangle 17"/>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CPU</a:t>
              </a:r>
            </a:p>
            <a:p>
              <a:pPr algn="ctr" eaLnBrk="1" hangingPunct="1"/>
              <a:r>
                <a:rPr lang="en-US" altLang="ja-JP" sz="1600" b="1"/>
                <a:t>interface</a:t>
              </a:r>
            </a:p>
          </p:txBody>
        </p:sp>
        <p:sp>
          <p:nvSpPr>
            <p:cNvPr id="36948" name="Rectangle 18"/>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Timer</a:t>
              </a:r>
            </a:p>
          </p:txBody>
        </p:sp>
        <p:sp>
          <p:nvSpPr>
            <p:cNvPr id="36949" name="Rectangle 19"/>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Wdog</a:t>
              </a:r>
            </a:p>
          </p:txBody>
        </p:sp>
      </p:grpSp>
      <p:grpSp>
        <p:nvGrpSpPr>
          <p:cNvPr id="36872" name="Group 20"/>
          <p:cNvGrpSpPr>
            <a:grpSpLocks/>
          </p:cNvGrpSpPr>
          <p:nvPr/>
        </p:nvGrpSpPr>
        <p:grpSpPr bwMode="auto">
          <a:xfrm>
            <a:off x="7161213" y="1916113"/>
            <a:ext cx="1873250" cy="720725"/>
            <a:chOff x="521" y="1207"/>
            <a:chExt cx="1316" cy="454"/>
          </a:xfrm>
        </p:grpSpPr>
        <p:sp>
          <p:nvSpPr>
            <p:cNvPr id="36942" name="Rectangle 21"/>
            <p:cNvSpPr>
              <a:spLocks noChangeArrowheads="1"/>
            </p:cNvSpPr>
            <p:nvPr/>
          </p:nvSpPr>
          <p:spPr bwMode="auto">
            <a:xfrm>
              <a:off x="521" y="1207"/>
              <a:ext cx="1316" cy="454"/>
            </a:xfrm>
            <a:prstGeom prst="rect">
              <a:avLst/>
            </a:prstGeom>
            <a:solidFill>
              <a:srgbClr val="00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43" name="Rectangle 22"/>
            <p:cNvSpPr>
              <a:spLocks noChangeArrowheads="1"/>
            </p:cNvSpPr>
            <p:nvPr/>
          </p:nvSpPr>
          <p:spPr bwMode="auto">
            <a:xfrm>
              <a:off x="1111" y="1253"/>
              <a:ext cx="635" cy="363"/>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CPU</a:t>
              </a:r>
            </a:p>
            <a:p>
              <a:pPr algn="ctr" eaLnBrk="1" hangingPunct="1"/>
              <a:r>
                <a:rPr lang="en-US" altLang="ja-JP" sz="1600" b="1"/>
                <a:t>interface</a:t>
              </a:r>
            </a:p>
          </p:txBody>
        </p:sp>
        <p:sp>
          <p:nvSpPr>
            <p:cNvPr id="36944" name="Rectangle 23"/>
            <p:cNvSpPr>
              <a:spLocks noChangeArrowheads="1"/>
            </p:cNvSpPr>
            <p:nvPr/>
          </p:nvSpPr>
          <p:spPr bwMode="auto">
            <a:xfrm>
              <a:off x="612" y="1253"/>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Timer</a:t>
              </a:r>
            </a:p>
          </p:txBody>
        </p:sp>
        <p:sp>
          <p:nvSpPr>
            <p:cNvPr id="36945" name="Rectangle 24"/>
            <p:cNvSpPr>
              <a:spLocks noChangeArrowheads="1"/>
            </p:cNvSpPr>
            <p:nvPr/>
          </p:nvSpPr>
          <p:spPr bwMode="auto">
            <a:xfrm>
              <a:off x="612" y="1434"/>
              <a:ext cx="454" cy="181"/>
            </a:xfrm>
            <a:prstGeom prst="rect">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Wdog</a:t>
              </a:r>
            </a:p>
          </p:txBody>
        </p:sp>
      </p:grpSp>
      <p:sp>
        <p:nvSpPr>
          <p:cNvPr id="36873" name="Rectangle 25"/>
          <p:cNvSpPr>
            <a:spLocks noChangeArrowheads="1"/>
          </p:cNvSpPr>
          <p:nvPr/>
        </p:nvSpPr>
        <p:spPr bwMode="auto">
          <a:xfrm>
            <a:off x="827088" y="3141663"/>
            <a:ext cx="1657350" cy="504825"/>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CPU/VFP</a:t>
            </a:r>
          </a:p>
        </p:txBody>
      </p:sp>
      <p:sp>
        <p:nvSpPr>
          <p:cNvPr id="36874" name="Rectangle 26"/>
          <p:cNvSpPr>
            <a:spLocks noChangeArrowheads="1"/>
          </p:cNvSpPr>
          <p:nvPr/>
        </p:nvSpPr>
        <p:spPr bwMode="auto">
          <a:xfrm>
            <a:off x="827088" y="3646488"/>
            <a:ext cx="1657350" cy="7191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L1 Memory</a:t>
            </a:r>
          </a:p>
        </p:txBody>
      </p:sp>
      <p:sp>
        <p:nvSpPr>
          <p:cNvPr id="36875" name="Rectangle 27"/>
          <p:cNvSpPr>
            <a:spLocks noChangeArrowheads="1"/>
          </p:cNvSpPr>
          <p:nvPr/>
        </p:nvSpPr>
        <p:spPr bwMode="auto">
          <a:xfrm>
            <a:off x="2914650" y="3141663"/>
            <a:ext cx="1657350" cy="504825"/>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CPU/VFP</a:t>
            </a:r>
          </a:p>
        </p:txBody>
      </p:sp>
      <p:sp>
        <p:nvSpPr>
          <p:cNvPr id="36876" name="Rectangle 28"/>
          <p:cNvSpPr>
            <a:spLocks noChangeArrowheads="1"/>
          </p:cNvSpPr>
          <p:nvPr/>
        </p:nvSpPr>
        <p:spPr bwMode="auto">
          <a:xfrm>
            <a:off x="2914650" y="3646488"/>
            <a:ext cx="1657350" cy="7191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L1 Memory</a:t>
            </a:r>
          </a:p>
        </p:txBody>
      </p:sp>
      <p:sp>
        <p:nvSpPr>
          <p:cNvPr id="36877" name="Rectangle 29"/>
          <p:cNvSpPr>
            <a:spLocks noChangeArrowheads="1"/>
          </p:cNvSpPr>
          <p:nvPr/>
        </p:nvSpPr>
        <p:spPr bwMode="auto">
          <a:xfrm>
            <a:off x="5075238" y="3141663"/>
            <a:ext cx="1657350" cy="504825"/>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CPU/VFP</a:t>
            </a:r>
          </a:p>
        </p:txBody>
      </p:sp>
      <p:sp>
        <p:nvSpPr>
          <p:cNvPr id="36878" name="Rectangle 30"/>
          <p:cNvSpPr>
            <a:spLocks noChangeArrowheads="1"/>
          </p:cNvSpPr>
          <p:nvPr/>
        </p:nvSpPr>
        <p:spPr bwMode="auto">
          <a:xfrm>
            <a:off x="5075238" y="3646488"/>
            <a:ext cx="1657350" cy="7191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L1 Memory</a:t>
            </a:r>
          </a:p>
        </p:txBody>
      </p:sp>
      <p:sp>
        <p:nvSpPr>
          <p:cNvPr id="36879" name="Rectangle 31"/>
          <p:cNvSpPr>
            <a:spLocks noChangeArrowheads="1"/>
          </p:cNvSpPr>
          <p:nvPr/>
        </p:nvSpPr>
        <p:spPr bwMode="auto">
          <a:xfrm>
            <a:off x="7235825" y="3141663"/>
            <a:ext cx="1657350" cy="504825"/>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CPU/VFP</a:t>
            </a:r>
          </a:p>
        </p:txBody>
      </p:sp>
      <p:sp>
        <p:nvSpPr>
          <p:cNvPr id="36880" name="Rectangle 32"/>
          <p:cNvSpPr>
            <a:spLocks noChangeArrowheads="1"/>
          </p:cNvSpPr>
          <p:nvPr/>
        </p:nvSpPr>
        <p:spPr bwMode="auto">
          <a:xfrm>
            <a:off x="7235825" y="3646488"/>
            <a:ext cx="1657350" cy="71913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L1 Memory</a:t>
            </a:r>
          </a:p>
        </p:txBody>
      </p:sp>
      <p:sp>
        <p:nvSpPr>
          <p:cNvPr id="36881" name="Rectangle 33"/>
          <p:cNvSpPr>
            <a:spLocks noChangeArrowheads="1"/>
          </p:cNvSpPr>
          <p:nvPr/>
        </p:nvSpPr>
        <p:spPr bwMode="auto">
          <a:xfrm>
            <a:off x="971550" y="1341438"/>
            <a:ext cx="7561263" cy="3587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Interrupt Distributor</a:t>
            </a:r>
          </a:p>
        </p:txBody>
      </p:sp>
      <p:sp>
        <p:nvSpPr>
          <p:cNvPr id="36882" name="Rectangle 34"/>
          <p:cNvSpPr>
            <a:spLocks noChangeArrowheads="1"/>
          </p:cNvSpPr>
          <p:nvPr/>
        </p:nvSpPr>
        <p:spPr bwMode="auto">
          <a:xfrm>
            <a:off x="971550" y="4870450"/>
            <a:ext cx="7777163"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Snoop Control Unit (SCU)</a:t>
            </a:r>
          </a:p>
        </p:txBody>
      </p:sp>
      <p:sp>
        <p:nvSpPr>
          <p:cNvPr id="36883" name="Text Box 35"/>
          <p:cNvSpPr txBox="1">
            <a:spLocks noChangeArrowheads="1"/>
          </p:cNvSpPr>
          <p:nvPr/>
        </p:nvSpPr>
        <p:spPr bwMode="auto">
          <a:xfrm>
            <a:off x="7072313" y="4889500"/>
            <a:ext cx="1492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Coherence</a:t>
            </a:r>
          </a:p>
          <a:p>
            <a:pPr eaLnBrk="1" hangingPunct="1"/>
            <a:r>
              <a:rPr lang="en-US" altLang="ja-JP" b="1"/>
              <a:t>Control Bus</a:t>
            </a:r>
          </a:p>
        </p:txBody>
      </p:sp>
      <p:sp>
        <p:nvSpPr>
          <p:cNvPr id="36884" name="Rectangle 36"/>
          <p:cNvSpPr>
            <a:spLocks noChangeArrowheads="1"/>
          </p:cNvSpPr>
          <p:nvPr/>
        </p:nvSpPr>
        <p:spPr bwMode="auto">
          <a:xfrm>
            <a:off x="1474788" y="5734050"/>
            <a:ext cx="2089150" cy="6477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Duplicated</a:t>
            </a:r>
          </a:p>
          <a:p>
            <a:pPr algn="ctr" eaLnBrk="1" hangingPunct="1"/>
            <a:r>
              <a:rPr lang="en-US" altLang="ja-JP" b="1"/>
              <a:t>L1 Tag</a:t>
            </a:r>
          </a:p>
        </p:txBody>
      </p:sp>
      <p:sp>
        <p:nvSpPr>
          <p:cNvPr id="36885" name="Line 37"/>
          <p:cNvSpPr>
            <a:spLocks noChangeShapeType="1"/>
          </p:cNvSpPr>
          <p:nvPr/>
        </p:nvSpPr>
        <p:spPr bwMode="auto">
          <a:xfrm flipV="1">
            <a:off x="1116013" y="43656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6" name="Line 38"/>
          <p:cNvSpPr>
            <a:spLocks noChangeShapeType="1"/>
          </p:cNvSpPr>
          <p:nvPr/>
        </p:nvSpPr>
        <p:spPr bwMode="auto">
          <a:xfrm flipV="1">
            <a:off x="1331913"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7" name="Line 39"/>
          <p:cNvSpPr>
            <a:spLocks noChangeShapeType="1"/>
          </p:cNvSpPr>
          <p:nvPr/>
        </p:nvSpPr>
        <p:spPr bwMode="auto">
          <a:xfrm flipV="1">
            <a:off x="2124075"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8" name="Line 40"/>
          <p:cNvSpPr>
            <a:spLocks noChangeShapeType="1"/>
          </p:cNvSpPr>
          <p:nvPr/>
        </p:nvSpPr>
        <p:spPr bwMode="auto">
          <a:xfrm flipV="1">
            <a:off x="3203575" y="43656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9" name="Line 41"/>
          <p:cNvSpPr>
            <a:spLocks noChangeShapeType="1"/>
          </p:cNvSpPr>
          <p:nvPr/>
        </p:nvSpPr>
        <p:spPr bwMode="auto">
          <a:xfrm flipV="1">
            <a:off x="3419475"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0" name="Line 42"/>
          <p:cNvSpPr>
            <a:spLocks noChangeShapeType="1"/>
          </p:cNvSpPr>
          <p:nvPr/>
        </p:nvSpPr>
        <p:spPr bwMode="auto">
          <a:xfrm flipV="1">
            <a:off x="4211638"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1" name="Line 43"/>
          <p:cNvSpPr>
            <a:spLocks noChangeShapeType="1"/>
          </p:cNvSpPr>
          <p:nvPr/>
        </p:nvSpPr>
        <p:spPr bwMode="auto">
          <a:xfrm flipV="1">
            <a:off x="5291138" y="43656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2" name="Line 44"/>
          <p:cNvSpPr>
            <a:spLocks noChangeShapeType="1"/>
          </p:cNvSpPr>
          <p:nvPr/>
        </p:nvSpPr>
        <p:spPr bwMode="auto">
          <a:xfrm flipV="1">
            <a:off x="5508625"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3" name="Line 45"/>
          <p:cNvSpPr>
            <a:spLocks noChangeShapeType="1"/>
          </p:cNvSpPr>
          <p:nvPr/>
        </p:nvSpPr>
        <p:spPr bwMode="auto">
          <a:xfrm flipV="1">
            <a:off x="6299200"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4" name="Line 46"/>
          <p:cNvSpPr>
            <a:spLocks noChangeShapeType="1"/>
          </p:cNvSpPr>
          <p:nvPr/>
        </p:nvSpPr>
        <p:spPr bwMode="auto">
          <a:xfrm flipV="1">
            <a:off x="7451725" y="43656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5" name="Line 47"/>
          <p:cNvSpPr>
            <a:spLocks noChangeShapeType="1"/>
          </p:cNvSpPr>
          <p:nvPr/>
        </p:nvSpPr>
        <p:spPr bwMode="auto">
          <a:xfrm flipV="1">
            <a:off x="7667625"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6" name="Line 48"/>
          <p:cNvSpPr>
            <a:spLocks noChangeShapeType="1"/>
          </p:cNvSpPr>
          <p:nvPr/>
        </p:nvSpPr>
        <p:spPr bwMode="auto">
          <a:xfrm flipV="1">
            <a:off x="8459788" y="4365625"/>
            <a:ext cx="0" cy="503238"/>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7" name="Line 49"/>
          <p:cNvSpPr>
            <a:spLocks noChangeShapeType="1"/>
          </p:cNvSpPr>
          <p:nvPr/>
        </p:nvSpPr>
        <p:spPr bwMode="auto">
          <a:xfrm flipV="1">
            <a:off x="1619250"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8" name="Line 50"/>
          <p:cNvSpPr>
            <a:spLocks noChangeShapeType="1"/>
          </p:cNvSpPr>
          <p:nvPr/>
        </p:nvSpPr>
        <p:spPr bwMode="auto">
          <a:xfrm flipV="1">
            <a:off x="1763713"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99" name="Line 51"/>
          <p:cNvSpPr>
            <a:spLocks noChangeShapeType="1"/>
          </p:cNvSpPr>
          <p:nvPr/>
        </p:nvSpPr>
        <p:spPr bwMode="auto">
          <a:xfrm flipV="1">
            <a:off x="1908175"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0" name="Line 52"/>
          <p:cNvSpPr>
            <a:spLocks noChangeShapeType="1"/>
          </p:cNvSpPr>
          <p:nvPr/>
        </p:nvSpPr>
        <p:spPr bwMode="auto">
          <a:xfrm flipV="1">
            <a:off x="2052638"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1" name="Line 53"/>
          <p:cNvSpPr>
            <a:spLocks noChangeShapeType="1"/>
          </p:cNvSpPr>
          <p:nvPr/>
        </p:nvSpPr>
        <p:spPr bwMode="auto">
          <a:xfrm flipV="1">
            <a:off x="2771775"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2" name="Line 54"/>
          <p:cNvSpPr>
            <a:spLocks noChangeShapeType="1"/>
          </p:cNvSpPr>
          <p:nvPr/>
        </p:nvSpPr>
        <p:spPr bwMode="auto">
          <a:xfrm flipV="1">
            <a:off x="2916238"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3" name="Line 55"/>
          <p:cNvSpPr>
            <a:spLocks noChangeShapeType="1"/>
          </p:cNvSpPr>
          <p:nvPr/>
        </p:nvSpPr>
        <p:spPr bwMode="auto">
          <a:xfrm flipV="1">
            <a:off x="3060700"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4" name="Line 56"/>
          <p:cNvSpPr>
            <a:spLocks noChangeShapeType="1"/>
          </p:cNvSpPr>
          <p:nvPr/>
        </p:nvSpPr>
        <p:spPr bwMode="auto">
          <a:xfrm flipV="1">
            <a:off x="3205163" y="5445125"/>
            <a:ext cx="0" cy="2889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5" name="Line 57"/>
          <p:cNvSpPr>
            <a:spLocks noChangeShapeType="1"/>
          </p:cNvSpPr>
          <p:nvPr/>
        </p:nvSpPr>
        <p:spPr bwMode="auto">
          <a:xfrm>
            <a:off x="3419475" y="83661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6" name="Line 58"/>
          <p:cNvSpPr>
            <a:spLocks noChangeShapeType="1"/>
          </p:cNvSpPr>
          <p:nvPr/>
        </p:nvSpPr>
        <p:spPr bwMode="auto">
          <a:xfrm>
            <a:off x="3635375" y="83661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7" name="Line 59"/>
          <p:cNvSpPr>
            <a:spLocks noChangeShapeType="1"/>
          </p:cNvSpPr>
          <p:nvPr/>
        </p:nvSpPr>
        <p:spPr bwMode="auto">
          <a:xfrm>
            <a:off x="3851275" y="83661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8" name="Line 60"/>
          <p:cNvSpPr>
            <a:spLocks noChangeShapeType="1"/>
          </p:cNvSpPr>
          <p:nvPr/>
        </p:nvSpPr>
        <p:spPr bwMode="auto">
          <a:xfrm>
            <a:off x="4067175" y="83661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9" name="Line 61"/>
          <p:cNvSpPr>
            <a:spLocks noChangeShapeType="1"/>
          </p:cNvSpPr>
          <p:nvPr/>
        </p:nvSpPr>
        <p:spPr bwMode="auto">
          <a:xfrm>
            <a:off x="4716463" y="83661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0" name="Text Box 62"/>
          <p:cNvSpPr txBox="1">
            <a:spLocks noChangeArrowheads="1"/>
          </p:cNvSpPr>
          <p:nvPr/>
        </p:nvSpPr>
        <p:spPr bwMode="auto">
          <a:xfrm>
            <a:off x="4119563" y="59531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a:t>
            </a:r>
          </a:p>
        </p:txBody>
      </p:sp>
      <p:sp>
        <p:nvSpPr>
          <p:cNvPr id="36911" name="Line 63"/>
          <p:cNvSpPr>
            <a:spLocks noChangeShapeType="1"/>
          </p:cNvSpPr>
          <p:nvPr/>
        </p:nvSpPr>
        <p:spPr bwMode="auto">
          <a:xfrm>
            <a:off x="1763713" y="17002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2" name="Line 64"/>
          <p:cNvSpPr>
            <a:spLocks noChangeShapeType="1"/>
          </p:cNvSpPr>
          <p:nvPr/>
        </p:nvSpPr>
        <p:spPr bwMode="auto">
          <a:xfrm>
            <a:off x="3708400" y="17002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3" name="Line 65"/>
          <p:cNvSpPr>
            <a:spLocks noChangeShapeType="1"/>
          </p:cNvSpPr>
          <p:nvPr/>
        </p:nvSpPr>
        <p:spPr bwMode="auto">
          <a:xfrm>
            <a:off x="5795963" y="17002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4" name="Line 66"/>
          <p:cNvSpPr>
            <a:spLocks noChangeShapeType="1"/>
          </p:cNvSpPr>
          <p:nvPr/>
        </p:nvSpPr>
        <p:spPr bwMode="auto">
          <a:xfrm>
            <a:off x="7956550" y="17002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5" name="Line 67"/>
          <p:cNvSpPr>
            <a:spLocks noChangeShapeType="1"/>
          </p:cNvSpPr>
          <p:nvPr/>
        </p:nvSpPr>
        <p:spPr bwMode="auto">
          <a:xfrm>
            <a:off x="1692275" y="2636838"/>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6" name="Line 68"/>
          <p:cNvSpPr>
            <a:spLocks noChangeShapeType="1"/>
          </p:cNvSpPr>
          <p:nvPr/>
        </p:nvSpPr>
        <p:spPr bwMode="auto">
          <a:xfrm>
            <a:off x="3708400" y="2636838"/>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7" name="Line 69"/>
          <p:cNvSpPr>
            <a:spLocks noChangeShapeType="1"/>
          </p:cNvSpPr>
          <p:nvPr/>
        </p:nvSpPr>
        <p:spPr bwMode="auto">
          <a:xfrm>
            <a:off x="5867400" y="2636838"/>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8" name="Line 70"/>
          <p:cNvSpPr>
            <a:spLocks noChangeShapeType="1"/>
          </p:cNvSpPr>
          <p:nvPr/>
        </p:nvSpPr>
        <p:spPr bwMode="auto">
          <a:xfrm>
            <a:off x="8026400" y="2636838"/>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9" name="Text Box 71"/>
          <p:cNvSpPr txBox="1">
            <a:spLocks noChangeArrowheads="1"/>
          </p:cNvSpPr>
          <p:nvPr/>
        </p:nvSpPr>
        <p:spPr bwMode="auto">
          <a:xfrm>
            <a:off x="1743075" y="2657475"/>
            <a:ext cx="455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IRQ</a:t>
            </a:r>
          </a:p>
        </p:txBody>
      </p:sp>
      <p:sp>
        <p:nvSpPr>
          <p:cNvPr id="36920" name="Text Box 72"/>
          <p:cNvSpPr txBox="1">
            <a:spLocks noChangeArrowheads="1"/>
          </p:cNvSpPr>
          <p:nvPr/>
        </p:nvSpPr>
        <p:spPr bwMode="auto">
          <a:xfrm>
            <a:off x="3684588" y="2636838"/>
            <a:ext cx="455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IRQ</a:t>
            </a:r>
          </a:p>
        </p:txBody>
      </p:sp>
      <p:sp>
        <p:nvSpPr>
          <p:cNvPr id="36921" name="Text Box 73"/>
          <p:cNvSpPr txBox="1">
            <a:spLocks noChangeArrowheads="1"/>
          </p:cNvSpPr>
          <p:nvPr/>
        </p:nvSpPr>
        <p:spPr bwMode="auto">
          <a:xfrm>
            <a:off x="5845175" y="2616200"/>
            <a:ext cx="455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IRQ</a:t>
            </a:r>
          </a:p>
        </p:txBody>
      </p:sp>
      <p:sp>
        <p:nvSpPr>
          <p:cNvPr id="36922" name="Text Box 74"/>
          <p:cNvSpPr txBox="1">
            <a:spLocks noChangeArrowheads="1"/>
          </p:cNvSpPr>
          <p:nvPr/>
        </p:nvSpPr>
        <p:spPr bwMode="auto">
          <a:xfrm>
            <a:off x="8005763" y="2595563"/>
            <a:ext cx="4556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IRQ</a:t>
            </a:r>
          </a:p>
        </p:txBody>
      </p:sp>
      <p:sp>
        <p:nvSpPr>
          <p:cNvPr id="36923" name="Line 75"/>
          <p:cNvSpPr>
            <a:spLocks noChangeShapeType="1"/>
          </p:cNvSpPr>
          <p:nvPr/>
        </p:nvSpPr>
        <p:spPr bwMode="auto">
          <a:xfrm>
            <a:off x="468313" y="620713"/>
            <a:ext cx="0" cy="2303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4" name="Line 76"/>
          <p:cNvSpPr>
            <a:spLocks noChangeShapeType="1"/>
          </p:cNvSpPr>
          <p:nvPr/>
        </p:nvSpPr>
        <p:spPr bwMode="auto">
          <a:xfrm>
            <a:off x="468313" y="2924175"/>
            <a:ext cx="7272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5" name="Line 77"/>
          <p:cNvSpPr>
            <a:spLocks noChangeShapeType="1"/>
          </p:cNvSpPr>
          <p:nvPr/>
        </p:nvSpPr>
        <p:spPr bwMode="auto">
          <a:xfrm>
            <a:off x="7740650" y="2924175"/>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6" name="Line 78"/>
          <p:cNvSpPr>
            <a:spLocks noChangeShapeType="1"/>
          </p:cNvSpPr>
          <p:nvPr/>
        </p:nvSpPr>
        <p:spPr bwMode="auto">
          <a:xfrm>
            <a:off x="5364163" y="2924175"/>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7" name="Line 79"/>
          <p:cNvSpPr>
            <a:spLocks noChangeShapeType="1"/>
          </p:cNvSpPr>
          <p:nvPr/>
        </p:nvSpPr>
        <p:spPr bwMode="auto">
          <a:xfrm>
            <a:off x="3132138" y="2924175"/>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8" name="Line 80"/>
          <p:cNvSpPr>
            <a:spLocks noChangeShapeType="1"/>
          </p:cNvSpPr>
          <p:nvPr/>
        </p:nvSpPr>
        <p:spPr bwMode="auto">
          <a:xfrm>
            <a:off x="971550" y="2924175"/>
            <a:ext cx="0" cy="217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9" name="Text Box 81"/>
          <p:cNvSpPr txBox="1">
            <a:spLocks noChangeArrowheads="1"/>
          </p:cNvSpPr>
          <p:nvPr/>
        </p:nvSpPr>
        <p:spPr bwMode="auto">
          <a:xfrm>
            <a:off x="519113" y="20796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Private</a:t>
            </a:r>
          </a:p>
          <a:p>
            <a:pPr eaLnBrk="1" hangingPunct="1"/>
            <a:r>
              <a:rPr lang="en-US" altLang="ja-JP"/>
              <a:t>FIQ Lines</a:t>
            </a:r>
          </a:p>
        </p:txBody>
      </p:sp>
      <p:sp>
        <p:nvSpPr>
          <p:cNvPr id="36930" name="Line 82"/>
          <p:cNvSpPr>
            <a:spLocks noChangeShapeType="1"/>
          </p:cNvSpPr>
          <p:nvPr/>
        </p:nvSpPr>
        <p:spPr bwMode="auto">
          <a:xfrm flipH="1">
            <a:off x="323850" y="5229225"/>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1" name="Line 83"/>
          <p:cNvSpPr>
            <a:spLocks noChangeShapeType="1"/>
          </p:cNvSpPr>
          <p:nvPr/>
        </p:nvSpPr>
        <p:spPr bwMode="auto">
          <a:xfrm flipV="1">
            <a:off x="323850" y="1557338"/>
            <a:ext cx="0" cy="36718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2" name="Line 84"/>
          <p:cNvSpPr>
            <a:spLocks noChangeShapeType="1"/>
          </p:cNvSpPr>
          <p:nvPr/>
        </p:nvSpPr>
        <p:spPr bwMode="auto">
          <a:xfrm>
            <a:off x="323850" y="1557338"/>
            <a:ext cx="6477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3" name="Line 85"/>
          <p:cNvSpPr>
            <a:spLocks noChangeShapeType="1"/>
          </p:cNvSpPr>
          <p:nvPr/>
        </p:nvSpPr>
        <p:spPr bwMode="auto">
          <a:xfrm>
            <a:off x="323850" y="2276475"/>
            <a:ext cx="3603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4" name="Text Box 86"/>
          <p:cNvSpPr txBox="1">
            <a:spLocks noChangeArrowheads="1"/>
          </p:cNvSpPr>
          <p:nvPr/>
        </p:nvSpPr>
        <p:spPr bwMode="auto">
          <a:xfrm>
            <a:off x="279400" y="5229225"/>
            <a:ext cx="10525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400" b="1"/>
              <a:t>Private</a:t>
            </a:r>
          </a:p>
          <a:p>
            <a:pPr eaLnBrk="1" hangingPunct="1"/>
            <a:r>
              <a:rPr lang="en-US" altLang="ja-JP" sz="1400" b="1"/>
              <a:t>Peripheral</a:t>
            </a:r>
          </a:p>
          <a:p>
            <a:pPr eaLnBrk="1" hangingPunct="1"/>
            <a:r>
              <a:rPr lang="en-US" altLang="ja-JP" sz="1400" b="1"/>
              <a:t>Bus</a:t>
            </a:r>
          </a:p>
        </p:txBody>
      </p:sp>
      <p:sp>
        <p:nvSpPr>
          <p:cNvPr id="36935" name="Rectangle 87"/>
          <p:cNvSpPr>
            <a:spLocks noChangeArrowheads="1"/>
          </p:cNvSpPr>
          <p:nvPr/>
        </p:nvSpPr>
        <p:spPr bwMode="auto">
          <a:xfrm>
            <a:off x="4140200" y="6524625"/>
            <a:ext cx="3024188" cy="3333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 Cache</a:t>
            </a:r>
          </a:p>
        </p:txBody>
      </p:sp>
      <p:sp>
        <p:nvSpPr>
          <p:cNvPr id="36936" name="Line 88"/>
          <p:cNvSpPr>
            <a:spLocks noChangeShapeType="1"/>
          </p:cNvSpPr>
          <p:nvPr/>
        </p:nvSpPr>
        <p:spPr bwMode="auto">
          <a:xfrm>
            <a:off x="7164388" y="6597650"/>
            <a:ext cx="6477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7" name="Line 89"/>
          <p:cNvSpPr>
            <a:spLocks noChangeShapeType="1"/>
          </p:cNvSpPr>
          <p:nvPr/>
        </p:nvSpPr>
        <p:spPr bwMode="auto">
          <a:xfrm>
            <a:off x="7164388" y="6742113"/>
            <a:ext cx="6477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8" name="Line 90"/>
          <p:cNvSpPr>
            <a:spLocks noChangeShapeType="1"/>
          </p:cNvSpPr>
          <p:nvPr/>
        </p:nvSpPr>
        <p:spPr bwMode="auto">
          <a:xfrm flipV="1">
            <a:off x="4859338" y="5445125"/>
            <a:ext cx="0" cy="10795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9" name="Line 91"/>
          <p:cNvSpPr>
            <a:spLocks noChangeShapeType="1"/>
          </p:cNvSpPr>
          <p:nvPr/>
        </p:nvSpPr>
        <p:spPr bwMode="auto">
          <a:xfrm flipV="1">
            <a:off x="6659563" y="5445125"/>
            <a:ext cx="0" cy="10795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40" name="Text Box 92"/>
          <p:cNvSpPr txBox="1">
            <a:spLocks noChangeArrowheads="1"/>
          </p:cNvSpPr>
          <p:nvPr/>
        </p:nvSpPr>
        <p:spPr bwMode="auto">
          <a:xfrm>
            <a:off x="4984750" y="5632450"/>
            <a:ext cx="10985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a:t>Private</a:t>
            </a:r>
          </a:p>
          <a:p>
            <a:pPr eaLnBrk="1" hangingPunct="1"/>
            <a:r>
              <a:rPr lang="en-US" altLang="ja-JP" sz="1600" b="1"/>
              <a:t>AXI R/W</a:t>
            </a:r>
          </a:p>
          <a:p>
            <a:pPr eaLnBrk="1" hangingPunct="1"/>
            <a:r>
              <a:rPr lang="en-US" altLang="ja-JP" sz="1600" b="1"/>
              <a:t>64bit Bus</a:t>
            </a:r>
          </a:p>
        </p:txBody>
      </p:sp>
      <p:sp>
        <p:nvSpPr>
          <p:cNvPr id="36941" name="Text Box 93"/>
          <p:cNvSpPr txBox="1">
            <a:spLocks noChangeArrowheads="1"/>
          </p:cNvSpPr>
          <p:nvPr/>
        </p:nvSpPr>
        <p:spPr bwMode="auto">
          <a:xfrm>
            <a:off x="6684963" y="260350"/>
            <a:ext cx="2279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SMP for Embedded</a:t>
            </a:r>
          </a:p>
          <a:p>
            <a:pPr eaLnBrk="1" hangingPunct="1"/>
            <a:r>
              <a:rPr lang="en-US" altLang="ja-JP" b="1"/>
              <a:t>application</a:t>
            </a:r>
          </a:p>
        </p:txBody>
      </p:sp>
      <p:pic>
        <p:nvPicPr>
          <p:cNvPr id="2" name="オーディオ 1">
            <a:hlinkClick r:id="" action="ppaction://media"/>
            <a:extLst>
              <a:ext uri="{FF2B5EF4-FFF2-40B4-BE49-F238E27FC236}">
                <a16:creationId xmlns:a16="http://schemas.microsoft.com/office/drawing/2014/main" id="{29714839-90DB-4100-A453-CA4899AF0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77"/>
    </mc:Choice>
    <mc:Fallback xmlns="">
      <p:transition spd="slow" advTm="2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2" x="8815388" y="3984625"/>
          <p14:tracePt t="418" x="8605838" y="4030663"/>
          <p14:tracePt t="424" x="8405813" y="4049713"/>
          <p14:tracePt t="431" x="8223250" y="4049713"/>
          <p14:tracePt t="440" x="8077200" y="4049713"/>
          <p14:tracePt t="448" x="7913688" y="4049713"/>
          <p14:tracePt t="456" x="7767638" y="4049713"/>
          <p14:tracePt t="464" x="7631113" y="4049713"/>
          <p14:tracePt t="472" x="7466013" y="4049713"/>
          <p14:tracePt t="480" x="7339013" y="4049713"/>
          <p14:tracePt t="488" x="7212013" y="4049713"/>
          <p14:tracePt t="496" x="7110413" y="4030663"/>
          <p14:tracePt t="504" x="7000875" y="4013200"/>
          <p14:tracePt t="513" x="6910388" y="4003675"/>
          <p14:tracePt t="520" x="6810375" y="3984625"/>
          <p14:tracePt t="529" x="6754813" y="3984625"/>
          <p14:tracePt t="536" x="6691313" y="3967163"/>
          <p14:tracePt t="546" x="6654800" y="3967163"/>
          <p14:tracePt t="552" x="6610350" y="3948113"/>
          <p14:tracePt t="560" x="6581775" y="3940175"/>
          <p14:tracePt t="568" x="6537325" y="3930650"/>
          <p14:tracePt t="576" x="6508750" y="3921125"/>
          <p14:tracePt t="584" x="6500813" y="3911600"/>
          <p14:tracePt t="592" x="6491288" y="3903663"/>
          <p14:tracePt t="608" x="6481763" y="3903663"/>
          <p14:tracePt t="632" x="6481763" y="3894138"/>
          <p14:tracePt t="656" x="6472238" y="3884613"/>
          <p14:tracePt t="3993" x="6472238" y="3867150"/>
          <p14:tracePt t="5368" x="6472238" y="3840163"/>
          <p14:tracePt t="5377" x="6472238" y="3830638"/>
          <p14:tracePt t="5384" x="6472238" y="3821113"/>
          <p14:tracePt t="5392" x="6472238" y="3811588"/>
          <p14:tracePt t="5400" x="6481763" y="3794125"/>
          <p14:tracePt t="5409" x="6481763" y="3784600"/>
          <p14:tracePt t="6641" x="6491288" y="3775075"/>
          <p14:tracePt t="7417" x="6491288" y="3748088"/>
          <p14:tracePt t="7423" x="6491288" y="3730625"/>
          <p14:tracePt t="7431" x="6491288" y="3684588"/>
          <p14:tracePt t="7439" x="6508750" y="3648075"/>
          <p14:tracePt t="7447" x="6508750" y="3602038"/>
          <p14:tracePt t="7455" x="6527800" y="3556000"/>
          <p14:tracePt t="7463" x="6527800" y="3529013"/>
          <p14:tracePt t="7472" x="6537325" y="3492500"/>
          <p14:tracePt t="7481" x="6537325" y="3482975"/>
          <p14:tracePt t="7487" x="6537325" y="3446463"/>
          <p14:tracePt t="7496" x="6537325" y="3438525"/>
          <p14:tracePt t="7503" x="6537325" y="3429000"/>
          <p14:tracePt t="7511" x="6537325" y="3411538"/>
          <p14:tracePt t="7519" x="6537325" y="3402013"/>
          <p14:tracePt t="7681" x="6537325" y="3392488"/>
          <p14:tracePt t="7703" x="6527800" y="3392488"/>
          <p14:tracePt t="7711" x="6508750" y="3392488"/>
          <p14:tracePt t="7720" x="6500813" y="3392488"/>
          <p14:tracePt t="7745" x="6472238" y="3402013"/>
          <p14:tracePt t="7752" x="6464300" y="3402013"/>
          <p14:tracePt t="7809" x="6454775" y="3402013"/>
          <p14:tracePt t="8017" x="6445250" y="3402013"/>
          <p14:tracePt t="8031" x="6435725" y="3382963"/>
          <p14:tracePt t="8039" x="6435725" y="3375025"/>
          <p14:tracePt t="8047" x="6435725" y="3365500"/>
          <p14:tracePt t="8056" x="6435725" y="3346450"/>
          <p14:tracePt t="8063" x="6435725" y="3338513"/>
          <p14:tracePt t="8071" x="6435725" y="3328988"/>
          <p14:tracePt t="8080" x="6418263" y="3309938"/>
          <p14:tracePt t="8088" x="6408738" y="3292475"/>
          <p14:tracePt t="8096" x="6408738" y="3282950"/>
          <p14:tracePt t="8103" x="6399213" y="3273425"/>
          <p14:tracePt t="8112" x="6391275" y="3246438"/>
          <p14:tracePt t="8128" x="6372225" y="3219450"/>
          <p14:tracePt t="8145" x="6362700" y="3200400"/>
          <p14:tracePt t="8164" x="6345238" y="3182938"/>
          <p14:tracePt t="8265" x="6335713" y="3173413"/>
          <p14:tracePt t="8271" x="6326188" y="3173413"/>
          <p14:tracePt t="8279" x="6318250" y="3173413"/>
          <p14:tracePt t="8287" x="6272213" y="3173413"/>
          <p14:tracePt t="8295" x="6218238" y="3173413"/>
          <p14:tracePt t="8303" x="6145213" y="3173413"/>
          <p14:tracePt t="8312" x="6026150" y="3200400"/>
          <p14:tracePt t="8320" x="5880100" y="3219450"/>
          <p14:tracePt t="8329" x="5770563" y="3236913"/>
          <p14:tracePt t="8336" x="5597525" y="3265488"/>
          <p14:tracePt t="8346" x="5451475" y="3273425"/>
          <p14:tracePt t="8352" x="5305425" y="3292475"/>
          <p14:tracePt t="8363" x="5141913" y="3309938"/>
          <p14:tracePt t="8368" x="4995863" y="3309938"/>
          <p14:tracePt t="8376" x="4849813" y="3309938"/>
          <p14:tracePt t="8384" x="4722813" y="3309938"/>
          <p14:tracePt t="8392" x="4613275" y="3309938"/>
          <p14:tracePt t="8400" x="4484688" y="3309938"/>
          <p14:tracePt t="8408" x="4394200" y="3309938"/>
          <p14:tracePt t="8416" x="4303713" y="3309938"/>
          <p14:tracePt t="8424" x="4230688" y="3309938"/>
          <p14:tracePt t="8432" x="4121150" y="3309938"/>
          <p14:tracePt t="8440" x="4029075" y="3309938"/>
          <p14:tracePt t="8448" x="3902075" y="3309938"/>
          <p14:tracePt t="8456" x="3756025" y="3309938"/>
          <p14:tracePt t="8464" x="3609975" y="3309938"/>
          <p14:tracePt t="8472" x="3482975" y="3309938"/>
          <p14:tracePt t="8480" x="3373438" y="3309938"/>
          <p14:tracePt t="8488" x="3263900" y="3309938"/>
          <p14:tracePt t="8497" x="3171825" y="3302000"/>
          <p14:tracePt t="8504" x="3108325" y="3302000"/>
          <p14:tracePt t="8513" x="3044825" y="3265488"/>
          <p14:tracePt t="8520" x="3008313" y="3255963"/>
          <p14:tracePt t="8530" x="2990850" y="3246438"/>
          <p14:tracePt t="8536" x="2954338" y="3209925"/>
          <p14:tracePt t="8546" x="2944813" y="3209925"/>
          <p14:tracePt t="8552" x="2944813" y="3200400"/>
          <p14:tracePt t="8563" x="2925763" y="3182938"/>
          <p14:tracePt t="8567" x="2917825" y="3163888"/>
          <p14:tracePt t="8575" x="2889250" y="3127375"/>
          <p14:tracePt t="8583" x="2871788" y="3090863"/>
          <p14:tracePt t="8591" x="2852738" y="3063875"/>
          <p14:tracePt t="8599" x="2835275" y="3027363"/>
          <p14:tracePt t="8608" x="2798763" y="2990850"/>
          <p14:tracePt t="8616" x="2789238" y="2963863"/>
          <p14:tracePt t="8624" x="2771775" y="2946400"/>
          <p14:tracePt t="8632" x="2762250" y="2927350"/>
          <p14:tracePt t="8640" x="2744788" y="2909888"/>
          <p14:tracePt t="8647" x="2708275" y="2873375"/>
          <p14:tracePt t="8656" x="2698750" y="2863850"/>
          <p14:tracePt t="8664" x="2689225" y="2844800"/>
          <p14:tracePt t="8672" x="2679700" y="2827338"/>
          <p14:tracePt t="8679" x="2679700" y="2817813"/>
          <p14:tracePt t="8688" x="2671763" y="2817813"/>
          <p14:tracePt t="8696" x="2662238" y="2800350"/>
          <p14:tracePt t="8704" x="2652713" y="2790825"/>
          <p14:tracePt t="8720" x="2635250" y="2771775"/>
          <p14:tracePt t="8736" x="2625725" y="2763838"/>
          <p14:tracePt t="8752" x="2616200" y="2763838"/>
          <p14:tracePt t="8776" x="2598738" y="2763838"/>
          <p14:tracePt t="8800" x="2598738" y="2754313"/>
          <p14:tracePt t="8848" x="2589213" y="2744788"/>
          <p14:tracePt t="8865" x="2579688" y="2744788"/>
          <p14:tracePt t="8887" x="2552700" y="2754313"/>
          <p14:tracePt t="8895" x="2543175" y="2754313"/>
          <p14:tracePt t="8911" x="2533650" y="2754313"/>
          <p14:tracePt t="8919" x="2516188" y="2754313"/>
          <p14:tracePt t="8927" x="2498725" y="2763838"/>
          <p14:tracePt t="8968" x="2479675" y="2763838"/>
          <p14:tracePt t="8984" x="2470150" y="2763838"/>
          <p14:tracePt t="8992" x="2452688" y="2763838"/>
          <p14:tracePt t="9000" x="2433638" y="2763838"/>
          <p14:tracePt t="9024" x="2425700" y="2763838"/>
          <p14:tracePt t="9113" x="2416175" y="2763838"/>
          <p14:tracePt t="9135" x="2397125" y="2763838"/>
          <p14:tracePt t="9151" x="2379663" y="2763838"/>
          <p14:tracePt t="9167" x="2370138" y="2763838"/>
          <p14:tracePt t="9184" x="2352675" y="2763838"/>
          <p14:tracePt t="9200" x="2343150" y="2763838"/>
          <p14:tracePt t="9273" x="2333625" y="2763838"/>
          <p14:tracePt t="9447" x="2333625" y="2754313"/>
          <p14:tracePt t="9456" x="2333625" y="2744788"/>
          <p14:tracePt t="9472" x="2333625" y="2735263"/>
          <p14:tracePt t="9481" x="2333625" y="2717800"/>
          <p14:tracePt t="9488" x="2333625" y="2708275"/>
          <p14:tracePt t="9498" x="2333625" y="2698750"/>
          <p14:tracePt t="9505" x="2333625" y="2690813"/>
          <p14:tracePt t="9514" x="2324100" y="2671763"/>
          <p14:tracePt t="9537" x="2297113" y="2644775"/>
          <p14:tracePt t="9562" x="2287588" y="2625725"/>
          <p14:tracePt t="9759" x="2270125" y="2625725"/>
          <p14:tracePt t="9775" x="2260600" y="2625725"/>
          <p14:tracePt t="9825" x="2251075" y="2625725"/>
          <p14:tracePt t="9849" x="2224088" y="2625725"/>
          <p14:tracePt t="9857" x="2197100" y="2625725"/>
          <p14:tracePt t="9864" x="2160588" y="2625725"/>
          <p14:tracePt t="9872" x="2151063" y="2625725"/>
          <p14:tracePt t="9880" x="2106613" y="2617788"/>
          <p14:tracePt t="9888" x="2106613" y="2608263"/>
          <p14:tracePt t="9897" x="2087563" y="2571750"/>
          <p14:tracePt t="9904" x="2060575" y="2554288"/>
          <p14:tracePt t="9913" x="2051050" y="2525713"/>
          <p14:tracePt t="9921" x="2041525" y="2508250"/>
          <p14:tracePt t="9931" x="2041525" y="2489200"/>
          <p14:tracePt t="9936" x="2041525" y="2481263"/>
          <p14:tracePt t="9946" x="2041525" y="2471738"/>
          <p14:tracePt t="10089" x="2070100" y="2462213"/>
          <p14:tracePt t="10096" x="2187575" y="2481263"/>
          <p14:tracePt t="10104" x="2333625" y="2525713"/>
          <p14:tracePt t="10113" x="2452688" y="2554288"/>
          <p14:tracePt t="10121" x="2671763" y="2571750"/>
          <p14:tracePt t="10130" x="2898775" y="2644775"/>
          <p14:tracePt t="10135" x="3100388" y="2654300"/>
          <p14:tracePt t="10145" x="3336925" y="2690813"/>
          <p14:tracePt t="10151" x="3546475" y="2717800"/>
          <p14:tracePt t="10161" x="3729038" y="2754313"/>
          <p14:tracePt t="10167" x="3875088" y="2763838"/>
          <p14:tracePt t="10175" x="3984625" y="2800350"/>
          <p14:tracePt t="10183" x="4057650" y="2800350"/>
          <p14:tracePt t="10191" x="4102100" y="2800350"/>
          <p14:tracePt t="10199" x="4121150" y="2800350"/>
          <p14:tracePt t="10233" x="4129088" y="2800350"/>
          <p14:tracePt t="10257" x="4138613" y="2800350"/>
          <p14:tracePt t="10266" x="4148138" y="2800350"/>
          <p14:tracePt t="10289" x="4165600" y="2763838"/>
          <p14:tracePt t="10305" x="4165600" y="2754313"/>
          <p14:tracePt t="10345" x="4175125" y="2735263"/>
          <p14:tracePt t="10351" x="4175125" y="2717800"/>
          <p14:tracePt t="10360" x="4175125" y="2708275"/>
          <p14:tracePt t="10367" x="4184650" y="2690813"/>
          <p14:tracePt t="10375" x="4194175" y="2681288"/>
          <p14:tracePt t="10383" x="4202113" y="2671763"/>
          <p14:tracePt t="10392" x="4211638" y="2644775"/>
          <p14:tracePt t="10408" x="4221163" y="2625725"/>
          <p14:tracePt t="10424" x="4248150" y="2608263"/>
          <p14:tracePt t="10440" x="4248150" y="2589213"/>
          <p14:tracePt t="10449" x="4248150" y="2581275"/>
          <p14:tracePt t="10456" x="4257675" y="2571750"/>
          <p14:tracePt t="10464" x="4267200" y="2571750"/>
          <p14:tracePt t="10472" x="4275138" y="2562225"/>
          <p14:tracePt t="10481" x="4284663" y="2554288"/>
          <p14:tracePt t="10488" x="4294188" y="2544763"/>
          <p14:tracePt t="10513" x="4303713" y="2525713"/>
          <p14:tracePt t="10601" x="4321175" y="2525713"/>
          <p14:tracePt t="10609" x="4367213" y="2525713"/>
          <p14:tracePt t="10617" x="4430713" y="2525713"/>
          <p14:tracePt t="10624" x="4540250" y="2525713"/>
          <p14:tracePt t="10632" x="4667250" y="2562225"/>
          <p14:tracePt t="10640" x="4803775" y="2589213"/>
          <p14:tracePt t="10649" x="4932363" y="2654300"/>
          <p14:tracePt t="10656" x="5041900" y="2662238"/>
          <p14:tracePt t="10664" x="5178425" y="2708275"/>
          <p14:tracePt t="10672" x="5287963" y="2735263"/>
          <p14:tracePt t="10680" x="5387975" y="2781300"/>
          <p14:tracePt t="10688" x="5441950" y="2781300"/>
          <p14:tracePt t="10696" x="5497513" y="2781300"/>
          <p14:tracePt t="10704" x="5534025" y="2790825"/>
          <p14:tracePt t="10713" x="5551488" y="2790825"/>
          <p14:tracePt t="10720" x="5561013" y="2790825"/>
          <p14:tracePt t="10736" x="5570538" y="2790825"/>
          <p14:tracePt t="10746" x="5580063" y="2790825"/>
          <p14:tracePt t="10752" x="5588000" y="2790825"/>
          <p14:tracePt t="10763" x="5607050" y="2790825"/>
          <p14:tracePt t="10768" x="5624513" y="2781300"/>
          <p14:tracePt t="10777" x="5670550" y="2771775"/>
          <p14:tracePt t="10784" x="5697538" y="2763838"/>
          <p14:tracePt t="10792" x="5734050" y="2754313"/>
          <p14:tracePt t="10800" x="5797550" y="2727325"/>
          <p14:tracePt t="10808" x="5862638" y="2717800"/>
          <p14:tracePt t="10816" x="5935663" y="2690813"/>
          <p14:tracePt t="10824" x="5999163" y="2671763"/>
          <p14:tracePt t="10832" x="6026150" y="2654300"/>
          <p14:tracePt t="10840" x="6080125" y="2644775"/>
          <p14:tracePt t="10849" x="6099175" y="2635250"/>
          <p14:tracePt t="10856" x="6135688" y="2617788"/>
          <p14:tracePt t="10863" x="6153150" y="2608263"/>
          <p14:tracePt t="10871" x="6172200" y="2598738"/>
          <p14:tracePt t="10879" x="6181725" y="2589213"/>
          <p14:tracePt t="10903" x="6199188" y="2571750"/>
          <p14:tracePt t="10959" x="6208713" y="2562225"/>
          <p14:tracePt t="11113" x="6218238" y="2562225"/>
          <p14:tracePt t="11121" x="6235700" y="2562225"/>
          <p14:tracePt t="11129" x="6262688" y="2562225"/>
          <p14:tracePt t="11136" x="6308725" y="2571750"/>
          <p14:tracePt t="11147" x="6354763" y="2581275"/>
          <p14:tracePt t="11152" x="6418263" y="2625725"/>
          <p14:tracePt t="11163" x="6454775" y="2635250"/>
          <p14:tracePt t="11168" x="6537325" y="2662238"/>
          <p14:tracePt t="11179" x="6618288" y="2690813"/>
          <p14:tracePt t="11184" x="6691313" y="2690813"/>
          <p14:tracePt t="11192" x="6746875" y="2698750"/>
          <p14:tracePt t="11200" x="6827838" y="2708275"/>
          <p14:tracePt t="11208" x="6883400" y="2708275"/>
          <p14:tracePt t="11216" x="6937375" y="2708275"/>
          <p14:tracePt t="11224" x="7019925" y="2727325"/>
          <p14:tracePt t="11232" x="7110413" y="2754313"/>
          <p14:tracePt t="11240" x="7183438" y="2754313"/>
          <p14:tracePt t="11249" x="7256463" y="2754313"/>
          <p14:tracePt t="11256" x="7329488" y="2754313"/>
          <p14:tracePt t="11265" x="7392988" y="2754313"/>
          <p14:tracePt t="11272" x="7448550" y="2754313"/>
          <p14:tracePt t="11280" x="7539038" y="2754313"/>
          <p14:tracePt t="11288" x="7594600" y="2754313"/>
          <p14:tracePt t="11296" x="7648575" y="2754313"/>
          <p14:tracePt t="11304" x="7667625" y="2754313"/>
          <p14:tracePt t="11313" x="7712075" y="2754313"/>
          <p14:tracePt t="11320" x="7731125" y="2754313"/>
          <p14:tracePt t="11330" x="7758113" y="2754313"/>
          <p14:tracePt t="11336" x="7777163" y="2754313"/>
          <p14:tracePt t="11346" x="7794625" y="2754313"/>
          <p14:tracePt t="11352" x="7804150" y="2754313"/>
          <p14:tracePt t="11363" x="7804150" y="2744788"/>
          <p14:tracePt t="11368" x="7831138" y="2735263"/>
          <p14:tracePt t="11379" x="7867650" y="2717800"/>
          <p14:tracePt t="11384" x="7885113" y="2708275"/>
          <p14:tracePt t="11392" x="7913688" y="2690813"/>
          <p14:tracePt t="11400" x="7967663" y="2681288"/>
          <p14:tracePt t="11408" x="8031163" y="2662238"/>
          <p14:tracePt t="11417" x="8096250" y="2644775"/>
          <p14:tracePt t="11424" x="8132763" y="2635250"/>
          <p14:tracePt t="11433" x="8159750" y="2635250"/>
          <p14:tracePt t="11439" x="8196263" y="2625725"/>
          <p14:tracePt t="11447" x="8213725" y="2608263"/>
          <p14:tracePt t="11463" x="8223250" y="2608263"/>
          <p14:tracePt t="11479" x="8232775" y="2608263"/>
          <p14:tracePt t="11487" x="8232775" y="2598738"/>
          <p14:tracePt t="11512" x="8250238" y="2598738"/>
          <p14:tracePt t="11520" x="8269288" y="2598738"/>
          <p14:tracePt t="11531" x="8277225" y="2598738"/>
          <p14:tracePt t="11536" x="8296275" y="2598738"/>
          <p14:tracePt t="11544" x="8305800" y="2598738"/>
          <p14:tracePt t="11551" x="8313738" y="2598738"/>
          <p14:tracePt t="11689" x="8323263" y="2598738"/>
          <p14:tracePt t="11697" x="8323263" y="2608263"/>
          <p14:tracePt t="11703" x="8305800" y="2635250"/>
          <p14:tracePt t="11712" x="8296275" y="2644775"/>
          <p14:tracePt t="11720" x="8277225" y="2654300"/>
          <p14:tracePt t="11728" x="8240713" y="2690813"/>
          <p14:tracePt t="11735" x="8213725" y="2708275"/>
          <p14:tracePt t="11744" x="8196263" y="2717800"/>
          <p14:tracePt t="11751" x="8159750" y="2744788"/>
          <p14:tracePt t="11761" x="8123238" y="2763838"/>
          <p14:tracePt t="11767" x="8086725" y="2771775"/>
          <p14:tracePt t="11776" x="8031163" y="2808288"/>
          <p14:tracePt t="11784" x="7958138" y="2836863"/>
          <p14:tracePt t="11792" x="7921625" y="2844800"/>
          <p14:tracePt t="11800" x="7904163" y="2863850"/>
          <p14:tracePt t="11808" x="7885113" y="2881313"/>
          <p14:tracePt t="11816" x="7867650" y="2900363"/>
          <p14:tracePt t="11824" x="7850188" y="2927350"/>
          <p14:tracePt t="11832" x="7813675" y="2954338"/>
          <p14:tracePt t="11840" x="7804150" y="2973388"/>
          <p14:tracePt t="11848" x="7785100" y="3000375"/>
          <p14:tracePt t="11856" x="7767638" y="3027363"/>
          <p14:tracePt t="11865" x="7758113" y="3046413"/>
          <p14:tracePt t="11872" x="7748588" y="3063875"/>
          <p14:tracePt t="11880" x="7740650" y="3073400"/>
          <p14:tracePt t="11888" x="7731125" y="3073400"/>
          <p14:tracePt t="11993" x="7731125" y="3082925"/>
          <p14:tracePt t="12002" x="7731125" y="3090863"/>
          <p14:tracePt t="12009" x="7731125" y="3100388"/>
          <p14:tracePt t="12017" x="7731125" y="3109913"/>
          <p14:tracePt t="12033" x="7731125" y="3155950"/>
          <p14:tracePt t="12040" x="7731125" y="3182938"/>
          <p14:tracePt t="12048" x="7731125" y="3200400"/>
          <p14:tracePt t="12056" x="7731125" y="3228975"/>
          <p14:tracePt t="12064" x="7731125" y="3265488"/>
          <p14:tracePt t="12072" x="7731125" y="3282950"/>
          <p14:tracePt t="12080" x="7731125" y="3328988"/>
          <p14:tracePt t="12088" x="7731125" y="3365500"/>
          <p14:tracePt t="12097" x="7731125" y="3429000"/>
          <p14:tracePt t="12104" x="7748588" y="3482975"/>
          <p14:tracePt t="12113" x="7758113" y="3565525"/>
          <p14:tracePt t="12120" x="7758113" y="3621088"/>
          <p14:tracePt t="12130" x="7758113" y="3657600"/>
          <p14:tracePt t="12136" x="7794625" y="3757613"/>
          <p14:tracePt t="12147" x="7794625" y="3848100"/>
          <p14:tracePt t="12152" x="7813675" y="3930650"/>
          <p14:tracePt t="12163" x="7813675" y="4021138"/>
          <p14:tracePt t="12168" x="7813675" y="4076700"/>
          <p14:tracePt t="12180" x="7813675" y="4130675"/>
          <p14:tracePt t="12184" x="7813675" y="4176713"/>
          <p14:tracePt t="12192" x="7813675" y="4203700"/>
          <p14:tracePt t="12200" x="7813675" y="4222750"/>
          <p14:tracePt t="12208" x="7813675" y="4232275"/>
          <p14:tracePt t="12216" x="7813675" y="4249738"/>
          <p14:tracePt t="12265" x="7813675" y="4259263"/>
          <p14:tracePt t="12281" x="7794625" y="4268788"/>
          <p14:tracePt t="12289" x="7777163" y="4276725"/>
          <p14:tracePt t="12299" x="7758113" y="4276725"/>
          <p14:tracePt t="12306" x="7740650" y="4295775"/>
          <p14:tracePt t="12315" x="7721600" y="4295775"/>
          <p14:tracePt t="12321" x="7712075" y="4303713"/>
          <p14:tracePt t="12332" x="7704138" y="4303713"/>
          <p14:tracePt t="12337" x="7694613" y="4313238"/>
          <p14:tracePt t="12537" x="7685088" y="4313238"/>
          <p14:tracePt t="12546" x="7675563" y="4322763"/>
          <p14:tracePt t="12551" x="7667625" y="4340225"/>
          <p14:tracePt t="12567" x="7658100" y="4359275"/>
          <p14:tracePt t="12576" x="7648575" y="4386263"/>
          <p14:tracePt t="12583" x="7639050" y="4395788"/>
          <p14:tracePt t="12591" x="7621588" y="4413250"/>
          <p14:tracePt t="12599" x="7602538" y="4432300"/>
          <p14:tracePt t="12608" x="7567613" y="4478338"/>
          <p14:tracePt t="12615" x="7521575" y="4514850"/>
          <p14:tracePt t="12624" x="7502525" y="4532313"/>
          <p14:tracePt t="12632" x="7466013" y="4551363"/>
          <p14:tracePt t="12640" x="7439025" y="4587875"/>
          <p14:tracePt t="12648" x="7421563" y="4605338"/>
          <p14:tracePt t="12656" x="7375525" y="4614863"/>
          <p14:tracePt t="12663" x="7348538" y="4651375"/>
          <p14:tracePt t="12672" x="7339013" y="4651375"/>
          <p14:tracePt t="12680" x="7319963" y="4660900"/>
          <p14:tracePt t="12688" x="7302500" y="4660900"/>
          <p14:tracePt t="12695" x="7292975" y="4668838"/>
          <p14:tracePt t="12704" x="7292975" y="4678363"/>
          <p14:tracePt t="12712" x="7283450" y="4687888"/>
          <p14:tracePt t="12720" x="7265988" y="4697413"/>
          <p14:tracePt t="12736" x="7265988" y="4705350"/>
          <p14:tracePt t="12768" x="7256463" y="4714875"/>
          <p14:tracePt t="12784" x="7248525" y="4714875"/>
          <p14:tracePt t="12865" x="7239000" y="4714875"/>
          <p14:tracePt t="12873" x="7229475" y="4724400"/>
          <p14:tracePt t="12882" x="7219950" y="4732338"/>
          <p14:tracePt t="12888" x="7212013" y="4741863"/>
          <p14:tracePt t="12896" x="7192963" y="4751388"/>
          <p14:tracePt t="12904" x="7165975" y="4768850"/>
          <p14:tracePt t="12911" x="7146925" y="4778375"/>
          <p14:tracePt t="12920" x="7129463" y="4787900"/>
          <p14:tracePt t="12928" x="7073900" y="4814888"/>
          <p14:tracePt t="12936" x="7046913" y="4833938"/>
          <p14:tracePt t="12945" x="6983413" y="4841875"/>
          <p14:tracePt t="12952" x="6956425" y="4878388"/>
          <p14:tracePt t="12962" x="6910388" y="4897438"/>
          <p14:tracePt t="12968" x="6864350" y="4933950"/>
          <p14:tracePt t="12978" x="6800850" y="4970463"/>
          <p14:tracePt t="12983" x="6754813" y="5006975"/>
          <p14:tracePt t="12991" x="6700838" y="5053013"/>
          <p14:tracePt t="12999" x="6681788" y="5070475"/>
          <p14:tracePt t="13012" x="6637338" y="5089525"/>
          <p14:tracePt t="13016" x="6618288" y="5106988"/>
          <p14:tracePt t="13024" x="6600825" y="5116513"/>
          <p14:tracePt t="13032" x="6581775" y="5133975"/>
          <p14:tracePt t="13040" x="6573838" y="5133975"/>
          <p14:tracePt t="13048" x="6564313" y="5143500"/>
          <p14:tracePt t="13056" x="6545263" y="5160963"/>
          <p14:tracePt t="13080" x="6537325" y="5170488"/>
          <p14:tracePt t="13112" x="6518275" y="5170488"/>
          <p14:tracePt t="13128" x="6508750" y="5180013"/>
          <p14:tracePt t="13161" x="6500813" y="5180013"/>
          <p14:tracePt t="13169" x="6491288" y="5189538"/>
          <p14:tracePt t="13473" x="6472238" y="5197475"/>
          <p14:tracePt t="13479" x="6454775" y="5207000"/>
          <p14:tracePt t="13495" x="6454775" y="5216525"/>
          <p14:tracePt t="13511" x="6445250" y="5226050"/>
          <p14:tracePt t="13528" x="6435725" y="5233988"/>
          <p14:tracePt t="13536" x="6427788" y="5243513"/>
          <p14:tracePt t="13673" x="6418263" y="5243513"/>
          <p14:tracePt t="13687" x="6408738" y="5253038"/>
          <p14:tracePt t="13703" x="6391275" y="5253038"/>
          <p14:tracePt t="13720" x="6372225" y="5262563"/>
          <p14:tracePt t="13727" x="6335713" y="5262563"/>
          <p14:tracePt t="13735" x="6326188" y="5262563"/>
          <p14:tracePt t="13745" x="6281738" y="5262563"/>
          <p14:tracePt t="13751" x="6226175" y="5262563"/>
          <p14:tracePt t="13761" x="6172200" y="5262563"/>
          <p14:tracePt t="13767" x="6116638" y="5262563"/>
          <p14:tracePt t="13778" x="6062663" y="5262563"/>
          <p14:tracePt t="13784" x="5980113" y="5262563"/>
          <p14:tracePt t="13792" x="5926138" y="5262563"/>
          <p14:tracePt t="13800" x="5870575" y="5262563"/>
          <p14:tracePt t="13808" x="5780088" y="5262563"/>
          <p14:tracePt t="13816" x="5707063" y="5262563"/>
          <p14:tracePt t="13824" x="5634038" y="5262563"/>
          <p14:tracePt t="13832" x="5543550" y="5262563"/>
          <p14:tracePt t="13840" x="5461000" y="5262563"/>
          <p14:tracePt t="13848" x="5387975" y="5262563"/>
          <p14:tracePt t="13856" x="5334000" y="5262563"/>
          <p14:tracePt t="13864" x="5278438" y="5262563"/>
          <p14:tracePt t="13872" x="5224463" y="5262563"/>
          <p14:tracePt t="13880" x="5168900" y="5262563"/>
          <p14:tracePt t="13888" x="5122863" y="5262563"/>
          <p14:tracePt t="13896" x="5095875" y="5262563"/>
          <p14:tracePt t="13904" x="5049838" y="5262563"/>
          <p14:tracePt t="13912" x="4986338" y="5243513"/>
          <p14:tracePt t="13921" x="4959350" y="5233988"/>
          <p14:tracePt t="13931" x="4932363" y="5226050"/>
          <p14:tracePt t="13936" x="4905375" y="5216525"/>
          <p14:tracePt t="13946" x="4859338" y="5216525"/>
          <p14:tracePt t="13952" x="4840288" y="5216525"/>
          <p14:tracePt t="13963" x="4803775" y="5207000"/>
          <p14:tracePt t="13968" x="4786313" y="5207000"/>
          <p14:tracePt t="13979" x="4759325" y="5207000"/>
          <p14:tracePt t="13984" x="4713288" y="5189538"/>
          <p14:tracePt t="13992" x="4686300" y="5189538"/>
          <p14:tracePt t="14017" x="4640263" y="5189538"/>
          <p14:tracePt t="14040" x="4622800" y="5189538"/>
          <p14:tracePt t="14064" x="4613275" y="5189538"/>
          <p14:tracePt t="14072" x="4603750" y="5189538"/>
          <p14:tracePt t="14081" x="4567238" y="5189538"/>
          <p14:tracePt t="14088" x="4530725" y="5189538"/>
          <p14:tracePt t="14098" x="4503738" y="5189538"/>
          <p14:tracePt t="14104" x="4457700" y="5189538"/>
          <p14:tracePt t="14114" x="4403725" y="5189538"/>
          <p14:tracePt t="14120" x="4330700" y="5189538"/>
          <p14:tracePt t="14131" x="4275138" y="5170488"/>
          <p14:tracePt t="14136" x="4175125" y="5170488"/>
          <p14:tracePt t="14147" x="4102100" y="5160963"/>
          <p14:tracePt t="14152" x="4011613" y="5160963"/>
          <p14:tracePt t="14164" x="3938588" y="5160963"/>
          <p14:tracePt t="14168" x="3865563" y="5160963"/>
          <p14:tracePt t="14180" x="3792538" y="5160963"/>
          <p14:tracePt t="14185" x="3709988" y="5160963"/>
          <p14:tracePt t="14193" x="3656013" y="5160963"/>
          <p14:tracePt t="14200" x="3600450" y="5160963"/>
          <p14:tracePt t="14208" x="3546475" y="5160963"/>
          <p14:tracePt t="14216" x="3455988" y="5160963"/>
          <p14:tracePt t="14225" x="3382963" y="5160963"/>
          <p14:tracePt t="14232" x="3309938" y="5160963"/>
          <p14:tracePt t="14240" x="3227388" y="5160963"/>
          <p14:tracePt t="14248" x="3171825" y="5160963"/>
          <p14:tracePt t="14256" x="3117850" y="5160963"/>
          <p14:tracePt t="14264" x="3044825" y="5160963"/>
          <p14:tracePt t="14272" x="2954338" y="5160963"/>
          <p14:tracePt t="14281" x="2881313" y="5160963"/>
          <p14:tracePt t="14289" x="2808288" y="5160963"/>
          <p14:tracePt t="14298" x="2708275" y="5143500"/>
          <p14:tracePt t="14305" x="2616200" y="5116513"/>
          <p14:tracePt t="14314" x="2533650" y="5106988"/>
          <p14:tracePt t="14320" x="2462213" y="5097463"/>
          <p14:tracePt t="14330" x="2406650" y="5097463"/>
          <p14:tracePt t="14336" x="2306638" y="5080000"/>
          <p14:tracePt t="14347" x="2251075" y="5053013"/>
          <p14:tracePt t="14353" x="2187575" y="5053013"/>
          <p14:tracePt t="14360" x="2133600" y="5043488"/>
          <p14:tracePt t="14367" x="2078038" y="5043488"/>
          <p14:tracePt t="14377" x="2041525" y="5033963"/>
          <p14:tracePt t="14383" x="2005013" y="5033963"/>
          <p14:tracePt t="14391" x="1960563" y="5033963"/>
          <p14:tracePt t="14399" x="1924050" y="5024438"/>
          <p14:tracePt t="14407" x="1905000" y="5024438"/>
          <p14:tracePt t="14415" x="1860550" y="5024438"/>
          <p14:tracePt t="14424" x="1824038" y="4997450"/>
          <p14:tracePt t="14432" x="1804988" y="4997450"/>
          <p14:tracePt t="14440" x="1768475" y="4997450"/>
          <p14:tracePt t="14448" x="1758950" y="4997450"/>
          <p14:tracePt t="14456" x="1751013" y="4997450"/>
          <p14:tracePt t="14464" x="1731963" y="4997450"/>
          <p14:tracePt t="14623" x="1758950" y="4997450"/>
          <p14:tracePt t="14631" x="1795463" y="4997450"/>
          <p14:tracePt t="14639" x="1814513" y="4997450"/>
          <p14:tracePt t="14647" x="1860550" y="4997450"/>
          <p14:tracePt t="14655" x="1924050" y="4997450"/>
          <p14:tracePt t="14664" x="1997075" y="4997450"/>
          <p14:tracePt t="14672" x="2106613" y="4997450"/>
          <p14:tracePt t="14680" x="2160588" y="4997450"/>
          <p14:tracePt t="14688" x="2260600" y="4997450"/>
          <p14:tracePt t="14696" x="2397125" y="4997450"/>
          <p14:tracePt t="14704" x="2562225" y="4997450"/>
          <p14:tracePt t="14713" x="2725738" y="4997450"/>
          <p14:tracePt t="14720" x="2889250" y="4997450"/>
          <p14:tracePt t="14729" x="3054350" y="4997450"/>
          <p14:tracePt t="14737" x="3200400" y="5006975"/>
          <p14:tracePt t="14746" x="3327400" y="5024438"/>
          <p14:tracePt t="14752" x="3427413" y="5033963"/>
          <p14:tracePt t="14763" x="3556000" y="5060950"/>
          <p14:tracePt t="14768" x="3629025" y="5060950"/>
          <p14:tracePt t="14779" x="3719513" y="5080000"/>
          <p14:tracePt t="14784" x="3819525" y="5089525"/>
          <p14:tracePt t="14792" x="3929063" y="5106988"/>
          <p14:tracePt t="14800" x="4038600" y="5133975"/>
          <p14:tracePt t="14808" x="4202113" y="5133975"/>
          <p14:tracePt t="14816" x="4330700" y="5133975"/>
          <p14:tracePt t="14824" x="4513263" y="5133975"/>
          <p14:tracePt t="14832" x="4676775" y="5133975"/>
          <p14:tracePt t="14840" x="4859338" y="5133975"/>
          <p14:tracePt t="14848" x="5059363" y="5133975"/>
          <p14:tracePt t="14856" x="5278438" y="5133975"/>
          <p14:tracePt t="14864" x="5487988" y="5160963"/>
          <p14:tracePt t="14872" x="5688013" y="5160963"/>
          <p14:tracePt t="14881" x="5907088" y="5160963"/>
          <p14:tracePt t="14888" x="6089650" y="5160963"/>
          <p14:tracePt t="14896" x="6254750" y="5160963"/>
          <p14:tracePt t="14904" x="6399213" y="5180013"/>
          <p14:tracePt t="14913" x="6508750" y="5207000"/>
          <p14:tracePt t="14921" x="6637338" y="5226050"/>
          <p14:tracePt t="14930" x="6746875" y="5226050"/>
          <p14:tracePt t="14936" x="6810375" y="5226050"/>
          <p14:tracePt t="14946" x="6864350" y="5226050"/>
          <p14:tracePt t="14952" x="6900863" y="5226050"/>
          <p14:tracePt t="14963" x="6946900" y="5226050"/>
          <p14:tracePt t="14968" x="6983413" y="5226050"/>
          <p14:tracePt t="14979" x="7010400" y="5226050"/>
          <p14:tracePt t="14984" x="7056438" y="5226050"/>
          <p14:tracePt t="14993" x="7102475" y="5226050"/>
          <p14:tracePt t="15016" x="7219950" y="5189538"/>
          <p14:tracePt t="15024" x="7319963" y="5160963"/>
          <p14:tracePt t="15032" x="7402513" y="5133975"/>
          <p14:tracePt t="15040" x="7494588" y="5106988"/>
          <p14:tracePt t="15049" x="7594600" y="5070475"/>
          <p14:tracePt t="15056" x="7667625" y="5053013"/>
          <p14:tracePt t="15064" x="7748588" y="5016500"/>
          <p14:tracePt t="15072" x="7831138" y="4970463"/>
          <p14:tracePt t="15079" x="7894638" y="4924425"/>
          <p14:tracePt t="15088" x="7950200" y="4870450"/>
          <p14:tracePt t="15096" x="7994650" y="4824413"/>
          <p14:tracePt t="15104" x="8031163" y="4787900"/>
          <p14:tracePt t="15113" x="8059738" y="4760913"/>
          <p14:tracePt t="15120" x="8067675" y="4714875"/>
          <p14:tracePt t="15129" x="8096250" y="4651375"/>
          <p14:tracePt t="15136" x="8104188" y="4624388"/>
          <p14:tracePt t="15146" x="8113713" y="4595813"/>
          <p14:tracePt t="15152" x="8113713" y="4541838"/>
          <p14:tracePt t="15163" x="8113713" y="4495800"/>
          <p14:tracePt t="15168" x="8113713" y="4441825"/>
          <p14:tracePt t="15179" x="8113713" y="4405313"/>
          <p14:tracePt t="15184" x="8113713" y="4349750"/>
          <p14:tracePt t="15192" x="8113713" y="4295775"/>
          <p14:tracePt t="15200" x="8113713" y="4249738"/>
          <p14:tracePt t="15208" x="8113713" y="4222750"/>
          <p14:tracePt t="15216" x="8113713" y="4167188"/>
          <p14:tracePt t="15225" x="8113713" y="4113213"/>
          <p14:tracePt t="15232" x="8113713" y="4040188"/>
          <p14:tracePt t="15240" x="8113713" y="3994150"/>
          <p14:tracePt t="15248" x="8113713" y="3940175"/>
          <p14:tracePt t="15256" x="8113713" y="3884613"/>
          <p14:tracePt t="15264" x="8113713" y="3840163"/>
          <p14:tracePt t="15271" x="8104188" y="3803650"/>
          <p14:tracePt t="15279" x="8096250" y="3767138"/>
          <p14:tracePt t="15288" x="8096250" y="3748088"/>
          <p14:tracePt t="15296" x="8067675" y="3730625"/>
          <p14:tracePt t="15304" x="8050213" y="3711575"/>
          <p14:tracePt t="15320" x="8040688" y="3702050"/>
          <p14:tracePt t="15329" x="8031163" y="3684588"/>
          <p14:tracePt t="15336" x="8004175" y="3675063"/>
          <p14:tracePt t="15352" x="7950200" y="3657600"/>
          <p14:tracePt t="15362" x="7867650" y="3629025"/>
          <p14:tracePt t="15368" x="7777163" y="3621088"/>
          <p14:tracePt t="15379" x="7648575" y="3592513"/>
          <p14:tracePt t="15384" x="7502525" y="3575050"/>
          <p14:tracePt t="15392" x="7329488" y="3548063"/>
          <p14:tracePt t="15400" x="7073900" y="3511550"/>
          <p14:tracePt t="15408" x="6791325" y="3475038"/>
          <p14:tracePt t="15416" x="6508750" y="3419475"/>
          <p14:tracePt t="15424" x="6189663" y="3375025"/>
          <p14:tracePt t="15432" x="5916613" y="3355975"/>
          <p14:tracePt t="15440" x="5634038" y="3302000"/>
          <p14:tracePt t="15448" x="5397500" y="3282950"/>
          <p14:tracePt t="15456" x="5224463" y="3236913"/>
          <p14:tracePt t="15465" x="5078413" y="3219450"/>
          <p14:tracePt t="15472" x="4913313" y="3209925"/>
          <p14:tracePt t="15480" x="4786313" y="3192463"/>
          <p14:tracePt t="15488" x="4640263" y="3192463"/>
          <p14:tracePt t="15496" x="4494213" y="3192463"/>
          <p14:tracePt t="15504" x="4348163" y="3192463"/>
          <p14:tracePt t="15512" x="4221163" y="3192463"/>
          <p14:tracePt t="15520" x="4075113" y="3192463"/>
          <p14:tracePt t="15529" x="3929063" y="3192463"/>
          <p14:tracePt t="15536" x="3783013" y="3192463"/>
          <p14:tracePt t="15545" x="3646488" y="3192463"/>
          <p14:tracePt t="15552" x="3519488" y="3192463"/>
          <p14:tracePt t="15563" x="3373438" y="3192463"/>
          <p14:tracePt t="15568" x="3227388" y="3192463"/>
          <p14:tracePt t="15578" x="3117850" y="3192463"/>
          <p14:tracePt t="15584" x="2990850" y="3192463"/>
          <p14:tracePt t="15592" x="2862263" y="3192463"/>
          <p14:tracePt t="15600" x="2771775" y="3192463"/>
          <p14:tracePt t="15608" x="2652713" y="3228975"/>
          <p14:tracePt t="15616" x="2543175" y="3255963"/>
          <p14:tracePt t="15624" x="2443163" y="3273425"/>
          <p14:tracePt t="15632" x="2352675" y="3309938"/>
          <p14:tracePt t="15640" x="2251075" y="3338513"/>
          <p14:tracePt t="15648" x="2151063" y="3365500"/>
          <p14:tracePt t="15656" x="2078038" y="3392488"/>
          <p14:tracePt t="15665" x="1968500" y="3411538"/>
          <p14:tracePt t="15672" x="1887538" y="3446463"/>
          <p14:tracePt t="15680" x="1787525" y="3502025"/>
          <p14:tracePt t="15688" x="1741488" y="3511550"/>
          <p14:tracePt t="15696" x="1677988" y="3538538"/>
          <p14:tracePt t="15704" x="1631950" y="3575050"/>
          <p14:tracePt t="15712" x="1604963" y="3584575"/>
          <p14:tracePt t="15720" x="1576388" y="3602038"/>
          <p14:tracePt t="15729" x="1531938" y="3638550"/>
          <p14:tracePt t="15736" x="1504950" y="3657600"/>
          <p14:tracePt t="15745" x="1476375" y="3694113"/>
          <p14:tracePt t="15752" x="1431925" y="3711575"/>
          <p14:tracePt t="15762" x="1412875" y="3738563"/>
          <p14:tracePt t="15768" x="1376363" y="3784600"/>
          <p14:tracePt t="15779" x="1366838" y="3821113"/>
          <p14:tracePt t="15784" x="1358900" y="3848100"/>
          <p14:tracePt t="15792" x="1349375" y="3894138"/>
          <p14:tracePt t="15800" x="1322388" y="3940175"/>
          <p14:tracePt t="15808" x="1312863" y="3994150"/>
          <p14:tracePt t="15816" x="1312863" y="4040188"/>
          <p14:tracePt t="15824" x="1303338" y="4076700"/>
          <p14:tracePt t="15832" x="1303338" y="4122738"/>
          <p14:tracePt t="15840" x="1303338" y="4176713"/>
          <p14:tracePt t="15848" x="1303338" y="4232275"/>
          <p14:tracePt t="15856" x="1303338" y="4268788"/>
          <p14:tracePt t="15864" x="1303338" y="4295775"/>
          <p14:tracePt t="15872" x="1303338" y="4332288"/>
          <p14:tracePt t="15880" x="1312863" y="4368800"/>
          <p14:tracePt t="15888" x="1330325" y="4405313"/>
          <p14:tracePt t="15895" x="1366838" y="4432300"/>
          <p14:tracePt t="15904" x="1412875" y="4486275"/>
          <p14:tracePt t="15913" x="1531938" y="4541838"/>
          <p14:tracePt t="15920" x="1649413" y="4587875"/>
          <p14:tracePt t="15930" x="1778000" y="4632325"/>
          <p14:tracePt t="15936" x="1978025" y="4705350"/>
          <p14:tracePt t="15945" x="2143125" y="4741863"/>
          <p14:tracePt t="15952" x="2324100" y="4787900"/>
          <p14:tracePt t="15962" x="2525713" y="4805363"/>
          <p14:tracePt t="15968" x="2725738" y="4814888"/>
          <p14:tracePt t="15978" x="2908300" y="4860925"/>
          <p14:tracePt t="15984" x="3054350" y="4878388"/>
          <p14:tracePt t="15992" x="3181350" y="4887913"/>
          <p14:tracePt t="16015" x="3382963" y="4887913"/>
          <p14:tracePt t="16017" x="3446463" y="4887913"/>
          <p14:tracePt t="16024" x="3473450" y="4887913"/>
          <p14:tracePt t="16097" x="3482975" y="4887913"/>
          <p14:tracePt t="16127" x="3482975" y="4897438"/>
          <p14:tracePt t="16136" x="3482975" y="4906963"/>
          <p14:tracePt t="16144" x="3500438" y="4933950"/>
          <p14:tracePt t="16152" x="3500438" y="4943475"/>
          <p14:tracePt t="16161" x="3509963" y="4970463"/>
          <p14:tracePt t="16168" x="3519488" y="4987925"/>
          <p14:tracePt t="16177" x="3519488" y="5043488"/>
          <p14:tracePt t="16184" x="3536950" y="5070475"/>
          <p14:tracePt t="16192" x="3536950" y="5153025"/>
          <p14:tracePt t="16200" x="3536950" y="5216525"/>
          <p14:tracePt t="16208" x="3546475" y="5289550"/>
          <p14:tracePt t="16216" x="3556000" y="5353050"/>
          <p14:tracePt t="16224" x="3600450" y="5426075"/>
          <p14:tracePt t="16232" x="3619500" y="5489575"/>
          <p14:tracePt t="16240" x="3673475" y="5554663"/>
          <p14:tracePt t="16249" x="3709988" y="5618163"/>
          <p14:tracePt t="16256" x="3756025" y="5681663"/>
          <p14:tracePt t="16265" x="3783013" y="5735638"/>
          <p14:tracePt t="16272" x="3829050" y="5754688"/>
          <p14:tracePt t="16280" x="3865563" y="5800725"/>
          <p14:tracePt t="16288" x="3902075" y="5837238"/>
          <p14:tracePt t="16296" x="3919538" y="5864225"/>
          <p14:tracePt t="16304" x="3956050" y="5900738"/>
          <p14:tracePt t="16313" x="3975100" y="5918200"/>
          <p14:tracePt t="16320" x="3992563" y="5946775"/>
          <p14:tracePt t="16329" x="4011613" y="5964238"/>
          <p14:tracePt t="16336" x="4021138" y="6000750"/>
          <p14:tracePt t="16345" x="4057650" y="6027738"/>
          <p14:tracePt t="16352" x="4065588" y="6046788"/>
          <p14:tracePt t="16362" x="4065588" y="6064250"/>
          <p14:tracePt t="16368" x="4075113" y="6110288"/>
          <p14:tracePt t="16379" x="4094163" y="6137275"/>
          <p14:tracePt t="16384" x="4094163" y="6156325"/>
          <p14:tracePt t="16392" x="4102100" y="6164263"/>
          <p14:tracePt t="16400" x="4111625" y="6200775"/>
          <p14:tracePt t="16416" x="4121150" y="6219825"/>
          <p14:tracePt t="16440" x="4138613" y="6237288"/>
          <p14:tracePt t="16521" x="4148138" y="6246813"/>
          <p14:tracePt t="16527" x="4175125" y="6246813"/>
          <p14:tracePt t="16535" x="4194175" y="6246813"/>
          <p14:tracePt t="16544" x="4230688" y="6246813"/>
          <p14:tracePt t="16551" x="4257675" y="6256338"/>
          <p14:tracePt t="16560" x="4303713" y="6256338"/>
          <p14:tracePt t="16568" x="4348163" y="6265863"/>
          <p14:tracePt t="16578" x="4413250" y="6302375"/>
          <p14:tracePt t="16584" x="4448175" y="6302375"/>
          <p14:tracePt t="16596" x="4494213" y="6310313"/>
          <p14:tracePt t="16601" x="4521200" y="6319838"/>
          <p14:tracePt t="16609" x="4540250" y="6319838"/>
          <p14:tracePt t="16617" x="4549775" y="6329363"/>
          <p14:tracePt t="16745" x="4549775" y="6338888"/>
          <p14:tracePt t="16753" x="4549775" y="6346825"/>
          <p14:tracePt t="16778" x="4549775" y="6356350"/>
          <p14:tracePt t="16809" x="4549775" y="6375400"/>
          <p14:tracePt t="16831" x="4549775" y="6383338"/>
          <p14:tracePt t="16855" x="4557713" y="6383338"/>
          <p14:tracePt t="16872" x="4557713" y="6392863"/>
          <p14:tracePt t="16880" x="4567238" y="6402388"/>
          <p14:tracePt t="16888" x="4576763" y="6402388"/>
          <p14:tracePt t="16895" x="4586288" y="6402388"/>
          <p14:tracePt t="16904" x="4594225" y="6411913"/>
          <p14:tracePt t="16920" x="4603750" y="6419850"/>
          <p14:tracePt t="17025" x="4603750" y="6429375"/>
          <p14:tracePt t="17031" x="4603750" y="6438900"/>
          <p14:tracePt t="17039" x="4613275" y="6438900"/>
          <p14:tracePt t="17047" x="4613275" y="6446838"/>
          <p14:tracePt t="17055" x="4613275" y="6456363"/>
          <p14:tracePt t="17079" x="4613275" y="6465888"/>
          <p14:tracePt t="17087" x="4613275" y="6475413"/>
          <p14:tracePt t="17095" x="4622800" y="6483350"/>
          <p14:tracePt t="17113" x="4630738" y="6483350"/>
          <p14:tracePt t="17120" x="4630738" y="6492875"/>
          <p14:tracePt t="17130" x="4640263" y="6502400"/>
          <p14:tracePt t="17147" x="4649788" y="6511925"/>
          <p14:tracePt t="17168" x="4649788" y="6529388"/>
          <p14:tracePt t="17180" x="4659313" y="6538913"/>
          <p14:tracePt t="17184" x="4667250" y="6548438"/>
          <p14:tracePt t="17273" x="4667250" y="6565900"/>
          <p14:tracePt t="17282" x="4667250" y="6575425"/>
          <p14:tracePt t="17313" x="4667250" y="6584950"/>
          <p14:tracePt t="17449" x="4667250" y="6592888"/>
          <p14:tracePt t="17463" x="4667250" y="6611938"/>
          <p14:tracePt t="17487" x="4676775" y="6629400"/>
          <p14:tracePt t="17496" x="4686300" y="6638925"/>
          <p14:tracePt t="17504" x="4703763" y="6665913"/>
          <p14:tracePt t="17511" x="4749800" y="6694488"/>
          <p14:tracePt t="17520" x="4767263" y="6711950"/>
          <p14:tracePt t="17528" x="4776788" y="6721475"/>
          <p14:tracePt t="17536" x="4803775" y="6731000"/>
          <p14:tracePt t="17545" x="4813300" y="6738938"/>
          <p14:tracePt t="17552" x="4822825" y="6748463"/>
          <p14:tracePt t="17562" x="4822825" y="6757988"/>
          <p14:tracePt t="17568" x="4832350" y="6757988"/>
          <p14:tracePt t="17579" x="4849813" y="6767513"/>
          <p14:tracePt t="17599" x="4859338" y="6767513"/>
          <p14:tracePt t="18177" x="4868863" y="6775450"/>
          <p14:tracePt t="18185" x="4868863" y="6784975"/>
          <p14:tracePt t="18201" x="4868863" y="6794500"/>
          <p14:tracePt t="18217" x="4859338" y="6794500"/>
          <p14:tracePt t="18224" x="4849813" y="6804025"/>
          <p14:tracePt t="18240" x="4840288" y="6811963"/>
          <p14:tracePt t="18264" x="4813300" y="6811963"/>
          <p14:tracePt t="18272" x="4795838" y="6831013"/>
          <p14:tracePt t="18288" x="4776788" y="6831013"/>
          <p14:tracePt t="18296" x="4767263" y="6840538"/>
          <p14:tracePt t="18304" x="4759325" y="6840538"/>
          <p14:tracePt t="18312" x="4730750" y="6848475"/>
          <p14:tracePt t="18320" x="4722813" y="6848475"/>
          <p14:tracePt t="18336" x="4713288" y="6848475"/>
          <p14:tracePt t="18425" x="4703763" y="6848475"/>
          <p14:tracePt t="18473" x="4695825" y="6848475"/>
          <p14:tracePt t="18497" x="4686300" y="6848475"/>
          <p14:tracePt t="18511" x="4676775" y="6848475"/>
          <p14:tracePt t="18527" x="4667250" y="6848475"/>
          <p14:tracePt t="18560" x="4649788" y="6848475"/>
          <p14:tracePt t="18689" x="4640263" y="6848475"/>
          <p14:tracePt t="18697" x="4640263" y="6840538"/>
          <p14:tracePt t="18735" x="4640263" y="6831013"/>
          <p14:tracePt t="18743" x="4630738" y="6821488"/>
          <p14:tracePt t="18881" x="4622800" y="6821488"/>
          <p14:tracePt t="18889" x="4613275" y="6821488"/>
          <p14:tracePt t="19297" x="4603750" y="6811963"/>
          <p14:tracePt t="19303" x="4603750" y="6804025"/>
          <p14:tracePt t="19311" x="4603750" y="6794500"/>
          <p14:tracePt t="19319" x="4603750" y="6767513"/>
          <p14:tracePt t="19335" x="4603750" y="6757988"/>
          <p14:tracePt t="19344" x="4603750" y="6748463"/>
          <p14:tracePt t="19352" x="4603750" y="6731000"/>
          <p14:tracePt t="19361" x="4603750" y="6721475"/>
          <p14:tracePt t="19379" x="4603750" y="6711950"/>
          <p14:tracePt t="19399" x="4603750" y="6702425"/>
          <p14:tracePt t="19689" x="4622800" y="6684963"/>
          <p14:tracePt t="19695" x="4640263" y="6684963"/>
          <p14:tracePt t="19703" x="4649788" y="6675438"/>
          <p14:tracePt t="19711" x="4676775" y="6675438"/>
          <p14:tracePt t="19719" x="4686300" y="6675438"/>
          <p14:tracePt t="19727" x="4730750" y="6675438"/>
          <p14:tracePt t="19736" x="4803775" y="6675438"/>
          <p14:tracePt t="19744" x="4876800" y="6675438"/>
          <p14:tracePt t="19751" x="5005388" y="6675438"/>
          <p14:tracePt t="19760" x="5151438" y="6675438"/>
          <p14:tracePt t="19768" x="5314950" y="6711950"/>
          <p14:tracePt t="19778" x="5461000" y="6711950"/>
          <p14:tracePt t="19784" x="5624513" y="6711950"/>
          <p14:tracePt t="19795" x="5807075" y="6721475"/>
          <p14:tracePt t="19800" x="5953125" y="6721475"/>
          <p14:tracePt t="19808" x="6116638" y="6757988"/>
          <p14:tracePt t="19816" x="6262688" y="6757988"/>
          <p14:tracePt t="19824" x="6391275" y="6757988"/>
          <p14:tracePt t="19832" x="6518275" y="6757988"/>
          <p14:tracePt t="19840" x="6627813" y="6757988"/>
          <p14:tracePt t="19848" x="6718300" y="6757988"/>
          <p14:tracePt t="19856" x="6773863" y="6757988"/>
          <p14:tracePt t="19864" x="6837363" y="6748463"/>
          <p14:tracePt t="19872" x="6864350" y="6738938"/>
          <p14:tracePt t="19880" x="6900863" y="6738938"/>
          <p14:tracePt t="19888" x="6937375" y="6738938"/>
          <p14:tracePt t="19896" x="6956425" y="6738938"/>
          <p14:tracePt t="19912" x="6983413" y="6738938"/>
          <p14:tracePt t="19929" x="6992938" y="6738938"/>
          <p14:tracePt t="19945" x="7000875" y="6738938"/>
          <p14:tracePt t="20073" x="7010400" y="6731000"/>
          <p14:tracePt t="20313" x="7010400" y="6711950"/>
          <p14:tracePt t="20320" x="7010400" y="6665913"/>
          <p14:tracePt t="20327" x="7010400" y="6629400"/>
          <p14:tracePt t="20335" x="7010400" y="6592888"/>
          <p14:tracePt t="20344" x="7010400" y="6538913"/>
          <p14:tracePt t="20351" x="7010400" y="6483350"/>
          <p14:tracePt t="20361" x="7010400" y="6392863"/>
          <p14:tracePt t="20368" x="7010400" y="6319838"/>
          <p14:tracePt t="20379" x="7010400" y="6246813"/>
          <p14:tracePt t="20384" x="7010400" y="6192838"/>
          <p14:tracePt t="20395" x="7010400" y="6146800"/>
          <p14:tracePt t="20400" x="7046913" y="6100763"/>
          <p14:tracePt t="20408" x="7046913" y="6073775"/>
          <p14:tracePt t="20416" x="7056438" y="6046788"/>
          <p14:tracePt t="20424" x="7065963" y="6027738"/>
          <p14:tracePt t="20432" x="7065963" y="5991225"/>
          <p14:tracePt t="20440" x="7083425" y="5964238"/>
          <p14:tracePt t="20448" x="7083425" y="5954713"/>
          <p14:tracePt t="20456" x="7083425" y="5946775"/>
          <p14:tracePt t="20464" x="7092950" y="5937250"/>
          <p14:tracePt t="20472" x="7092950" y="5918200"/>
          <p14:tracePt t="20480" x="7092950" y="5910263"/>
          <p14:tracePt t="20488" x="7102475" y="5891213"/>
          <p14:tracePt t="20497" x="7102475" y="5881688"/>
          <p14:tracePt t="20504" x="7102475" y="5873750"/>
          <p14:tracePt t="20512" x="7110413" y="5864225"/>
          <p14:tracePt t="20529" x="7110413" y="5854700"/>
          <p14:tracePt t="20601" x="7110413" y="5837238"/>
          <p14:tracePt t="20610" x="7110413" y="5818188"/>
          <p14:tracePt t="20618" x="7110413" y="5800725"/>
          <p14:tracePt t="20625" x="7110413" y="5781675"/>
          <p14:tracePt t="20632" x="7110413" y="5764213"/>
          <p14:tracePt t="20640" x="7119938" y="5727700"/>
          <p14:tracePt t="20648" x="7138988" y="5699125"/>
          <p14:tracePt t="20656" x="7146925" y="5681663"/>
          <p14:tracePt t="20664" x="7192963" y="5635625"/>
          <p14:tracePt t="20672" x="7202488" y="5618163"/>
          <p14:tracePt t="20680" x="7212013" y="5581650"/>
          <p14:tracePt t="20688" x="7248525" y="5518150"/>
          <p14:tracePt t="20696" x="7256463" y="5499100"/>
          <p14:tracePt t="20704" x="7265988" y="5481638"/>
          <p14:tracePt t="20712" x="7292975" y="5445125"/>
          <p14:tracePt t="20720" x="7302500" y="5426075"/>
          <p14:tracePt t="20728" x="7312025" y="5408613"/>
          <p14:tracePt t="20745" x="7319963" y="5399088"/>
          <p14:tracePt t="20752" x="7319963" y="5389563"/>
          <p14:tracePt t="20777" x="7339013" y="5372100"/>
          <p14:tracePt t="20793" x="7356475" y="5343525"/>
          <p14:tracePt t="20801" x="7366000" y="5326063"/>
          <p14:tracePt t="20809" x="7392988" y="5299075"/>
          <p14:tracePt t="20817" x="7429500" y="5262563"/>
          <p14:tracePt t="20825" x="7466013" y="5216525"/>
          <p14:tracePt t="20833" x="7585075" y="5133975"/>
          <p14:tracePt t="20840" x="7648575" y="5080000"/>
          <p14:tracePt t="20848" x="7767638" y="5006975"/>
          <p14:tracePt t="20856" x="7858125" y="4960938"/>
          <p14:tracePt t="20864" x="7940675" y="4906963"/>
          <p14:tracePt t="20872" x="8040688" y="4851400"/>
          <p14:tracePt t="20880" x="8140700" y="4778375"/>
          <p14:tracePt t="20888" x="8223250" y="4724400"/>
          <p14:tracePt t="20897" x="8305800" y="4687888"/>
          <p14:tracePt t="20904" x="8369300" y="4632325"/>
          <p14:tracePt t="20913" x="8469313" y="4587875"/>
          <p14:tracePt t="20920" x="8551863" y="4551363"/>
          <p14:tracePt t="20928" x="8615363" y="4495800"/>
          <p14:tracePt t="20936" x="8697913" y="4459288"/>
          <p14:tracePt t="20944" x="8797925" y="4413250"/>
          <p14:tracePt t="20951" x="8915400" y="4340225"/>
          <p14:tracePt t="20960" x="8997950" y="4286250"/>
          <p14:tracePt t="20967" x="9126538" y="42227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ja-JP" dirty="0"/>
              <a:t>Switch connected UMA:SUN T1</a:t>
            </a:r>
          </a:p>
        </p:txBody>
      </p:sp>
      <p:sp>
        <p:nvSpPr>
          <p:cNvPr id="38915" name="Rectangle 3"/>
          <p:cNvSpPr>
            <a:spLocks noChangeArrowheads="1"/>
          </p:cNvSpPr>
          <p:nvPr/>
        </p:nvSpPr>
        <p:spPr bwMode="auto">
          <a:xfrm>
            <a:off x="1116013" y="1268413"/>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16" name="Rectangle 4"/>
          <p:cNvSpPr>
            <a:spLocks noChangeArrowheads="1"/>
          </p:cNvSpPr>
          <p:nvPr/>
        </p:nvSpPr>
        <p:spPr bwMode="auto">
          <a:xfrm>
            <a:off x="1116013" y="1844675"/>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17" name="Rectangle 5"/>
          <p:cNvSpPr>
            <a:spLocks noChangeArrowheads="1"/>
          </p:cNvSpPr>
          <p:nvPr/>
        </p:nvSpPr>
        <p:spPr bwMode="auto">
          <a:xfrm>
            <a:off x="1116013" y="2420938"/>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18" name="Rectangle 6"/>
          <p:cNvSpPr>
            <a:spLocks noChangeArrowheads="1"/>
          </p:cNvSpPr>
          <p:nvPr/>
        </p:nvSpPr>
        <p:spPr bwMode="auto">
          <a:xfrm>
            <a:off x="1116013" y="2997200"/>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19" name="Rectangle 7"/>
          <p:cNvSpPr>
            <a:spLocks noChangeArrowheads="1"/>
          </p:cNvSpPr>
          <p:nvPr/>
        </p:nvSpPr>
        <p:spPr bwMode="auto">
          <a:xfrm>
            <a:off x="1116013" y="3571875"/>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20" name="Rectangle 8"/>
          <p:cNvSpPr>
            <a:spLocks noChangeArrowheads="1"/>
          </p:cNvSpPr>
          <p:nvPr/>
        </p:nvSpPr>
        <p:spPr bwMode="auto">
          <a:xfrm>
            <a:off x="1116013" y="4148138"/>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21" name="Rectangle 9"/>
          <p:cNvSpPr>
            <a:spLocks noChangeArrowheads="1"/>
          </p:cNvSpPr>
          <p:nvPr/>
        </p:nvSpPr>
        <p:spPr bwMode="auto">
          <a:xfrm>
            <a:off x="1116013" y="4724400"/>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22" name="Rectangle 10"/>
          <p:cNvSpPr>
            <a:spLocks noChangeArrowheads="1"/>
          </p:cNvSpPr>
          <p:nvPr/>
        </p:nvSpPr>
        <p:spPr bwMode="auto">
          <a:xfrm>
            <a:off x="1116013" y="5300663"/>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38923" name="Rectangle 11"/>
          <p:cNvSpPr>
            <a:spLocks noChangeArrowheads="1"/>
          </p:cNvSpPr>
          <p:nvPr/>
        </p:nvSpPr>
        <p:spPr bwMode="auto">
          <a:xfrm>
            <a:off x="3132138" y="2205038"/>
            <a:ext cx="1368425" cy="223202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a:p>
            <a:pPr algn="ctr" eaLnBrk="1" hangingPunct="1"/>
            <a:r>
              <a:rPr lang="en-US" altLang="ja-JP" b="1"/>
              <a:t>Switch</a:t>
            </a:r>
          </a:p>
        </p:txBody>
      </p:sp>
      <p:sp>
        <p:nvSpPr>
          <p:cNvPr id="38924" name="Rectangle 12"/>
          <p:cNvSpPr>
            <a:spLocks noChangeArrowheads="1"/>
          </p:cNvSpPr>
          <p:nvPr/>
        </p:nvSpPr>
        <p:spPr bwMode="auto">
          <a:xfrm>
            <a:off x="3132138" y="5084763"/>
            <a:ext cx="1512887"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FPU</a:t>
            </a:r>
          </a:p>
        </p:txBody>
      </p:sp>
      <p:sp>
        <p:nvSpPr>
          <p:cNvPr id="38925" name="Rectangle 13"/>
          <p:cNvSpPr>
            <a:spLocks noChangeArrowheads="1"/>
          </p:cNvSpPr>
          <p:nvPr/>
        </p:nvSpPr>
        <p:spPr bwMode="auto">
          <a:xfrm>
            <a:off x="5940425" y="1196975"/>
            <a:ext cx="1079500" cy="79216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38926" name="Rectangle 14"/>
          <p:cNvSpPr>
            <a:spLocks noChangeArrowheads="1"/>
          </p:cNvSpPr>
          <p:nvPr/>
        </p:nvSpPr>
        <p:spPr bwMode="auto">
          <a:xfrm>
            <a:off x="5940425" y="1989138"/>
            <a:ext cx="1081088" cy="287337"/>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38927" name="Rectangle 15"/>
          <p:cNvSpPr>
            <a:spLocks noChangeArrowheads="1"/>
          </p:cNvSpPr>
          <p:nvPr/>
        </p:nvSpPr>
        <p:spPr bwMode="auto">
          <a:xfrm>
            <a:off x="5940425" y="2493963"/>
            <a:ext cx="1079500" cy="79216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38928" name="Rectangle 16"/>
          <p:cNvSpPr>
            <a:spLocks noChangeArrowheads="1"/>
          </p:cNvSpPr>
          <p:nvPr/>
        </p:nvSpPr>
        <p:spPr bwMode="auto">
          <a:xfrm>
            <a:off x="5940425" y="3286125"/>
            <a:ext cx="1081088" cy="28733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38929" name="Rectangle 17"/>
          <p:cNvSpPr>
            <a:spLocks noChangeArrowheads="1"/>
          </p:cNvSpPr>
          <p:nvPr/>
        </p:nvSpPr>
        <p:spPr bwMode="auto">
          <a:xfrm>
            <a:off x="5940425" y="3790950"/>
            <a:ext cx="1079500" cy="79216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38930" name="Rectangle 18"/>
          <p:cNvSpPr>
            <a:spLocks noChangeArrowheads="1"/>
          </p:cNvSpPr>
          <p:nvPr/>
        </p:nvSpPr>
        <p:spPr bwMode="auto">
          <a:xfrm>
            <a:off x="5940425" y="4583113"/>
            <a:ext cx="1081088" cy="287337"/>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38931" name="Rectangle 19"/>
          <p:cNvSpPr>
            <a:spLocks noChangeArrowheads="1"/>
          </p:cNvSpPr>
          <p:nvPr/>
        </p:nvSpPr>
        <p:spPr bwMode="auto">
          <a:xfrm>
            <a:off x="5940425" y="5087938"/>
            <a:ext cx="1079500" cy="79216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38932" name="Rectangle 20"/>
          <p:cNvSpPr>
            <a:spLocks noChangeArrowheads="1"/>
          </p:cNvSpPr>
          <p:nvPr/>
        </p:nvSpPr>
        <p:spPr bwMode="auto">
          <a:xfrm>
            <a:off x="5940425" y="5880100"/>
            <a:ext cx="1081088" cy="28733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38933" name="Line 21"/>
          <p:cNvSpPr>
            <a:spLocks noChangeShapeType="1"/>
          </p:cNvSpPr>
          <p:nvPr/>
        </p:nvSpPr>
        <p:spPr bwMode="auto">
          <a:xfrm>
            <a:off x="1619250" y="1557338"/>
            <a:ext cx="1512888"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4" name="Line 22"/>
          <p:cNvSpPr>
            <a:spLocks noChangeShapeType="1"/>
          </p:cNvSpPr>
          <p:nvPr/>
        </p:nvSpPr>
        <p:spPr bwMode="auto">
          <a:xfrm>
            <a:off x="1619250" y="2133600"/>
            <a:ext cx="1512888"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5" name="Line 23"/>
          <p:cNvSpPr>
            <a:spLocks noChangeShapeType="1"/>
          </p:cNvSpPr>
          <p:nvPr/>
        </p:nvSpPr>
        <p:spPr bwMode="auto">
          <a:xfrm>
            <a:off x="1619250" y="2708275"/>
            <a:ext cx="15128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6" name="Line 24"/>
          <p:cNvSpPr>
            <a:spLocks noChangeShapeType="1"/>
          </p:cNvSpPr>
          <p:nvPr/>
        </p:nvSpPr>
        <p:spPr bwMode="auto">
          <a:xfrm flipV="1">
            <a:off x="1619250" y="2924175"/>
            <a:ext cx="1512888"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7" name="Line 25"/>
          <p:cNvSpPr>
            <a:spLocks noChangeShapeType="1"/>
          </p:cNvSpPr>
          <p:nvPr/>
        </p:nvSpPr>
        <p:spPr bwMode="auto">
          <a:xfrm flipV="1">
            <a:off x="1619250" y="3141663"/>
            <a:ext cx="1512888"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8" name="Line 26"/>
          <p:cNvSpPr>
            <a:spLocks noChangeShapeType="1"/>
          </p:cNvSpPr>
          <p:nvPr/>
        </p:nvSpPr>
        <p:spPr bwMode="auto">
          <a:xfrm flipV="1">
            <a:off x="1619250" y="3357563"/>
            <a:ext cx="1512888"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39" name="Line 27"/>
          <p:cNvSpPr>
            <a:spLocks noChangeShapeType="1"/>
          </p:cNvSpPr>
          <p:nvPr/>
        </p:nvSpPr>
        <p:spPr bwMode="auto">
          <a:xfrm flipV="1">
            <a:off x="1619250" y="3644900"/>
            <a:ext cx="1512888"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0" name="Line 28"/>
          <p:cNvSpPr>
            <a:spLocks noChangeShapeType="1"/>
          </p:cNvSpPr>
          <p:nvPr/>
        </p:nvSpPr>
        <p:spPr bwMode="auto">
          <a:xfrm flipV="1">
            <a:off x="1619250" y="3860800"/>
            <a:ext cx="1512888"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1" name="Line 29"/>
          <p:cNvSpPr>
            <a:spLocks noChangeShapeType="1"/>
          </p:cNvSpPr>
          <p:nvPr/>
        </p:nvSpPr>
        <p:spPr bwMode="auto">
          <a:xfrm flipV="1">
            <a:off x="3851275" y="443706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2" name="Line 30"/>
          <p:cNvSpPr>
            <a:spLocks noChangeShapeType="1"/>
          </p:cNvSpPr>
          <p:nvPr/>
        </p:nvSpPr>
        <p:spPr bwMode="auto">
          <a:xfrm flipV="1">
            <a:off x="4500563" y="1628775"/>
            <a:ext cx="1439862"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3" name="Line 31"/>
          <p:cNvSpPr>
            <a:spLocks noChangeShapeType="1"/>
          </p:cNvSpPr>
          <p:nvPr/>
        </p:nvSpPr>
        <p:spPr bwMode="auto">
          <a:xfrm flipV="1">
            <a:off x="4500563" y="2852738"/>
            <a:ext cx="14398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4" name="Line 32"/>
          <p:cNvSpPr>
            <a:spLocks noChangeShapeType="1"/>
          </p:cNvSpPr>
          <p:nvPr/>
        </p:nvSpPr>
        <p:spPr bwMode="auto">
          <a:xfrm>
            <a:off x="4500563" y="3429000"/>
            <a:ext cx="1439862"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5" name="Line 33"/>
          <p:cNvSpPr>
            <a:spLocks noChangeShapeType="1"/>
          </p:cNvSpPr>
          <p:nvPr/>
        </p:nvSpPr>
        <p:spPr bwMode="auto">
          <a:xfrm>
            <a:off x="4500563" y="3860800"/>
            <a:ext cx="1439862"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6" name="Text Box 34"/>
          <p:cNvSpPr txBox="1">
            <a:spLocks noChangeArrowheads="1"/>
          </p:cNvSpPr>
          <p:nvPr/>
        </p:nvSpPr>
        <p:spPr bwMode="auto">
          <a:xfrm>
            <a:off x="250825" y="5949950"/>
            <a:ext cx="3676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Single issue six-stage pipeline</a:t>
            </a:r>
          </a:p>
          <a:p>
            <a:pPr eaLnBrk="1" hangingPunct="1"/>
            <a:r>
              <a:rPr lang="en-US" altLang="ja-JP"/>
              <a:t>RISC with 16KB Instruction cache/</a:t>
            </a:r>
          </a:p>
          <a:p>
            <a:pPr eaLnBrk="1" hangingPunct="1"/>
            <a:r>
              <a:rPr lang="en-US" altLang="ja-JP"/>
              <a:t>8KB Data cache for L1</a:t>
            </a:r>
          </a:p>
        </p:txBody>
      </p:sp>
      <p:sp>
        <p:nvSpPr>
          <p:cNvPr id="38947" name="Text Box 35"/>
          <p:cNvSpPr txBox="1">
            <a:spLocks noChangeArrowheads="1"/>
          </p:cNvSpPr>
          <p:nvPr/>
        </p:nvSpPr>
        <p:spPr bwMode="auto">
          <a:xfrm>
            <a:off x="5056188" y="6329363"/>
            <a:ext cx="323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Total 3MB, 64byte Interleaved</a:t>
            </a:r>
          </a:p>
        </p:txBody>
      </p:sp>
      <p:sp>
        <p:nvSpPr>
          <p:cNvPr id="38948" name="Line 36"/>
          <p:cNvSpPr>
            <a:spLocks noChangeShapeType="1"/>
          </p:cNvSpPr>
          <p:nvPr/>
        </p:nvSpPr>
        <p:spPr bwMode="auto">
          <a:xfrm>
            <a:off x="7019925" y="1700213"/>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49" name="Line 37"/>
          <p:cNvSpPr>
            <a:spLocks noChangeShapeType="1"/>
          </p:cNvSpPr>
          <p:nvPr/>
        </p:nvSpPr>
        <p:spPr bwMode="auto">
          <a:xfrm>
            <a:off x="7019925" y="2924175"/>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50" name="Line 38"/>
          <p:cNvSpPr>
            <a:spLocks noChangeShapeType="1"/>
          </p:cNvSpPr>
          <p:nvPr/>
        </p:nvSpPr>
        <p:spPr bwMode="auto">
          <a:xfrm>
            <a:off x="7019925" y="4148138"/>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51" name="Line 39"/>
          <p:cNvSpPr>
            <a:spLocks noChangeShapeType="1"/>
          </p:cNvSpPr>
          <p:nvPr/>
        </p:nvSpPr>
        <p:spPr bwMode="auto">
          <a:xfrm>
            <a:off x="7019925" y="5372100"/>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52" name="Text Box 40"/>
          <p:cNvSpPr txBox="1">
            <a:spLocks noChangeArrowheads="1"/>
          </p:cNvSpPr>
          <p:nvPr/>
        </p:nvSpPr>
        <p:spPr bwMode="auto">
          <a:xfrm>
            <a:off x="7720013" y="280035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a:t>
            </a:r>
          </a:p>
        </p:txBody>
      </p:sp>
      <p:pic>
        <p:nvPicPr>
          <p:cNvPr id="2" name="オーディオ 1">
            <a:hlinkClick r:id="" action="ppaction://media"/>
            <a:extLst>
              <a:ext uri="{FF2B5EF4-FFF2-40B4-BE49-F238E27FC236}">
                <a16:creationId xmlns:a16="http://schemas.microsoft.com/office/drawing/2014/main" id="{E5486479-B767-4ACD-8D4B-007B02A70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50"/>
    </mc:Choice>
    <mc:Fallback xmlns="">
      <p:transition spd="slow" advTm="2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1" x="8988425" y="3911600"/>
          <p14:tracePt t="428" x="8878888" y="3911600"/>
          <p14:tracePt t="436" x="8824913" y="3911600"/>
          <p14:tracePt t="445" x="8751888" y="3911600"/>
          <p14:tracePt t="452" x="8705850" y="3911600"/>
          <p14:tracePt t="460" x="8678863" y="3911600"/>
          <p14:tracePt t="469" x="8632825" y="3911600"/>
          <p14:tracePt t="477" x="8578850" y="3911600"/>
          <p14:tracePt t="485" x="8523288" y="3911600"/>
          <p14:tracePt t="493" x="8469313" y="3911600"/>
          <p14:tracePt t="502" x="8415338" y="3911600"/>
          <p14:tracePt t="508" x="8350250" y="3903663"/>
          <p14:tracePt t="515" x="8240713" y="3894138"/>
          <p14:tracePt t="524" x="8132763" y="3875088"/>
          <p14:tracePt t="532" x="7986713" y="3867150"/>
          <p14:tracePt t="540" x="7850188" y="3821113"/>
          <p14:tracePt t="549" x="7777163" y="3803650"/>
          <p14:tracePt t="556" x="7658100" y="3767138"/>
          <p14:tracePt t="565" x="7602538" y="3748088"/>
          <p14:tracePt t="572" x="7558088" y="3738563"/>
          <p14:tracePt t="580" x="7531100" y="3730625"/>
          <p14:tracePt t="588" x="7512050" y="3711575"/>
          <p14:tracePt t="596" x="7494588" y="3702050"/>
          <p14:tracePt t="604" x="7485063" y="3702050"/>
          <p14:tracePt t="612" x="7475538" y="3694113"/>
          <p14:tracePt t="620" x="7458075" y="3684588"/>
          <p14:tracePt t="644" x="7439025" y="3675063"/>
          <p14:tracePt t="660" x="7429500" y="3665538"/>
          <p14:tracePt t="669" x="7412038" y="3657600"/>
          <p14:tracePt t="676" x="7402513" y="3657600"/>
          <p14:tracePt t="685" x="7402513" y="3648075"/>
          <p14:tracePt t="692" x="7392988" y="3629025"/>
          <p14:tracePt t="700" x="7375525" y="3621088"/>
          <p14:tracePt t="708" x="7366000" y="3611563"/>
          <p14:tracePt t="717" x="7348538" y="3602038"/>
          <p14:tracePt t="724" x="7329488" y="3592513"/>
          <p14:tracePt t="740" x="7312025" y="3575050"/>
          <p14:tracePt t="750" x="7302500" y="3565525"/>
          <p14:tracePt t="756" x="7283450" y="3529013"/>
          <p14:tracePt t="767" x="7275513" y="3511550"/>
          <p14:tracePt t="772" x="7265988" y="3492500"/>
          <p14:tracePt t="781" x="7256463" y="3475038"/>
          <p14:tracePt t="788" x="7229475" y="3438525"/>
          <p14:tracePt t="796" x="7219950" y="3419475"/>
          <p14:tracePt t="804" x="7202488" y="3392488"/>
          <p14:tracePt t="812" x="7183438" y="3375025"/>
          <p14:tracePt t="820" x="7175500" y="3365500"/>
          <p14:tracePt t="828" x="7165975" y="3355975"/>
          <p14:tracePt t="836" x="7156450" y="3346450"/>
          <p14:tracePt t="844" x="7138988" y="3328988"/>
          <p14:tracePt t="860" x="7138988" y="3319463"/>
          <p14:tracePt t="869" x="7129463" y="3319463"/>
          <p14:tracePt t="885" x="7092950" y="3302000"/>
          <p14:tracePt t="900" x="7083425" y="3302000"/>
          <p14:tracePt t="908" x="7065963" y="3302000"/>
          <p14:tracePt t="917" x="7046913" y="3302000"/>
          <p14:tracePt t="924" x="7019925" y="3302000"/>
          <p14:tracePt t="934" x="7000875" y="3302000"/>
          <p14:tracePt t="940" x="6973888" y="3302000"/>
          <p14:tracePt t="950" x="6956425" y="3302000"/>
          <p14:tracePt t="956" x="6929438" y="3309938"/>
          <p14:tracePt t="967" x="6892925" y="3319463"/>
          <p14:tracePt t="972" x="6864350" y="3319463"/>
          <p14:tracePt t="983" x="6846888" y="3346450"/>
          <p14:tracePt t="988" x="6800850" y="3365500"/>
          <p14:tracePt t="996" x="6791325" y="3365500"/>
          <p14:tracePt t="1004" x="6764338" y="3375025"/>
          <p14:tracePt t="1036" x="6754813" y="3375025"/>
          <p14:tracePt t="1044" x="6737350" y="3375025"/>
          <p14:tracePt t="1052" x="6727825" y="3382963"/>
          <p14:tracePt t="1060" x="6718300" y="3392488"/>
          <p14:tracePt t="1076" x="6710363" y="3392488"/>
          <p14:tracePt t="1085" x="6681788" y="3402013"/>
          <p14:tracePt t="1092" x="6664325" y="3411538"/>
          <p14:tracePt t="1100" x="6645275" y="3411538"/>
          <p14:tracePt t="1108" x="6627813" y="3419475"/>
          <p14:tracePt t="1117" x="6618288" y="3419475"/>
          <p14:tracePt t="1124" x="6610350" y="3419475"/>
          <p14:tracePt t="1134" x="6600825" y="3419475"/>
          <p14:tracePt t="1140" x="6591300" y="3429000"/>
          <p14:tracePt t="1181" x="6581775" y="3429000"/>
          <p14:tracePt t="1301" x="6564313" y="3438525"/>
          <p14:tracePt t="1307" x="6554788" y="3446463"/>
          <p14:tracePt t="1323" x="6545263" y="3455988"/>
          <p14:tracePt t="1331" x="6527800" y="3455988"/>
          <p14:tracePt t="1340" x="6518275" y="3465513"/>
          <p14:tracePt t="1348" x="6508750" y="3475038"/>
          <p14:tracePt t="1356" x="6500813" y="3482975"/>
          <p14:tracePt t="1381" x="6491288" y="3482975"/>
          <p14:tracePt t="1404" x="6481763" y="3482975"/>
          <p14:tracePt t="1420" x="6472238" y="3492500"/>
          <p14:tracePt t="1437" x="6464300" y="3492500"/>
          <p14:tracePt t="1444" x="6454775" y="3502025"/>
          <p14:tracePt t="1453" x="6445250" y="3511550"/>
          <p14:tracePt t="1470" x="6435725" y="3511550"/>
          <p14:tracePt t="1484" x="6435725" y="3519488"/>
          <p14:tracePt t="1859" x="6427788" y="3519488"/>
          <p14:tracePt t="1884" x="6418263" y="3529013"/>
          <p14:tracePt t="1891" x="6408738" y="3529013"/>
          <p14:tracePt t="1907" x="6399213" y="3529013"/>
          <p14:tracePt t="1948" x="6381750" y="3538538"/>
          <p14:tracePt t="2059" x="6362700" y="3556000"/>
          <p14:tracePt t="2100" x="6354763" y="3565525"/>
          <p14:tracePt t="2133" x="6345238" y="3575050"/>
          <p14:tracePt t="2188" x="6335713" y="3575050"/>
          <p14:tracePt t="2556" x="6335713" y="3584575"/>
          <p14:tracePt t="2581" x="6308725" y="3602038"/>
          <p14:tracePt t="2597" x="6299200" y="3611563"/>
          <p14:tracePt t="2603" x="6299200" y="3629025"/>
          <p14:tracePt t="2611" x="6291263" y="3648075"/>
          <p14:tracePt t="2619" x="6291263" y="3657600"/>
          <p14:tracePt t="2627" x="6281738" y="3684588"/>
          <p14:tracePt t="2635" x="6272213" y="3694113"/>
          <p14:tracePt t="2643" x="6262688" y="3702050"/>
          <p14:tracePt t="2651" x="6262688" y="3711575"/>
          <p14:tracePt t="2660" x="6254750" y="3721100"/>
          <p14:tracePt t="2667" x="6254750" y="3738563"/>
          <p14:tracePt t="2676" x="6254750" y="3757613"/>
          <p14:tracePt t="2683" x="6245225" y="3767138"/>
          <p14:tracePt t="2716" x="6245225" y="3775075"/>
          <p14:tracePt t="2925" x="6235700" y="3784600"/>
          <p14:tracePt t="2932" x="6235700" y="3794125"/>
          <p14:tracePt t="2949" x="6235700" y="3803650"/>
          <p14:tracePt t="2966" x="6235700" y="3811588"/>
          <p14:tracePt t="2972" x="6226175" y="3830638"/>
          <p14:tracePt t="2984" x="6226175" y="3840163"/>
          <p14:tracePt t="2997" x="6218238" y="3840163"/>
          <p14:tracePt t="3021" x="6218238" y="3848100"/>
          <p14:tracePt t="3125" x="6218238" y="3857625"/>
          <p14:tracePt t="3132" x="6208713" y="3875088"/>
          <p14:tracePt t="3141" x="6208713" y="3884613"/>
          <p14:tracePt t="3151" x="6189663" y="3903663"/>
          <p14:tracePt t="3167" x="6189663" y="3921125"/>
          <p14:tracePt t="3188" x="6189663" y="3930650"/>
          <p14:tracePt t="3190" x="6181725" y="3940175"/>
          <p14:tracePt t="3204" x="6181725" y="3948113"/>
          <p14:tracePt t="3212" x="6172200" y="3967163"/>
          <p14:tracePt t="7069" x="6153150" y="3976688"/>
          <p14:tracePt t="7078" x="6145213" y="3976688"/>
          <p14:tracePt t="7085" x="6135688" y="3976688"/>
          <p14:tracePt t="7109" x="6116638" y="3976688"/>
          <p14:tracePt t="7133" x="6099175" y="3984625"/>
          <p14:tracePt t="7157" x="6089650" y="3994150"/>
          <p14:tracePt t="7165" x="6062663" y="4003675"/>
          <p14:tracePt t="7173" x="6043613" y="4021138"/>
          <p14:tracePt t="7184" x="6026150" y="4030663"/>
          <p14:tracePt t="7189" x="6007100" y="4049713"/>
          <p14:tracePt t="7200" x="5962650" y="4076700"/>
          <p14:tracePt t="7204" x="5916613" y="4086225"/>
          <p14:tracePt t="7212" x="5843588" y="4094163"/>
          <p14:tracePt t="7220" x="5761038" y="4140200"/>
          <p14:tracePt t="7228" x="5697538" y="4149725"/>
          <p14:tracePt t="7236" x="5661025" y="4149725"/>
          <p14:tracePt t="7244" x="5607050" y="4159250"/>
          <p14:tracePt t="7252" x="5597525" y="4159250"/>
          <p14:tracePt t="7260" x="5588000" y="4159250"/>
          <p14:tracePt t="7268" x="5580063" y="4159250"/>
          <p14:tracePt t="7276" x="5570538" y="4159250"/>
          <p14:tracePt t="7333" x="5561013" y="4159250"/>
          <p14:tracePt t="7349" x="5514975" y="4140200"/>
          <p14:tracePt t="7356" x="5497513" y="4122738"/>
          <p14:tracePt t="7365" x="5470525" y="4086225"/>
          <p14:tracePt t="7372" x="5451475" y="4067175"/>
          <p14:tracePt t="7383" x="5434013" y="4057650"/>
          <p14:tracePt t="7388" x="5397500" y="4030663"/>
          <p14:tracePt t="7400" x="5378450" y="4030663"/>
          <p14:tracePt t="7404" x="5368925" y="4030663"/>
          <p14:tracePt t="7413" x="5360988" y="4021138"/>
          <p14:tracePt t="7429" x="5341938" y="4021138"/>
          <p14:tracePt t="7437" x="5334000" y="4021138"/>
          <p14:tracePt t="7444" x="5297488" y="4021138"/>
          <p14:tracePt t="7452" x="5268913" y="4021138"/>
          <p14:tracePt t="7461" x="5195888" y="4021138"/>
          <p14:tracePt t="7468" x="5122863" y="4021138"/>
          <p14:tracePt t="7477" x="5049838" y="4021138"/>
          <p14:tracePt t="7484" x="4995863" y="4021138"/>
          <p14:tracePt t="7493" x="4941888" y="4021138"/>
          <p14:tracePt t="7500" x="4876800" y="4021138"/>
          <p14:tracePt t="7508" x="4840288" y="4021138"/>
          <p14:tracePt t="7518" x="4795838" y="4021138"/>
          <p14:tracePt t="7524" x="4767263" y="4021138"/>
          <p14:tracePt t="7534" x="4730750" y="4021138"/>
          <p14:tracePt t="7540" x="4695825" y="4030663"/>
          <p14:tracePt t="7550" x="4686300" y="4030663"/>
          <p14:tracePt t="7556" x="4676775" y="4040188"/>
          <p14:tracePt t="7567" x="4667250" y="4040188"/>
          <p14:tracePt t="7572" x="4640263" y="4049713"/>
          <p14:tracePt t="7583" x="4630738" y="4057650"/>
          <p14:tracePt t="7589" x="4622800" y="4057650"/>
          <p14:tracePt t="7599" x="4603750" y="4076700"/>
          <p14:tracePt t="7604" x="4586288" y="4086225"/>
          <p14:tracePt t="7613" x="4557713" y="4094163"/>
          <p14:tracePt t="7622" x="4530725" y="4103688"/>
          <p14:tracePt t="7629" x="4484688" y="4130675"/>
          <p14:tracePt t="7637" x="4440238" y="4140200"/>
          <p14:tracePt t="7645" x="4403725" y="4140200"/>
          <p14:tracePt t="7653" x="4311650" y="4149725"/>
          <p14:tracePt t="7660" x="4238625" y="4159250"/>
          <p14:tracePt t="7669" x="4129088" y="4159250"/>
          <p14:tracePt t="7677" x="4065588" y="4186238"/>
          <p14:tracePt t="7683" x="3992563" y="4186238"/>
          <p14:tracePt t="7692" x="3948113" y="4186238"/>
          <p14:tracePt t="7700" x="3892550" y="4186238"/>
          <p14:tracePt t="7708" x="3883025" y="4186238"/>
          <p14:tracePt t="7718" x="3846513" y="4186238"/>
          <p14:tracePt t="7725" x="3829050" y="4186238"/>
          <p14:tracePt t="7733" x="3810000" y="4186238"/>
          <p14:tracePt t="7750" x="3802063" y="4186238"/>
          <p14:tracePt t="7767" x="3792538" y="4186238"/>
          <p14:tracePt t="7784" x="3765550" y="4176713"/>
          <p14:tracePt t="7800" x="3746500" y="4176713"/>
          <p14:tracePt t="7804" x="3719513" y="4167188"/>
          <p14:tracePt t="7813" x="3702050" y="4159250"/>
          <p14:tracePt t="7820" x="3656013" y="4130675"/>
          <p14:tracePt t="7829" x="3609975" y="4094163"/>
          <p14:tracePt t="7836" x="3563938" y="4067175"/>
          <p14:tracePt t="7844" x="3509963" y="4030663"/>
          <p14:tracePt t="7854" x="3463925" y="3984625"/>
          <p14:tracePt t="7860" x="3446463" y="3940175"/>
          <p14:tracePt t="7868" x="3419475" y="3894138"/>
          <p14:tracePt t="7885" x="3373438" y="3803650"/>
          <p14:tracePt t="7892" x="3346450" y="3721100"/>
          <p14:tracePt t="7900" x="3346450" y="3684588"/>
          <p14:tracePt t="7908" x="3346450" y="3611563"/>
          <p14:tracePt t="7916" x="3346450" y="3556000"/>
          <p14:tracePt t="7924" x="3346450" y="3502025"/>
          <p14:tracePt t="7931" x="3346450" y="3429000"/>
          <p14:tracePt t="7940" x="3346450" y="3338513"/>
          <p14:tracePt t="7948" x="3346450" y="3265488"/>
          <p14:tracePt t="7956" x="3346450" y="3182938"/>
          <p14:tracePt t="7965" x="3363913" y="3127375"/>
          <p14:tracePt t="7972" x="3373438" y="3046413"/>
          <p14:tracePt t="7981" x="3390900" y="2990850"/>
          <p14:tracePt t="7988" x="3390900" y="2900363"/>
          <p14:tracePt t="7996" x="3409950" y="2854325"/>
          <p14:tracePt t="8004" x="3436938" y="2771775"/>
          <p14:tracePt t="8012" x="3455988" y="2727325"/>
          <p14:tracePt t="8020" x="3482975" y="2681288"/>
          <p14:tracePt t="8028" x="3500438" y="2635250"/>
          <p14:tracePt t="8036" x="3519488" y="2598738"/>
          <p14:tracePt t="8044" x="3546475" y="2562225"/>
          <p14:tracePt t="8053" x="3556000" y="2544763"/>
          <p14:tracePt t="8069" x="3573463" y="2535238"/>
          <p14:tracePt t="8085" x="3582988" y="2525713"/>
          <p14:tracePt t="8092" x="3592513" y="2525713"/>
          <p14:tracePt t="8100" x="3600450" y="2525713"/>
          <p14:tracePt t="8108" x="3609975" y="2525713"/>
          <p14:tracePt t="8116" x="3646488" y="2535238"/>
          <p14:tracePt t="8124" x="3673475" y="2562225"/>
          <p14:tracePt t="8133" x="3719513" y="2589213"/>
          <p14:tracePt t="8140" x="3756025" y="2617788"/>
          <p14:tracePt t="8149" x="3783013" y="2625725"/>
          <p14:tracePt t="8156" x="3810000" y="2654300"/>
          <p14:tracePt t="8167" x="3829050" y="2671763"/>
          <p14:tracePt t="8172" x="3875088" y="2708275"/>
          <p14:tracePt t="8183" x="3892550" y="2717800"/>
          <p14:tracePt t="8188" x="3929063" y="2744788"/>
          <p14:tracePt t="8199" x="3975100" y="2781300"/>
          <p14:tracePt t="8204" x="4002088" y="2808288"/>
          <p14:tracePt t="8212" x="4029075" y="2827338"/>
          <p14:tracePt t="8220" x="4075113" y="2873375"/>
          <p14:tracePt t="8228" x="4094163" y="2890838"/>
          <p14:tracePt t="8236" x="4121150" y="2917825"/>
          <p14:tracePt t="8244" x="4157663" y="2982913"/>
          <p14:tracePt t="8252" x="4184650" y="3017838"/>
          <p14:tracePt t="8260" x="4202113" y="3073400"/>
          <p14:tracePt t="8269" x="4221163" y="3100388"/>
          <p14:tracePt t="8276" x="4248150" y="3146425"/>
          <p14:tracePt t="8285" x="4248150" y="3192463"/>
          <p14:tracePt t="8292" x="4284663" y="3236913"/>
          <p14:tracePt t="8301" x="4284663" y="3292475"/>
          <p14:tracePt t="8308" x="4294188" y="3319463"/>
          <p14:tracePt t="8316" x="4303713" y="3375025"/>
          <p14:tracePt t="8324" x="4321175" y="3419475"/>
          <p14:tracePt t="8333" x="4330700" y="3465513"/>
          <p14:tracePt t="8340" x="4348163" y="3519488"/>
          <p14:tracePt t="8350" x="4357688" y="3584575"/>
          <p14:tracePt t="8356" x="4384675" y="3648075"/>
          <p14:tracePt t="8366" x="4384675" y="3684588"/>
          <p14:tracePt t="8372" x="4394200" y="3738563"/>
          <p14:tracePt t="8383" x="4394200" y="3775075"/>
          <p14:tracePt t="8388" x="4394200" y="3811588"/>
          <p14:tracePt t="8399" x="4394200" y="3830638"/>
          <p14:tracePt t="8404" x="4394200" y="3857625"/>
          <p14:tracePt t="8412" x="4394200" y="3875088"/>
          <p14:tracePt t="8420" x="4394200" y="3894138"/>
          <p14:tracePt t="8428" x="4384675" y="3903663"/>
          <p14:tracePt t="8436" x="4376738" y="3911600"/>
          <p14:tracePt t="8452" x="4367213" y="3940175"/>
          <p14:tracePt t="8461" x="4357688" y="3940175"/>
          <p14:tracePt t="8476" x="4348163" y="3948113"/>
          <p14:tracePt t="8492" x="4340225" y="3957638"/>
          <p14:tracePt t="8500" x="4321175" y="3957638"/>
          <p14:tracePt t="8508" x="4311650" y="3957638"/>
          <p14:tracePt t="8517" x="4303713" y="3957638"/>
          <p14:tracePt t="8524" x="4284663" y="3967163"/>
          <p14:tracePt t="8533" x="4267200" y="3976688"/>
          <p14:tracePt t="8540" x="4230688" y="3976688"/>
          <p14:tracePt t="8550" x="4211638" y="3976688"/>
          <p14:tracePt t="8556" x="4184650" y="4003675"/>
          <p14:tracePt t="8566" x="4165600" y="4003675"/>
          <p14:tracePt t="8572" x="4129088" y="4003675"/>
          <p14:tracePt t="8583" x="4102100" y="4003675"/>
          <p14:tracePt t="8588" x="4065588" y="4013200"/>
          <p14:tracePt t="8599" x="4048125" y="4013200"/>
          <p14:tracePt t="8604" x="4011613" y="4013200"/>
          <p14:tracePt t="8612" x="3992563" y="4021138"/>
          <p14:tracePt t="8620" x="3992563" y="4030663"/>
          <p14:tracePt t="8628" x="3984625" y="4030663"/>
          <p14:tracePt t="8637" x="3975100" y="4030663"/>
          <p14:tracePt t="8652" x="3965575" y="4030663"/>
          <p14:tracePt t="8668" x="3948113" y="4030663"/>
          <p14:tracePt t="9445" x="3929063" y="4040188"/>
          <p14:tracePt t="9453" x="3919538" y="4040188"/>
          <p14:tracePt t="9461" x="3911600" y="4049713"/>
          <p14:tracePt t="9477" x="3892550" y="4057650"/>
          <p14:tracePt t="9486" x="3883025" y="4067175"/>
          <p14:tracePt t="9493" x="3875088" y="4076700"/>
          <p14:tracePt t="9503" x="3865563" y="4076700"/>
          <p14:tracePt t="9508" x="3856038" y="4086225"/>
          <p14:tracePt t="9524" x="3846513" y="4094163"/>
          <p14:tracePt t="17323" x="3838575" y="4094163"/>
          <p14:tracePt t="17331" x="3838575" y="4086225"/>
          <p14:tracePt t="17339" x="3838575" y="4076700"/>
          <p14:tracePt t="17364" x="3846513" y="4067175"/>
          <p14:tracePt t="24757" x="3865563" y="4057650"/>
          <p14:tracePt t="24763" x="3875088" y="4049713"/>
          <p14:tracePt t="24771" x="3883025" y="4049713"/>
          <p14:tracePt t="24780" x="3892550" y="4049713"/>
          <p14:tracePt t="24787" x="3911600" y="4040188"/>
          <p14:tracePt t="24804" x="3911600" y="4030663"/>
          <p14:tracePt t="24815" x="3919538" y="4030663"/>
          <p14:tracePt t="24820" x="3938588" y="4013200"/>
          <p14:tracePt t="24832" x="3956050" y="4003675"/>
          <p14:tracePt t="24837" x="3975100" y="3984625"/>
          <p14:tracePt t="24845" x="4002088" y="3976688"/>
          <p14:tracePt t="24853" x="4029075" y="3948113"/>
          <p14:tracePt t="24861" x="4048125" y="3930650"/>
          <p14:tracePt t="24870" x="4084638" y="3930650"/>
          <p14:tracePt t="24885" x="4194175" y="3884613"/>
          <p14:tracePt t="24892" x="4275138" y="3857625"/>
          <p14:tracePt t="24901" x="4330700" y="3848100"/>
          <p14:tracePt t="24908" x="4448175" y="3803650"/>
          <p14:tracePt t="24916" x="4540250" y="3794125"/>
          <p14:tracePt t="24924" x="4640263" y="3748088"/>
          <p14:tracePt t="24932" x="4730750" y="3721100"/>
          <p14:tracePt t="24940" x="4813300" y="3711575"/>
          <p14:tracePt t="24948" x="4886325" y="3684588"/>
          <p14:tracePt t="24957" x="4949825" y="3657600"/>
          <p14:tracePt t="24965" x="5014913" y="3648075"/>
          <p14:tracePt t="24973" x="5059363" y="3621088"/>
          <p14:tracePt t="24982" x="5086350" y="3611563"/>
          <p14:tracePt t="24988" x="5114925" y="3592513"/>
          <p14:tracePt t="24999" x="5159375" y="3575050"/>
          <p14:tracePt t="25004" x="5205413" y="3548063"/>
          <p14:tracePt t="25015" x="5224463" y="3538538"/>
          <p14:tracePt t="25020" x="5268913" y="3502025"/>
          <p14:tracePt t="25032" x="5314950" y="3475038"/>
          <p14:tracePt t="25036" x="5351463" y="3438525"/>
          <p14:tracePt t="25045" x="5387975" y="3429000"/>
          <p14:tracePt t="25053" x="5441950" y="3392488"/>
          <p14:tracePt t="25060" x="5507038" y="3338513"/>
          <p14:tracePt t="25068" x="5534025" y="3319463"/>
          <p14:tracePt t="25077" x="5607050" y="3273425"/>
          <p14:tracePt t="25086" x="5670550" y="3228975"/>
          <p14:tracePt t="25092" x="5724525" y="3192463"/>
          <p14:tracePt t="25102" x="5770563" y="3163888"/>
          <p14:tracePt t="25108" x="5853113" y="3090863"/>
          <p14:tracePt t="25117" x="5899150" y="3054350"/>
          <p14:tracePt t="25124" x="5962650" y="3017838"/>
          <p14:tracePt t="25133" x="6007100" y="2982913"/>
          <p14:tracePt t="25140" x="6062663" y="2946400"/>
          <p14:tracePt t="25148" x="6099175" y="2917825"/>
          <p14:tracePt t="25156" x="6135688" y="2890838"/>
          <p14:tracePt t="25164" x="6181725" y="2854325"/>
          <p14:tracePt t="25172" x="6218238" y="2836863"/>
          <p14:tracePt t="25180" x="6245225" y="2817813"/>
          <p14:tracePt t="25188" x="6262688" y="2790825"/>
          <p14:tracePt t="25197" x="6272213" y="2790825"/>
          <p14:tracePt t="25204" x="6281738" y="2781300"/>
          <p14:tracePt t="25213" x="6281738" y="2771775"/>
          <p14:tracePt t="25220" x="6291263" y="2763838"/>
          <p14:tracePt t="25292" x="6299200" y="2744788"/>
          <p14:tracePt t="25301" x="6308725" y="2727325"/>
          <p14:tracePt t="25308" x="6318250" y="2708275"/>
          <p14:tracePt t="25317" x="6335713" y="2690813"/>
          <p14:tracePt t="25324" x="6354763" y="2662238"/>
          <p14:tracePt t="25332" x="6362700" y="2654300"/>
          <p14:tracePt t="25340" x="6372225" y="2625725"/>
          <p14:tracePt t="25348" x="6399213" y="2581275"/>
          <p14:tracePt t="25356" x="6399213" y="2562225"/>
          <p14:tracePt t="25364" x="6427788" y="2517775"/>
          <p14:tracePt t="25372" x="6435725" y="2498725"/>
          <p14:tracePt t="25380" x="6435725" y="2481263"/>
          <p14:tracePt t="25388" x="6435725" y="2462213"/>
          <p14:tracePt t="25396" x="6435725" y="2452688"/>
          <p14:tracePt t="25414" x="6435725" y="2444750"/>
          <p14:tracePt t="25509" x="6435725" y="2435225"/>
          <p14:tracePt t="25516" x="6435725" y="2425700"/>
          <p14:tracePt t="25525" x="6435725" y="2398713"/>
          <p14:tracePt t="25533" x="6435725" y="2389188"/>
          <p14:tracePt t="25541" x="6435725" y="2371725"/>
          <p14:tracePt t="25550" x="6435725" y="2343150"/>
          <p14:tracePt t="25557" x="6418263" y="2325688"/>
          <p14:tracePt t="25565" x="6399213" y="2306638"/>
          <p14:tracePt t="25573" x="6391275" y="2298700"/>
          <p14:tracePt t="25582" x="6391275" y="2289175"/>
          <p14:tracePt t="25589" x="6391275" y="2279650"/>
          <p14:tracePt t="25599" x="6372225" y="2262188"/>
          <p14:tracePt t="25616" x="6372225" y="2252663"/>
          <p14:tracePt t="25637" x="6372225" y="2243138"/>
          <p14:tracePt t="25653" x="6372225" y="2225675"/>
          <p14:tracePt t="25661" x="6372225" y="2216150"/>
          <p14:tracePt t="25669" x="6372225" y="2197100"/>
          <p14:tracePt t="25677" x="6372225" y="2179638"/>
          <p14:tracePt t="25685" x="6372225" y="2160588"/>
          <p14:tracePt t="25693" x="6381750" y="2143125"/>
          <p14:tracePt t="25701" x="6391275" y="2125663"/>
          <p14:tracePt t="25709" x="6408738" y="2116138"/>
          <p14:tracePt t="25717" x="6427788" y="2097088"/>
          <p14:tracePt t="25725" x="6472238" y="2079625"/>
          <p14:tracePt t="25732" x="6481763" y="2079625"/>
          <p14:tracePt t="25740" x="6518275" y="2060575"/>
          <p14:tracePt t="25748" x="6527800" y="2060575"/>
          <p14:tracePt t="25756" x="6564313" y="2052638"/>
          <p14:tracePt t="25765" x="6610350" y="2024063"/>
          <p14:tracePt t="25772" x="6664325" y="2024063"/>
          <p14:tracePt t="25782" x="6737350" y="2024063"/>
          <p14:tracePt t="25788" x="6791325" y="2024063"/>
          <p14:tracePt t="25799" x="6864350" y="2024063"/>
          <p14:tracePt t="25804" x="6910388" y="2024063"/>
          <p14:tracePt t="25815" x="6937375" y="2024063"/>
          <p14:tracePt t="25820" x="6946900" y="2024063"/>
          <p14:tracePt t="25831" x="6956425" y="2024063"/>
          <p14:tracePt t="25836" x="6964363" y="2033588"/>
          <p14:tracePt t="25852" x="6973888" y="2043113"/>
          <p14:tracePt t="25860" x="6973888" y="2060575"/>
          <p14:tracePt t="25886" x="6973888" y="2106613"/>
          <p14:tracePt t="25893" x="6973888" y="2133600"/>
          <p14:tracePt t="25900" x="6964363" y="2152650"/>
          <p14:tracePt t="25909" x="6946900" y="2189163"/>
          <p14:tracePt t="25917" x="6937375" y="2197100"/>
          <p14:tracePt t="25924" x="6919913" y="2225675"/>
          <p14:tracePt t="25933" x="6900863" y="2252663"/>
          <p14:tracePt t="25940" x="6873875" y="2270125"/>
          <p14:tracePt t="25948" x="6827838" y="2298700"/>
          <p14:tracePt t="25955" x="6800850" y="2316163"/>
          <p14:tracePt t="25964" x="6783388" y="2316163"/>
          <p14:tracePt t="25972" x="6746875" y="2325688"/>
          <p14:tracePt t="25988" x="6737350" y="2325688"/>
          <p14:tracePt t="25997" x="6718300" y="2325688"/>
          <p14:tracePt t="26013" x="6710363" y="2325688"/>
          <p14:tracePt t="26030" x="6700838" y="2325688"/>
          <p14:tracePt t="26046" x="6691313" y="2325688"/>
          <p14:tracePt t="26061" x="6681788" y="2325688"/>
          <p14:tracePt t="26085" x="6673850" y="2325688"/>
          <p14:tracePt t="26173" x="6664325" y="2335213"/>
          <p14:tracePt t="26180" x="6664325" y="2362200"/>
          <p14:tracePt t="26188" x="6673850" y="2389188"/>
          <p14:tracePt t="26199" x="6681788" y="2444750"/>
          <p14:tracePt t="26205" x="6681788" y="2489200"/>
          <p14:tracePt t="26215" x="6718300" y="2544763"/>
          <p14:tracePt t="26221" x="6718300" y="2617788"/>
          <p14:tracePt t="26232" x="6718300" y="2690813"/>
          <p14:tracePt t="26237" x="6718300" y="2771775"/>
          <p14:tracePt t="26246" x="6718300" y="2881313"/>
          <p14:tracePt t="26253" x="6718300" y="2954338"/>
          <p14:tracePt t="26261" x="6718300" y="3027363"/>
          <p14:tracePt t="26268" x="6718300" y="3082925"/>
          <p14:tracePt t="26277" x="6710363" y="3127375"/>
          <p14:tracePt t="26284" x="6664325" y="3209925"/>
          <p14:tracePt t="26293" x="6654800" y="3236913"/>
          <p14:tracePt t="26302" x="6637338" y="3282950"/>
          <p14:tracePt t="26309" x="6610350" y="3309938"/>
          <p14:tracePt t="26318" x="6610350" y="3319463"/>
          <p14:tracePt t="26325" x="6591300" y="3338513"/>
          <p14:tracePt t="26333" x="6564313" y="3355975"/>
          <p14:tracePt t="26340" x="6545263" y="3375025"/>
          <p14:tracePt t="26348" x="6537325" y="3382963"/>
          <p14:tracePt t="26356" x="6527800" y="3402013"/>
          <p14:tracePt t="26363" x="6518275" y="3411538"/>
          <p14:tracePt t="26372" x="6508750" y="3411538"/>
          <p14:tracePt t="26380" x="6491288" y="3429000"/>
          <p14:tracePt t="26388" x="6472238" y="3438525"/>
          <p14:tracePt t="26395" x="6464300" y="3446463"/>
          <p14:tracePt t="26403" x="6445250" y="3446463"/>
          <p14:tracePt t="26435" x="6435725" y="3446463"/>
          <p14:tracePt t="26444" x="6435725" y="3455988"/>
          <p14:tracePt t="26597" x="6427788" y="3465513"/>
          <p14:tracePt t="26605" x="6418263" y="3475038"/>
          <p14:tracePt t="26613" x="6408738" y="3475038"/>
          <p14:tracePt t="26619" x="6381750" y="3482975"/>
          <p14:tracePt t="26635" x="6354763" y="3511550"/>
          <p14:tracePt t="26643" x="6326188" y="3529013"/>
          <p14:tracePt t="26651" x="6299200" y="3548063"/>
          <p14:tracePt t="26659" x="6272213" y="3565525"/>
          <p14:tracePt t="26667" x="6235700" y="3602038"/>
          <p14:tracePt t="26675" x="6218238" y="3621088"/>
          <p14:tracePt t="26683" x="6189663" y="3638550"/>
          <p14:tracePt t="26692" x="6153150" y="3665538"/>
          <p14:tracePt t="26700" x="6126163" y="3694113"/>
          <p14:tracePt t="26708" x="6099175" y="3721100"/>
          <p14:tracePt t="26716" x="6072188" y="3730625"/>
          <p14:tracePt t="26724" x="6072188" y="3738563"/>
          <p14:tracePt t="26733" x="6053138" y="3748088"/>
          <p14:tracePt t="26764" x="6043613" y="3757613"/>
          <p14:tracePt t="27005" x="6043613" y="3767138"/>
          <p14:tracePt t="27060" x="6043613" y="3775075"/>
          <p14:tracePt t="27173" x="6035675" y="3784600"/>
          <p14:tracePt t="27180" x="6035675" y="3794125"/>
          <p14:tracePt t="27211" x="6035675" y="3803650"/>
          <p14:tracePt t="27509" x="6026150" y="3811588"/>
          <p14:tracePt t="27709" x="6026150" y="3821113"/>
          <p14:tracePt t="27717" x="6089650" y="3821113"/>
          <p14:tracePt t="27724" x="6254750" y="3794125"/>
          <p14:tracePt t="27733" x="6435725" y="3767138"/>
          <p14:tracePt t="27740" x="6664325" y="3748088"/>
          <p14:tracePt t="27748" x="6992938" y="3694113"/>
          <p14:tracePt t="27757" x="7339013" y="3648075"/>
          <p14:tracePt t="27765" x="7675563" y="3648075"/>
          <p14:tracePt t="27772" x="8040688" y="3584575"/>
          <p14:tracePt t="27781" x="8496300" y="3538538"/>
          <p14:tracePt t="27788" x="8924925" y="347503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idx="4294967295"/>
          </p:nvPr>
        </p:nvSpPr>
        <p:spPr>
          <a:xfrm>
            <a:off x="457200" y="71438"/>
            <a:ext cx="8229600" cy="1143000"/>
          </a:xfrm>
        </p:spPr>
        <p:txBody>
          <a:bodyPr anchor="ctr"/>
          <a:lstStyle/>
          <a:p>
            <a:pPr eaLnBrk="1" hangingPunct="1"/>
            <a:r>
              <a:rPr lang="en-US" altLang="ja-JP"/>
              <a:t>Multi-Core (Intel</a:t>
            </a:r>
            <a:r>
              <a:rPr lang="en-US" altLang="ja-JP">
                <a:latin typeface="Arial" panose="020B0604020202020204" pitchFamily="34" charset="0"/>
              </a:rPr>
              <a:t>’</a:t>
            </a:r>
            <a:r>
              <a:rPr lang="en-US" altLang="ja-JP"/>
              <a:t>s Nehalem-EX) </a:t>
            </a:r>
            <a:endParaRPr lang="en-US" altLang="ja-JP" sz="3300"/>
          </a:p>
        </p:txBody>
      </p:sp>
      <p:sp>
        <p:nvSpPr>
          <p:cNvPr id="39939" name="テキスト ボックス 6"/>
          <p:cNvSpPr txBox="1">
            <a:spLocks noChangeArrowheads="1"/>
          </p:cNvSpPr>
          <p:nvPr/>
        </p:nvSpPr>
        <p:spPr bwMode="auto">
          <a:xfrm>
            <a:off x="4716463" y="4868863"/>
            <a:ext cx="4114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a:solidFill>
                  <a:schemeClr val="tx1"/>
                </a:solidFill>
                <a:latin typeface="Arial" panose="020B0604020202020204" pitchFamily="34" charset="0"/>
                <a:ea typeface="ＭＳ Ｐゴシック" panose="020B0600070205080204" pitchFamily="50" charset="-128"/>
              </a:defRPr>
            </a:lvl1pPr>
            <a:lvl2pPr marL="742950" indent="-285750" defTabSz="457200">
              <a:defRPr kumimoji="1">
                <a:solidFill>
                  <a:schemeClr val="tx1"/>
                </a:solidFill>
                <a:latin typeface="Arial" panose="020B0604020202020204" pitchFamily="34" charset="0"/>
                <a:ea typeface="ＭＳ Ｐゴシック" panose="020B0600070205080204" pitchFamily="50" charset="-128"/>
              </a:defRPr>
            </a:lvl2pPr>
            <a:lvl3pPr marL="1143000" indent="-228600" defTabSz="457200">
              <a:defRPr kumimoji="1">
                <a:solidFill>
                  <a:schemeClr val="tx1"/>
                </a:solidFill>
                <a:latin typeface="Arial" panose="020B0604020202020204" pitchFamily="34" charset="0"/>
                <a:ea typeface="ＭＳ Ｐゴシック" panose="020B0600070205080204" pitchFamily="50" charset="-128"/>
              </a:defRPr>
            </a:lvl3pPr>
            <a:lvl4pPr marL="1600200" indent="-228600" defTabSz="457200">
              <a:defRPr kumimoji="1">
                <a:solidFill>
                  <a:schemeClr val="tx1"/>
                </a:solidFill>
                <a:latin typeface="Arial" panose="020B0604020202020204" pitchFamily="34" charset="0"/>
                <a:ea typeface="ＭＳ Ｐゴシック" panose="020B0600070205080204" pitchFamily="50" charset="-128"/>
              </a:defRPr>
            </a:lvl4pPr>
            <a:lvl5pPr marL="2057400" indent="-228600" defTabSz="4572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2000">
              <a:latin typeface="Calibri" panose="020F0502020204030204" pitchFamily="34" charset="0"/>
            </a:endParaRPr>
          </a:p>
          <a:p>
            <a:pPr eaLnBrk="1" hangingPunct="1"/>
            <a:r>
              <a:rPr lang="en-US" altLang="ja-JP" sz="2000" b="1">
                <a:solidFill>
                  <a:srgbClr val="0000FF"/>
                </a:solidFill>
                <a:latin typeface="Calibri" panose="020F0502020204030204" pitchFamily="34" charset="0"/>
              </a:rPr>
              <a:t>8 CPU cores</a:t>
            </a:r>
          </a:p>
          <a:p>
            <a:pPr eaLnBrk="1" hangingPunct="1"/>
            <a:r>
              <a:rPr lang="en-US" altLang="ja-JP" sz="2000" b="1">
                <a:solidFill>
                  <a:srgbClr val="0000FF"/>
                </a:solidFill>
                <a:latin typeface="Calibri" panose="020F0502020204030204" pitchFamily="34" charset="0"/>
              </a:rPr>
              <a:t>24MB L3 cache</a:t>
            </a:r>
          </a:p>
          <a:p>
            <a:pPr eaLnBrk="1" hangingPunct="1"/>
            <a:r>
              <a:rPr lang="en-US" altLang="ja-JP" sz="2000">
                <a:latin typeface="Calibri" panose="020F0502020204030204" pitchFamily="34" charset="0"/>
              </a:rPr>
              <a:t>45nm CMOS 600 mm^2</a:t>
            </a:r>
          </a:p>
        </p:txBody>
      </p:sp>
      <p:grpSp>
        <p:nvGrpSpPr>
          <p:cNvPr id="39940" name="Group 24"/>
          <p:cNvGrpSpPr>
            <a:grpSpLocks/>
          </p:cNvGrpSpPr>
          <p:nvPr/>
        </p:nvGrpSpPr>
        <p:grpSpPr bwMode="auto">
          <a:xfrm>
            <a:off x="71438" y="1065213"/>
            <a:ext cx="6372225" cy="4092575"/>
            <a:chOff x="45" y="671"/>
            <a:chExt cx="2995" cy="2135"/>
          </a:xfrm>
        </p:grpSpPr>
        <p:pic>
          <p:nvPicPr>
            <p:cNvPr id="39941" name="図 3" descr="chip.jpeg"/>
            <p:cNvPicPr>
              <a:picLocks noChangeAspect="1"/>
            </p:cNvPicPr>
            <p:nvPr/>
          </p:nvPicPr>
          <p:blipFill>
            <a:blip r:embed="rId5">
              <a:extLst>
                <a:ext uri="{28A0092B-C50C-407E-A947-70E740481C1C}">
                  <a14:useLocalDpi xmlns:a14="http://schemas.microsoft.com/office/drawing/2010/main" val="0"/>
                </a:ext>
              </a:extLst>
            </a:blip>
            <a:srcRect t="2423" r="20378" b="71480"/>
            <a:stretch>
              <a:fillRect/>
            </a:stretch>
          </p:blipFill>
          <p:spPr bwMode="auto">
            <a:xfrm>
              <a:off x="45" y="671"/>
              <a:ext cx="2995" cy="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23"/>
            <p:cNvGrpSpPr>
              <a:grpSpLocks/>
            </p:cNvGrpSpPr>
            <p:nvPr/>
          </p:nvGrpSpPr>
          <p:grpSpPr bwMode="auto">
            <a:xfrm>
              <a:off x="252" y="968"/>
              <a:ext cx="2748" cy="1632"/>
              <a:chOff x="252" y="968"/>
              <a:chExt cx="2748" cy="1632"/>
            </a:xfrm>
          </p:grpSpPr>
          <p:sp>
            <p:nvSpPr>
              <p:cNvPr id="12" name="正方形/長方形 11"/>
              <p:cNvSpPr/>
              <p:nvPr/>
            </p:nvSpPr>
            <p:spPr>
              <a:xfrm>
                <a:off x="252" y="1916"/>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3" name="正方形/長方形 12"/>
              <p:cNvSpPr/>
              <p:nvPr/>
            </p:nvSpPr>
            <p:spPr>
              <a:xfrm>
                <a:off x="252" y="2260"/>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4" name="正方形/長方形 13"/>
              <p:cNvSpPr/>
              <p:nvPr/>
            </p:nvSpPr>
            <p:spPr>
              <a:xfrm>
                <a:off x="252" y="972"/>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5" name="正方形/長方形 14"/>
              <p:cNvSpPr/>
              <p:nvPr/>
            </p:nvSpPr>
            <p:spPr>
              <a:xfrm>
                <a:off x="252" y="1316"/>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6" name="正方形/長方形 15"/>
              <p:cNvSpPr/>
              <p:nvPr/>
            </p:nvSpPr>
            <p:spPr>
              <a:xfrm>
                <a:off x="2352" y="1912"/>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7" name="正方形/長方形 16"/>
              <p:cNvSpPr/>
              <p:nvPr/>
            </p:nvSpPr>
            <p:spPr>
              <a:xfrm>
                <a:off x="2344" y="2256"/>
                <a:ext cx="648" cy="335"/>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8" name="正方形/長方形 17"/>
              <p:cNvSpPr/>
              <p:nvPr/>
            </p:nvSpPr>
            <p:spPr>
              <a:xfrm>
                <a:off x="2352" y="968"/>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19" name="正方形/長方形 18"/>
              <p:cNvSpPr/>
              <p:nvPr/>
            </p:nvSpPr>
            <p:spPr>
              <a:xfrm>
                <a:off x="2344" y="1312"/>
                <a:ext cx="648" cy="336"/>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FFFFFF"/>
                    </a:solidFill>
                    <a:latin typeface="Calibri" panose="020F0502020204030204" pitchFamily="34" charset="0"/>
                  </a:rPr>
                  <a:t>CPU</a:t>
                </a:r>
              </a:p>
            </p:txBody>
          </p:sp>
          <p:sp>
            <p:nvSpPr>
              <p:cNvPr id="20" name="正方形/長方形 19"/>
              <p:cNvSpPr/>
              <p:nvPr/>
            </p:nvSpPr>
            <p:spPr>
              <a:xfrm>
                <a:off x="899" y="968"/>
                <a:ext cx="1445" cy="680"/>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L3 Cache</a:t>
                </a:r>
              </a:p>
            </p:txBody>
          </p:sp>
          <p:sp>
            <p:nvSpPr>
              <p:cNvPr id="21" name="正方形/長方形 20"/>
              <p:cNvSpPr/>
              <p:nvPr/>
            </p:nvSpPr>
            <p:spPr>
              <a:xfrm>
                <a:off x="904" y="1920"/>
                <a:ext cx="1444" cy="680"/>
              </a:xfrm>
              <a:prstGeom prst="rect">
                <a:avLst/>
              </a:prstGeom>
              <a:solidFill>
                <a:schemeClr val="accent2">
                  <a:alpha val="41000"/>
                </a:schemeClr>
              </a:solidFill>
            </p:spPr>
            <p:style>
              <a:lnRef idx="1">
                <a:schemeClr val="accent1"/>
              </a:lnRef>
              <a:fillRef idx="3">
                <a:schemeClr val="accent1"/>
              </a:fillRef>
              <a:effectRef idx="2">
                <a:schemeClr val="accent1"/>
              </a:effectRef>
              <a:fontRef idx="minor">
                <a:schemeClr val="lt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2800">
                    <a:solidFill>
                      <a:srgbClr val="FFFFFF"/>
                    </a:solidFill>
                    <a:latin typeface="Calibri" panose="020F0502020204030204" pitchFamily="34" charset="0"/>
                  </a:rPr>
                  <a:t>L3 Cache</a:t>
                </a:r>
              </a:p>
            </p:txBody>
          </p:sp>
        </p:grpSp>
      </p:grpSp>
      <p:pic>
        <p:nvPicPr>
          <p:cNvPr id="2" name="オーディオ 1">
            <a:hlinkClick r:id="" action="ppaction://media"/>
            <a:extLst>
              <a:ext uri="{FF2B5EF4-FFF2-40B4-BE49-F238E27FC236}">
                <a16:creationId xmlns:a16="http://schemas.microsoft.com/office/drawing/2014/main" id="{0581AF85-CEE1-4DFC-BB2C-0E640A00E1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56"/>
    </mc:Choice>
    <mc:Fallback xmlns="">
      <p:transition spd="slow" advTm="3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7" x="8724900" y="3556000"/>
          <p14:tracePt t="474" x="8342313" y="3575050"/>
          <p14:tracePt t="481" x="8031163" y="3592513"/>
          <p14:tracePt t="489" x="7712075" y="3657600"/>
          <p14:tracePt t="497" x="7319963" y="3694113"/>
          <p14:tracePt t="505" x="7056438" y="3694113"/>
          <p14:tracePt t="513" x="6837363" y="3694113"/>
          <p14:tracePt t="522" x="6610350" y="3694113"/>
          <p14:tracePt t="529" x="6427788" y="3694113"/>
          <p14:tracePt t="538" x="6262688" y="3694113"/>
          <p14:tracePt t="545" x="6135688" y="3694113"/>
          <p14:tracePt t="554" x="6062663" y="3694113"/>
          <p14:tracePt t="562" x="5972175" y="3694113"/>
          <p14:tracePt t="570" x="5943600" y="3694113"/>
          <p14:tracePt t="578" x="5907088" y="3694113"/>
          <p14:tracePt t="691" x="5899150" y="3694113"/>
          <p14:tracePt t="1057" x="5907088" y="3665538"/>
          <p14:tracePt t="1073" x="5907088" y="3648075"/>
          <p14:tracePt t="1082" x="5916613" y="3638550"/>
          <p14:tracePt t="1099" x="5916613" y="3629025"/>
          <p14:tracePt t="1114" x="5916613" y="3621088"/>
          <p14:tracePt t="1123" x="5926138" y="3602038"/>
          <p14:tracePt t="1139" x="5926138" y="3592513"/>
          <p14:tracePt t="1146" x="5935663" y="3584575"/>
          <p14:tracePt t="1155" x="5962650" y="3548063"/>
          <p14:tracePt t="1169" x="5962650" y="3538538"/>
          <p14:tracePt t="1185" x="5962650" y="3519488"/>
          <p14:tracePt t="1194" x="5972175" y="3502025"/>
          <p14:tracePt t="3051" x="5972175" y="3492500"/>
          <p14:tracePt t="4875" x="5980113" y="3475038"/>
          <p14:tracePt t="4884" x="5989638" y="3465513"/>
          <p14:tracePt t="4889" x="5999163" y="3455988"/>
          <p14:tracePt t="4905" x="6007100" y="3446463"/>
          <p14:tracePt t="4921" x="6007100" y="3429000"/>
          <p14:tracePt t="4929" x="6016625" y="3429000"/>
          <p14:tracePt t="10529" x="6016625" y="3446463"/>
          <p14:tracePt t="10537" x="6016625" y="3465513"/>
          <p14:tracePt t="10545" x="6016625" y="3475038"/>
          <p14:tracePt t="10554" x="6016625" y="3492500"/>
          <p14:tracePt t="10571" x="6016625" y="3502025"/>
          <p14:tracePt t="15819" x="6016625" y="3529013"/>
          <p14:tracePt t="15828" x="6016625" y="3538538"/>
          <p14:tracePt t="15851" x="6016625" y="3548063"/>
          <p14:tracePt t="16275" x="6016625" y="3556000"/>
          <p14:tracePt t="16281" x="5999163" y="3575050"/>
          <p14:tracePt t="16289" x="5999163" y="3584575"/>
          <p14:tracePt t="16297" x="5989638" y="3602038"/>
          <p14:tracePt t="16313" x="5989638" y="3629025"/>
          <p14:tracePt t="16321" x="5980113" y="3638550"/>
          <p14:tracePt t="16329" x="5980113" y="3648075"/>
          <p14:tracePt t="16337" x="5980113" y="3657600"/>
          <p14:tracePt t="16345" x="5972175" y="3665538"/>
          <p14:tracePt t="16353" x="5972175" y="3675063"/>
          <p14:tracePt t="16362" x="5953125" y="3702050"/>
          <p14:tracePt t="16370" x="5953125" y="3711575"/>
          <p14:tracePt t="16378" x="5943600" y="3738563"/>
          <p14:tracePt t="16386" x="5943600" y="3757613"/>
          <p14:tracePt t="16395" x="5935663" y="3794125"/>
          <p14:tracePt t="16402" x="5899150" y="3840163"/>
          <p14:tracePt t="16411" x="5889625" y="3867150"/>
          <p14:tracePt t="16418" x="5880100" y="3903663"/>
          <p14:tracePt t="16428" x="5870575" y="3930650"/>
          <p14:tracePt t="16434" x="5853113" y="3976688"/>
          <p14:tracePt t="16444" x="5826125" y="4021138"/>
          <p14:tracePt t="16450" x="5816600" y="4067175"/>
          <p14:tracePt t="16458" x="5797550" y="4086225"/>
          <p14:tracePt t="16466" x="5780088" y="4130675"/>
          <p14:tracePt t="16474" x="5761038" y="4149725"/>
          <p14:tracePt t="16482" x="5734050" y="4176713"/>
          <p14:tracePt t="16490" x="5724525" y="4195763"/>
          <p14:tracePt t="16498" x="5707063" y="4232275"/>
          <p14:tracePt t="16506" x="5697538" y="4232275"/>
          <p14:tracePt t="16515" x="5688013" y="4232275"/>
          <p14:tracePt t="16522" x="5680075" y="4240213"/>
          <p14:tracePt t="16530" x="5653088" y="4240213"/>
          <p14:tracePt t="16538" x="5634038" y="4249738"/>
          <p14:tracePt t="16545" x="5597525" y="4268788"/>
          <p14:tracePt t="16553" x="5561013" y="4276725"/>
          <p14:tracePt t="16561" x="5543550" y="4286250"/>
          <p14:tracePt t="16569" x="5507038" y="4295775"/>
          <p14:tracePt t="16580" x="5441950" y="4303713"/>
          <p14:tracePt t="16585" x="5397500" y="4332288"/>
          <p14:tracePt t="16593" x="5341938" y="4340225"/>
          <p14:tracePt t="16601" x="5314950" y="4340225"/>
          <p14:tracePt t="16609" x="5268913" y="4340225"/>
          <p14:tracePt t="16617" x="5232400" y="4340225"/>
          <p14:tracePt t="16626" x="5187950" y="4340225"/>
          <p14:tracePt t="16633" x="5168900" y="4340225"/>
          <p14:tracePt t="16642" x="5141913" y="4340225"/>
          <p14:tracePt t="16651" x="5132388" y="4340225"/>
          <p14:tracePt t="16660" x="5114925" y="4340225"/>
          <p14:tracePt t="16667" x="5095875" y="4340225"/>
          <p14:tracePt t="16691" x="5086350" y="4340225"/>
          <p14:tracePt t="16699" x="5078413" y="4340225"/>
          <p14:tracePt t="16707" x="5041900" y="4340225"/>
          <p14:tracePt t="16715" x="4995863" y="4340225"/>
          <p14:tracePt t="16723" x="4959350" y="4340225"/>
          <p14:tracePt t="16731" x="4905375" y="4340225"/>
          <p14:tracePt t="16739" x="4876800" y="4340225"/>
          <p14:tracePt t="16747" x="4822825" y="4340225"/>
          <p14:tracePt t="16755" x="4786313" y="4340225"/>
          <p14:tracePt t="16763" x="4767263" y="4332288"/>
          <p14:tracePt t="16771" x="4749800" y="4332288"/>
          <p14:tracePt t="16787" x="4713288" y="4322763"/>
          <p14:tracePt t="16795" x="4686300" y="4313238"/>
          <p14:tracePt t="16803" x="4649788" y="4276725"/>
          <p14:tracePt t="16813" x="4640263" y="4276725"/>
          <p14:tracePt t="16818" x="4594225" y="4259263"/>
          <p14:tracePt t="16828" x="4557713" y="4232275"/>
          <p14:tracePt t="16834" x="4530725" y="4222750"/>
          <p14:tracePt t="16844" x="4530725" y="4213225"/>
          <p14:tracePt t="16850" x="4521200" y="4213225"/>
          <p14:tracePt t="16858" x="4503738" y="4195763"/>
          <p14:tracePt t="16866" x="4494213" y="4186238"/>
          <p14:tracePt t="16874" x="4476750" y="4167188"/>
          <p14:tracePt t="16896" x="4440238" y="4140200"/>
          <p14:tracePt t="16898" x="4430713" y="4130675"/>
          <p14:tracePt t="16906" x="4403725" y="4103688"/>
          <p14:tracePt t="16914" x="4384675" y="4086225"/>
          <p14:tracePt t="16922" x="4340225" y="4021138"/>
          <p14:tracePt t="16930" x="4330700" y="4003675"/>
          <p14:tracePt t="16938" x="4303713" y="3976688"/>
          <p14:tracePt t="16947" x="4284663" y="3940175"/>
          <p14:tracePt t="16954" x="4275138" y="3921125"/>
          <p14:tracePt t="16962" x="4257675" y="3884613"/>
          <p14:tracePt t="16970" x="4230688" y="3848100"/>
          <p14:tracePt t="16978" x="4221163" y="3830638"/>
          <p14:tracePt t="16986" x="4221163" y="3794125"/>
          <p14:tracePt t="16994" x="4194175" y="3748088"/>
          <p14:tracePt t="17002" x="4194175" y="3711575"/>
          <p14:tracePt t="17011" x="4184650" y="3675063"/>
          <p14:tracePt t="17018" x="4165600" y="3611563"/>
          <p14:tracePt t="17028" x="4148138" y="3556000"/>
          <p14:tracePt t="17034" x="4129088" y="3511550"/>
          <p14:tracePt t="17044" x="4129088" y="3465513"/>
          <p14:tracePt t="17050" x="4121150" y="3438525"/>
          <p14:tracePt t="17058" x="4121150" y="3402013"/>
          <p14:tracePt t="17066" x="4111625" y="3355975"/>
          <p14:tracePt t="17074" x="4111625" y="3302000"/>
          <p14:tracePt t="17082" x="4111625" y="3282950"/>
          <p14:tracePt t="17090" x="4111625" y="3236913"/>
          <p14:tracePt t="17098" x="4111625" y="3209925"/>
          <p14:tracePt t="17106" x="4111625" y="3192463"/>
          <p14:tracePt t="17122" x="4111625" y="3146425"/>
          <p14:tracePt t="17138" x="4138613" y="3119438"/>
          <p14:tracePt t="17146" x="4148138" y="3109913"/>
          <p14:tracePt t="17154" x="4184650" y="3063875"/>
          <p14:tracePt t="17163" x="4211638" y="3046413"/>
          <p14:tracePt t="17170" x="4257675" y="3017838"/>
          <p14:tracePt t="17177" x="4284663" y="2990850"/>
          <p14:tracePt t="17186" x="4303713" y="2990850"/>
          <p14:tracePt t="17194" x="4357688" y="2973388"/>
          <p14:tracePt t="17202" x="4384675" y="2963863"/>
          <p14:tracePt t="17211" x="4421188" y="2954338"/>
          <p14:tracePt t="17218" x="4457700" y="2954338"/>
          <p14:tracePt t="17228" x="4503738" y="2954338"/>
          <p14:tracePt t="17234" x="4540250" y="2954338"/>
          <p14:tracePt t="17244" x="4594225" y="2954338"/>
          <p14:tracePt t="17250" x="4640263" y="2954338"/>
          <p14:tracePt t="17258" x="4659313" y="2954338"/>
          <p14:tracePt t="17266" x="4695825" y="2954338"/>
          <p14:tracePt t="17274" x="4713288" y="2963863"/>
          <p14:tracePt t="17282" x="4730750" y="2973388"/>
          <p14:tracePt t="17290" x="4767263" y="2982913"/>
          <p14:tracePt t="17298" x="4767263" y="2990850"/>
          <p14:tracePt t="17306" x="4786313" y="3009900"/>
          <p14:tracePt t="17314" x="4803775" y="3027363"/>
          <p14:tracePt t="17322" x="4822825" y="3063875"/>
          <p14:tracePt t="17330" x="4832350" y="3109913"/>
          <p14:tracePt t="17338" x="4840288" y="3136900"/>
          <p14:tracePt t="17347" x="4849813" y="3173413"/>
          <p14:tracePt t="17354" x="4849813" y="3209925"/>
          <p14:tracePt t="17363" x="4849813" y="3265488"/>
          <p14:tracePt t="17370" x="4849813" y="3319463"/>
          <p14:tracePt t="17379" x="4859338" y="3402013"/>
          <p14:tracePt t="17386" x="4859338" y="3455988"/>
          <p14:tracePt t="17394" x="4859338" y="3511550"/>
          <p14:tracePt t="17402" x="4859338" y="3565525"/>
          <p14:tracePt t="17411" x="4859338" y="3621088"/>
          <p14:tracePt t="17418" x="4859338" y="3684588"/>
          <p14:tracePt t="17429" x="4859338" y="3721100"/>
          <p14:tracePt t="17434" x="4859338" y="3767138"/>
          <p14:tracePt t="17444" x="4849813" y="3784600"/>
          <p14:tracePt t="17450" x="4840288" y="3811588"/>
          <p14:tracePt t="17466" x="4832350" y="3830638"/>
          <p14:tracePt t="17498" x="4832350" y="3848100"/>
          <p14:tracePt t="18259" x="4849813" y="3848100"/>
          <p14:tracePt t="18266" x="4859338" y="3840163"/>
          <p14:tracePt t="18283" x="4859338" y="3830638"/>
          <p14:tracePt t="18291" x="4868863" y="3821113"/>
          <p14:tracePt t="18867" x="4876800" y="3811588"/>
          <p14:tracePt t="18881" x="4895850" y="3775075"/>
          <p14:tracePt t="18889" x="4905375" y="3767138"/>
          <p14:tracePt t="18897" x="4932363" y="3721100"/>
          <p14:tracePt t="18906" x="4959350" y="3675063"/>
          <p14:tracePt t="18914" x="5005388" y="3629025"/>
          <p14:tracePt t="18922" x="5049838" y="3565525"/>
          <p14:tracePt t="18930" x="5114925" y="3502025"/>
          <p14:tracePt t="18938" x="5159375" y="3446463"/>
          <p14:tracePt t="18947" x="5214938" y="3382963"/>
          <p14:tracePt t="18954" x="5287963" y="3319463"/>
          <p14:tracePt t="18963" x="5351463" y="3265488"/>
          <p14:tracePt t="18970" x="5414963" y="3209925"/>
          <p14:tracePt t="18978" x="5478463" y="3155950"/>
          <p14:tracePt t="18986" x="5514975" y="3127375"/>
          <p14:tracePt t="18995" x="5534025" y="3090863"/>
          <p14:tracePt t="19002" x="5580063" y="3046413"/>
          <p14:tracePt t="19011" x="5624513" y="3017838"/>
          <p14:tracePt t="19018" x="5661025" y="2982913"/>
          <p14:tracePt t="19028" x="5707063" y="2936875"/>
          <p14:tracePt t="19034" x="5734050" y="2900363"/>
          <p14:tracePt t="19044" x="5770563" y="2854325"/>
          <p14:tracePt t="19050" x="5807075" y="2808288"/>
          <p14:tracePt t="19059" x="5862638" y="2744788"/>
          <p14:tracePt t="19066" x="5870575" y="2735263"/>
          <p14:tracePt t="19074" x="5899150" y="2681288"/>
          <p14:tracePt t="19082" x="5926138" y="2635250"/>
          <p14:tracePt t="19090" x="5935663" y="2589213"/>
          <p14:tracePt t="19098" x="5962650" y="2562225"/>
          <p14:tracePt t="19106" x="5972175" y="2544763"/>
          <p14:tracePt t="19114" x="5980113" y="2525713"/>
          <p14:tracePt t="19122" x="6016625" y="2489200"/>
          <p14:tracePt t="19138" x="6026150" y="2489200"/>
          <p14:tracePt t="19146" x="6026150" y="2481263"/>
          <p14:tracePt t="19154" x="6043613" y="2452688"/>
          <p14:tracePt t="19163" x="6053138" y="2444750"/>
          <p14:tracePt t="19170" x="6053138" y="2435225"/>
          <p14:tracePt t="19179" x="6062663" y="2416175"/>
          <p14:tracePt t="19186" x="6099175" y="2389188"/>
          <p14:tracePt t="19195" x="6116638" y="2343150"/>
          <p14:tracePt t="19202" x="6126163" y="2306638"/>
          <p14:tracePt t="19210" x="6162675" y="2279650"/>
          <p14:tracePt t="19217" x="6172200" y="2252663"/>
          <p14:tracePt t="19226" x="6208713" y="2206625"/>
          <p14:tracePt t="19233" x="6226175" y="2160588"/>
          <p14:tracePt t="19242" x="6235700" y="2143125"/>
          <p14:tracePt t="19249" x="6235700" y="2133600"/>
          <p14:tracePt t="19257" x="6235700" y="2125663"/>
          <p14:tracePt t="19265" x="6254750" y="2106613"/>
          <p14:tracePt t="19282" x="6254750" y="2097088"/>
          <p14:tracePt t="19651" x="6245225" y="2089150"/>
          <p14:tracePt t="19659" x="6162675" y="2089150"/>
          <p14:tracePt t="19667" x="6089650" y="2089150"/>
          <p14:tracePt t="19673" x="6016625" y="2089150"/>
          <p14:tracePt t="19681" x="5953125" y="2079625"/>
          <p14:tracePt t="19689" x="5899150" y="2070100"/>
          <p14:tracePt t="19697" x="5826125" y="2070100"/>
          <p14:tracePt t="19705" x="5780088" y="2043113"/>
          <p14:tracePt t="19713" x="5716588" y="2033588"/>
          <p14:tracePt t="19721" x="5688013" y="2033588"/>
          <p14:tracePt t="19730" x="5680075" y="2033588"/>
          <p14:tracePt t="19738" x="5661025" y="2033588"/>
          <p14:tracePt t="19835" x="5643563" y="2033588"/>
          <p14:tracePt t="19844" x="5634038" y="2024063"/>
          <p14:tracePt t="19859" x="5624513" y="2024063"/>
          <p14:tracePt t="19867" x="5597525" y="2024063"/>
          <p14:tracePt t="19875" x="5580063" y="2024063"/>
          <p14:tracePt t="19883" x="5561013" y="2024063"/>
          <p14:tracePt t="19900" x="5524500" y="2016125"/>
          <p14:tracePt t="19907" x="5514975" y="2016125"/>
          <p14:tracePt t="19914" x="5507038" y="2016125"/>
          <p14:tracePt t="19923" x="5497513" y="2016125"/>
          <p14:tracePt t="20019" x="5497513" y="2006600"/>
          <p14:tracePt t="20145" x="5497513" y="1987550"/>
          <p14:tracePt t="20161" x="5497513" y="1970088"/>
          <p14:tracePt t="20169" x="5497513" y="1951038"/>
          <p14:tracePt t="20177" x="5497513" y="1943100"/>
          <p14:tracePt t="20185" x="5497513" y="1924050"/>
          <p14:tracePt t="20193" x="5497513" y="1906588"/>
          <p14:tracePt t="20202" x="5507038" y="1897063"/>
          <p14:tracePt t="20209" x="5507038" y="1878013"/>
          <p14:tracePt t="20217" x="5514975" y="1878013"/>
          <p14:tracePt t="20234" x="5524500" y="1870075"/>
          <p14:tracePt t="20244" x="5543550" y="1851025"/>
          <p14:tracePt t="20371" x="5561013" y="1851025"/>
          <p14:tracePt t="20378" x="5616575" y="1851025"/>
          <p14:tracePt t="20386" x="5670550" y="1851025"/>
          <p14:tracePt t="20395" x="5780088" y="1851025"/>
          <p14:tracePt t="20403" x="5853113" y="1851025"/>
          <p14:tracePt t="20411" x="5962650" y="1851025"/>
          <p14:tracePt t="20418" x="6043613" y="1851025"/>
          <p14:tracePt t="20429" x="6099175" y="1851025"/>
          <p14:tracePt t="20434" x="6172200" y="1851025"/>
          <p14:tracePt t="20445" x="6208713" y="1851025"/>
          <p14:tracePt t="20450" x="6254750" y="1851025"/>
          <p14:tracePt t="20461" x="6262688" y="1851025"/>
          <p14:tracePt t="20467" x="6272213" y="1851025"/>
          <p14:tracePt t="20659" x="6262688" y="1851025"/>
          <p14:tracePt t="20673" x="6245225" y="1870075"/>
          <p14:tracePt t="20681" x="6226175" y="1887538"/>
          <p14:tracePt t="20689" x="6218238" y="1897063"/>
          <p14:tracePt t="20697" x="6208713" y="1906588"/>
          <p14:tracePt t="20705" x="6199188" y="1914525"/>
          <p14:tracePt t="20713" x="6181725" y="1970088"/>
          <p14:tracePt t="20721" x="6162675" y="1997075"/>
          <p14:tracePt t="20729" x="6126163" y="2043113"/>
          <p14:tracePt t="20738" x="6116638" y="2089150"/>
          <p14:tracePt t="20746" x="6089650" y="2179638"/>
          <p14:tracePt t="20754" x="6043613" y="2262188"/>
          <p14:tracePt t="20763" x="6016625" y="2362200"/>
          <p14:tracePt t="20770" x="5989638" y="2471738"/>
          <p14:tracePt t="20778" x="5980113" y="2562225"/>
          <p14:tracePt t="20786" x="5962650" y="2681288"/>
          <p14:tracePt t="20794" x="5962650" y="2771775"/>
          <p14:tracePt t="20802" x="5962650" y="2863850"/>
          <p14:tracePt t="20810" x="5962650" y="2917825"/>
          <p14:tracePt t="20818" x="5962650" y="2946400"/>
          <p14:tracePt t="20827" x="5962650" y="2973388"/>
          <p14:tracePt t="20834" x="5962650" y="2982913"/>
          <p14:tracePt t="21123" x="5943600" y="2990850"/>
          <p14:tracePt t="21131" x="5916613" y="2982913"/>
          <p14:tracePt t="21139" x="5862638" y="2954338"/>
          <p14:tracePt t="21149" x="5743575" y="2946400"/>
          <p14:tracePt t="21153" x="5670550" y="2909888"/>
          <p14:tracePt t="21161" x="5551488" y="2844800"/>
          <p14:tracePt t="21169" x="5434013" y="2800350"/>
          <p14:tracePt t="21177" x="5341938" y="2763838"/>
          <p14:tracePt t="21185" x="5278438" y="2735263"/>
          <p14:tracePt t="21193" x="5232400" y="2698750"/>
          <p14:tracePt t="21201" x="5195888" y="2698750"/>
          <p14:tracePt t="21209" x="5187950" y="2690813"/>
          <p14:tracePt t="21380" x="5187950" y="2681288"/>
          <p14:tracePt t="21386" x="5187950" y="2662238"/>
          <p14:tracePt t="21394" x="5187950" y="2625725"/>
          <p14:tracePt t="21409" x="5187950" y="2617788"/>
          <p14:tracePt t="21417" x="5187950" y="2598738"/>
          <p14:tracePt t="21426" x="5214938" y="2562225"/>
          <p14:tracePt t="21443" x="5224463" y="2544763"/>
          <p14:tracePt t="21450" x="5224463" y="2535238"/>
          <p14:tracePt t="21460" x="5232400" y="2517775"/>
          <p14:tracePt t="21466" x="5260975" y="2489200"/>
          <p14:tracePt t="21482" x="5260975" y="2481263"/>
          <p14:tracePt t="21490" x="5268913" y="2471738"/>
          <p14:tracePt t="21506" x="5278438" y="2471738"/>
          <p14:tracePt t="21531" x="5287963" y="2462213"/>
          <p14:tracePt t="21539" x="5297488" y="2462213"/>
          <p14:tracePt t="21548" x="5324475" y="2462213"/>
          <p14:tracePt t="21555" x="5351463" y="2462213"/>
          <p14:tracePt t="21562" x="5405438" y="2462213"/>
          <p14:tracePt t="21571" x="5514975" y="2462213"/>
          <p14:tracePt t="21579" x="5607050" y="2462213"/>
          <p14:tracePt t="21587" x="5734050" y="2462213"/>
          <p14:tracePt t="21597" x="5843588" y="2462213"/>
          <p14:tracePt t="21603" x="5916613" y="2462213"/>
          <p14:tracePt t="21612" x="5962650" y="2462213"/>
          <p14:tracePt t="21619" x="5980113" y="2462213"/>
          <p14:tracePt t="21753" x="5980113" y="2471738"/>
          <p14:tracePt t="21762" x="5980113" y="2489200"/>
          <p14:tracePt t="21769" x="5980113" y="2525713"/>
          <p14:tracePt t="21777" x="5980113" y="2571750"/>
          <p14:tracePt t="21786" x="5980113" y="2625725"/>
          <p14:tracePt t="21793" x="5980113" y="2698750"/>
          <p14:tracePt t="21801" x="5980113" y="2771775"/>
          <p14:tracePt t="21810" x="5980113" y="2844800"/>
          <p14:tracePt t="21818" x="5980113" y="2973388"/>
          <p14:tracePt t="21827" x="5980113" y="3100388"/>
          <p14:tracePt t="21834" x="5999163" y="3228975"/>
          <p14:tracePt t="21845" x="6026150" y="3346450"/>
          <p14:tracePt t="21851" x="6043613" y="3475038"/>
          <p14:tracePt t="21862" x="6053138" y="3584575"/>
          <p14:tracePt t="21866" x="6053138" y="3675063"/>
          <p14:tracePt t="21873" x="6053138" y="3748088"/>
          <p14:tracePt t="21881" x="6072188" y="3848100"/>
          <p14:tracePt t="21889" x="6089650" y="3903663"/>
          <p14:tracePt t="21897" x="6089650" y="3930650"/>
          <p14:tracePt t="21911" x="6089650" y="3967163"/>
          <p14:tracePt t="21913" x="6089650" y="3984625"/>
          <p14:tracePt t="21921" x="6089650" y="4003675"/>
          <p14:tracePt t="22075" x="6089650" y="3994150"/>
          <p14:tracePt t="22139" x="6072188" y="3994150"/>
          <p14:tracePt t="22155" x="6062663" y="3994150"/>
          <p14:tracePt t="22162" x="6053138" y="3994150"/>
          <p14:tracePt t="22171" x="6035675" y="3994150"/>
          <p14:tracePt t="22179" x="6007100" y="3994150"/>
          <p14:tracePt t="22186" x="5989638" y="4013200"/>
          <p14:tracePt t="22194" x="5972175" y="4021138"/>
          <p14:tracePt t="22202" x="5962650" y="4030663"/>
          <p14:tracePt t="22210" x="5935663" y="4040188"/>
          <p14:tracePt t="22218" x="5916613" y="4057650"/>
          <p14:tracePt t="22227" x="5907088" y="4067175"/>
          <p14:tracePt t="22234" x="5899150" y="4076700"/>
          <p14:tracePt t="22299" x="5899150" y="4067175"/>
          <p14:tracePt t="22307" x="5899150" y="4057650"/>
          <p14:tracePt t="22315" x="5880100" y="4040188"/>
          <p14:tracePt t="22324" x="5880100" y="4030663"/>
          <p14:tracePt t="22340" x="5870575" y="4013200"/>
          <p14:tracePt t="22355" x="5862638" y="4003675"/>
          <p14:tracePt t="22362" x="5843588" y="4003675"/>
          <p14:tracePt t="22371" x="5797550" y="4003675"/>
          <p14:tracePt t="22379" x="5761038" y="3994150"/>
          <p14:tracePt t="22387" x="5680075" y="3976688"/>
          <p14:tracePt t="22395" x="5643563" y="3976688"/>
          <p14:tracePt t="22403" x="5570538" y="3976688"/>
          <p14:tracePt t="22411" x="5497513" y="3976688"/>
          <p14:tracePt t="22419" x="5441950" y="3976688"/>
          <p14:tracePt t="22429" x="5387975" y="3976688"/>
          <p14:tracePt t="22435" x="5341938" y="3976688"/>
          <p14:tracePt t="22445" x="5314950" y="3976688"/>
          <p14:tracePt t="22451" x="5287963" y="3976688"/>
          <p14:tracePt t="22571" x="5278438" y="3967163"/>
          <p14:tracePt t="22593" x="5278438" y="3957638"/>
          <p14:tracePt t="22601" x="5278438" y="3940175"/>
          <p14:tracePt t="22609" x="5278438" y="3921125"/>
          <p14:tracePt t="22617" x="5278438" y="3875088"/>
          <p14:tracePt t="22625" x="5278438" y="3867150"/>
          <p14:tracePt t="22633" x="5287963" y="3830638"/>
          <p14:tracePt t="22642" x="5297488" y="3803650"/>
          <p14:tracePt t="22650" x="5305425" y="3775075"/>
          <p14:tracePt t="22660" x="5334000" y="3730625"/>
          <p14:tracePt t="22666" x="5351463" y="3711575"/>
          <p14:tracePt t="22675" x="5351463" y="3702050"/>
          <p14:tracePt t="22682" x="5360988" y="3694113"/>
          <p14:tracePt t="22690" x="5368925" y="3675063"/>
          <p14:tracePt t="22698" x="5378450" y="3665538"/>
          <p14:tracePt t="22722" x="5387975" y="3657600"/>
          <p14:tracePt t="22738" x="5397500" y="3648075"/>
          <p14:tracePt t="22746" x="5405438" y="3648075"/>
          <p14:tracePt t="22762" x="5424488" y="3648075"/>
          <p14:tracePt t="22770" x="5434013" y="3648075"/>
          <p14:tracePt t="22778" x="5461000" y="3648075"/>
          <p14:tracePt t="22794" x="5487988" y="3648075"/>
          <p14:tracePt t="22802" x="5507038" y="3648075"/>
          <p14:tracePt t="22811" x="5534025" y="3648075"/>
          <p14:tracePt t="22818" x="5551488" y="3648075"/>
          <p14:tracePt t="22827" x="5597525" y="3657600"/>
          <p14:tracePt t="22834" x="5616575" y="3665538"/>
          <p14:tracePt t="22844" x="5670550" y="3675063"/>
          <p14:tracePt t="22850" x="5697538" y="3694113"/>
          <p14:tracePt t="22857" x="5743575" y="3694113"/>
          <p14:tracePt t="22865" x="5770563" y="3711575"/>
          <p14:tracePt t="22873" x="5807075" y="3711575"/>
          <p14:tracePt t="22881" x="5834063" y="3738563"/>
          <p14:tracePt t="22896" x="5843588" y="3738563"/>
          <p14:tracePt t="22897" x="5853113" y="3748088"/>
          <p14:tracePt t="22963" x="5853113" y="3757613"/>
          <p14:tracePt t="22978" x="5862638" y="3767138"/>
          <p14:tracePt t="22994" x="5862638" y="3775075"/>
          <p14:tracePt t="23011" x="5862638" y="3784600"/>
          <p14:tracePt t="23018" x="5862638" y="3794125"/>
          <p14:tracePt t="23027" x="5870575" y="3794125"/>
          <p14:tracePt t="23043" x="5870575" y="3811588"/>
          <p14:tracePt t="23050" x="5870575" y="3821113"/>
          <p14:tracePt t="23061" x="5870575" y="3830638"/>
          <p14:tracePt t="23066" x="5870575" y="3840163"/>
          <p14:tracePt t="23075" x="5870575" y="3857625"/>
          <p14:tracePt t="23091" x="5870575" y="3867150"/>
          <p14:tracePt t="23099" x="5870575" y="3894138"/>
          <p14:tracePt t="23106" x="5870575" y="3911600"/>
          <p14:tracePt t="23114" x="5870575" y="3921125"/>
          <p14:tracePt t="23123" x="5870575" y="3948113"/>
          <p14:tracePt t="23130" x="5870575" y="3967163"/>
          <p14:tracePt t="23139" x="5870575" y="4003675"/>
          <p14:tracePt t="23146" x="5826125" y="4067175"/>
          <p14:tracePt t="23154" x="5816600" y="4094163"/>
          <p14:tracePt t="23162" x="5780088" y="4130675"/>
          <p14:tracePt t="23170" x="5780088" y="4186238"/>
          <p14:tracePt t="23178" x="5770563" y="4232275"/>
          <p14:tracePt t="23186" x="5770563" y="4286250"/>
          <p14:tracePt t="23195" x="5770563" y="4340225"/>
          <p14:tracePt t="23203" x="5770563" y="4395788"/>
          <p14:tracePt t="23211" x="5770563" y="4441825"/>
          <p14:tracePt t="23219" x="5770563" y="4478338"/>
          <p14:tracePt t="23228" x="5780088" y="4505325"/>
          <p14:tracePt t="23235" x="5797550" y="4568825"/>
          <p14:tracePt t="23244" x="5797550" y="4605338"/>
          <p14:tracePt t="23250" x="5797550" y="4651375"/>
          <p14:tracePt t="23261" x="5797550" y="4687888"/>
          <p14:tracePt t="23266" x="5797550" y="4714875"/>
          <p14:tracePt t="23275" x="5797550" y="4760913"/>
          <p14:tracePt t="23282" x="5797550" y="4778375"/>
          <p14:tracePt t="23291" x="5780088" y="4805363"/>
          <p14:tracePt t="23298" x="5780088" y="4814888"/>
          <p14:tracePt t="23307" x="5770563" y="4824413"/>
          <p14:tracePt t="23314" x="5753100" y="4833938"/>
          <p14:tracePt t="23323" x="5743575" y="4841875"/>
          <p14:tracePt t="23362" x="5734050" y="4841875"/>
          <p14:tracePt t="23371" x="5716588" y="4841875"/>
          <p14:tracePt t="23387" x="5697538" y="4824413"/>
          <p14:tracePt t="23499" x="5688013" y="4797425"/>
          <p14:tracePt t="23515" x="5661025" y="4797425"/>
          <p14:tracePt t="23522" x="5607050" y="4778375"/>
          <p14:tracePt t="23531" x="5561013" y="4760913"/>
          <p14:tracePt t="23538" x="5497513" y="4741863"/>
          <p14:tracePt t="23547" x="5441950" y="4724400"/>
          <p14:tracePt t="23554" x="5360988" y="4714875"/>
          <p14:tracePt t="23564" x="5287963" y="4705350"/>
          <p14:tracePt t="23571" x="5241925" y="4678363"/>
          <p14:tracePt t="23578" x="5195888" y="4668838"/>
          <p14:tracePt t="23586" x="5178425" y="4660900"/>
          <p14:tracePt t="23666" x="5178425" y="4641850"/>
          <p14:tracePt t="23675" x="5178425" y="4632325"/>
          <p14:tracePt t="23682" x="5178425" y="4624388"/>
          <p14:tracePt t="23698" x="5178425" y="4595813"/>
          <p14:tracePt t="23715" x="5187950" y="4587875"/>
          <p14:tracePt t="23723" x="5195888" y="4578350"/>
          <p14:tracePt t="23730" x="5205413" y="4551363"/>
          <p14:tracePt t="23738" x="5214938" y="4541838"/>
          <p14:tracePt t="23748" x="5232400" y="4522788"/>
          <p14:tracePt t="23755" x="5241925" y="4505325"/>
          <p14:tracePt t="23763" x="5268913" y="4459288"/>
          <p14:tracePt t="23770" x="5297488" y="4432300"/>
          <p14:tracePt t="23778" x="5314950" y="4386263"/>
          <p14:tracePt t="23786" x="5334000" y="4359275"/>
          <p14:tracePt t="23794" x="5351463" y="4322763"/>
          <p14:tracePt t="23803" x="5368925" y="4286250"/>
          <p14:tracePt t="23811" x="5387975" y="4249738"/>
          <p14:tracePt t="23819" x="5405438" y="4232275"/>
          <p14:tracePt t="23825" x="5405438" y="4222750"/>
          <p14:tracePt t="23845" x="5424488" y="4203700"/>
          <p14:tracePt t="23914" x="5434013" y="4203700"/>
          <p14:tracePt t="23938" x="5441950" y="4203700"/>
          <p14:tracePt t="23946" x="5478463" y="4203700"/>
          <p14:tracePt t="23954" x="5514975" y="4203700"/>
          <p14:tracePt t="23962" x="5561013" y="4203700"/>
          <p14:tracePt t="23970" x="5634038" y="4232275"/>
          <p14:tracePt t="23977" x="5734050" y="4259263"/>
          <p14:tracePt t="23986" x="5826125" y="4268788"/>
          <p14:tracePt t="23995" x="5916613" y="4286250"/>
          <p14:tracePt t="24002" x="6016625" y="4295775"/>
          <p14:tracePt t="24010" x="6108700" y="4295775"/>
          <p14:tracePt t="24018" x="6199188" y="4322763"/>
          <p14:tracePt t="24027" x="6262688" y="4322763"/>
          <p14:tracePt t="24034" x="6299200" y="4322763"/>
          <p14:tracePt t="24044" x="6326188" y="4322763"/>
          <p14:tracePt t="24050" x="6335713" y="4322763"/>
          <p14:tracePt t="24074" x="6354763" y="4322763"/>
          <p14:tracePt t="24107" x="6354763" y="4313238"/>
          <p14:tracePt t="24419" x="6345238" y="4313238"/>
          <p14:tracePt t="24427" x="6335713" y="4322763"/>
          <p14:tracePt t="24435" x="6335713" y="4332288"/>
          <p14:tracePt t="24444" x="6326188" y="4340225"/>
          <p14:tracePt t="24451" x="6308725" y="4359275"/>
          <p14:tracePt t="24461" x="6299200" y="4359275"/>
          <p14:tracePt t="24466" x="6291263" y="4386263"/>
          <p14:tracePt t="24474" x="6281738" y="4395788"/>
          <p14:tracePt t="24482" x="6281738" y="4405313"/>
          <p14:tracePt t="24490" x="6262688" y="4432300"/>
          <p14:tracePt t="24498" x="6254750" y="4449763"/>
          <p14:tracePt t="24506" x="6254750" y="4459288"/>
          <p14:tracePt t="24514" x="6245225" y="4478338"/>
          <p14:tracePt t="24522" x="6245225" y="4486275"/>
          <p14:tracePt t="24530" x="6245225" y="4495800"/>
          <p14:tracePt t="24538" x="6245225" y="4505325"/>
          <p14:tracePt t="24546" x="6235700" y="4522788"/>
          <p14:tracePt t="24554" x="6235700" y="4532313"/>
          <p14:tracePt t="24562" x="6235700" y="4541838"/>
          <p14:tracePt t="24579" x="6226175" y="4551363"/>
          <p14:tracePt t="24689" x="6218238" y="4559300"/>
          <p14:tracePt t="24705" x="6208713" y="4578350"/>
          <p14:tracePt t="24722" x="6199188" y="4587875"/>
          <p14:tracePt t="24811" x="6181725" y="4595813"/>
          <p14:tracePt t="24819" x="6172200" y="4595813"/>
          <p14:tracePt t="24827" x="6135688" y="4595813"/>
          <p14:tracePt t="24835" x="6089650" y="4595813"/>
          <p14:tracePt t="24845" x="6080125" y="4595813"/>
          <p14:tracePt t="24851" x="6035675" y="4595813"/>
          <p14:tracePt t="24862" x="6016625" y="4595813"/>
          <p14:tracePt t="24867" x="5980113" y="4595813"/>
          <p14:tracePt t="24875" x="5972175" y="4595813"/>
          <p14:tracePt t="24883" x="5943600" y="4595813"/>
          <p14:tracePt t="24900" x="5907088" y="4595813"/>
          <p14:tracePt t="24907" x="5899150" y="4595813"/>
          <p14:tracePt t="24922" x="5889625" y="4595813"/>
          <p14:tracePt t="25315" x="5862638" y="4595813"/>
          <p14:tracePt t="25323" x="5853113" y="4595813"/>
          <p14:tracePt t="25331" x="5843588" y="4595813"/>
          <p14:tracePt t="25339" x="5826125" y="4595813"/>
          <p14:tracePt t="25673" x="5816600" y="4595813"/>
          <p14:tracePt t="25681" x="5797550" y="4595813"/>
          <p14:tracePt t="25689" x="5761038" y="4595813"/>
          <p14:tracePt t="25698" x="5716588" y="4595813"/>
          <p14:tracePt t="25706" x="5661025" y="4595813"/>
          <p14:tracePt t="25714" x="5588000" y="4568825"/>
          <p14:tracePt t="25722" x="5524500" y="4559300"/>
          <p14:tracePt t="25730" x="5470525" y="4551363"/>
          <p14:tracePt t="25738" x="5434013" y="4541838"/>
          <p14:tracePt t="25746" x="5405438" y="4532313"/>
          <p14:tracePt t="25754" x="5397500" y="4522788"/>
          <p14:tracePt t="25762" x="5378450" y="4514850"/>
          <p14:tracePt t="25770" x="5368925" y="4505325"/>
          <p14:tracePt t="25786" x="5368925" y="4495800"/>
          <p14:tracePt t="25794" x="5360988" y="4478338"/>
          <p14:tracePt t="25802" x="5360988" y="4459288"/>
          <p14:tracePt t="25810" x="5360988" y="4432300"/>
          <p14:tracePt t="25818" x="5360988" y="4413250"/>
          <p14:tracePt t="25827" x="5360988" y="4386263"/>
          <p14:tracePt t="25834" x="5360988" y="4368800"/>
          <p14:tracePt t="25843" x="5360988" y="4340225"/>
          <p14:tracePt t="25850" x="5360988" y="4332288"/>
          <p14:tracePt t="25859" x="5360988" y="4303713"/>
          <p14:tracePt t="25865" x="5360988" y="4286250"/>
          <p14:tracePt t="25873" x="5360988" y="4276725"/>
          <p14:tracePt t="25881" x="5360988" y="4268788"/>
          <p14:tracePt t="25894" x="5360988" y="4240213"/>
          <p14:tracePt t="25897" x="5368925" y="4222750"/>
          <p14:tracePt t="25906" x="5387975" y="4203700"/>
          <p14:tracePt t="25913" x="5397500" y="4195763"/>
          <p14:tracePt t="25929" x="5414963" y="4195763"/>
          <p14:tracePt t="25937" x="5441950" y="4159250"/>
          <p14:tracePt t="25945" x="5451475" y="4159250"/>
          <p14:tracePt t="25953" x="5470525" y="4159250"/>
          <p14:tracePt t="25961" x="5507038" y="4159250"/>
          <p14:tracePt t="25969" x="5561013" y="4159250"/>
          <p14:tracePt t="25977" x="5597525" y="4159250"/>
          <p14:tracePt t="25986" x="5653088" y="4159250"/>
          <p14:tracePt t="25993" x="5688013" y="4159250"/>
          <p14:tracePt t="26001" x="5734050" y="4159250"/>
          <p14:tracePt t="26009" x="5770563" y="4159250"/>
          <p14:tracePt t="26017" x="5807075" y="4159250"/>
          <p14:tracePt t="26025" x="5826125" y="4159250"/>
          <p14:tracePt t="26033" x="5843588" y="4167188"/>
          <p14:tracePt t="26042" x="5870575" y="4176713"/>
          <p14:tracePt t="26049" x="5880100" y="4176713"/>
          <p14:tracePt t="26059" x="5889625" y="4176713"/>
          <p14:tracePt t="26267" x="5899150" y="4176713"/>
          <p14:tracePt t="26275" x="5899150" y="4159250"/>
          <p14:tracePt t="26283" x="5916613" y="4113213"/>
          <p14:tracePt t="26291" x="5926138" y="4094163"/>
          <p14:tracePt t="26299" x="5926138" y="4067175"/>
          <p14:tracePt t="26307" x="5926138" y="4030663"/>
          <p14:tracePt t="26315" x="5926138" y="4003675"/>
          <p14:tracePt t="26323" x="5935663" y="3994150"/>
          <p14:tracePt t="26330" x="5935663" y="3984625"/>
          <p14:tracePt t="26339" x="5943600" y="3976688"/>
          <p14:tracePt t="27220" x="5962650" y="3967163"/>
          <p14:tracePt t="27228" x="5999163" y="3967163"/>
          <p14:tracePt t="27234" x="6016625" y="3967163"/>
          <p14:tracePt t="27245" x="6026150" y="3957638"/>
          <p14:tracePt t="27251" x="6062663" y="3948113"/>
          <p14:tracePt t="27265" x="6089650" y="3948113"/>
          <p14:tracePt t="27273" x="6099175" y="3940175"/>
          <p14:tracePt t="27281" x="6108700" y="3930650"/>
          <p14:tracePt t="27515" x="6099175" y="3930650"/>
          <p14:tracePt t="27523" x="6072188" y="3930650"/>
          <p14:tracePt t="27531" x="6053138" y="3940175"/>
          <p14:tracePt t="27539" x="5999163" y="3948113"/>
          <p14:tracePt t="27547" x="5943600" y="3948113"/>
          <p14:tracePt t="27554" x="5889625" y="3948113"/>
          <p14:tracePt t="27562" x="5807075" y="3976688"/>
          <p14:tracePt t="27570" x="5734050" y="3994150"/>
          <p14:tracePt t="27579" x="5653088" y="3994150"/>
          <p14:tracePt t="27586" x="5597525" y="3994150"/>
          <p14:tracePt t="27594" x="5543550" y="3994150"/>
          <p14:tracePt t="27601" x="5514975" y="3994150"/>
          <p14:tracePt t="27609" x="5470525" y="3994150"/>
          <p14:tracePt t="27617" x="5441950" y="3994150"/>
          <p14:tracePt t="27625" x="5424488" y="3994150"/>
          <p14:tracePt t="27633" x="5414963" y="3994150"/>
          <p14:tracePt t="27674" x="5405438" y="3994150"/>
          <p14:tracePt t="27682" x="5397500" y="3984625"/>
          <p14:tracePt t="27723" x="5387975" y="3976688"/>
          <p14:tracePt t="27811" x="5378450" y="3957638"/>
          <p14:tracePt t="27827" x="5368925" y="3948113"/>
          <p14:tracePt t="27843" x="5360988" y="3930650"/>
          <p14:tracePt t="27850" x="5351463" y="3921125"/>
          <p14:tracePt t="27867" x="5351463" y="3911600"/>
          <p14:tracePt t="27876" x="5351463" y="3894138"/>
          <p14:tracePt t="27883" x="5351463" y="3875088"/>
          <p14:tracePt t="27899" x="5351463" y="3830638"/>
          <p14:tracePt t="27908" x="5351463" y="3811588"/>
          <p14:tracePt t="27914" x="5351463" y="3767138"/>
          <p14:tracePt t="27930" x="5351463" y="3738563"/>
          <p14:tracePt t="27938" x="5351463" y="3702050"/>
          <p14:tracePt t="27946" x="5360988" y="3702050"/>
          <p14:tracePt t="27954" x="5368925" y="3684588"/>
          <p14:tracePt t="27962" x="5387975" y="3665538"/>
          <p14:tracePt t="27970" x="5405438" y="3657600"/>
          <p14:tracePt t="27978" x="5441950" y="3629025"/>
          <p14:tracePt t="27986" x="5461000" y="3621088"/>
          <p14:tracePt t="27994" x="5497513" y="3621088"/>
          <p14:tracePt t="28002" x="5543550" y="3611563"/>
          <p14:tracePt t="28010" x="5616575" y="3611563"/>
          <p14:tracePt t="28018" x="5670550" y="3611563"/>
          <p14:tracePt t="28025" x="5780088" y="3611563"/>
          <p14:tracePt t="28033" x="5853113" y="3611563"/>
          <p14:tracePt t="28042" x="5926138" y="3611563"/>
          <p14:tracePt t="28050" x="5972175" y="3611563"/>
          <p14:tracePt t="28059" x="6007100" y="3611563"/>
          <p14:tracePt t="28066" x="6043613" y="3611563"/>
          <p14:tracePt t="28074" x="6062663" y="3621088"/>
          <p14:tracePt t="28082" x="6072188" y="3629025"/>
          <p14:tracePt t="28090" x="6089650" y="3648075"/>
          <p14:tracePt t="28098" x="6108700" y="3665538"/>
          <p14:tracePt t="28106" x="6126163" y="3684588"/>
          <p14:tracePt t="28114" x="6135688" y="3694113"/>
          <p14:tracePt t="28122" x="6145213" y="3711575"/>
          <p14:tracePt t="28130" x="6162675" y="3738563"/>
          <p14:tracePt t="28138" x="6172200" y="3757613"/>
          <p14:tracePt t="28146" x="6172200" y="3767138"/>
          <p14:tracePt t="28154" x="6181725" y="3784600"/>
          <p14:tracePt t="28162" x="6181725" y="3803650"/>
          <p14:tracePt t="28170" x="6189663" y="3811588"/>
          <p14:tracePt t="28178" x="6208713" y="3840163"/>
          <p14:tracePt t="28186" x="6208713" y="3848100"/>
          <p14:tracePt t="28194" x="6208713" y="3867150"/>
          <p14:tracePt t="28202" x="6208713" y="3894138"/>
          <p14:tracePt t="28211" x="6208713" y="3903663"/>
          <p14:tracePt t="28217" x="6208713" y="3930650"/>
          <p14:tracePt t="28233" x="6208713" y="3948113"/>
          <p14:tracePt t="28241" x="6208713" y="3967163"/>
          <p14:tracePt t="28259" x="6208713" y="3984625"/>
          <p14:tracePt t="28277" x="6199188" y="4003675"/>
          <p14:tracePt t="28283" x="6189663" y="4021138"/>
          <p14:tracePt t="28291" x="6162675" y="4030663"/>
          <p14:tracePt t="28299" x="6145213" y="4040188"/>
          <p14:tracePt t="28307" x="6108700" y="4049713"/>
          <p14:tracePt t="28315" x="6080125" y="4049713"/>
          <p14:tracePt t="28323" x="6043613" y="4076700"/>
          <p14:tracePt t="28330" x="6016625" y="4086225"/>
          <p14:tracePt t="28339" x="5972175" y="4086225"/>
          <p14:tracePt t="28347" x="5943600" y="4086225"/>
          <p14:tracePt t="28355" x="5916613" y="4086225"/>
          <p14:tracePt t="28363" x="5880100" y="4086225"/>
          <p14:tracePt t="28371" x="5862638" y="4086225"/>
          <p14:tracePt t="28378" x="5816600" y="4086225"/>
          <p14:tracePt t="28386" x="5807075" y="4086225"/>
          <p14:tracePt t="28394" x="5780088" y="4086225"/>
          <p14:tracePt t="28427" x="5770563" y="4076700"/>
          <p14:tracePt t="28450" x="5770563" y="4067175"/>
          <p14:tracePt t="28460" x="5761038" y="4030663"/>
          <p14:tracePt t="28467" x="5761038" y="4021138"/>
          <p14:tracePt t="28477" x="5761038" y="3994150"/>
          <p14:tracePt t="28483" x="5761038" y="3984625"/>
          <p14:tracePt t="28491" x="5761038" y="3940175"/>
          <p14:tracePt t="28499" x="5761038" y="3903663"/>
          <p14:tracePt t="28507" x="5770563" y="3840163"/>
          <p14:tracePt t="28514" x="5797550" y="3775075"/>
          <p14:tracePt t="28523" x="5834063" y="3730625"/>
          <p14:tracePt t="28531" x="5862638" y="3665538"/>
          <p14:tracePt t="28538" x="5889625" y="3621088"/>
          <p14:tracePt t="28549" x="5916613" y="3575050"/>
          <p14:tracePt t="28555" x="5926138" y="3548063"/>
          <p14:tracePt t="28564" x="5962650" y="3519488"/>
          <p14:tracePt t="28571" x="5972175" y="3482975"/>
          <p14:tracePt t="28580" x="5980113" y="3455988"/>
          <p14:tracePt t="28586" x="5989638" y="3438525"/>
          <p14:tracePt t="28594" x="5999163" y="3429000"/>
          <p14:tracePt t="28602" x="6016625" y="3411538"/>
          <p14:tracePt t="28611" x="6026150" y="3392488"/>
          <p14:tracePt t="28618" x="6043613" y="3375025"/>
          <p14:tracePt t="28627" x="6053138" y="3355975"/>
          <p14:tracePt t="28634" x="6062663" y="3338513"/>
          <p14:tracePt t="28644" x="6072188" y="3319463"/>
          <p14:tracePt t="28650" x="6072188" y="3302000"/>
          <p14:tracePt t="28661" x="6089650" y="3273425"/>
          <p14:tracePt t="28667" x="6089650" y="3236913"/>
          <p14:tracePt t="28675" x="6099175" y="3200400"/>
          <p14:tracePt t="28682" x="6099175" y="3173413"/>
          <p14:tracePt t="28691" x="6099175" y="3155950"/>
          <p14:tracePt t="28698" x="6108700" y="3119438"/>
          <p14:tracePt t="28707" x="6108700" y="3100388"/>
          <p14:tracePt t="28714" x="6108700" y="3063875"/>
          <p14:tracePt t="28723" x="6116638" y="3054350"/>
          <p14:tracePt t="28730" x="6116638" y="3046413"/>
          <p14:tracePt t="28739" x="6116638" y="3027363"/>
          <p14:tracePt t="28754" x="6116638" y="3017838"/>
          <p14:tracePt t="28762" x="6116638" y="3009900"/>
          <p14:tracePt t="28770" x="6116638" y="2990850"/>
          <p14:tracePt t="28786" x="6116638" y="2982913"/>
          <p14:tracePt t="28802" x="6116638" y="2973388"/>
          <p14:tracePt t="28810" x="6116638" y="2963863"/>
          <p14:tracePt t="28818" x="6116638" y="2954338"/>
          <p14:tracePt t="28827" x="6116638" y="2946400"/>
          <p14:tracePt t="28834" x="6116638" y="2936875"/>
          <p14:tracePt t="28850" x="6116638" y="2927350"/>
          <p14:tracePt t="28860" x="6116638" y="2909888"/>
          <p14:tracePt t="28866" x="6116638" y="2900363"/>
          <p14:tracePt t="28931" x="6108700" y="2890838"/>
          <p14:tracePt t="29002" x="6108700" y="2881313"/>
          <p14:tracePt t="29018" x="6108700" y="2873375"/>
          <p14:tracePt t="29042" x="6108700" y="2863850"/>
          <p14:tracePt t="29131" x="6099175" y="2854325"/>
          <p14:tracePt t="29140" x="6043613" y="2854325"/>
          <p14:tracePt t="29145" x="5989638" y="2854325"/>
          <p14:tracePt t="29153" x="5916613" y="2854325"/>
          <p14:tracePt t="29161" x="5843588" y="2854325"/>
          <p14:tracePt t="29169" x="5770563" y="2854325"/>
          <p14:tracePt t="29177" x="5697538" y="2854325"/>
          <p14:tracePt t="29185" x="5643563" y="2854325"/>
          <p14:tracePt t="29193" x="5597525" y="2844800"/>
          <p14:tracePt t="29202" x="5580063" y="2836863"/>
          <p14:tracePt t="29209" x="5551488" y="2836863"/>
          <p14:tracePt t="29225" x="5543550" y="2836863"/>
          <p14:tracePt t="29307" x="5534025" y="2827338"/>
          <p14:tracePt t="29315" x="5534025" y="2817813"/>
          <p14:tracePt t="29331" x="5534025" y="2808288"/>
          <p14:tracePt t="29339" x="5534025" y="2781300"/>
          <p14:tracePt t="29346" x="5534025" y="2763838"/>
          <p14:tracePt t="29355" x="5534025" y="2744788"/>
          <p14:tracePt t="29364" x="5534025" y="2727325"/>
          <p14:tracePt t="29371" x="5534025" y="2698750"/>
          <p14:tracePt t="29379" x="5534025" y="2690813"/>
          <p14:tracePt t="29387" x="5534025" y="2662238"/>
          <p14:tracePt t="29395" x="5543550" y="2644775"/>
          <p14:tracePt t="29412" x="5551488" y="2635250"/>
          <p14:tracePt t="29419" x="5561013" y="2617788"/>
          <p14:tracePt t="29428" x="5570538" y="2598738"/>
          <p14:tracePt t="29435" x="5580063" y="2589213"/>
          <p14:tracePt t="29451" x="5588000" y="2581275"/>
          <p14:tracePt t="29467" x="5607050" y="2562225"/>
          <p14:tracePt t="29477" x="5616575" y="2562225"/>
          <p14:tracePt t="29483" x="5624513" y="2562225"/>
          <p14:tracePt t="29491" x="5653088" y="2562225"/>
          <p14:tracePt t="29499" x="5661025" y="2562225"/>
          <p14:tracePt t="29507" x="5670550" y="2562225"/>
          <p14:tracePt t="29515" x="5707063" y="2562225"/>
          <p14:tracePt t="29524" x="5734050" y="2562225"/>
          <p14:tracePt t="29531" x="5761038" y="2562225"/>
          <p14:tracePt t="29539" x="5807075" y="2562225"/>
          <p14:tracePt t="29546" x="5826125" y="2562225"/>
          <p14:tracePt t="29554" x="5853113" y="2562225"/>
          <p14:tracePt t="29563" x="5862638" y="2562225"/>
          <p14:tracePt t="29579" x="5880100" y="2571750"/>
          <p14:tracePt t="29587" x="5889625" y="2581275"/>
          <p14:tracePt t="29594" x="5899150" y="2589213"/>
          <p14:tracePt t="29610" x="5899150" y="2598738"/>
          <p14:tracePt t="29627" x="5899150" y="2608263"/>
          <p14:tracePt t="29635" x="5899150" y="2625725"/>
          <p14:tracePt t="29650" x="5899150" y="2635250"/>
          <p14:tracePt t="29675" x="5899150" y="2644775"/>
          <p14:tracePt t="29682" x="5899150" y="2671763"/>
          <p14:tracePt t="29690" x="5899150" y="2681288"/>
          <p14:tracePt t="29699" x="5899150" y="2698750"/>
          <p14:tracePt t="29707" x="5899150" y="2717800"/>
          <p14:tracePt t="29722" x="5899150" y="2735263"/>
          <p14:tracePt t="29747" x="5899150" y="2754313"/>
          <p14:tracePt t="29770" x="5889625" y="2754313"/>
          <p14:tracePt t="29843" x="5880100" y="2763838"/>
          <p14:tracePt t="29866" x="5870575" y="2771775"/>
          <p14:tracePt t="30187" x="5853113" y="2781300"/>
          <p14:tracePt t="30203" x="5807075" y="2790825"/>
          <p14:tracePt t="30210" x="5797550" y="2800350"/>
          <p14:tracePt t="30226" x="5780088" y="2808288"/>
          <p14:tracePt t="30291" x="5770563" y="2808288"/>
          <p14:tracePt t="30547" x="5761038" y="2817813"/>
          <p14:tracePt t="30555" x="5734050" y="2817813"/>
          <p14:tracePt t="30563" x="5716588" y="2827338"/>
          <p14:tracePt t="30570" x="5688013" y="2827338"/>
          <p14:tracePt t="30579" x="5670550" y="2827338"/>
          <p14:tracePt t="30586" x="5661025" y="2827338"/>
          <p14:tracePt t="30594" x="5634038" y="2836863"/>
          <p14:tracePt t="30603" x="5624513" y="2844800"/>
          <p14:tracePt t="31370" x="5643563" y="2844800"/>
          <p14:tracePt t="31378" x="5680075" y="2844800"/>
          <p14:tracePt t="31386" x="5724525" y="2827338"/>
          <p14:tracePt t="31394" x="5807075" y="2817813"/>
          <p14:tracePt t="31402" x="5862638" y="2790825"/>
          <p14:tracePt t="31410" x="5962650" y="2781300"/>
          <p14:tracePt t="31418" x="6072188" y="2754313"/>
          <p14:tracePt t="31427" x="6181725" y="2735263"/>
          <p14:tracePt t="31434" x="6299200" y="2727325"/>
          <p14:tracePt t="31443" x="6445250" y="2708275"/>
          <p14:tracePt t="31450" x="6554788" y="2690813"/>
          <p14:tracePt t="31460" x="6664325" y="2662238"/>
          <p14:tracePt t="31466" x="6764338" y="2654300"/>
          <p14:tracePt t="31476" x="6856413" y="2635250"/>
          <p14:tracePt t="31482" x="6919913" y="2625725"/>
          <p14:tracePt t="31491" x="6992938" y="2589213"/>
          <p14:tracePt t="31498" x="7019925" y="2581275"/>
          <p14:tracePt t="31506" x="7037388" y="2571750"/>
          <p14:tracePt t="31523" x="7056438" y="2562225"/>
          <p14:tracePt t="33099" x="7056438" y="2571750"/>
          <p14:tracePt t="33123" x="7056438" y="2581275"/>
          <p14:tracePt t="33139" x="7056438" y="2589213"/>
          <p14:tracePt t="33387" x="7037388" y="2589213"/>
          <p14:tracePt t="33395" x="6992938" y="2589213"/>
          <p14:tracePt t="33403" x="6964363" y="2554288"/>
          <p14:tracePt t="33412" x="6883400" y="2489200"/>
          <p14:tracePt t="33419" x="6783388" y="2425700"/>
          <p14:tracePt t="33427" x="6645275" y="2335213"/>
          <p14:tracePt t="33435" x="6454775" y="2279650"/>
          <p14:tracePt t="33444" x="6254750" y="2189163"/>
          <p14:tracePt t="33451" x="5989638" y="2116138"/>
          <p14:tracePt t="33461" x="5734050" y="2060575"/>
          <p14:tracePt t="33467" x="5570538" y="1997075"/>
          <p14:tracePt t="33477" x="5405438" y="1951038"/>
          <p14:tracePt t="33483" x="5251450" y="1914525"/>
          <p14:tracePt t="33493" x="5141913" y="1870075"/>
          <p14:tracePt t="33499" x="5022850" y="1824038"/>
          <p14:tracePt t="33507" x="4886325" y="1768475"/>
          <p14:tracePt t="33516" x="4759325" y="1687513"/>
          <p14:tracePt t="33522" x="4640263" y="1631950"/>
          <p14:tracePt t="33530" x="4521200" y="1577975"/>
          <p14:tracePt t="33538" x="4394200" y="1531938"/>
          <p14:tracePt t="33547" x="4294188" y="1477963"/>
          <p14:tracePt t="33554" x="4175125" y="1412875"/>
          <p14:tracePt t="33563" x="4075113" y="1331913"/>
          <p14:tracePt t="33570" x="3956050" y="1258888"/>
          <p14:tracePt t="33580" x="3856038" y="1185863"/>
          <p14:tracePt t="33586" x="3702050" y="1093788"/>
          <p14:tracePt t="33596" x="3636963" y="1020763"/>
          <p14:tracePt t="33602" x="3636963" y="993775"/>
          <p14:tracePt t="33610" x="3636963" y="957263"/>
          <p14:tracePt t="33618" x="3636963" y="911225"/>
          <p14:tracePt t="33626" x="3636963" y="857250"/>
          <p14:tracePt t="33634" x="3665538" y="774700"/>
          <p14:tracePt t="33642" x="3692525" y="701675"/>
          <p14:tracePt t="33650" x="3702050" y="657225"/>
          <p14:tracePt t="33660" x="3729038" y="574675"/>
          <p14:tracePt t="33666" x="3756025" y="482600"/>
          <p14:tracePt t="33676" x="3765550" y="382588"/>
          <p14:tracePt t="33682" x="3810000" y="292100"/>
          <p14:tracePt t="33690" x="3838575" y="173038"/>
          <p14:tracePt t="33698" x="3865563" y="82550"/>
          <p14:tracePt t="33706" x="3875088"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pPr eaLnBrk="1" hangingPunct="1"/>
            <a:r>
              <a:rPr lang="en-US" altLang="ja-JP"/>
              <a:t>NUMA</a:t>
            </a:r>
          </a:p>
        </p:txBody>
      </p:sp>
      <p:sp>
        <p:nvSpPr>
          <p:cNvPr id="43011" name="Rectangle 1027"/>
          <p:cNvSpPr>
            <a:spLocks noGrp="1" noChangeArrowheads="1"/>
          </p:cNvSpPr>
          <p:nvPr>
            <p:ph type="body" idx="1"/>
          </p:nvPr>
        </p:nvSpPr>
        <p:spPr>
          <a:xfrm>
            <a:off x="1042988" y="908050"/>
            <a:ext cx="7772400" cy="4114800"/>
          </a:xfrm>
        </p:spPr>
        <p:txBody>
          <a:bodyPr/>
          <a:lstStyle/>
          <a:p>
            <a:pPr eaLnBrk="1" hangingPunct="1"/>
            <a:r>
              <a:rPr lang="en-US" altLang="ja-JP"/>
              <a:t>Each processor provides a local memory, and accesses other processors’ memory through the network.</a:t>
            </a:r>
          </a:p>
          <a:p>
            <a:pPr eaLnBrk="1" hangingPunct="1"/>
            <a:r>
              <a:rPr lang="en-US" altLang="ja-JP"/>
              <a:t>Address translation and cache control often make the hardware structure complicated.</a:t>
            </a:r>
          </a:p>
          <a:p>
            <a:pPr eaLnBrk="1" hangingPunct="1"/>
            <a:r>
              <a:rPr lang="en-US" altLang="ja-JP"/>
              <a:t>Scalable</a:t>
            </a:r>
            <a:r>
              <a:rPr lang="ja-JP" altLang="en-US"/>
              <a:t>：</a:t>
            </a:r>
          </a:p>
          <a:p>
            <a:pPr lvl="1" eaLnBrk="1" hangingPunct="1"/>
            <a:r>
              <a:rPr lang="en-US" altLang="ja-JP"/>
              <a:t>Programs for UMA can run without modification. </a:t>
            </a:r>
          </a:p>
          <a:p>
            <a:pPr lvl="1" eaLnBrk="1" hangingPunct="1"/>
            <a:r>
              <a:rPr lang="en-US" altLang="ja-JP"/>
              <a:t>The performance is improved as the system size.</a:t>
            </a:r>
          </a:p>
        </p:txBody>
      </p:sp>
      <p:pic>
        <p:nvPicPr>
          <p:cNvPr id="2" name="オーディオ 1">
            <a:hlinkClick r:id="" action="ppaction://media"/>
            <a:extLst>
              <a:ext uri="{FF2B5EF4-FFF2-40B4-BE49-F238E27FC236}">
                <a16:creationId xmlns:a16="http://schemas.microsoft.com/office/drawing/2014/main" id="{DAAFCD24-0217-45B3-ADE2-737DF3509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82"/>
    </mc:Choice>
    <mc:Fallback xmlns="">
      <p:transition spd="slow" advTm="5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20" x="474663" y="4303713"/>
          <p14:tracePt t="7864" x="482600" y="4303713"/>
          <p14:tracePt t="7904" x="501650" y="4303713"/>
          <p14:tracePt t="7945" x="511175" y="4303713"/>
          <p14:tracePt t="7952" x="519113" y="4303713"/>
          <p14:tracePt t="7960" x="528638" y="4303713"/>
          <p14:tracePt t="7968" x="547688" y="4286250"/>
          <p14:tracePt t="7992" x="555625" y="4276725"/>
          <p14:tracePt t="8000" x="565150" y="4268788"/>
          <p14:tracePt t="8016" x="584200" y="4259263"/>
          <p14:tracePt t="8064" x="601663" y="4240213"/>
          <p14:tracePt t="8089" x="601663" y="4232275"/>
          <p14:tracePt t="8096" x="611188" y="4232275"/>
          <p14:tracePt t="8104" x="611188" y="4213225"/>
          <p14:tracePt t="8113" x="611188" y="4203700"/>
          <p14:tracePt t="8120" x="611188" y="4195763"/>
          <p14:tracePt t="8128" x="611188" y="4186238"/>
          <p14:tracePt t="8136" x="611188" y="4167188"/>
          <p14:tracePt t="8144" x="611188" y="4159250"/>
          <p14:tracePt t="8152" x="620713" y="4122738"/>
          <p14:tracePt t="8161" x="620713" y="4094163"/>
          <p14:tracePt t="8168" x="620713" y="4076700"/>
          <p14:tracePt t="8177" x="647700" y="4021138"/>
          <p14:tracePt t="8184" x="647700" y="4003675"/>
          <p14:tracePt t="8193" x="647700" y="3976688"/>
          <p14:tracePt t="8200" x="655638" y="3940175"/>
          <p14:tracePt t="8210" x="655638" y="3903663"/>
          <p14:tracePt t="8216" x="665163" y="3857625"/>
          <p14:tracePt t="8226" x="665163" y="3803650"/>
          <p14:tracePt t="8232" x="674688" y="3748088"/>
          <p14:tracePt t="8240" x="674688" y="3702050"/>
          <p14:tracePt t="8248" x="692150" y="3675063"/>
          <p14:tracePt t="8256" x="692150" y="3584575"/>
          <p14:tracePt t="8264" x="701675" y="3556000"/>
          <p14:tracePt t="8271" x="720725" y="3482975"/>
          <p14:tracePt t="8279" x="738188" y="3429000"/>
          <p14:tracePt t="8287" x="765175" y="3392488"/>
          <p14:tracePt t="8295" x="774700" y="3328988"/>
          <p14:tracePt t="8303" x="784225" y="3265488"/>
          <p14:tracePt t="8311" x="830263" y="3182938"/>
          <p14:tracePt t="8319" x="838200" y="3146425"/>
          <p14:tracePt t="8327" x="847725" y="3027363"/>
          <p14:tracePt t="8335" x="893763" y="2963863"/>
          <p14:tracePt t="8343" x="903288" y="2909888"/>
          <p14:tracePt t="8351" x="911225" y="2863850"/>
          <p14:tracePt t="8360" x="939800" y="2817813"/>
          <p14:tracePt t="8367" x="939800" y="2790825"/>
          <p14:tracePt t="8375" x="947738" y="2763838"/>
          <p14:tracePt t="8383" x="957263" y="2727325"/>
          <p14:tracePt t="8392" x="957263" y="2698750"/>
          <p14:tracePt t="8399" x="966788" y="2681288"/>
          <p14:tracePt t="8408" x="966788" y="2662238"/>
          <p14:tracePt t="8415" x="984250" y="2644775"/>
          <p14:tracePt t="8424" x="993775" y="2635250"/>
          <p14:tracePt t="8431" x="1003300" y="2608263"/>
          <p14:tracePt t="8439" x="1011238" y="2589213"/>
          <p14:tracePt t="8447" x="1030288" y="2562225"/>
          <p14:tracePt t="8455" x="1039813" y="2544763"/>
          <p14:tracePt t="8464" x="1057275" y="2508250"/>
          <p14:tracePt t="8471" x="1093788" y="2481263"/>
          <p14:tracePt t="8479" x="1130300" y="2435225"/>
          <p14:tracePt t="8487" x="1157288" y="2398713"/>
          <p14:tracePt t="8495" x="1176338" y="2379663"/>
          <p14:tracePt t="8503" x="1212850" y="2352675"/>
          <p14:tracePt t="8511" x="1222375" y="2335213"/>
          <p14:tracePt t="8519" x="1249363" y="2298700"/>
          <p14:tracePt t="8527" x="1285875" y="2270125"/>
          <p14:tracePt t="8535" x="1303338" y="2233613"/>
          <p14:tracePt t="8544" x="1312863" y="2233613"/>
          <p14:tracePt t="8551" x="1322388" y="2206625"/>
          <p14:tracePt t="8561" x="1339850" y="2179638"/>
          <p14:tracePt t="8567" x="1349375" y="2160588"/>
          <p14:tracePt t="8576" x="1358900" y="2143125"/>
          <p14:tracePt t="8583" x="1366838" y="2116138"/>
          <p14:tracePt t="8592" x="1376363" y="2097088"/>
          <p14:tracePt t="8599" x="1395413" y="2079625"/>
          <p14:tracePt t="8608" x="1412875" y="2052638"/>
          <p14:tracePt t="8615" x="1439863" y="2024063"/>
          <p14:tracePt t="8631" x="1449388" y="2016125"/>
          <p14:tracePt t="8639" x="1458913" y="1997075"/>
          <p14:tracePt t="8744" x="1458913" y="1979613"/>
          <p14:tracePt t="8848" x="1449388" y="1970088"/>
          <p14:tracePt t="8857" x="1422400" y="1970088"/>
          <p14:tracePt t="8864" x="1395413" y="1970088"/>
          <p14:tracePt t="8872" x="1376363" y="1970088"/>
          <p14:tracePt t="8881" x="1349375" y="1970088"/>
          <p14:tracePt t="8888" x="1303338" y="1970088"/>
          <p14:tracePt t="8897" x="1285875" y="1970088"/>
          <p14:tracePt t="8904" x="1249363" y="1970088"/>
          <p14:tracePt t="8912" x="1230313" y="1970088"/>
          <p14:tracePt t="8920" x="1212850" y="1970088"/>
          <p14:tracePt t="8928" x="1203325" y="1970088"/>
          <p14:tracePt t="8936" x="1193800" y="1970088"/>
          <p14:tracePt t="8968" x="1185863" y="1970088"/>
          <p14:tracePt t="9096" x="1176338" y="1960563"/>
          <p14:tracePt t="9112" x="1166813" y="1951038"/>
          <p14:tracePt t="9128" x="1149350" y="1943100"/>
          <p14:tracePt t="9152" x="1139825" y="1933575"/>
          <p14:tracePt t="9160" x="1120775" y="1914525"/>
          <p14:tracePt t="9177" x="1112838" y="1914525"/>
          <p14:tracePt t="9184" x="1103313" y="1906588"/>
          <p14:tracePt t="9194" x="1093788" y="1887538"/>
          <p14:tracePt t="9210" x="1093788" y="1878013"/>
          <p14:tracePt t="9227" x="1093788" y="1870075"/>
          <p14:tracePt t="9232" x="1093788" y="1851025"/>
          <p14:tracePt t="9256" x="1093788" y="1841500"/>
          <p14:tracePt t="9264" x="1093788" y="1814513"/>
          <p14:tracePt t="9280" x="1093788" y="1804988"/>
          <p14:tracePt t="9288" x="1093788" y="1797050"/>
          <p14:tracePt t="9296" x="1093788" y="1787525"/>
          <p14:tracePt t="9312" x="1093788" y="1768475"/>
          <p14:tracePt t="56657" x="1330325" y="1677988"/>
          <p14:tracePt t="56663" x="2087563" y="1595438"/>
          <p14:tracePt t="56671" x="2808288" y="1485900"/>
          <p14:tracePt t="56679" x="3600450" y="1376363"/>
          <p14:tracePt t="56687" x="4330700" y="1268413"/>
          <p14:tracePt t="56696" x="4905375" y="1195388"/>
          <p14:tracePt t="56705" x="5378450" y="1195388"/>
          <p14:tracePt t="56712" x="5789613" y="1195388"/>
          <p14:tracePt t="56722" x="6053138" y="1195388"/>
          <p14:tracePt t="56728" x="6281738" y="1195388"/>
          <p14:tracePt t="56735" x="6464300" y="1195388"/>
          <p14:tracePt t="56743" x="6645275" y="1195388"/>
          <p14:tracePt t="56751" x="6773863" y="1195388"/>
          <p14:tracePt t="56759" x="6919913" y="1203325"/>
          <p14:tracePt t="56767" x="7065963" y="1231900"/>
          <p14:tracePt t="56775" x="7175500" y="1249363"/>
          <p14:tracePt t="56783" x="7292975" y="1276350"/>
          <p14:tracePt t="56791" x="7439025" y="1322388"/>
          <p14:tracePt t="56799" x="7594600" y="1376363"/>
          <p14:tracePt t="56807" x="7758113" y="1412875"/>
          <p14:tracePt t="56815" x="7977188" y="1495425"/>
          <p14:tracePt t="56823" x="8269288" y="1577975"/>
          <p14:tracePt t="56831" x="8578850" y="1677988"/>
          <p14:tracePt t="56839" x="8951913" y="17875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ja-JP"/>
              <a:t>Typical structure of NUMA</a:t>
            </a:r>
          </a:p>
        </p:txBody>
      </p:sp>
      <p:grpSp>
        <p:nvGrpSpPr>
          <p:cNvPr id="44035" name="Group 3"/>
          <p:cNvGrpSpPr>
            <a:grpSpLocks/>
          </p:cNvGrpSpPr>
          <p:nvPr/>
        </p:nvGrpSpPr>
        <p:grpSpPr bwMode="auto">
          <a:xfrm>
            <a:off x="1295400" y="2133600"/>
            <a:ext cx="457200" cy="1295400"/>
            <a:chOff x="480" y="1248"/>
            <a:chExt cx="288" cy="816"/>
          </a:xfrm>
        </p:grpSpPr>
        <p:sp>
          <p:nvSpPr>
            <p:cNvPr id="44075" name="Oval 4"/>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6" name="Rectangle 5"/>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7" name="Line 6"/>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36" name="Group 7"/>
          <p:cNvGrpSpPr>
            <a:grpSpLocks/>
          </p:cNvGrpSpPr>
          <p:nvPr/>
        </p:nvGrpSpPr>
        <p:grpSpPr bwMode="auto">
          <a:xfrm>
            <a:off x="2743200" y="4648200"/>
            <a:ext cx="457200" cy="1295400"/>
            <a:chOff x="480" y="1248"/>
            <a:chExt cx="288" cy="816"/>
          </a:xfrm>
        </p:grpSpPr>
        <p:sp>
          <p:nvSpPr>
            <p:cNvPr id="44072" name="Oval 8"/>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3" name="Rectangle 9"/>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4" name="Line 10"/>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37" name="Group 11"/>
          <p:cNvGrpSpPr>
            <a:grpSpLocks/>
          </p:cNvGrpSpPr>
          <p:nvPr/>
        </p:nvGrpSpPr>
        <p:grpSpPr bwMode="auto">
          <a:xfrm>
            <a:off x="2590800" y="1676400"/>
            <a:ext cx="457200" cy="1295400"/>
            <a:chOff x="480" y="1248"/>
            <a:chExt cx="288" cy="816"/>
          </a:xfrm>
        </p:grpSpPr>
        <p:sp>
          <p:nvSpPr>
            <p:cNvPr id="44069" name="Oval 12"/>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0" name="Rectangle 13"/>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71" name="Line 14"/>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4038" name="Group 15"/>
          <p:cNvGrpSpPr>
            <a:grpSpLocks/>
          </p:cNvGrpSpPr>
          <p:nvPr/>
        </p:nvGrpSpPr>
        <p:grpSpPr bwMode="auto">
          <a:xfrm>
            <a:off x="1295400" y="3733800"/>
            <a:ext cx="457200" cy="1295400"/>
            <a:chOff x="480" y="1248"/>
            <a:chExt cx="288" cy="816"/>
          </a:xfrm>
        </p:grpSpPr>
        <p:sp>
          <p:nvSpPr>
            <p:cNvPr id="44066" name="Oval 16"/>
            <p:cNvSpPr>
              <a:spLocks noChangeArrowheads="1"/>
            </p:cNvSpPr>
            <p:nvPr/>
          </p:nvSpPr>
          <p:spPr bwMode="auto">
            <a:xfrm>
              <a:off x="480" y="1248"/>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67" name="Rectangle 17"/>
            <p:cNvSpPr>
              <a:spLocks noChangeArrowheads="1"/>
            </p:cNvSpPr>
            <p:nvPr/>
          </p:nvSpPr>
          <p:spPr bwMode="auto">
            <a:xfrm>
              <a:off x="480" y="1776"/>
              <a:ext cx="288"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68" name="Line 18"/>
            <p:cNvSpPr>
              <a:spLocks noChangeShapeType="1"/>
            </p:cNvSpPr>
            <p:nvPr/>
          </p:nvSpPr>
          <p:spPr bwMode="auto">
            <a:xfrm>
              <a:off x="624" y="153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4039" name="Text Box 19"/>
          <p:cNvSpPr txBox="1">
            <a:spLocks noChangeArrowheads="1"/>
          </p:cNvSpPr>
          <p:nvPr/>
        </p:nvSpPr>
        <p:spPr bwMode="auto">
          <a:xfrm>
            <a:off x="533400" y="24384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latin typeface="Times New Roman" panose="02020603050405020304" pitchFamily="18" charset="0"/>
              </a:rPr>
              <a:t>Node</a:t>
            </a:r>
            <a:r>
              <a:rPr lang="ja-JP" altLang="en-US" sz="1200">
                <a:latin typeface="Times New Roman" panose="02020603050405020304" pitchFamily="18" charset="0"/>
              </a:rPr>
              <a:t>　１</a:t>
            </a:r>
          </a:p>
        </p:txBody>
      </p:sp>
      <p:sp>
        <p:nvSpPr>
          <p:cNvPr id="44040" name="Text Box 20"/>
          <p:cNvSpPr txBox="1">
            <a:spLocks noChangeArrowheads="1"/>
          </p:cNvSpPr>
          <p:nvPr/>
        </p:nvSpPr>
        <p:spPr bwMode="auto">
          <a:xfrm>
            <a:off x="609600" y="4038600"/>
            <a:ext cx="6921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latin typeface="Times New Roman" panose="02020603050405020304" pitchFamily="18" charset="0"/>
              </a:rPr>
              <a:t>Node</a:t>
            </a:r>
            <a:r>
              <a:rPr lang="ja-JP" altLang="en-US" sz="1200">
                <a:latin typeface="Times New Roman" panose="02020603050405020304" pitchFamily="18" charset="0"/>
              </a:rPr>
              <a:t>　</a:t>
            </a:r>
            <a:r>
              <a:rPr lang="en-US" altLang="ja-JP" sz="1200">
                <a:latin typeface="Times New Roman" panose="02020603050405020304" pitchFamily="18" charset="0"/>
              </a:rPr>
              <a:t>2</a:t>
            </a:r>
          </a:p>
        </p:txBody>
      </p:sp>
      <p:sp>
        <p:nvSpPr>
          <p:cNvPr id="44041" name="Text Box 21"/>
          <p:cNvSpPr txBox="1">
            <a:spLocks noChangeArrowheads="1"/>
          </p:cNvSpPr>
          <p:nvPr/>
        </p:nvSpPr>
        <p:spPr bwMode="auto">
          <a:xfrm>
            <a:off x="1981200" y="48768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latin typeface="Times New Roman" panose="02020603050405020304" pitchFamily="18" charset="0"/>
              </a:rPr>
              <a:t>Node</a:t>
            </a:r>
            <a:r>
              <a:rPr lang="ja-JP" altLang="en-US" sz="1200">
                <a:latin typeface="Times New Roman" panose="02020603050405020304" pitchFamily="18" charset="0"/>
              </a:rPr>
              <a:t>　３</a:t>
            </a:r>
          </a:p>
        </p:txBody>
      </p:sp>
      <p:sp>
        <p:nvSpPr>
          <p:cNvPr id="44042" name="Text Box 22"/>
          <p:cNvSpPr txBox="1">
            <a:spLocks noChangeArrowheads="1"/>
          </p:cNvSpPr>
          <p:nvPr/>
        </p:nvSpPr>
        <p:spPr bwMode="auto">
          <a:xfrm>
            <a:off x="1905000" y="2209800"/>
            <a:ext cx="720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latin typeface="Times New Roman" panose="02020603050405020304" pitchFamily="18" charset="0"/>
              </a:rPr>
              <a:t>Node</a:t>
            </a:r>
            <a:r>
              <a:rPr lang="ja-JP" altLang="en-US" sz="1200">
                <a:latin typeface="Times New Roman" panose="02020603050405020304" pitchFamily="18" charset="0"/>
              </a:rPr>
              <a:t>　０</a:t>
            </a:r>
          </a:p>
        </p:txBody>
      </p:sp>
      <p:sp>
        <p:nvSpPr>
          <p:cNvPr id="44043" name="Rectangle 23"/>
          <p:cNvSpPr>
            <a:spLocks noChangeArrowheads="1"/>
          </p:cNvSpPr>
          <p:nvPr/>
        </p:nvSpPr>
        <p:spPr bwMode="auto">
          <a:xfrm>
            <a:off x="4572000" y="1981200"/>
            <a:ext cx="1066800" cy="2819400"/>
          </a:xfrm>
          <a:prstGeom prst="rect">
            <a:avLst/>
          </a:prstGeom>
          <a:solidFill>
            <a:srgbClr val="CCFF33"/>
          </a:solidFill>
          <a:ln w="2857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200">
              <a:latin typeface="Times New Roman" panose="02020603050405020304" pitchFamily="18" charset="0"/>
            </a:endParaRPr>
          </a:p>
        </p:txBody>
      </p:sp>
      <p:sp>
        <p:nvSpPr>
          <p:cNvPr id="44044" name="Line 24"/>
          <p:cNvSpPr>
            <a:spLocks noChangeShapeType="1"/>
          </p:cNvSpPr>
          <p:nvPr/>
        </p:nvSpPr>
        <p:spPr bwMode="auto">
          <a:xfrm>
            <a:off x="4572000" y="34290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5" name="Line 25"/>
          <p:cNvSpPr>
            <a:spLocks noChangeShapeType="1"/>
          </p:cNvSpPr>
          <p:nvPr/>
        </p:nvSpPr>
        <p:spPr bwMode="auto">
          <a:xfrm>
            <a:off x="4572000" y="41148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6" name="Line 26"/>
          <p:cNvSpPr>
            <a:spLocks noChangeShapeType="1"/>
          </p:cNvSpPr>
          <p:nvPr/>
        </p:nvSpPr>
        <p:spPr bwMode="auto">
          <a:xfrm>
            <a:off x="4572000" y="2743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7" name="Line 27"/>
          <p:cNvSpPr>
            <a:spLocks noChangeShapeType="1"/>
          </p:cNvSpPr>
          <p:nvPr/>
        </p:nvSpPr>
        <p:spPr bwMode="auto">
          <a:xfrm flipV="1">
            <a:off x="3048000" y="1981200"/>
            <a:ext cx="1524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8" name="Line 28"/>
          <p:cNvSpPr>
            <a:spLocks noChangeShapeType="1"/>
          </p:cNvSpPr>
          <p:nvPr/>
        </p:nvSpPr>
        <p:spPr bwMode="auto">
          <a:xfrm flipV="1">
            <a:off x="3048000" y="2743200"/>
            <a:ext cx="15240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9" name="Line 29"/>
          <p:cNvSpPr>
            <a:spLocks noChangeShapeType="1"/>
          </p:cNvSpPr>
          <p:nvPr/>
        </p:nvSpPr>
        <p:spPr bwMode="auto">
          <a:xfrm flipV="1">
            <a:off x="1752600" y="2743200"/>
            <a:ext cx="28194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0" name="Line 30"/>
          <p:cNvSpPr>
            <a:spLocks noChangeShapeType="1"/>
          </p:cNvSpPr>
          <p:nvPr/>
        </p:nvSpPr>
        <p:spPr bwMode="auto">
          <a:xfrm>
            <a:off x="1752600" y="3429000"/>
            <a:ext cx="281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1" name="Line 31"/>
          <p:cNvSpPr>
            <a:spLocks noChangeShapeType="1"/>
          </p:cNvSpPr>
          <p:nvPr/>
        </p:nvSpPr>
        <p:spPr bwMode="auto">
          <a:xfrm flipV="1">
            <a:off x="1752600" y="3429000"/>
            <a:ext cx="28194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2" name="Line 32"/>
          <p:cNvSpPr>
            <a:spLocks noChangeShapeType="1"/>
          </p:cNvSpPr>
          <p:nvPr/>
        </p:nvSpPr>
        <p:spPr bwMode="auto">
          <a:xfrm flipV="1">
            <a:off x="1752600" y="4114800"/>
            <a:ext cx="28194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3" name="Line 33"/>
          <p:cNvSpPr>
            <a:spLocks noChangeShapeType="1"/>
          </p:cNvSpPr>
          <p:nvPr/>
        </p:nvSpPr>
        <p:spPr bwMode="auto">
          <a:xfrm flipV="1">
            <a:off x="3200400" y="4114800"/>
            <a:ext cx="1371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4" name="Line 34"/>
          <p:cNvSpPr>
            <a:spLocks noChangeShapeType="1"/>
          </p:cNvSpPr>
          <p:nvPr/>
        </p:nvSpPr>
        <p:spPr bwMode="auto">
          <a:xfrm flipV="1">
            <a:off x="3200400" y="4800600"/>
            <a:ext cx="137160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5" name="Text Box 35"/>
          <p:cNvSpPr txBox="1">
            <a:spLocks noChangeArrowheads="1"/>
          </p:cNvSpPr>
          <p:nvPr/>
        </p:nvSpPr>
        <p:spPr bwMode="auto">
          <a:xfrm>
            <a:off x="4876800" y="2209800"/>
            <a:ext cx="2889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０</a:t>
            </a:r>
          </a:p>
        </p:txBody>
      </p:sp>
      <p:sp>
        <p:nvSpPr>
          <p:cNvPr id="44056" name="Text Box 36"/>
          <p:cNvSpPr txBox="1">
            <a:spLocks noChangeArrowheads="1"/>
          </p:cNvSpPr>
          <p:nvPr/>
        </p:nvSpPr>
        <p:spPr bwMode="auto">
          <a:xfrm>
            <a:off x="4876800" y="2895600"/>
            <a:ext cx="3206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１</a:t>
            </a:r>
          </a:p>
        </p:txBody>
      </p:sp>
      <p:sp>
        <p:nvSpPr>
          <p:cNvPr id="44057" name="Text Box 37"/>
          <p:cNvSpPr txBox="1">
            <a:spLocks noChangeArrowheads="1"/>
          </p:cNvSpPr>
          <p:nvPr/>
        </p:nvSpPr>
        <p:spPr bwMode="auto">
          <a:xfrm>
            <a:off x="4876800" y="3657600"/>
            <a:ext cx="2889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２</a:t>
            </a:r>
          </a:p>
        </p:txBody>
      </p:sp>
      <p:sp>
        <p:nvSpPr>
          <p:cNvPr id="44058" name="Text Box 38"/>
          <p:cNvSpPr txBox="1">
            <a:spLocks noChangeArrowheads="1"/>
          </p:cNvSpPr>
          <p:nvPr/>
        </p:nvSpPr>
        <p:spPr bwMode="auto">
          <a:xfrm>
            <a:off x="4860925" y="4370388"/>
            <a:ext cx="288925"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３</a:t>
            </a:r>
          </a:p>
        </p:txBody>
      </p:sp>
      <p:sp>
        <p:nvSpPr>
          <p:cNvPr id="44059" name="Oval 39"/>
          <p:cNvSpPr>
            <a:spLocks noChangeArrowheads="1"/>
          </p:cNvSpPr>
          <p:nvPr/>
        </p:nvSpPr>
        <p:spPr bwMode="auto">
          <a:xfrm>
            <a:off x="2590800" y="3200400"/>
            <a:ext cx="685800" cy="1066800"/>
          </a:xfrm>
          <a:prstGeom prst="ellipse">
            <a:avLst/>
          </a:prstGeom>
          <a:solidFill>
            <a:srgbClr val="FF5050"/>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60" name="Line 40"/>
          <p:cNvSpPr>
            <a:spLocks noChangeShapeType="1"/>
          </p:cNvSpPr>
          <p:nvPr/>
        </p:nvSpPr>
        <p:spPr bwMode="auto">
          <a:xfrm>
            <a:off x="2819400" y="2971800"/>
            <a:ext cx="76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1" name="Line 41"/>
          <p:cNvSpPr>
            <a:spLocks noChangeShapeType="1"/>
          </p:cNvSpPr>
          <p:nvPr/>
        </p:nvSpPr>
        <p:spPr bwMode="auto">
          <a:xfrm>
            <a:off x="1752600" y="3276600"/>
            <a:ext cx="838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2" name="Line 42"/>
          <p:cNvSpPr>
            <a:spLocks noChangeShapeType="1"/>
          </p:cNvSpPr>
          <p:nvPr/>
        </p:nvSpPr>
        <p:spPr bwMode="auto">
          <a:xfrm flipV="1">
            <a:off x="1752600" y="3886200"/>
            <a:ext cx="838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3" name="Line 43"/>
          <p:cNvSpPr>
            <a:spLocks noChangeShapeType="1"/>
          </p:cNvSpPr>
          <p:nvPr/>
        </p:nvSpPr>
        <p:spPr bwMode="auto">
          <a:xfrm flipH="1" flipV="1">
            <a:off x="2667000" y="4114800"/>
            <a:ext cx="76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64" name="Text Box 44"/>
          <p:cNvSpPr txBox="1">
            <a:spLocks noChangeArrowheads="1"/>
          </p:cNvSpPr>
          <p:nvPr/>
        </p:nvSpPr>
        <p:spPr bwMode="auto">
          <a:xfrm>
            <a:off x="3184525" y="3227388"/>
            <a:ext cx="1292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Ｉｎｔｅｒｃｏｎｎｅｃｔｏｎ</a:t>
            </a:r>
          </a:p>
          <a:p>
            <a:pPr eaLnBrk="1" hangingPunct="1"/>
            <a:r>
              <a:rPr lang="ja-JP" altLang="en-US" sz="1200">
                <a:latin typeface="Times New Roman" panose="02020603050405020304" pitchFamily="18" charset="0"/>
              </a:rPr>
              <a:t>Ｎｅｔｗｏｒｋ</a:t>
            </a:r>
          </a:p>
        </p:txBody>
      </p:sp>
      <p:sp>
        <p:nvSpPr>
          <p:cNvPr id="44065" name="Text Box 45"/>
          <p:cNvSpPr txBox="1">
            <a:spLocks noChangeArrowheads="1"/>
          </p:cNvSpPr>
          <p:nvPr/>
        </p:nvSpPr>
        <p:spPr bwMode="auto">
          <a:xfrm>
            <a:off x="4632325" y="4814888"/>
            <a:ext cx="24098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Logical address space</a:t>
            </a:r>
          </a:p>
        </p:txBody>
      </p:sp>
      <p:pic>
        <p:nvPicPr>
          <p:cNvPr id="2" name="オーディオ 1">
            <a:hlinkClick r:id="" action="ppaction://media"/>
            <a:extLst>
              <a:ext uri="{FF2B5EF4-FFF2-40B4-BE49-F238E27FC236}">
                <a16:creationId xmlns:a16="http://schemas.microsoft.com/office/drawing/2014/main" id="{334C57BD-9AB2-41F0-81A3-B1384820A2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86"/>
    </mc:Choice>
    <mc:Fallback xmlns="">
      <p:transition spd="slow" advTm="5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8915400" y="3338513"/>
          <p14:tracePt t="592" x="8788400" y="3338513"/>
          <p14:tracePt t="604" x="8715375" y="3328988"/>
          <p14:tracePt t="608" x="8661400" y="3328988"/>
          <p14:tracePt t="619" x="8596313" y="3319463"/>
          <p14:tracePt t="624" x="8578850" y="3319463"/>
          <p14:tracePt t="633" x="8559800" y="3319463"/>
          <p14:tracePt t="640" x="8551863" y="3319463"/>
          <p14:tracePt t="649" x="8532813" y="3319463"/>
          <p14:tracePt t="656" x="8496300" y="3319463"/>
          <p14:tracePt t="672" x="8478838" y="3319463"/>
          <p14:tracePt t="680" x="8469313" y="3319463"/>
          <p14:tracePt t="696" x="8459788" y="3319463"/>
          <p14:tracePt t="761" x="8451850" y="3319463"/>
          <p14:tracePt t="768" x="8432800" y="3319463"/>
          <p14:tracePt t="777" x="8423275" y="3319463"/>
          <p14:tracePt t="793" x="8415338" y="3319463"/>
          <p14:tracePt t="803" x="8386763" y="3319463"/>
          <p14:tracePt t="809" x="8342313" y="3328988"/>
          <p14:tracePt t="820" x="8313738" y="3338513"/>
          <p14:tracePt t="825" x="8286750" y="3338513"/>
          <p14:tracePt t="833" x="8277225" y="3346450"/>
          <p14:tracePt t="841" x="8269288" y="3346450"/>
          <p14:tracePt t="849" x="8240713" y="3346450"/>
          <p14:tracePt t="857" x="8223250" y="3346450"/>
          <p14:tracePt t="865" x="8204200" y="3355975"/>
          <p14:tracePt t="873" x="8177213" y="3375025"/>
          <p14:tracePt t="890" x="8140700" y="3382963"/>
          <p14:tracePt t="897" x="8123238" y="3392488"/>
          <p14:tracePt t="906" x="8104188" y="3402013"/>
          <p14:tracePt t="913" x="8067675" y="3429000"/>
          <p14:tracePt t="920" x="8031163" y="3438525"/>
          <p14:tracePt t="941" x="7831138" y="3548063"/>
          <p14:tracePt t="944" x="7794625" y="3565525"/>
          <p14:tracePt t="953" x="7712075" y="3611563"/>
          <p14:tracePt t="959" x="7667625" y="3638550"/>
          <p14:tracePt t="967" x="7602538" y="3694113"/>
          <p14:tracePt t="976" x="7502525" y="3767138"/>
          <p14:tracePt t="986" x="7458075" y="3784600"/>
          <p14:tracePt t="993" x="7421563" y="3803650"/>
          <p14:tracePt t="1004" x="7392988" y="3830638"/>
          <p14:tracePt t="1009" x="7366000" y="3840163"/>
          <p14:tracePt t="1019" x="7348538" y="3848100"/>
          <p14:tracePt t="1024" x="7339013" y="3857625"/>
          <p14:tracePt t="1217" x="7329488" y="3857625"/>
          <p14:tracePt t="4249" x="7319963" y="3857625"/>
          <p14:tracePt t="4255" x="7319963" y="3884613"/>
          <p14:tracePt t="4263" x="7248525" y="3948113"/>
          <p14:tracePt t="4271" x="7146925" y="4040188"/>
          <p14:tracePt t="4279" x="7029450" y="4113213"/>
          <p14:tracePt t="4287" x="6910388" y="4195763"/>
          <p14:tracePt t="4295" x="6791325" y="4276725"/>
          <p14:tracePt t="4303" x="6737350" y="4322763"/>
          <p14:tracePt t="4311" x="6700838" y="4422775"/>
          <p14:tracePt t="4319" x="6654800" y="4514850"/>
          <p14:tracePt t="4327" x="6600825" y="4632325"/>
          <p14:tracePt t="4335" x="6537325" y="4768850"/>
          <p14:tracePt t="4343" x="6500813" y="4878388"/>
          <p14:tracePt t="4353" x="6408738" y="5016500"/>
          <p14:tracePt t="4359" x="6281738" y="5153025"/>
          <p14:tracePt t="4367" x="6145213" y="5280025"/>
          <p14:tracePt t="4375" x="6062663" y="5362575"/>
          <p14:tracePt t="4384" x="5989638" y="5445125"/>
          <p14:tracePt t="4391" x="5926138" y="5526088"/>
          <p14:tracePt t="4401" x="5870575" y="5562600"/>
          <p14:tracePt t="4408" x="5761038" y="5589588"/>
          <p14:tracePt t="4418" x="5643563" y="5626100"/>
          <p14:tracePt t="4424" x="5507038" y="5626100"/>
          <p14:tracePt t="4432" x="5360988" y="5626100"/>
          <p14:tracePt t="4440" x="5214938" y="5626100"/>
          <p14:tracePt t="4448" x="5086350" y="5626100"/>
          <p14:tracePt t="4456" x="5032375" y="5626100"/>
          <p14:tracePt t="4464" x="5022850" y="5626100"/>
          <p14:tracePt t="4665" x="4986338" y="5626100"/>
          <p14:tracePt t="4673" x="4868863" y="5626100"/>
          <p14:tracePt t="4681" x="4703763" y="5626100"/>
          <p14:tracePt t="4689" x="4594225" y="5654675"/>
          <p14:tracePt t="4697" x="4467225" y="5662613"/>
          <p14:tracePt t="4706" x="4367213" y="5708650"/>
          <p14:tracePt t="4713" x="4248150" y="5754688"/>
          <p14:tracePt t="4721" x="4121150" y="5808663"/>
          <p14:tracePt t="4729" x="3929063" y="5891213"/>
          <p14:tracePt t="4736" x="3719513" y="5973763"/>
          <p14:tracePt t="4744" x="3463925" y="6046788"/>
          <p14:tracePt t="4752" x="3263900" y="6110288"/>
          <p14:tracePt t="4760" x="3071813" y="6183313"/>
          <p14:tracePt t="4768" x="2925763" y="6219825"/>
          <p14:tracePt t="4776" x="2808288" y="6265863"/>
          <p14:tracePt t="4785" x="2698750" y="6283325"/>
          <p14:tracePt t="4792" x="2635250" y="6292850"/>
          <p14:tracePt t="4801" x="2579688" y="6292850"/>
          <p14:tracePt t="4808" x="2562225" y="6292850"/>
          <p14:tracePt t="4818" x="2543175" y="6292850"/>
          <p14:tracePt t="4856" x="2533650" y="6283325"/>
          <p14:tracePt t="4864" x="2525713" y="6265863"/>
          <p14:tracePt t="4872" x="2525713" y="6210300"/>
          <p14:tracePt t="4880" x="2506663" y="6164263"/>
          <p14:tracePt t="4888" x="2470150" y="6100763"/>
          <p14:tracePt t="4896" x="2462213" y="6046788"/>
          <p14:tracePt t="4904" x="2452688" y="6000750"/>
          <p14:tracePt t="4912" x="2425700" y="5954713"/>
          <p14:tracePt t="4921" x="2416175" y="5927725"/>
          <p14:tracePt t="4928" x="2416175" y="5873750"/>
          <p14:tracePt t="4937" x="2416175" y="5818188"/>
          <p14:tracePt t="4944" x="2416175" y="5764213"/>
          <p14:tracePt t="4952" x="2416175" y="5654675"/>
          <p14:tracePt t="4960" x="2425700" y="5535613"/>
          <p14:tracePt t="4968" x="2462213" y="5426075"/>
          <p14:tracePt t="4976" x="2506663" y="5289550"/>
          <p14:tracePt t="4985" x="2570163" y="5180013"/>
          <p14:tracePt t="4992" x="2606675" y="5060950"/>
          <p14:tracePt t="5001" x="2671763" y="4943475"/>
          <p14:tracePt t="5008" x="2679700" y="4870450"/>
          <p14:tracePt t="5018" x="2716213" y="4805363"/>
          <p14:tracePt t="5024" x="2744788" y="4768850"/>
          <p14:tracePt t="5032" x="2762250" y="4732338"/>
          <p14:tracePt t="5040" x="2781300" y="4687888"/>
          <p14:tracePt t="5048" x="2808288" y="4668838"/>
          <p14:tracePt t="5056" x="2825750" y="4641850"/>
          <p14:tracePt t="5064" x="2835275" y="4641850"/>
          <p14:tracePt t="5072" x="2835275" y="4632325"/>
          <p14:tracePt t="5080" x="2844800" y="4624388"/>
          <p14:tracePt t="5088" x="2852738" y="4614863"/>
          <p14:tracePt t="5096" x="2862263" y="4614863"/>
          <p14:tracePt t="5104" x="2889250" y="4595813"/>
          <p14:tracePt t="5112" x="2917825" y="4587875"/>
          <p14:tracePt t="5121" x="2962275" y="4587875"/>
          <p14:tracePt t="5128" x="2998788" y="4578350"/>
          <p14:tracePt t="5136" x="3017838" y="4578350"/>
          <p14:tracePt t="5144" x="3054350" y="4568825"/>
          <p14:tracePt t="5153" x="3090863" y="4568825"/>
          <p14:tracePt t="5160" x="3117850" y="4541838"/>
          <p14:tracePt t="5176" x="3136900" y="4541838"/>
          <p14:tracePt t="5184" x="3154363" y="4532313"/>
          <p14:tracePt t="5192" x="3163888" y="4532313"/>
          <p14:tracePt t="5201" x="3181350" y="4532313"/>
          <p14:tracePt t="5208" x="3190875" y="4532313"/>
          <p14:tracePt t="5224" x="3208338" y="4532313"/>
          <p14:tracePt t="5234" x="3217863" y="4522788"/>
          <p14:tracePt t="5240" x="3227388" y="4522788"/>
          <p14:tracePt t="5248" x="3254375" y="4505325"/>
          <p14:tracePt t="5256" x="3290888" y="4505325"/>
          <p14:tracePt t="5264" x="3346450" y="4505325"/>
          <p14:tracePt t="5272" x="3382963" y="4505325"/>
          <p14:tracePt t="5280" x="3436938" y="4505325"/>
          <p14:tracePt t="5288" x="3500438" y="4505325"/>
          <p14:tracePt t="5296" x="3573463" y="4505325"/>
          <p14:tracePt t="5304" x="3665538" y="4505325"/>
          <p14:tracePt t="5312" x="3756025" y="4522788"/>
          <p14:tracePt t="5320" x="3856038" y="4559300"/>
          <p14:tracePt t="5328" x="3975100" y="4587875"/>
          <p14:tracePt t="5338" x="4029075" y="4605338"/>
          <p14:tracePt t="5344" x="4129088" y="4660900"/>
          <p14:tracePt t="5352" x="4194175" y="4697413"/>
          <p14:tracePt t="5360" x="4221163" y="4714875"/>
          <p14:tracePt t="5369" x="4238625" y="4724400"/>
          <p14:tracePt t="5376" x="4275138" y="4760913"/>
          <p14:tracePt t="5385" x="4294188" y="4778375"/>
          <p14:tracePt t="5392" x="4321175" y="4787900"/>
          <p14:tracePt t="5401" x="4330700" y="4805363"/>
          <p14:tracePt t="5408" x="4340225" y="4814888"/>
          <p14:tracePt t="5418" x="4348163" y="4851400"/>
          <p14:tracePt t="5424" x="4367213" y="4878388"/>
          <p14:tracePt t="5432" x="4376738" y="4914900"/>
          <p14:tracePt t="5440" x="4376738" y="4943475"/>
          <p14:tracePt t="5448" x="4376738" y="4960938"/>
          <p14:tracePt t="5456" x="4394200" y="4987925"/>
          <p14:tracePt t="5464" x="4394200" y="5024438"/>
          <p14:tracePt t="5472" x="4394200" y="5033963"/>
          <p14:tracePt t="5480" x="4394200" y="5089525"/>
          <p14:tracePt t="5488" x="4394200" y="5143500"/>
          <p14:tracePt t="5496" x="4394200" y="5180013"/>
          <p14:tracePt t="5504" x="4367213" y="5226050"/>
          <p14:tracePt t="5512" x="4340225" y="5289550"/>
          <p14:tracePt t="5520" x="4311650" y="5372100"/>
          <p14:tracePt t="5528" x="4294188" y="5399088"/>
          <p14:tracePt t="5536" x="4257675" y="5489575"/>
          <p14:tracePt t="5544" x="4238625" y="5518150"/>
          <p14:tracePt t="5552" x="4202113" y="5572125"/>
          <p14:tracePt t="5560" x="4165600" y="5626100"/>
          <p14:tracePt t="5568" x="4111625" y="5672138"/>
          <p14:tracePt t="5576" x="4065588" y="5708650"/>
          <p14:tracePt t="5585" x="3984625" y="5764213"/>
          <p14:tracePt t="5592" x="3919538" y="5791200"/>
          <p14:tracePt t="5601" x="3865563" y="5808663"/>
          <p14:tracePt t="5608" x="3802063" y="5837238"/>
          <p14:tracePt t="5618" x="3775075" y="5837238"/>
          <p14:tracePt t="5624" x="3729038" y="5854700"/>
          <p14:tracePt t="5634" x="3709988" y="5854700"/>
          <p14:tracePt t="5640" x="3702050" y="5854700"/>
          <p14:tracePt t="5664" x="3683000" y="5854700"/>
          <p14:tracePt t="5688" x="3673475" y="5854700"/>
          <p14:tracePt t="5704" x="3665538" y="5854700"/>
          <p14:tracePt t="5712" x="3646488" y="5854700"/>
          <p14:tracePt t="5720" x="3636963" y="5854700"/>
          <p14:tracePt t="5728" x="3619500" y="5854700"/>
          <p14:tracePt t="5736" x="3600450" y="5854700"/>
          <p14:tracePt t="5744" x="3582988" y="5854700"/>
          <p14:tracePt t="5760" x="3573463" y="5854700"/>
          <p14:tracePt t="6265" x="3573463" y="5864225"/>
          <p14:tracePt t="7073" x="3573463" y="5873750"/>
          <p14:tracePt t="7083" x="3546475" y="5900738"/>
          <p14:tracePt t="7087" x="3536950" y="5900738"/>
          <p14:tracePt t="7095" x="3509963" y="5910263"/>
          <p14:tracePt t="7103" x="3490913" y="5910263"/>
          <p14:tracePt t="7111" x="3463925" y="5918200"/>
          <p14:tracePt t="7119" x="3446463" y="5918200"/>
          <p14:tracePt t="7127" x="3427413" y="5927725"/>
          <p14:tracePt t="7135" x="3419475" y="5927725"/>
          <p14:tracePt t="7143" x="3409950" y="5927725"/>
          <p14:tracePt t="7193" x="3400425" y="5927725"/>
          <p14:tracePt t="7201" x="3382963" y="5927725"/>
          <p14:tracePt t="7208" x="3354388" y="5927725"/>
          <p14:tracePt t="7217" x="3309938" y="5927725"/>
          <p14:tracePt t="7224" x="3236913" y="5900738"/>
          <p14:tracePt t="7235" x="3181350" y="5881688"/>
          <p14:tracePt t="7240" x="3100388" y="5837238"/>
          <p14:tracePt t="7249" x="3035300" y="5800725"/>
          <p14:tracePt t="7256" x="2971800" y="5764213"/>
          <p14:tracePt t="7264" x="2917825" y="5708650"/>
          <p14:tracePt t="7272" x="2889250" y="5681663"/>
          <p14:tracePt t="7280" x="2852738" y="5645150"/>
          <p14:tracePt t="7291" x="2825750" y="5599113"/>
          <p14:tracePt t="7296" x="2817813" y="5581650"/>
          <p14:tracePt t="7304" x="2789238" y="5526088"/>
          <p14:tracePt t="7312" x="2771775" y="5489575"/>
          <p14:tracePt t="7320" x="2771775" y="5472113"/>
          <p14:tracePt t="7328" x="2762250" y="5445125"/>
          <p14:tracePt t="7337" x="2744788" y="5408613"/>
          <p14:tracePt t="7345" x="2744788" y="5389563"/>
          <p14:tracePt t="7353" x="2725738" y="5353050"/>
          <p14:tracePt t="7359" x="2716213" y="5326063"/>
          <p14:tracePt t="7375" x="2708275" y="5299075"/>
          <p14:tracePt t="7383" x="2698750" y="5289550"/>
          <p14:tracePt t="7391" x="2679700" y="5262563"/>
          <p14:tracePt t="7400" x="2671763" y="5243513"/>
          <p14:tracePt t="7407" x="2662238" y="5226050"/>
          <p14:tracePt t="7424" x="2662238" y="5216525"/>
          <p14:tracePt t="7433" x="2652713" y="5207000"/>
          <p14:tracePt t="7448" x="2652713" y="5197475"/>
          <p14:tracePt t="7456" x="2652713" y="5189538"/>
          <p14:tracePt t="7464" x="2643188" y="5160963"/>
          <p14:tracePt t="7480" x="2635250" y="5160963"/>
          <p14:tracePt t="7513" x="2635250" y="5153025"/>
          <p14:tracePt t="7729" x="2625725" y="5143500"/>
          <p14:tracePt t="7753" x="2606675" y="5143500"/>
          <p14:tracePt t="7761" x="2598738" y="5143500"/>
          <p14:tracePt t="7777" x="2589213" y="5143500"/>
          <p14:tracePt t="7793" x="2579688" y="5143500"/>
          <p14:tracePt t="7825" x="2570163" y="5143500"/>
          <p14:tracePt t="7841" x="2562225" y="5143500"/>
          <p14:tracePt t="7857" x="2552700" y="5143500"/>
          <p14:tracePt t="7873" x="2543175" y="5143500"/>
          <p14:tracePt t="7929" x="2525713" y="5143500"/>
          <p14:tracePt t="9025" x="2498725" y="5126038"/>
          <p14:tracePt t="9032" x="2489200" y="5116513"/>
          <p14:tracePt t="9047" x="2479675" y="5106988"/>
          <p14:tracePt t="9063" x="2470150" y="5097463"/>
          <p14:tracePt t="9345" x="2462213" y="5089525"/>
          <p14:tracePt t="9353" x="2462213" y="5080000"/>
          <p14:tracePt t="9393" x="2452688" y="5070475"/>
          <p14:tracePt t="9417" x="2443163" y="5060950"/>
          <p14:tracePt t="9425" x="2433638" y="5053013"/>
          <p14:tracePt t="9441" x="2425700" y="5043488"/>
          <p14:tracePt t="9465" x="2416175" y="5033963"/>
          <p14:tracePt t="9481" x="2406650" y="5024438"/>
          <p14:tracePt t="9521" x="2389188" y="5006975"/>
          <p14:tracePt t="9545" x="2379663" y="4997450"/>
          <p14:tracePt t="9569" x="2370138" y="4987925"/>
          <p14:tracePt t="9593" x="2360613" y="4979988"/>
          <p14:tracePt t="9609" x="2343150" y="4970463"/>
          <p14:tracePt t="9617" x="2333625" y="4960938"/>
          <p14:tracePt t="9624" x="2333625" y="4951413"/>
          <p14:tracePt t="9641" x="2324100" y="4951413"/>
          <p14:tracePt t="9657" x="2306638" y="4943475"/>
          <p14:tracePt t="9713" x="2297113" y="4943475"/>
          <p14:tracePt t="9720" x="2279650" y="4943475"/>
          <p14:tracePt t="9729" x="2270125" y="4943475"/>
          <p14:tracePt t="9737" x="2260600" y="4943475"/>
          <p14:tracePt t="9745" x="2251075" y="4943475"/>
          <p14:tracePt t="9754" x="2243138" y="4943475"/>
          <p14:tracePt t="9770" x="2233613" y="4943475"/>
          <p14:tracePt t="9777" x="2224088" y="4943475"/>
          <p14:tracePt t="9786" x="2214563" y="4943475"/>
          <p14:tracePt t="9804" x="2197100" y="4924425"/>
          <p14:tracePt t="9808" x="2187575" y="4924425"/>
          <p14:tracePt t="9840" x="2170113" y="4914900"/>
          <p14:tracePt t="9872" x="2170113" y="4906963"/>
          <p14:tracePt t="9880" x="2160588" y="4906963"/>
          <p14:tracePt t="9896" x="2151063" y="4897438"/>
          <p14:tracePt t="9912" x="2133600" y="4878388"/>
          <p14:tracePt t="9936" x="2124075" y="4870450"/>
          <p14:tracePt t="10017" x="2114550" y="4860925"/>
          <p14:tracePt t="10089" x="2106613" y="4860925"/>
          <p14:tracePt t="10097" x="2106613" y="4851400"/>
          <p14:tracePt t="10113" x="2106613" y="4833938"/>
          <p14:tracePt t="10136" x="2106613" y="4824413"/>
          <p14:tracePt t="10144" x="2106613" y="4805363"/>
          <p14:tracePt t="10153" x="2114550" y="4787900"/>
          <p14:tracePt t="10160" x="2124075" y="4778375"/>
          <p14:tracePt t="10176" x="2124075" y="4760913"/>
          <p14:tracePt t="10200" x="2124075" y="4751388"/>
          <p14:tracePt t="10208" x="2133600" y="4732338"/>
          <p14:tracePt t="10219" x="2143125" y="4714875"/>
          <p14:tracePt t="10224" x="2143125" y="4705350"/>
          <p14:tracePt t="10240" x="2143125" y="4697413"/>
          <p14:tracePt t="10249" x="2143125" y="4678363"/>
          <p14:tracePt t="10256" x="2143125" y="4668838"/>
          <p14:tracePt t="10280" x="2143125" y="4660900"/>
          <p14:tracePt t="10304" x="2133600" y="4651375"/>
          <p14:tracePt t="10353" x="2124075" y="4651375"/>
          <p14:tracePt t="10368" x="2106613" y="4632325"/>
          <p14:tracePt t="10487" x="2097088" y="4624388"/>
          <p14:tracePt t="10495" x="2097088" y="4595813"/>
          <p14:tracePt t="10503" x="2097088" y="4587875"/>
          <p14:tracePt t="10511" x="2097088" y="4541838"/>
          <p14:tracePt t="10520" x="2097088" y="4522788"/>
          <p14:tracePt t="10528" x="2114550" y="4449763"/>
          <p14:tracePt t="10536" x="2133600" y="4405313"/>
          <p14:tracePt t="10544" x="2170113" y="4340225"/>
          <p14:tracePt t="10552" x="2243138" y="4276725"/>
          <p14:tracePt t="10560" x="2270125" y="4240213"/>
          <p14:tracePt t="10568" x="2324100" y="4195763"/>
          <p14:tracePt t="10576" x="2352675" y="4149725"/>
          <p14:tracePt t="10585" x="2379663" y="4130675"/>
          <p14:tracePt t="10592" x="2389188" y="4094163"/>
          <p14:tracePt t="10601" x="2406650" y="4067175"/>
          <p14:tracePt t="10608" x="2425700" y="4049713"/>
          <p14:tracePt t="10618" x="2433638" y="4030663"/>
          <p14:tracePt t="10624" x="2452688" y="4013200"/>
          <p14:tracePt t="10634" x="2462213" y="3984625"/>
          <p14:tracePt t="10640" x="2470150" y="3984625"/>
          <p14:tracePt t="10648" x="2479675" y="3976688"/>
          <p14:tracePt t="10656" x="2498725" y="3957638"/>
          <p14:tracePt t="10664" x="2525713" y="3921125"/>
          <p14:tracePt t="10672" x="2579688" y="3875088"/>
          <p14:tracePt t="10680" x="2643188" y="3840163"/>
          <p14:tracePt t="10688" x="2744788" y="3784600"/>
          <p14:tracePt t="10696" x="2871788" y="3702050"/>
          <p14:tracePt t="10704" x="3027363" y="3611563"/>
          <p14:tracePt t="10712" x="3208338" y="3502025"/>
          <p14:tracePt t="10721" x="3336925" y="3429000"/>
          <p14:tracePt t="10728" x="3436938" y="3382963"/>
          <p14:tracePt t="10736" x="3519488" y="3309938"/>
          <p14:tracePt t="10744" x="3592513" y="3265488"/>
          <p14:tracePt t="10752" x="3609975" y="3246438"/>
          <p14:tracePt t="10760" x="3629025" y="3219450"/>
          <p14:tracePt t="10776" x="3636963" y="3209925"/>
          <p14:tracePt t="10792" x="3636963" y="3200400"/>
          <p14:tracePt t="10985" x="3636963" y="3192463"/>
          <p14:tracePt t="10993" x="3629025" y="3192463"/>
          <p14:tracePt t="11001" x="3600450" y="3192463"/>
          <p14:tracePt t="11009" x="3573463" y="3192463"/>
          <p14:tracePt t="11020" x="3546475" y="3182938"/>
          <p14:tracePt t="11025" x="3527425" y="3173413"/>
          <p14:tracePt t="11035" x="3482975" y="3146425"/>
          <p14:tracePt t="11041" x="3446463" y="3127375"/>
          <p14:tracePt t="11053" x="3419475" y="3109913"/>
          <p14:tracePt t="11059" x="3373438" y="3090863"/>
          <p14:tracePt t="11065" x="3327400" y="3063875"/>
          <p14:tracePt t="11072" x="3290888" y="3054350"/>
          <p14:tracePt t="11080" x="3273425" y="3036888"/>
          <p14:tracePt t="11088" x="3236913" y="3027363"/>
          <p14:tracePt t="11096" x="3217863" y="3009900"/>
          <p14:tracePt t="11104" x="3200400" y="3000375"/>
          <p14:tracePt t="11112" x="3190875" y="2990850"/>
          <p14:tracePt t="11120" x="3181350" y="2982913"/>
          <p14:tracePt t="11137" x="3171825" y="2973388"/>
          <p14:tracePt t="11153" x="3171825" y="2963863"/>
          <p14:tracePt t="11169" x="3154363" y="2946400"/>
          <p14:tracePt t="11184" x="3144838" y="2946400"/>
          <p14:tracePt t="11192" x="3136900" y="2936875"/>
          <p14:tracePt t="11208" x="3127375" y="2936875"/>
          <p14:tracePt t="11218" x="3108325" y="2936875"/>
          <p14:tracePt t="11224" x="3100388" y="2936875"/>
          <p14:tracePt t="11234" x="3090863" y="2936875"/>
          <p14:tracePt t="11240" x="3054350" y="2936875"/>
          <p14:tracePt t="11248" x="3044825" y="2936875"/>
          <p14:tracePt t="11256" x="2981325" y="2946400"/>
          <p14:tracePt t="11264" x="2917825" y="2982913"/>
          <p14:tracePt t="11272" x="2852738" y="3017838"/>
          <p14:tracePt t="11280" x="2798763" y="3046413"/>
          <p14:tracePt t="11288" x="2725738" y="3090863"/>
          <p14:tracePt t="11296" x="2662238" y="3146425"/>
          <p14:tracePt t="11305" x="2598738" y="3200400"/>
          <p14:tracePt t="11312" x="2552700" y="3219450"/>
          <p14:tracePt t="11321" x="2506663" y="3255963"/>
          <p14:tracePt t="11328" x="2489200" y="3282950"/>
          <p14:tracePt t="11337" x="2443163" y="3302000"/>
          <p14:tracePt t="11344" x="2425700" y="3319463"/>
          <p14:tracePt t="11353" x="2406650" y="3338513"/>
          <p14:tracePt t="11360" x="2379663" y="3355975"/>
          <p14:tracePt t="11368" x="2379663" y="3365500"/>
          <p14:tracePt t="11385" x="2370138" y="3375025"/>
          <p14:tracePt t="11433" x="2379663" y="3375025"/>
          <p14:tracePt t="11440" x="2462213" y="3375025"/>
          <p14:tracePt t="11449" x="2552700" y="3375025"/>
          <p14:tracePt t="11456" x="2744788" y="3302000"/>
          <p14:tracePt t="11464" x="2925763" y="3255963"/>
          <p14:tracePt t="11473" x="3171825" y="3192463"/>
          <p14:tracePt t="11480" x="3436938" y="3109913"/>
          <p14:tracePt t="11490" x="3765550" y="3027363"/>
          <p14:tracePt t="11497" x="3911600" y="2982913"/>
          <p14:tracePt t="11506" x="4065588" y="2927350"/>
          <p14:tracePt t="11512" x="4194175" y="2900363"/>
          <p14:tracePt t="11520" x="4311650" y="2854325"/>
          <p14:tracePt t="11528" x="4340225" y="2844800"/>
          <p14:tracePt t="11537" x="4357688" y="2844800"/>
          <p14:tracePt t="11544" x="4376738" y="2844800"/>
          <p14:tracePt t="11560" x="4384675" y="2836863"/>
          <p14:tracePt t="11657" x="4384675" y="2844800"/>
          <p14:tracePt t="11665" x="4357688" y="2890838"/>
          <p14:tracePt t="11673" x="4284663" y="2917825"/>
          <p14:tracePt t="11681" x="4184650" y="2990850"/>
          <p14:tracePt t="11689" x="4048125" y="3046413"/>
          <p14:tracePt t="11697" x="3902075" y="3109913"/>
          <p14:tracePt t="11706" x="3729038" y="3192463"/>
          <p14:tracePt t="11713" x="3563938" y="3246438"/>
          <p14:tracePt t="11721" x="3409950" y="3309938"/>
          <p14:tracePt t="11728" x="3273425" y="3365500"/>
          <p14:tracePt t="11737" x="3127375" y="3411538"/>
          <p14:tracePt t="11744" x="3027363" y="3438525"/>
          <p14:tracePt t="11752" x="2917825" y="3455988"/>
          <p14:tracePt t="11760" x="2835275" y="3492500"/>
          <p14:tracePt t="11768" x="2725738" y="3538538"/>
          <p14:tracePt t="11776" x="2643188" y="3575050"/>
          <p14:tracePt t="11785" x="2562225" y="3621088"/>
          <p14:tracePt t="11792" x="2498725" y="3648075"/>
          <p14:tracePt t="11801" x="2462213" y="3657600"/>
          <p14:tracePt t="11808" x="2397125" y="3694113"/>
          <p14:tracePt t="11817" x="2333625" y="3702050"/>
          <p14:tracePt t="11824" x="2270125" y="3738563"/>
          <p14:tracePt t="11834" x="2243138" y="3748088"/>
          <p14:tracePt t="11840" x="2197100" y="3775075"/>
          <p14:tracePt t="11849" x="2170113" y="3784600"/>
          <p14:tracePt t="11856" x="2151063" y="3803650"/>
          <p14:tracePt t="11864" x="2133600" y="3811588"/>
          <p14:tracePt t="11872" x="2124075" y="3811588"/>
          <p14:tracePt t="11880" x="2114550" y="3821113"/>
          <p14:tracePt t="11903" x="2106613" y="3840163"/>
          <p14:tracePt t="11912" x="2097088" y="3840163"/>
          <p14:tracePt t="11920" x="2087563" y="3848100"/>
          <p14:tracePt t="11977" x="2078038" y="3875088"/>
          <p14:tracePt t="11984" x="2078038" y="3894138"/>
          <p14:tracePt t="11992" x="2078038" y="3911600"/>
          <p14:tracePt t="12002" x="2078038" y="3930650"/>
          <p14:tracePt t="12008" x="2078038" y="3940175"/>
          <p14:tracePt t="12019" x="2078038" y="3967163"/>
          <p14:tracePt t="12024" x="2078038" y="3984625"/>
          <p14:tracePt t="12035" x="2078038" y="4003675"/>
          <p14:tracePt t="12040" x="2087563" y="4021138"/>
          <p14:tracePt t="12051" x="2097088" y="4040188"/>
          <p14:tracePt t="12056" x="2114550" y="4057650"/>
          <p14:tracePt t="12065" x="2124075" y="4086225"/>
          <p14:tracePt t="12073" x="2151063" y="4122738"/>
          <p14:tracePt t="12086" x="2160588" y="4122738"/>
          <p14:tracePt t="12090" x="2197100" y="4159250"/>
          <p14:tracePt t="12096" x="2233613" y="4186238"/>
          <p14:tracePt t="12104" x="2251075" y="4222750"/>
          <p14:tracePt t="12112" x="2279650" y="4249738"/>
          <p14:tracePt t="12120" x="2306638" y="4295775"/>
          <p14:tracePt t="12128" x="2343150" y="4340225"/>
          <p14:tracePt t="12137" x="2379663" y="4386263"/>
          <p14:tracePt t="12144" x="2416175" y="4468813"/>
          <p14:tracePt t="12154" x="2443163" y="4514850"/>
          <p14:tracePt t="12160" x="2498725" y="4595813"/>
          <p14:tracePt t="12168" x="2552700" y="4714875"/>
          <p14:tracePt t="12176" x="2616200" y="4778375"/>
          <p14:tracePt t="12184" x="2643188" y="4841875"/>
          <p14:tracePt t="12192" x="2698750" y="4906963"/>
          <p14:tracePt t="12200" x="2708275" y="4924425"/>
          <p14:tracePt t="12208" x="2725738" y="4960938"/>
          <p14:tracePt t="12217" x="2735263" y="4970463"/>
          <p14:tracePt t="12224" x="2744788" y="4970463"/>
          <p14:tracePt t="12417" x="2744788" y="4987925"/>
          <p14:tracePt t="12425" x="2752725" y="4997450"/>
          <p14:tracePt t="12441" x="2771775" y="5006975"/>
          <p14:tracePt t="12449" x="2771775" y="5016500"/>
          <p14:tracePt t="12457" x="2781300" y="5024438"/>
          <p14:tracePt t="12473" x="2798763" y="5024438"/>
          <p14:tracePt t="12721" x="2808288" y="5024438"/>
          <p14:tracePt t="12889" x="2825750" y="5024438"/>
          <p14:tracePt t="12897" x="2844800" y="5024438"/>
          <p14:tracePt t="12913" x="2852738" y="5024438"/>
          <p14:tracePt t="12921" x="2862263" y="5024438"/>
          <p14:tracePt t="12937" x="2889250" y="5016500"/>
          <p14:tracePt t="12952" x="2898775" y="5006975"/>
          <p14:tracePt t="12993" x="2898775" y="4997450"/>
          <p14:tracePt t="13673" x="2898775" y="4987925"/>
          <p14:tracePt t="13681" x="2898775" y="4979988"/>
          <p14:tracePt t="13705" x="2898775" y="4970463"/>
          <p14:tracePt t="13729" x="2898775" y="4960938"/>
          <p14:tracePt t="13736" x="2898775" y="4951413"/>
          <p14:tracePt t="13785" x="2889250" y="4924425"/>
          <p14:tracePt t="13802" x="2881313" y="4914900"/>
          <p14:tracePt t="13818" x="2871788" y="4897438"/>
          <p14:tracePt t="13825" x="2871788" y="4887913"/>
          <p14:tracePt t="13833" x="2852738" y="4878388"/>
          <p14:tracePt t="13840" x="2852738" y="4870450"/>
          <p14:tracePt t="13850" x="2844800" y="4841875"/>
          <p14:tracePt t="13857" x="2835275" y="4824413"/>
          <p14:tracePt t="13864" x="2798763" y="4778375"/>
          <p14:tracePt t="13871" x="2789238" y="4741863"/>
          <p14:tracePt t="13879" x="2781300" y="4724400"/>
          <p14:tracePt t="13887" x="2752725" y="4668838"/>
          <p14:tracePt t="13895" x="2744788" y="4641850"/>
          <p14:tracePt t="13903" x="2735263" y="4587875"/>
          <p14:tracePt t="13912" x="2725738" y="4551363"/>
          <p14:tracePt t="13919" x="2708275" y="4486275"/>
          <p14:tracePt t="13927" x="2689225" y="4441825"/>
          <p14:tracePt t="13935" x="2679700" y="4376738"/>
          <p14:tracePt t="13943" x="2679700" y="4322763"/>
          <p14:tracePt t="13951" x="2662238" y="4259263"/>
          <p14:tracePt t="13959" x="2662238" y="4167188"/>
          <p14:tracePt t="13968" x="2643188" y="4113213"/>
          <p14:tracePt t="13975" x="2643188" y="4030663"/>
          <p14:tracePt t="13984" x="2625725" y="3957638"/>
          <p14:tracePt t="13991" x="2616200" y="3903663"/>
          <p14:tracePt t="14000" x="2616200" y="3857625"/>
          <p14:tracePt t="14008" x="2606675" y="3811588"/>
          <p14:tracePt t="14017" x="2606675" y="3784600"/>
          <p14:tracePt t="14024" x="2606675" y="3757613"/>
          <p14:tracePt t="14033" x="2589213" y="3730625"/>
          <p14:tracePt t="14040" x="2589213" y="3721100"/>
          <p14:tracePt t="14050" x="2589213" y="3702050"/>
          <p14:tracePt t="14056" x="2589213" y="3694113"/>
          <p14:tracePt t="14064" x="2589213" y="3675063"/>
          <p14:tracePt t="14072" x="2589213" y="3665538"/>
          <p14:tracePt t="15249" x="2606675" y="3665538"/>
          <p14:tracePt t="15255" x="2616200" y="3665538"/>
          <p14:tracePt t="15279" x="2625725" y="3665538"/>
          <p14:tracePt t="15295" x="2635250" y="3665538"/>
          <p14:tracePt t="16151" x="2662238" y="3665538"/>
          <p14:tracePt t="16159" x="2689225" y="3665538"/>
          <p14:tracePt t="16168" x="2725738" y="3665538"/>
          <p14:tracePt t="16176" x="2771775" y="3665538"/>
          <p14:tracePt t="16184" x="2798763" y="3665538"/>
          <p14:tracePt t="16192" x="2817813" y="3665538"/>
          <p14:tracePt t="16201" x="2825750" y="3665538"/>
          <p14:tracePt t="16224" x="2844800" y="3665538"/>
          <p14:tracePt t="16329" x="2852738" y="3665538"/>
          <p14:tracePt t="16335" x="2862263" y="3665538"/>
          <p14:tracePt t="16351" x="2881313" y="3665538"/>
          <p14:tracePt t="16359" x="2889250" y="3665538"/>
          <p14:tracePt t="16367" x="2908300" y="3665538"/>
          <p14:tracePt t="16375" x="2925763" y="3657600"/>
          <p14:tracePt t="16383" x="2944813" y="3657600"/>
          <p14:tracePt t="16391" x="2971800" y="3657600"/>
          <p14:tracePt t="16399" x="2990850" y="3657600"/>
          <p14:tracePt t="16407" x="3008313" y="3648075"/>
          <p14:tracePt t="16416" x="3027363" y="3648075"/>
          <p14:tracePt t="16424" x="3044825" y="3621088"/>
          <p14:tracePt t="16435" x="3071813" y="3621088"/>
          <p14:tracePt t="16439" x="3090863" y="3611563"/>
          <p14:tracePt t="16449" x="3117850" y="3611563"/>
          <p14:tracePt t="16455" x="3127375" y="3611563"/>
          <p14:tracePt t="16463" x="3154363" y="3611563"/>
          <p14:tracePt t="16471" x="3171825" y="3602038"/>
          <p14:tracePt t="16480" x="3181350" y="3602038"/>
          <p14:tracePt t="16487" x="3200400" y="3602038"/>
          <p14:tracePt t="16496" x="3217863" y="3575050"/>
          <p14:tracePt t="16512" x="3227388" y="3575050"/>
          <p14:tracePt t="16951" x="3254375" y="3565525"/>
          <p14:tracePt t="16967" x="3281363" y="3556000"/>
          <p14:tracePt t="16975" x="3317875" y="3548063"/>
          <p14:tracePt t="16983" x="3346450" y="3548063"/>
          <p14:tracePt t="16991" x="3363913" y="3548063"/>
          <p14:tracePt t="16999" x="3390900" y="3548063"/>
          <p14:tracePt t="17007" x="3419475" y="3538538"/>
          <p14:tracePt t="17016" x="3436938" y="3529013"/>
          <p14:tracePt t="17024" x="3482975" y="3519488"/>
          <p14:tracePt t="17033" x="3509963" y="3511550"/>
          <p14:tracePt t="17040" x="3563938" y="3502025"/>
          <p14:tracePt t="17049" x="3609975" y="3502025"/>
          <p14:tracePt t="17056" x="3665538" y="3475038"/>
          <p14:tracePt t="17064" x="3692525" y="3475038"/>
          <p14:tracePt t="17072" x="3746500" y="3475038"/>
          <p14:tracePt t="17079" x="3792538" y="3465513"/>
          <p14:tracePt t="17088" x="3838575" y="3465513"/>
          <p14:tracePt t="17096" x="3892550" y="3455988"/>
          <p14:tracePt t="17104" x="3948113" y="3446463"/>
          <p14:tracePt t="17112" x="4002088" y="3446463"/>
          <p14:tracePt t="17120" x="4065588" y="3419475"/>
          <p14:tracePt t="17128" x="4111625" y="3419475"/>
          <p14:tracePt t="17136" x="4148138" y="3411538"/>
          <p14:tracePt t="17144" x="4165600" y="3411538"/>
          <p14:tracePt t="17152" x="4211638" y="3411538"/>
          <p14:tracePt t="17160" x="4221163" y="3402013"/>
          <p14:tracePt t="17168" x="4230688" y="3402013"/>
          <p14:tracePt t="17176" x="4248150" y="3392488"/>
          <p14:tracePt t="17184" x="4284663" y="3392488"/>
          <p14:tracePt t="17201" x="4303713" y="3375025"/>
          <p14:tracePt t="17208" x="4340225" y="3375025"/>
          <p14:tracePt t="17217" x="4376738" y="3375025"/>
          <p14:tracePt t="17224" x="4394200" y="3375025"/>
          <p14:tracePt t="17233" x="4421188" y="3365500"/>
          <p14:tracePt t="17240" x="4440238" y="3365500"/>
          <p14:tracePt t="17250" x="4484688" y="3365500"/>
          <p14:tracePt t="17256" x="4494213" y="3355975"/>
          <p14:tracePt t="17264" x="4521200" y="3355975"/>
          <p14:tracePt t="17272" x="4540250" y="3355975"/>
          <p14:tracePt t="17280" x="4557713" y="3355975"/>
          <p14:tracePt t="17288" x="4576763" y="3346450"/>
          <p14:tracePt t="17296" x="4613275" y="3346450"/>
          <p14:tracePt t="17312" x="4640263" y="3328988"/>
          <p14:tracePt t="17320" x="4649788" y="3328988"/>
          <p14:tracePt t="17327" x="4667250" y="3328988"/>
          <p14:tracePt t="17336" x="4695825" y="3328988"/>
          <p14:tracePt t="17344" x="4713288" y="3328988"/>
          <p14:tracePt t="17352" x="4722813" y="3328988"/>
          <p14:tracePt t="17360" x="4740275" y="3328988"/>
          <p14:tracePt t="17367" x="4759325" y="3328988"/>
          <p14:tracePt t="17376" x="4767263" y="3328988"/>
          <p14:tracePt t="17392" x="4776788" y="3328988"/>
          <p14:tracePt t="17399" x="4786313" y="3328988"/>
          <p14:tracePt t="17450" x="4795838" y="3328988"/>
          <p14:tracePt t="17473" x="4803775" y="3328988"/>
          <p14:tracePt t="17481" x="4822825" y="3328988"/>
          <p14:tracePt t="17489" x="4832350" y="3328988"/>
          <p14:tracePt t="17497" x="4840288" y="3328988"/>
          <p14:tracePt t="17504" x="4859338" y="3328988"/>
          <p14:tracePt t="17513" x="4868863" y="3328988"/>
          <p14:tracePt t="17521" x="4876800" y="3328988"/>
          <p14:tracePt t="17529" x="4886325" y="3328988"/>
          <p14:tracePt t="17536" x="4905375" y="3328988"/>
          <p14:tracePt t="17545" x="4922838" y="3328988"/>
          <p14:tracePt t="17553" x="4949825" y="3328988"/>
          <p14:tracePt t="17561" x="4968875" y="3319463"/>
          <p14:tracePt t="17569" x="5022850" y="3309938"/>
          <p14:tracePt t="17577" x="5068888" y="3309938"/>
          <p14:tracePt t="17585" x="5122863" y="3292475"/>
          <p14:tracePt t="17593" x="5187950" y="3273425"/>
          <p14:tracePt t="17602" x="5278438" y="3255963"/>
          <p14:tracePt t="17609" x="5387975" y="3246438"/>
          <p14:tracePt t="17619" x="5478463" y="3246438"/>
          <p14:tracePt t="17625" x="5607050" y="3228975"/>
          <p14:tracePt t="17635" x="5724525" y="3200400"/>
          <p14:tracePt t="17640" x="5816600" y="3192463"/>
          <p14:tracePt t="17650" x="5880100" y="3173413"/>
          <p14:tracePt t="17656" x="5935663" y="3173413"/>
          <p14:tracePt t="17664" x="5962650" y="3173413"/>
          <p14:tracePt t="17672" x="5980113" y="3163888"/>
          <p14:tracePt t="17720" x="5999163" y="3163888"/>
          <p14:tracePt t="17728" x="6026150" y="3155950"/>
          <p14:tracePt t="17736" x="6035675" y="3146425"/>
          <p14:tracePt t="17744" x="6072188" y="3136900"/>
          <p14:tracePt t="17752" x="6080125" y="3136900"/>
          <p14:tracePt t="17760" x="6116638" y="3127375"/>
          <p14:tracePt t="17768" x="6145213" y="3119438"/>
          <p14:tracePt t="17776" x="6189663" y="3100388"/>
          <p14:tracePt t="17785" x="6218238" y="3090863"/>
          <p14:tracePt t="17792" x="6254750" y="3082925"/>
          <p14:tracePt t="17801" x="6272213" y="3073400"/>
          <p14:tracePt t="17809" x="6318250" y="3046413"/>
          <p14:tracePt t="17818" x="6335713" y="3036888"/>
          <p14:tracePt t="17825" x="6362700" y="3027363"/>
          <p14:tracePt t="17835" x="6381750" y="3017838"/>
          <p14:tracePt t="17840" x="6399213" y="3000375"/>
          <p14:tracePt t="17851" x="6408738" y="3000375"/>
          <p14:tracePt t="17857" x="6418263" y="2990850"/>
          <p14:tracePt t="17865" x="6435725" y="2982913"/>
          <p14:tracePt t="17905" x="6445250" y="2973388"/>
          <p14:tracePt t="17912" x="6445250" y="2963863"/>
          <p14:tracePt t="17937" x="6454775" y="2954338"/>
          <p14:tracePt t="17961" x="6464300" y="2954338"/>
          <p14:tracePt t="17977" x="6472238" y="2946400"/>
          <p14:tracePt t="17984" x="6491288" y="2936875"/>
          <p14:tracePt t="17993" x="6500813" y="2936875"/>
          <p14:tracePt t="18001" x="6518275" y="2917825"/>
          <p14:tracePt t="18018" x="6527800" y="2909888"/>
          <p14:tracePt t="18024" x="6554788" y="2900363"/>
          <p14:tracePt t="18035" x="6564313" y="2900363"/>
          <p14:tracePt t="18040" x="6573838" y="2900363"/>
          <p14:tracePt t="18051" x="6591300" y="2890838"/>
          <p14:tracePt t="18056" x="6610350" y="2890838"/>
          <p14:tracePt t="18063" x="6627813" y="2890838"/>
          <p14:tracePt t="18071" x="6664325" y="2873375"/>
          <p14:tracePt t="18079" x="6681788" y="2873375"/>
          <p14:tracePt t="18087" x="6727825" y="2863850"/>
          <p14:tracePt t="18095" x="6754813" y="2863850"/>
          <p14:tracePt t="18104" x="6773863" y="2863850"/>
          <p14:tracePt t="18111" x="6800850" y="2863850"/>
          <p14:tracePt t="18119" x="6810375" y="2863850"/>
          <p14:tracePt t="18127" x="6819900" y="2863850"/>
          <p14:tracePt t="18135" x="6827838" y="2863850"/>
          <p14:tracePt t="18167" x="6846888" y="2863850"/>
          <p14:tracePt t="18327" x="6856413" y="2863850"/>
          <p14:tracePt t="18335" x="6864350" y="2854325"/>
          <p14:tracePt t="18351" x="6883400" y="2844800"/>
          <p14:tracePt t="18359" x="6900863" y="2844800"/>
          <p14:tracePt t="18367" x="6910388" y="2836863"/>
          <p14:tracePt t="18375" x="6919913" y="2827338"/>
          <p14:tracePt t="18383" x="6929438" y="2827338"/>
          <p14:tracePt t="18391" x="6937375" y="2827338"/>
          <p14:tracePt t="18399" x="6946900" y="2817813"/>
          <p14:tracePt t="18416" x="6973888" y="2817813"/>
          <p14:tracePt t="18425" x="6983413" y="2817813"/>
          <p14:tracePt t="18432" x="6992938" y="2808288"/>
          <p14:tracePt t="18439" x="7010400" y="2808288"/>
          <p14:tracePt t="18448" x="7019925" y="2808288"/>
          <p14:tracePt t="18455" x="7037388" y="2808288"/>
          <p14:tracePt t="18463" x="7056438" y="2808288"/>
          <p14:tracePt t="18471" x="7083425" y="2800350"/>
          <p14:tracePt t="18488" x="7102475" y="2800350"/>
          <p14:tracePt t="18495" x="7129463" y="2781300"/>
          <p14:tracePt t="18512" x="7165975" y="2771775"/>
          <p14:tracePt t="18528" x="7192963" y="2771775"/>
          <p14:tracePt t="18544" x="7202488" y="2771775"/>
          <p14:tracePt t="18553" x="7212013" y="2771775"/>
          <p14:tracePt t="18616" x="7219950" y="2771775"/>
          <p14:tracePt t="18624" x="7239000" y="2771775"/>
          <p14:tracePt t="18640" x="7265988" y="2790825"/>
          <p14:tracePt t="18650" x="7265988" y="2808288"/>
          <p14:tracePt t="18656" x="7275513" y="2836863"/>
          <p14:tracePt t="18668" x="7312025" y="2881313"/>
          <p14:tracePt t="18673" x="7312025" y="2917825"/>
          <p14:tracePt t="18680" x="7329488" y="2946400"/>
          <p14:tracePt t="18688" x="7339013" y="2973388"/>
          <p14:tracePt t="18695" x="7356475" y="2990850"/>
          <p14:tracePt t="18703" x="7366000" y="3027363"/>
          <p14:tracePt t="18711" x="7366000" y="3036888"/>
          <p14:tracePt t="18719" x="7375525" y="3054350"/>
          <p14:tracePt t="18727" x="7402513" y="3090863"/>
          <p14:tracePt t="18735" x="7412038" y="3109913"/>
          <p14:tracePt t="18743" x="7412038" y="3119438"/>
          <p14:tracePt t="18751" x="7421563" y="3127375"/>
          <p14:tracePt t="18759" x="7429500" y="3155950"/>
          <p14:tracePt t="18767" x="7448550" y="3173413"/>
          <p14:tracePt t="18785" x="7458075" y="3182938"/>
          <p14:tracePt t="18801" x="7458075" y="3192463"/>
          <p14:tracePt t="18808" x="7458075" y="3200400"/>
          <p14:tracePt t="18824" x="7458075" y="3209925"/>
          <p14:tracePt t="18834" x="7458075" y="3219450"/>
          <p14:tracePt t="18856" x="7458075" y="3236913"/>
          <p14:tracePt t="18867" x="7458075" y="3246438"/>
          <p14:tracePt t="18890" x="7466013" y="3273425"/>
          <p14:tracePt t="18897" x="7466013" y="3292475"/>
          <p14:tracePt t="18904" x="7494588" y="3319463"/>
          <p14:tracePt t="18913" x="7494588" y="3338513"/>
          <p14:tracePt t="18921" x="7494588" y="3375025"/>
          <p14:tracePt t="18929" x="7502525" y="3402013"/>
          <p14:tracePt t="18938" x="7502525" y="3429000"/>
          <p14:tracePt t="18945" x="7502525" y="3446463"/>
          <p14:tracePt t="18954" x="7512050" y="3475038"/>
          <p14:tracePt t="18961" x="7512050" y="3519488"/>
          <p14:tracePt t="18970" x="7512050" y="3548063"/>
          <p14:tracePt t="18977" x="7521575" y="3602038"/>
          <p14:tracePt t="18985" x="7521575" y="3648075"/>
          <p14:tracePt t="18993" x="7539038" y="3684588"/>
          <p14:tracePt t="19002" x="7539038" y="3748088"/>
          <p14:tracePt t="19009" x="7558088" y="3775075"/>
          <p14:tracePt t="19018" x="7567613" y="3848100"/>
          <p14:tracePt t="19025" x="7567613" y="3921125"/>
          <p14:tracePt t="19035" x="7575550" y="3976688"/>
          <p14:tracePt t="19041" x="7602538" y="4076700"/>
          <p14:tracePt t="19053" x="7612063" y="4113213"/>
          <p14:tracePt t="19056" x="7612063" y="4195763"/>
          <p14:tracePt t="19068" x="7612063" y="4249738"/>
          <p14:tracePt t="19073" x="7631113" y="4322763"/>
          <p14:tracePt t="19081" x="7639050" y="4368800"/>
          <p14:tracePt t="19088" x="7639050" y="4422775"/>
          <p14:tracePt t="19097" x="7658100" y="4449763"/>
          <p14:tracePt t="19104" x="7658100" y="4495800"/>
          <p14:tracePt t="19112" x="7658100" y="4522788"/>
          <p14:tracePt t="19120" x="7667625" y="4551363"/>
          <p14:tracePt t="19128" x="7667625" y="4595813"/>
          <p14:tracePt t="19136" x="7667625" y="4614863"/>
          <p14:tracePt t="19144" x="7667625" y="4651375"/>
          <p14:tracePt t="19153" x="7667625" y="4697413"/>
          <p14:tracePt t="19160" x="7667625" y="4724400"/>
          <p14:tracePt t="19168" x="7667625" y="4778375"/>
          <p14:tracePt t="19176" x="7667625" y="4814888"/>
          <p14:tracePt t="19184" x="7667625" y="4860925"/>
          <p14:tracePt t="19192" x="7667625" y="4914900"/>
          <p14:tracePt t="19202" x="7667625" y="4970463"/>
          <p14:tracePt t="19208" x="7667625" y="5016500"/>
          <p14:tracePt t="19218" x="7667625" y="5070475"/>
          <p14:tracePt t="19224" x="7648575" y="5126038"/>
          <p14:tracePt t="19232" x="7639050" y="5160963"/>
          <p14:tracePt t="19239" x="7631113" y="5216525"/>
          <p14:tracePt t="19248" x="7602538" y="5280025"/>
          <p14:tracePt t="19263" x="7602538" y="5316538"/>
          <p14:tracePt t="19271" x="7594600" y="5343525"/>
          <p14:tracePt t="19279" x="7585075" y="5362575"/>
          <p14:tracePt t="19287" x="7585075" y="5399088"/>
          <p14:tracePt t="19295" x="7575550" y="5416550"/>
          <p14:tracePt t="19303" x="7558088" y="5445125"/>
          <p14:tracePt t="19311" x="7548563" y="5472113"/>
          <p14:tracePt t="19319" x="7539038" y="5508625"/>
          <p14:tracePt t="19327" x="7502525" y="5535613"/>
          <p14:tracePt t="19335" x="7466013" y="5581650"/>
          <p14:tracePt t="19344" x="7439025" y="5618163"/>
          <p14:tracePt t="19351" x="7421563" y="5662613"/>
          <p14:tracePt t="19360" x="7392988" y="5691188"/>
          <p14:tracePt t="19369" x="7375525" y="5718175"/>
          <p14:tracePt t="19376" x="7366000" y="5754688"/>
          <p14:tracePt t="19385" x="7366000" y="5772150"/>
          <p14:tracePt t="19392" x="7356475" y="5772150"/>
          <p14:tracePt t="19465" x="7348538" y="5772150"/>
          <p14:tracePt t="19473" x="7339013" y="5708650"/>
          <p14:tracePt t="19481" x="7329488" y="5672138"/>
          <p14:tracePt t="19489" x="7319963" y="5626100"/>
          <p14:tracePt t="19497" x="7292975" y="5562600"/>
          <p14:tracePt t="19505" x="7275513" y="5535613"/>
          <p14:tracePt t="19513" x="7239000" y="5481638"/>
          <p14:tracePt t="19522" x="7202488" y="5426075"/>
          <p14:tracePt t="19529" x="7183438" y="5408613"/>
          <p14:tracePt t="19539" x="7156450" y="5380038"/>
          <p14:tracePt t="19545" x="7129463" y="5316538"/>
          <p14:tracePt t="19554" x="7073900" y="5253038"/>
          <p14:tracePt t="19560" x="7019925" y="5207000"/>
          <p14:tracePt t="19567" x="6973888" y="5143500"/>
          <p14:tracePt t="19576" x="6900863" y="5089525"/>
          <p14:tracePt t="19585" x="6837363" y="5033963"/>
          <p14:tracePt t="19591" x="6773863" y="4997450"/>
          <p14:tracePt t="19599" x="6710363" y="4970463"/>
          <p14:tracePt t="19608" x="6581775" y="4924425"/>
          <p14:tracePt t="19616" x="6435725" y="4897438"/>
          <p14:tracePt t="19624" x="6272213" y="4870450"/>
          <p14:tracePt t="19632" x="6043613" y="4851400"/>
          <p14:tracePt t="19640" x="5761038" y="4814888"/>
          <p14:tracePt t="19649" x="5497513" y="4814888"/>
          <p14:tracePt t="19656" x="5268913" y="4814888"/>
          <p14:tracePt t="19664" x="5078413" y="4814888"/>
          <p14:tracePt t="19672" x="4913313" y="4814888"/>
          <p14:tracePt t="19680" x="4803775" y="4814888"/>
          <p14:tracePt t="19688" x="4676775" y="4814888"/>
          <p14:tracePt t="19696" x="4630738" y="4814888"/>
          <p14:tracePt t="19704" x="4594225" y="4814888"/>
          <p14:tracePt t="19712" x="4576763" y="4814888"/>
          <p14:tracePt t="19720" x="4567238" y="4814888"/>
          <p14:tracePt t="19728" x="4549775" y="4814888"/>
          <p14:tracePt t="19736" x="4530725" y="4814888"/>
          <p14:tracePt t="19744" x="4513263" y="4824413"/>
          <p14:tracePt t="19752" x="4494213" y="4841875"/>
          <p14:tracePt t="19760" x="4476750" y="4851400"/>
          <p14:tracePt t="19769" x="4457700" y="4860925"/>
          <p14:tracePt t="19776" x="4448175" y="4870450"/>
          <p14:tracePt t="19784" x="4440238" y="4878388"/>
          <p14:tracePt t="19792" x="4430713" y="4887913"/>
          <p14:tracePt t="19952" x="4440238" y="4887913"/>
          <p14:tracePt t="19977" x="4448175" y="4887913"/>
          <p14:tracePt t="20017" x="4457700" y="4887913"/>
          <p14:tracePt t="20024" x="4440238" y="4924425"/>
          <p14:tracePt t="20033" x="4413250" y="4943475"/>
          <p14:tracePt t="20041" x="4376738" y="4960938"/>
          <p14:tracePt t="20051" x="4321175" y="4997450"/>
          <p14:tracePt t="20056" x="4303713" y="5016500"/>
          <p14:tracePt t="20067" x="4257675" y="5053013"/>
          <p14:tracePt t="20072" x="4230688" y="5060950"/>
          <p14:tracePt t="20080" x="4211638" y="5080000"/>
          <p14:tracePt t="20089" x="4184650" y="5097463"/>
          <p14:tracePt t="20097" x="4175125" y="5106988"/>
          <p14:tracePt t="20106" x="4157663" y="5126038"/>
          <p14:tracePt t="20120" x="4138613" y="5133975"/>
          <p14:tracePt t="20425" x="4121150" y="5143500"/>
          <p14:tracePt t="20433" x="4102100" y="5153025"/>
          <p14:tracePt t="20440" x="4094163" y="5153025"/>
          <p14:tracePt t="20457" x="4084638" y="5153025"/>
          <p14:tracePt t="20468" x="4075113" y="5153025"/>
          <p14:tracePt t="20473" x="4048125" y="5153025"/>
          <p14:tracePt t="20481" x="4038600" y="5153025"/>
          <p14:tracePt t="20488" x="4011613" y="5153025"/>
          <p14:tracePt t="20497" x="3984625" y="5160963"/>
          <p14:tracePt t="20504" x="3956050" y="5170488"/>
          <p14:tracePt t="20513" x="3938588" y="5170488"/>
          <p14:tracePt t="20520" x="3911600" y="5170488"/>
          <p14:tracePt t="20529" x="3865563" y="5170488"/>
          <p14:tracePt t="20537" x="3856038" y="5170488"/>
          <p14:tracePt t="20553" x="3846513" y="5170488"/>
          <p14:tracePt t="20569" x="3829050" y="5170488"/>
          <p14:tracePt t="20609" x="3819525" y="5170488"/>
          <p14:tracePt t="20625" x="3810000" y="5170488"/>
          <p14:tracePt t="20633" x="3802063" y="5170488"/>
          <p14:tracePt t="20769" x="3792538" y="5170488"/>
          <p14:tracePt t="20865" x="3783013" y="5170488"/>
          <p14:tracePt t="20873" x="3775075" y="5170488"/>
          <p14:tracePt t="20889" x="3746500" y="5170488"/>
          <p14:tracePt t="20895" x="3738563" y="5170488"/>
          <p14:tracePt t="20903" x="3719513" y="5170488"/>
          <p14:tracePt t="20911" x="3702050" y="5170488"/>
          <p14:tracePt t="20919" x="3673475" y="5170488"/>
          <p14:tracePt t="20927" x="3646488" y="5170488"/>
          <p14:tracePt t="20935" x="3629025" y="5170488"/>
          <p14:tracePt t="20944" x="3600450" y="5170488"/>
          <p14:tracePt t="20952" x="3582988" y="5170488"/>
          <p14:tracePt t="20960" x="3556000" y="5180013"/>
          <p14:tracePt t="20969" x="3546475" y="5189538"/>
          <p14:tracePt t="20976" x="3519488" y="5189538"/>
          <p14:tracePt t="20984" x="3500438" y="5197475"/>
          <p14:tracePt t="21008" x="3482975" y="5216525"/>
          <p14:tracePt t="21113" x="3482975" y="5207000"/>
          <p14:tracePt t="21121" x="3482975" y="5197475"/>
          <p14:tracePt t="21128" x="3482975" y="5189538"/>
          <p14:tracePt t="21136" x="3482975" y="5180013"/>
          <p14:tracePt t="21152" x="3500438" y="5153025"/>
          <p14:tracePt t="21161" x="3500438" y="5143500"/>
          <p14:tracePt t="21169" x="3509963" y="5133975"/>
          <p14:tracePt t="21184" x="3519488" y="5126038"/>
          <p14:tracePt t="21471" x="3527425" y="5126038"/>
          <p14:tracePt t="21777" x="3536950" y="5126038"/>
          <p14:tracePt t="21784" x="3546475" y="5126038"/>
          <p14:tracePt t="21793" x="3556000" y="5126038"/>
          <p14:tracePt t="21802" x="3563938" y="5126038"/>
          <p14:tracePt t="21841" x="3573463" y="5126038"/>
          <p14:tracePt t="22233" x="3582988" y="5126038"/>
          <p14:tracePt t="22241" x="3592513" y="5126038"/>
          <p14:tracePt t="22249" x="3609975" y="5126038"/>
          <p14:tracePt t="22256" x="3619500" y="5126038"/>
          <p14:tracePt t="22272" x="3629025" y="5116513"/>
          <p14:tracePt t="22288" x="3646488" y="5106988"/>
          <p14:tracePt t="22295" x="3665538" y="5097463"/>
          <p14:tracePt t="22311" x="3673475" y="5097463"/>
          <p14:tracePt t="23360" x="3692525" y="5097463"/>
          <p14:tracePt t="23368" x="3719513" y="5097463"/>
          <p14:tracePt t="23376" x="3738563" y="5097463"/>
          <p14:tracePt t="23385" x="3746500" y="5097463"/>
          <p14:tracePt t="23392" x="3756025" y="5097463"/>
          <p14:tracePt t="23402" x="3765550" y="5097463"/>
          <p14:tracePt t="23408" x="3765550" y="5089525"/>
          <p14:tracePt t="23417" x="3775075" y="5089525"/>
          <p14:tracePt t="23424" x="3783013" y="5080000"/>
          <p14:tracePt t="23440" x="3792538" y="5080000"/>
          <p14:tracePt t="23456" x="3802063" y="5080000"/>
          <p14:tracePt t="23467" x="3819525" y="5060950"/>
          <p14:tracePt t="23481" x="3829050" y="5053013"/>
          <p14:tracePt t="23497" x="3829050" y="5043488"/>
          <p14:tracePt t="23513" x="3846513" y="5033963"/>
          <p14:tracePt t="23520" x="3856038" y="5033963"/>
          <p14:tracePt t="23529" x="3875088" y="5016500"/>
          <p14:tracePt t="23552" x="3883025" y="5016500"/>
          <p14:tracePt t="23561" x="3892550" y="5006975"/>
          <p14:tracePt t="23576" x="3902075" y="5006975"/>
          <p14:tracePt t="23592" x="3911600" y="5006975"/>
          <p14:tracePt t="23641" x="3919538" y="5006975"/>
          <p14:tracePt t="23649" x="3938588" y="5006975"/>
          <p14:tracePt t="23657" x="3948113" y="5006975"/>
          <p14:tracePt t="23871" x="3956050" y="4997450"/>
          <p14:tracePt t="23895" x="3965575" y="4987925"/>
          <p14:tracePt t="23903" x="3965575" y="4979988"/>
          <p14:tracePt t="23919" x="3984625" y="4970463"/>
          <p14:tracePt t="23936" x="3992563" y="4970463"/>
          <p14:tracePt t="23944" x="4002088" y="4960938"/>
          <p14:tracePt t="23952" x="4021138" y="4951413"/>
          <p14:tracePt t="23960" x="4029075" y="4951413"/>
          <p14:tracePt t="23969" x="4057650" y="4933950"/>
          <p14:tracePt t="23976" x="4075113" y="4924425"/>
          <p14:tracePt t="23985" x="4094163" y="4924425"/>
          <p14:tracePt t="23992" x="4129088" y="4914900"/>
          <p14:tracePt t="24000" x="4138613" y="4914900"/>
          <p14:tracePt t="24008" x="4175125" y="4914900"/>
          <p14:tracePt t="24017" x="4202113" y="4906963"/>
          <p14:tracePt t="24024" x="4221163" y="4906963"/>
          <p14:tracePt t="24033" x="4257675" y="4906963"/>
          <p14:tracePt t="24040" x="4267200" y="4906963"/>
          <p14:tracePt t="24050" x="4294188" y="4887913"/>
          <p14:tracePt t="24080" x="4303713" y="4887913"/>
          <p14:tracePt t="24096" x="4311650" y="4887913"/>
          <p14:tracePt t="24104" x="4321175" y="4878388"/>
          <p14:tracePt t="24120" x="4340225" y="4878388"/>
          <p14:tracePt t="24128" x="4348163" y="4870450"/>
          <p14:tracePt t="24144" x="4357688" y="4870450"/>
          <p14:tracePt t="24152" x="4357688" y="4860925"/>
          <p14:tracePt t="24208" x="4376738" y="4860925"/>
          <p14:tracePt t="24241" x="4394200" y="4851400"/>
          <p14:tracePt t="24265" x="4403725" y="4851400"/>
          <p14:tracePt t="24296" x="4430713" y="4841875"/>
          <p14:tracePt t="24577" x="4440238" y="4833938"/>
          <p14:tracePt t="24609" x="4448175" y="4824413"/>
          <p14:tracePt t="24663" x="4467225" y="4824413"/>
          <p14:tracePt t="24697" x="4484688" y="4814888"/>
          <p14:tracePt t="24704" x="4494213" y="4805363"/>
          <p14:tracePt t="24713" x="4513263" y="4805363"/>
          <p14:tracePt t="24728" x="4521200" y="4805363"/>
          <p14:tracePt t="24736" x="4540250" y="4797425"/>
          <p14:tracePt t="24745" x="4549775" y="4797425"/>
          <p14:tracePt t="24761" x="4557713" y="4787900"/>
          <p14:tracePt t="24777" x="4586288" y="4787900"/>
          <p14:tracePt t="24785" x="4594225" y="4778375"/>
          <p14:tracePt t="24793" x="4613275" y="4768850"/>
          <p14:tracePt t="24801" x="4630738" y="4760913"/>
          <p14:tracePt t="24809" x="4640263" y="4760913"/>
          <p14:tracePt t="24818" x="4667250" y="4751388"/>
          <p14:tracePt t="24825" x="4686300" y="4751388"/>
          <p14:tracePt t="24840" x="4713288" y="4741863"/>
          <p14:tracePt t="24849" x="4722813" y="4741863"/>
          <p14:tracePt t="24856" x="4740275" y="4741863"/>
          <p14:tracePt t="24866" x="4759325" y="4741863"/>
          <p14:tracePt t="24872" x="4767263" y="4741863"/>
          <p14:tracePt t="24901" x="4776788" y="4741863"/>
          <p14:tracePt t="24904" x="4786313" y="4741863"/>
          <p14:tracePt t="24928" x="4795838" y="4741863"/>
          <p14:tracePt t="24936" x="4803775" y="4741863"/>
          <p14:tracePt t="24952" x="4813300" y="4741863"/>
          <p14:tracePt t="24968" x="4832350" y="4732338"/>
          <p14:tracePt t="24976" x="4840288" y="4724400"/>
          <p14:tracePt t="24985" x="4849813" y="4724400"/>
          <p14:tracePt t="25000" x="4859338" y="4724400"/>
          <p14:tracePt t="25008" x="4876800" y="4724400"/>
          <p14:tracePt t="25017" x="4886325" y="4724400"/>
          <p14:tracePt t="25024" x="4895850" y="4724400"/>
          <p14:tracePt t="25033" x="4905375" y="4714875"/>
          <p14:tracePt t="25050" x="4922838" y="4714875"/>
          <p14:tracePt t="25056" x="4941888" y="4705350"/>
          <p14:tracePt t="25066" x="4968875" y="4697413"/>
          <p14:tracePt t="25072" x="4986338" y="4697413"/>
          <p14:tracePt t="25080" x="5014913" y="4678363"/>
          <p14:tracePt t="25088" x="5032375" y="4678363"/>
          <p14:tracePt t="25096" x="5049838" y="4668838"/>
          <p14:tracePt t="25104" x="5068888" y="4668838"/>
          <p14:tracePt t="25112" x="5078413" y="4668838"/>
          <p14:tracePt t="25120" x="5086350" y="4660900"/>
          <p14:tracePt t="25128" x="5095875" y="4660900"/>
          <p14:tracePt t="25144" x="5105400" y="4660900"/>
          <p14:tracePt t="25217" x="5114925" y="4660900"/>
          <p14:tracePt t="25593" x="5141913" y="4660900"/>
          <p14:tracePt t="25615" x="5151438" y="4660900"/>
          <p14:tracePt t="25623" x="5159375" y="4660900"/>
          <p14:tracePt t="25631" x="5168900" y="4660900"/>
          <p14:tracePt t="25640" x="5168900" y="4651375"/>
          <p14:tracePt t="25651" x="5178425" y="4651375"/>
          <p14:tracePt t="25673" x="5187950" y="4651375"/>
          <p14:tracePt t="25929" x="5195888" y="4651375"/>
          <p14:tracePt t="26257" x="5205413" y="4651375"/>
          <p14:tracePt t="26288" x="5214938" y="4651375"/>
          <p14:tracePt t="26313" x="5224463" y="4651375"/>
          <p14:tracePt t="26321" x="5224463" y="4660900"/>
          <p14:tracePt t="26369" x="5232400" y="4668838"/>
          <p14:tracePt t="26465" x="5268913" y="4668838"/>
          <p14:tracePt t="26472" x="5278438" y="4668838"/>
          <p14:tracePt t="26481" x="5287963" y="4668838"/>
          <p14:tracePt t="26488" x="5314950" y="4668838"/>
          <p14:tracePt t="26497" x="5334000" y="4668838"/>
          <p14:tracePt t="26504" x="5360988" y="4668838"/>
          <p14:tracePt t="26513" x="5368925" y="4668838"/>
          <p14:tracePt t="26520" x="5397500" y="4668838"/>
          <p14:tracePt t="26527" x="5405438" y="4668838"/>
          <p14:tracePt t="26543" x="5414963" y="4668838"/>
          <p14:tracePt t="26617" x="5424488" y="4678363"/>
          <p14:tracePt t="26657" x="5424488" y="4687888"/>
          <p14:tracePt t="26681" x="5424488" y="4697413"/>
          <p14:tracePt t="26753" x="5424488" y="4705350"/>
          <p14:tracePt t="26817" x="5434013" y="4714875"/>
          <p14:tracePt t="26825" x="5441950" y="4724400"/>
          <p14:tracePt t="27073" x="5441950" y="4732338"/>
          <p14:tracePt t="27801" x="5441950" y="4741863"/>
          <p14:tracePt t="27816" x="5451475" y="4741863"/>
          <p14:tracePt t="27833" x="5461000" y="4741863"/>
          <p14:tracePt t="27921" x="5478463" y="4741863"/>
          <p14:tracePt t="27929" x="5487988" y="4751388"/>
          <p14:tracePt t="27936" x="5487988" y="4760913"/>
          <p14:tracePt t="27953" x="5487988" y="4778375"/>
          <p14:tracePt t="27968" x="5487988" y="4787900"/>
          <p14:tracePt t="28049" x="5487988" y="4797425"/>
          <p14:tracePt t="28089" x="5487988" y="4814888"/>
          <p14:tracePt t="28129" x="5487988" y="4824413"/>
          <p14:tracePt t="28159" x="5487988" y="4833938"/>
          <p14:tracePt t="28393" x="5487988" y="4841875"/>
          <p14:tracePt t="28409" x="5487988" y="4851400"/>
          <p14:tracePt t="28425" x="5487988" y="4860925"/>
          <p14:tracePt t="28432" x="5487988" y="4870450"/>
          <p14:tracePt t="28441" x="5487988" y="4878388"/>
          <p14:tracePt t="28473" x="5478463" y="4897438"/>
          <p14:tracePt t="28593" x="5478463" y="4906963"/>
          <p14:tracePt t="28617" x="5478463" y="4914900"/>
          <p14:tracePt t="28625" x="5470525" y="4914900"/>
          <p14:tracePt t="28641" x="5461000" y="4924425"/>
          <p14:tracePt t="28649" x="5451475" y="4933950"/>
          <p14:tracePt t="28657" x="5441950" y="4943475"/>
          <p14:tracePt t="28667" x="5441950" y="4951413"/>
          <p14:tracePt t="28672" x="5434013" y="4960938"/>
          <p14:tracePt t="28689" x="5424488" y="4979988"/>
          <p14:tracePt t="28705" x="5424488" y="4987925"/>
          <p14:tracePt t="28985" x="5414963" y="4997450"/>
          <p14:tracePt t="28993" x="5405438" y="5006975"/>
          <p14:tracePt t="29000" x="5397500" y="5024438"/>
          <p14:tracePt t="29008" x="5387975" y="5033963"/>
          <p14:tracePt t="29024" x="5368925" y="5060950"/>
          <p14:tracePt t="29040" x="5368925" y="5070475"/>
          <p14:tracePt t="29231" x="5360988" y="5070475"/>
          <p14:tracePt t="29239" x="5351463" y="5080000"/>
          <p14:tracePt t="29247" x="5351463" y="5089525"/>
          <p14:tracePt t="29264" x="5334000" y="5106988"/>
          <p14:tracePt t="29271" x="5324475" y="5116513"/>
          <p14:tracePt t="29287" x="5314950" y="5126038"/>
          <p14:tracePt t="29312" x="5305425" y="5133975"/>
          <p14:tracePt t="29537" x="5297488" y="5133975"/>
          <p14:tracePt t="29545" x="5278438" y="5133975"/>
          <p14:tracePt t="29552" x="5251450" y="5133975"/>
          <p14:tracePt t="29561" x="5241925" y="5133975"/>
          <p14:tracePt t="29569" x="5232400" y="5133975"/>
          <p14:tracePt t="29577" x="5195888" y="5143500"/>
          <p14:tracePt t="29584" x="5187950" y="5153025"/>
          <p14:tracePt t="29600" x="5168900" y="5160963"/>
          <p14:tracePt t="29633" x="5159375" y="5160963"/>
          <p14:tracePt t="30001" x="5122863" y="5180013"/>
          <p14:tracePt t="30008" x="5041900" y="5216525"/>
          <p14:tracePt t="30016" x="4959350" y="5253038"/>
          <p14:tracePt t="30024" x="4895850" y="5280025"/>
          <p14:tracePt t="30033" x="4822825" y="5307013"/>
          <p14:tracePt t="30040" x="4759325" y="5343525"/>
          <p14:tracePt t="30050" x="4695825" y="5372100"/>
          <p14:tracePt t="30056" x="4649788" y="5389563"/>
          <p14:tracePt t="30067" x="4586288" y="5416550"/>
          <p14:tracePt t="30073" x="4549775" y="5416550"/>
          <p14:tracePt t="30083" x="4513263" y="5435600"/>
          <p14:tracePt t="30088" x="4484688" y="5453063"/>
          <p14:tracePt t="30097" x="4440238" y="5472113"/>
          <p14:tracePt t="30105" x="4430713" y="5472113"/>
          <p14:tracePt t="30112" x="4421188" y="5481638"/>
          <p14:tracePt t="30120" x="4403725" y="5481638"/>
          <p14:tracePt t="30128" x="4384675" y="5481638"/>
          <p14:tracePt t="30136" x="4367213" y="5481638"/>
          <p14:tracePt t="30144" x="4348163" y="5489575"/>
          <p14:tracePt t="30152" x="4340225" y="5499100"/>
          <p14:tracePt t="30169" x="4321175" y="5499100"/>
          <p14:tracePt t="30176" x="4311650" y="5499100"/>
          <p14:tracePt t="30185" x="4303713" y="5499100"/>
          <p14:tracePt t="30192" x="4275138" y="5499100"/>
          <p14:tracePt t="30208" x="4248150" y="5499100"/>
          <p14:tracePt t="30217" x="4211638" y="5499100"/>
          <p14:tracePt t="30225" x="4175125" y="5499100"/>
          <p14:tracePt t="30234" x="4121150" y="5499100"/>
          <p14:tracePt t="30240" x="4102100" y="5499100"/>
          <p14:tracePt t="30250" x="4048125" y="5499100"/>
          <p14:tracePt t="30256" x="4021138" y="5499100"/>
          <p14:tracePt t="30267" x="3975100" y="5499100"/>
          <p14:tracePt t="30272" x="3948113" y="5499100"/>
          <p14:tracePt t="30283" x="3919538" y="5499100"/>
          <p14:tracePt t="30288" x="3865563" y="5499100"/>
          <p14:tracePt t="30296" x="3846513" y="5499100"/>
          <p14:tracePt t="30304" x="3819525" y="5499100"/>
          <p14:tracePt t="30312" x="3802063" y="5499100"/>
          <p14:tracePt t="30320" x="3783013" y="5499100"/>
          <p14:tracePt t="30328" x="3765550" y="5499100"/>
          <p14:tracePt t="30336" x="3756025" y="5499100"/>
          <p14:tracePt t="30344" x="3738563" y="5499100"/>
          <p14:tracePt t="30352" x="3729038" y="5499100"/>
          <p14:tracePt t="30360" x="3719513" y="5499100"/>
          <p14:tracePt t="30368" x="3692525" y="5499100"/>
          <p14:tracePt t="30376" x="3673475" y="5508625"/>
          <p14:tracePt t="30385" x="3646488" y="5508625"/>
          <p14:tracePt t="30392" x="3619500" y="5518150"/>
          <p14:tracePt t="30400" x="3609975" y="5518150"/>
          <p14:tracePt t="30408" x="3592513" y="5518150"/>
          <p14:tracePt t="30417" x="3582988" y="5526088"/>
          <p14:tracePt t="30424" x="3563938" y="5526088"/>
          <p14:tracePt t="30433" x="3556000" y="5526088"/>
          <p14:tracePt t="30440" x="3546475" y="5526088"/>
          <p14:tracePt t="30450" x="3536950" y="5535613"/>
          <p14:tracePt t="30472" x="3527425" y="5535613"/>
          <p14:tracePt t="30488" x="3519488" y="5535613"/>
          <p14:tracePt t="30497" x="3509963" y="5535613"/>
          <p14:tracePt t="30504" x="3500438" y="5535613"/>
          <p14:tracePt t="30512" x="3482975" y="5535613"/>
          <p14:tracePt t="30520" x="3473450" y="5535613"/>
          <p14:tracePt t="30536" x="3463925" y="5535613"/>
          <p14:tracePt t="30601" x="3446463" y="5535613"/>
          <p14:tracePt t="30625" x="3436938" y="5535613"/>
          <p14:tracePt t="30632" x="3427413" y="5545138"/>
          <p14:tracePt t="30696" x="3419475" y="5545138"/>
          <p14:tracePt t="30712" x="3400425" y="5545138"/>
          <p14:tracePt t="30720" x="3400425" y="5554663"/>
          <p14:tracePt t="30752" x="3390900" y="5554663"/>
          <p14:tracePt t="30760" x="3382963" y="5554663"/>
          <p14:tracePt t="30776" x="3373438" y="5562600"/>
          <p14:tracePt t="30784" x="3363913" y="5562600"/>
          <p14:tracePt t="30800" x="3354388" y="5562600"/>
          <p14:tracePt t="30808" x="3336925" y="5581650"/>
          <p14:tracePt t="30824" x="3309938" y="5589588"/>
          <p14:tracePt t="30833" x="3290888" y="5599113"/>
          <p14:tracePt t="30840" x="3263900" y="5608638"/>
          <p14:tracePt t="30850" x="3244850" y="5608638"/>
          <p14:tracePt t="30856" x="3217863" y="5618163"/>
          <p14:tracePt t="30867" x="3208338" y="5626100"/>
          <p14:tracePt t="30872" x="3200400" y="5635625"/>
          <p14:tracePt t="30901" x="3181350" y="5635625"/>
          <p14:tracePt t="31097" x="3163888" y="5645150"/>
          <p14:tracePt t="31113" x="3154363" y="5645150"/>
          <p14:tracePt t="31119" x="3144838" y="5654675"/>
          <p14:tracePt t="31127" x="3136900" y="5654675"/>
          <p14:tracePt t="31159" x="3127375" y="5654675"/>
          <p14:tracePt t="31176" x="3117850" y="5662613"/>
          <p14:tracePt t="31201" x="3108325" y="5672138"/>
          <p14:tracePt t="31289" x="3090863" y="5681663"/>
          <p14:tracePt t="31327" x="3081338" y="5691188"/>
          <p14:tracePt t="31343" x="3071813" y="5691188"/>
          <p14:tracePt t="31360" x="3071813" y="5699125"/>
          <p14:tracePt t="31368" x="3063875" y="5708650"/>
          <p14:tracePt t="31384" x="3054350" y="5708650"/>
          <p14:tracePt t="31400" x="3044825" y="5708650"/>
          <p14:tracePt t="31408" x="3035300" y="5708650"/>
          <p14:tracePt t="31416" x="3017838" y="5718175"/>
          <p14:tracePt t="31434" x="3008313" y="5718175"/>
          <p14:tracePt t="31456" x="2998788" y="5718175"/>
          <p14:tracePt t="31472" x="2981325" y="5718175"/>
          <p14:tracePt t="31483" x="2971800" y="5718175"/>
          <p14:tracePt t="31488" x="2962275" y="5718175"/>
          <p14:tracePt t="31497" x="2954338" y="5718175"/>
          <p14:tracePt t="31504" x="2925763" y="5727700"/>
          <p14:tracePt t="31665" x="2917825" y="5727700"/>
          <p14:tracePt t="31769" x="2908300" y="5727700"/>
          <p14:tracePt t="31985" x="2908300" y="5718175"/>
          <p14:tracePt t="32184" x="2908300" y="5708650"/>
          <p14:tracePt t="32192" x="2908300" y="5699125"/>
          <p14:tracePt t="32200" x="2908300" y="5691188"/>
          <p14:tracePt t="32216" x="2917825" y="5672138"/>
          <p14:tracePt t="32233" x="2925763" y="5672138"/>
          <p14:tracePt t="32543" x="2925763" y="5662613"/>
          <p14:tracePt t="32689" x="2917825" y="5662613"/>
          <p14:tracePt t="32697" x="2898775" y="5672138"/>
          <p14:tracePt t="32705" x="2862263" y="5672138"/>
          <p14:tracePt t="32713" x="2835275" y="5672138"/>
          <p14:tracePt t="32720" x="2798763" y="5672138"/>
          <p14:tracePt t="32727" x="2762250" y="5672138"/>
          <p14:tracePt t="32735" x="2735263" y="5672138"/>
          <p14:tracePt t="32743" x="2708275" y="5672138"/>
          <p14:tracePt t="32751" x="2679700" y="5672138"/>
          <p14:tracePt t="32759" x="2635250" y="5672138"/>
          <p14:tracePt t="32767" x="2616200" y="5672138"/>
          <p14:tracePt t="32775" x="2589213" y="5672138"/>
          <p14:tracePt t="32784" x="2552700" y="5672138"/>
          <p14:tracePt t="32792" x="2533650" y="5662613"/>
          <p14:tracePt t="32801" x="2525713" y="5654675"/>
          <p14:tracePt t="32808" x="2506663" y="5654675"/>
          <p14:tracePt t="32832" x="2489200" y="5635625"/>
          <p14:tracePt t="32856" x="2489200" y="5626100"/>
          <p14:tracePt t="32872" x="2489200" y="5618163"/>
          <p14:tracePt t="32884" x="2489200" y="5599113"/>
          <p14:tracePt t="32888" x="2489200" y="5589588"/>
          <p14:tracePt t="32904" x="2489200" y="5581650"/>
          <p14:tracePt t="32912" x="2489200" y="5572125"/>
          <p14:tracePt t="32920" x="2489200" y="5562600"/>
          <p14:tracePt t="32928" x="2489200" y="5554663"/>
          <p14:tracePt t="32936" x="2489200" y="5545138"/>
          <p14:tracePt t="32944" x="2489200" y="5535613"/>
          <p14:tracePt t="32952" x="2489200" y="5518150"/>
          <p14:tracePt t="32960" x="2489200" y="5508625"/>
          <p14:tracePt t="32976" x="2479675" y="5481638"/>
          <p14:tracePt t="32984" x="2479675" y="5472113"/>
          <p14:tracePt t="32992" x="2470150" y="5453063"/>
          <p14:tracePt t="33016" x="2452688" y="5435600"/>
          <p14:tracePt t="33024" x="2452688" y="5426075"/>
          <p14:tracePt t="33048" x="2452688" y="5416550"/>
          <p14:tracePt t="33056" x="2452688" y="5408613"/>
          <p14:tracePt t="33066" x="2452688" y="5380038"/>
          <p14:tracePt t="33072" x="2452688" y="5362575"/>
          <p14:tracePt t="33082" x="2452688" y="5326063"/>
          <p14:tracePt t="33088" x="2452688" y="5280025"/>
          <p14:tracePt t="33096" x="2452688" y="5243513"/>
          <p14:tracePt t="33104" x="2452688" y="5189538"/>
          <p14:tracePt t="33112" x="2462213" y="5126038"/>
          <p14:tracePt t="33120" x="2489200" y="5080000"/>
          <p14:tracePt t="33128" x="2516188" y="5006975"/>
          <p14:tracePt t="33136" x="2525713" y="4970463"/>
          <p14:tracePt t="33144" x="2562225" y="4897438"/>
          <p14:tracePt t="33152" x="2579688" y="4851400"/>
          <p14:tracePt t="33160" x="2598738" y="4797425"/>
          <p14:tracePt t="33169" x="2635250" y="4732338"/>
          <p14:tracePt t="33176" x="2662238" y="4668838"/>
          <p14:tracePt t="33184" x="2671763" y="4559300"/>
          <p14:tracePt t="33192" x="2698750" y="4478338"/>
          <p14:tracePt t="33199" x="2708275" y="4405313"/>
          <p14:tracePt t="33208" x="2725738" y="4322763"/>
          <p14:tracePt t="33215" x="2725738" y="4249738"/>
          <p14:tracePt t="33224" x="2752725" y="4176713"/>
          <p14:tracePt t="33233" x="2771775" y="4113213"/>
          <p14:tracePt t="33240" x="2771775" y="4067175"/>
          <p14:tracePt t="33249" x="2789238" y="4040188"/>
          <p14:tracePt t="33256" x="2789238" y="3994150"/>
          <p14:tracePt t="33266" x="2808288" y="3957638"/>
          <p14:tracePt t="33272" x="2817813" y="3911600"/>
          <p14:tracePt t="33282" x="2825750" y="3884613"/>
          <p14:tracePt t="33288" x="2835275" y="3830638"/>
          <p14:tracePt t="33299" x="2862263" y="3784600"/>
          <p14:tracePt t="33304" x="2871788" y="3738563"/>
          <p14:tracePt t="33312" x="2881313" y="3684588"/>
          <p14:tracePt t="33320" x="2898775" y="3638550"/>
          <p14:tracePt t="33328" x="2917825" y="3575050"/>
          <p14:tracePt t="33336" x="2935288" y="3519488"/>
          <p14:tracePt t="33344" x="2935288" y="3438525"/>
          <p14:tracePt t="33352" x="2944813" y="3402013"/>
          <p14:tracePt t="33360" x="2944813" y="3375025"/>
          <p14:tracePt t="33368" x="2954338" y="3309938"/>
          <p14:tracePt t="33376" x="2954338" y="3282950"/>
          <p14:tracePt t="33385" x="2971800" y="3236913"/>
          <p14:tracePt t="33392" x="2971800" y="3228975"/>
          <p14:tracePt t="33401" x="2971800" y="3182938"/>
          <p14:tracePt t="33408" x="2971800" y="3163888"/>
          <p14:tracePt t="33416" x="2981325" y="3127375"/>
          <p14:tracePt t="33424" x="2981325" y="3082925"/>
          <p14:tracePt t="33433" x="2981325" y="3046413"/>
          <p14:tracePt t="33440" x="2998788" y="2982913"/>
          <p14:tracePt t="33449" x="2998788" y="2963863"/>
          <p14:tracePt t="33456" x="2998788" y="2927350"/>
          <p14:tracePt t="33465" x="2998788" y="2909888"/>
          <p14:tracePt t="33472" x="2998788" y="2881313"/>
          <p14:tracePt t="33482" x="2998788" y="2863850"/>
          <p14:tracePt t="33488" x="2998788" y="2836863"/>
          <p14:tracePt t="33499" x="2998788" y="2817813"/>
          <p14:tracePt t="33504" x="3008313" y="2790825"/>
          <p14:tracePt t="33512" x="3008313" y="2771775"/>
          <p14:tracePt t="33520" x="3008313" y="2735263"/>
          <p14:tracePt t="33528" x="3027363" y="2708275"/>
          <p14:tracePt t="33536" x="3035300" y="2690813"/>
          <p14:tracePt t="33544" x="3035300" y="2644775"/>
          <p14:tracePt t="33552" x="3044825" y="2617788"/>
          <p14:tracePt t="33560" x="3054350" y="2581275"/>
          <p14:tracePt t="33568" x="3081338" y="2517775"/>
          <p14:tracePt t="33576" x="3081338" y="2471738"/>
          <p14:tracePt t="33585" x="3081338" y="2435225"/>
          <p14:tracePt t="33592" x="3081338" y="2416175"/>
          <p14:tracePt t="33601" x="3081338" y="2389188"/>
          <p14:tracePt t="33608" x="3081338" y="2379663"/>
          <p14:tracePt t="33616" x="3081338" y="2362200"/>
          <p14:tracePt t="33624" x="3081338" y="2343150"/>
          <p14:tracePt t="33633" x="3081338" y="2325688"/>
          <p14:tracePt t="33640" x="3081338" y="2316163"/>
          <p14:tracePt t="33649" x="3081338" y="2298700"/>
          <p14:tracePt t="33672" x="3081338" y="2289175"/>
          <p14:tracePt t="33683" x="3081338" y="2279650"/>
          <p14:tracePt t="33688" x="3081338" y="2262188"/>
          <p14:tracePt t="33698" x="3081338" y="2252663"/>
          <p14:tracePt t="33704" x="3071813" y="2243138"/>
          <p14:tracePt t="33736" x="3071813" y="2225675"/>
          <p14:tracePt t="33761" x="3063875" y="2216150"/>
          <p14:tracePt t="33889" x="3035300" y="2206625"/>
          <p14:tracePt t="33905" x="2990850" y="2233613"/>
          <p14:tracePt t="33914" x="2971800" y="2252663"/>
          <p14:tracePt t="33921" x="2944813" y="2289175"/>
          <p14:tracePt t="33928" x="2935288" y="2316163"/>
          <p14:tracePt t="33936" x="2889250" y="2325688"/>
          <p14:tracePt t="33944" x="2881313" y="2343150"/>
          <p14:tracePt t="33952" x="2852738" y="2379663"/>
          <p14:tracePt t="33968" x="2835275" y="2416175"/>
          <p14:tracePt t="33976" x="2825750" y="2435225"/>
          <p14:tracePt t="33984" x="2817813" y="2452688"/>
          <p14:tracePt t="33992" x="2798763" y="2471738"/>
          <p14:tracePt t="34001" x="2798763" y="2489200"/>
          <p14:tracePt t="34008" x="2789238" y="2498725"/>
          <p14:tracePt t="34015" x="2789238" y="2517775"/>
          <p14:tracePt t="34024" x="2781300" y="2544763"/>
          <p14:tracePt t="34032" x="2762250" y="2581275"/>
          <p14:tracePt t="34040" x="2752725" y="2598738"/>
          <p14:tracePt t="34049" x="2725738" y="2654300"/>
          <p14:tracePt t="34056" x="2716213" y="2671763"/>
          <p14:tracePt t="34065" x="2698750" y="2717800"/>
          <p14:tracePt t="34072" x="2689225" y="2754313"/>
          <p14:tracePt t="34082" x="2679700" y="2781300"/>
          <p14:tracePt t="34088" x="2679700" y="2808288"/>
          <p14:tracePt t="34096" x="2679700" y="2844800"/>
          <p14:tracePt t="34104" x="2671763" y="2881313"/>
          <p14:tracePt t="34112" x="2671763" y="2917825"/>
          <p14:tracePt t="34120" x="2671763" y="2946400"/>
          <p14:tracePt t="34128" x="2671763" y="2963863"/>
          <p14:tracePt t="34136" x="2671763" y="2990850"/>
          <p14:tracePt t="34144" x="2671763" y="3009900"/>
          <p14:tracePt t="34152" x="2671763" y="3036888"/>
          <p14:tracePt t="34160" x="2671763" y="3054350"/>
          <p14:tracePt t="34168" x="2689225" y="3082925"/>
          <p14:tracePt t="34176" x="2698750" y="3100388"/>
          <p14:tracePt t="34185" x="2708275" y="3119438"/>
          <p14:tracePt t="34192" x="2716213" y="3136900"/>
          <p14:tracePt t="34201" x="2735263" y="3163888"/>
          <p14:tracePt t="34208" x="2752725" y="3200400"/>
          <p14:tracePt t="34216" x="2771775" y="3228975"/>
          <p14:tracePt t="34224" x="2771775" y="3255963"/>
          <p14:tracePt t="34232" x="2771775" y="3302000"/>
          <p14:tracePt t="34240" x="2789238" y="3328988"/>
          <p14:tracePt t="34249" x="2789238" y="3355975"/>
          <p14:tracePt t="34256" x="2789238" y="3402013"/>
          <p14:tracePt t="34266" x="2798763" y="3455988"/>
          <p14:tracePt t="34272" x="2798763" y="3492500"/>
          <p14:tracePt t="34282" x="2798763" y="3511550"/>
          <p14:tracePt t="34288" x="2808288" y="3565525"/>
          <p14:tracePt t="34298" x="2817813" y="3611563"/>
          <p14:tracePt t="34304" x="2844800" y="3629025"/>
          <p14:tracePt t="34312" x="2852738" y="3675063"/>
          <p14:tracePt t="34320" x="2862263" y="3684588"/>
          <p14:tracePt t="34328" x="2871788" y="3702050"/>
          <p14:tracePt t="34344" x="2871788" y="3711575"/>
          <p14:tracePt t="34352" x="2881313" y="3730625"/>
          <p14:tracePt t="34360" x="2889250" y="3748088"/>
          <p14:tracePt t="34368" x="2889250" y="3757613"/>
          <p14:tracePt t="34384" x="2889250" y="3767138"/>
          <p14:tracePt t="34392" x="2889250" y="3775075"/>
          <p14:tracePt t="34400" x="2889250" y="3794125"/>
          <p14:tracePt t="34416" x="2889250" y="3803650"/>
          <p14:tracePt t="34432" x="2889250" y="3821113"/>
          <p14:tracePt t="34440" x="2898775" y="3830638"/>
          <p14:tracePt t="34464" x="2898775" y="3840163"/>
          <p14:tracePt t="34481" x="2898775" y="3848100"/>
          <p14:tracePt t="34488" x="2889250" y="3867150"/>
          <p14:tracePt t="34498" x="2871788" y="3884613"/>
          <p14:tracePt t="34504" x="2852738" y="3894138"/>
          <p14:tracePt t="34512" x="2825750" y="3903663"/>
          <p14:tracePt t="34520" x="2798763" y="3903663"/>
          <p14:tracePt t="34528" x="2752725" y="3921125"/>
          <p14:tracePt t="34536" x="2725738" y="3921125"/>
          <p14:tracePt t="34544" x="2708275" y="3921125"/>
          <p14:tracePt t="34552" x="2689225" y="3921125"/>
          <p14:tracePt t="34560" x="2679700" y="3921125"/>
          <p14:tracePt t="34568" x="2662238" y="3921125"/>
          <p14:tracePt t="34576" x="2643188" y="3921125"/>
          <p14:tracePt t="34584" x="2616200" y="3911600"/>
          <p14:tracePt t="34592" x="2598738" y="3894138"/>
          <p14:tracePt t="34601" x="2579688" y="3875088"/>
          <p14:tracePt t="34608" x="2552700" y="3857625"/>
          <p14:tracePt t="34615" x="2533650" y="3830638"/>
          <p14:tracePt t="34624" x="2525713" y="3830638"/>
          <p14:tracePt t="34632" x="2498725" y="3784600"/>
          <p14:tracePt t="34640" x="2452688" y="3748088"/>
          <p14:tracePt t="34648" x="2433638" y="3730625"/>
          <p14:tracePt t="34656" x="2406650" y="3711575"/>
          <p14:tracePt t="34665" x="2360613" y="3675063"/>
          <p14:tracePt t="34672" x="2297113" y="3657600"/>
          <p14:tracePt t="34682" x="2251075" y="3629025"/>
          <p14:tracePt t="34688" x="2206625" y="3592513"/>
          <p14:tracePt t="34698" x="2151063" y="3556000"/>
          <p14:tracePt t="34704" x="2124075" y="3538538"/>
          <p14:tracePt t="34712" x="2097088" y="3519488"/>
          <p14:tracePt t="34720" x="2087563" y="3511550"/>
          <p14:tracePt t="34727" x="2070100" y="3492500"/>
          <p14:tracePt t="34736" x="2060575" y="3482975"/>
          <p14:tracePt t="34743" x="2041525" y="3465513"/>
          <p14:tracePt t="34759" x="2033588" y="3455988"/>
          <p14:tracePt t="34783" x="2024063" y="3455988"/>
          <p14:tracePt t="34857" x="2014538" y="3455988"/>
          <p14:tracePt t="34889" x="1997075" y="3455988"/>
          <p14:tracePt t="34904" x="1987550" y="3455988"/>
          <p14:tracePt t="34912" x="1978025" y="3455988"/>
          <p14:tracePt t="34920" x="1968500" y="3455988"/>
          <p14:tracePt t="34928" x="1931988" y="3455988"/>
          <p14:tracePt t="34936" x="1905000" y="3455988"/>
          <p14:tracePt t="34944" x="1887538" y="3455988"/>
          <p14:tracePt t="34952" x="1860550" y="3455988"/>
          <p14:tracePt t="34960" x="1841500" y="3455988"/>
          <p14:tracePt t="34968" x="1824038" y="3465513"/>
          <p14:tracePt t="34976" x="1814513" y="3465513"/>
          <p14:tracePt t="34985" x="1804988" y="3465513"/>
          <p14:tracePt t="34992" x="1795463" y="3465513"/>
          <p14:tracePt t="35001" x="1778000" y="3465513"/>
          <p14:tracePt t="35008" x="1768475" y="3465513"/>
          <p14:tracePt t="35016" x="1758950" y="3465513"/>
          <p14:tracePt t="35024" x="1751013" y="3475038"/>
          <p14:tracePt t="35561" x="1768475" y="3482975"/>
          <p14:tracePt t="35568" x="1804988" y="3492500"/>
          <p14:tracePt t="35577" x="1841500" y="3511550"/>
          <p14:tracePt t="35586" x="1851025" y="3511550"/>
          <p14:tracePt t="35593" x="1860550" y="3519488"/>
          <p14:tracePt t="35601" x="1895475" y="3529013"/>
          <p14:tracePt t="35609" x="1914525" y="3538538"/>
          <p14:tracePt t="35617" x="1941513" y="3556000"/>
          <p14:tracePt t="35625" x="1951038" y="3565525"/>
          <p14:tracePt t="35634" x="1968500" y="3575050"/>
          <p14:tracePt t="35640" x="1997075" y="3584575"/>
          <p14:tracePt t="35650" x="2033588" y="3602038"/>
          <p14:tracePt t="35657" x="2060575" y="3629025"/>
          <p14:tracePt t="35667" x="2087563" y="3638550"/>
          <p14:tracePt t="35673" x="2133600" y="3665538"/>
          <p14:tracePt t="35684" x="2151063" y="3665538"/>
          <p14:tracePt t="35689" x="2197100" y="3684588"/>
          <p14:tracePt t="35699" x="2224088" y="3702050"/>
          <p14:tracePt t="35705" x="2270125" y="3721100"/>
          <p14:tracePt t="35713" x="2279650" y="3721100"/>
          <p14:tracePt t="35721" x="2316163" y="3730625"/>
          <p14:tracePt t="35729" x="2352675" y="3730625"/>
          <p14:tracePt t="35736" x="2379663" y="3738563"/>
          <p14:tracePt t="35745" x="2416175" y="3738563"/>
          <p14:tracePt t="35752" x="2452688" y="3738563"/>
          <p14:tracePt t="35761" x="2470150" y="3738563"/>
          <p14:tracePt t="35769" x="2525713" y="3767138"/>
          <p14:tracePt t="35777" x="2570163" y="3767138"/>
          <p14:tracePt t="35785" x="2625725" y="3767138"/>
          <p14:tracePt t="35793" x="2679700" y="3767138"/>
          <p14:tracePt t="35800" x="2725738" y="3767138"/>
          <p14:tracePt t="35809" x="2762250" y="3767138"/>
          <p14:tracePt t="35816" x="2781300" y="3767138"/>
          <p14:tracePt t="35825" x="2817813" y="3767138"/>
          <p14:tracePt t="35834" x="2825750" y="3767138"/>
          <p14:tracePt t="35841" x="2835275" y="3767138"/>
          <p14:tracePt t="35851" x="2852738" y="3767138"/>
          <p14:tracePt t="35857" x="2871788" y="3767138"/>
          <p14:tracePt t="35868" x="2898775" y="3767138"/>
          <p14:tracePt t="35873" x="2917825" y="3767138"/>
          <p14:tracePt t="35884" x="2944813" y="3767138"/>
          <p14:tracePt t="35903" x="2981325" y="3767138"/>
          <p14:tracePt t="35908" x="2998788" y="3767138"/>
          <p14:tracePt t="35912" x="3008313" y="3767138"/>
          <p14:tracePt t="35919" x="3017838" y="3767138"/>
          <p14:tracePt t="35927" x="3035300" y="3767138"/>
          <p14:tracePt t="35935" x="3044825" y="3767138"/>
          <p14:tracePt t="35943" x="3054350" y="3767138"/>
          <p14:tracePt t="35951" x="3081338" y="3767138"/>
          <p14:tracePt t="35959" x="3090863" y="3767138"/>
          <p14:tracePt t="35967" x="3100388" y="3757613"/>
          <p14:tracePt t="35975" x="3127375" y="3748088"/>
          <p14:tracePt t="35983" x="3144838" y="3730625"/>
          <p14:tracePt t="35991" x="3163888" y="3721100"/>
          <p14:tracePt t="35999" x="3171825" y="3711575"/>
          <p14:tracePt t="36007" x="3190875" y="3694113"/>
          <p14:tracePt t="36016" x="3200400" y="3684588"/>
          <p14:tracePt t="36023" x="3217863" y="3648075"/>
          <p14:tracePt t="36031" x="3227388" y="3638550"/>
          <p14:tracePt t="36039" x="3227388" y="3621088"/>
          <p14:tracePt t="36055" x="3227388" y="3592513"/>
          <p14:tracePt t="36064" x="3236913" y="3584575"/>
          <p14:tracePt t="36088" x="3244850" y="3556000"/>
          <p14:tracePt t="36097" x="3254375" y="3548063"/>
          <p14:tracePt t="36104" x="3254375" y="3538538"/>
          <p14:tracePt t="36112" x="3254375" y="3519488"/>
          <p14:tracePt t="36120" x="3254375" y="3511550"/>
          <p14:tracePt t="36127" x="3254375" y="3492500"/>
          <p14:tracePt t="36135" x="3263900" y="3465513"/>
          <p14:tracePt t="36143" x="3263900" y="3455988"/>
          <p14:tracePt t="36151" x="3263900" y="3446463"/>
          <p14:tracePt t="36159" x="3263900" y="3438525"/>
          <p14:tracePt t="36167" x="3263900" y="3429000"/>
          <p14:tracePt t="36175" x="3263900" y="3411538"/>
          <p14:tracePt t="36183" x="3263900" y="3392488"/>
          <p14:tracePt t="36191" x="3263900" y="3375025"/>
          <p14:tracePt t="36199" x="3263900" y="3355975"/>
          <p14:tracePt t="36207" x="3263900" y="3338513"/>
          <p14:tracePt t="36215" x="3263900" y="3319463"/>
          <p14:tracePt t="36224" x="3254375" y="3302000"/>
          <p14:tracePt t="36232" x="3254375" y="3282950"/>
          <p14:tracePt t="36240" x="3244850" y="3265488"/>
          <p14:tracePt t="36249" x="3236913" y="3246438"/>
          <p14:tracePt t="36256" x="3217863" y="3219450"/>
          <p14:tracePt t="36264" x="3217863" y="3209925"/>
          <p14:tracePt t="36272" x="3208338" y="3192463"/>
          <p14:tracePt t="36282" x="3200400" y="3173413"/>
          <p14:tracePt t="36288" x="3200400" y="3163888"/>
          <p14:tracePt t="36298" x="3190875" y="3146425"/>
          <p14:tracePt t="36304" x="3190875" y="3136900"/>
          <p14:tracePt t="36312" x="3181350" y="3109913"/>
          <p14:tracePt t="36320" x="3171825" y="3109913"/>
          <p14:tracePt t="36328" x="3163888" y="3082925"/>
          <p14:tracePt t="36336" x="3154363" y="3063875"/>
          <p14:tracePt t="36344" x="3154363" y="3054350"/>
          <p14:tracePt t="36352" x="3154363" y="3036888"/>
          <p14:tracePt t="36360" x="3154363" y="3017838"/>
          <p14:tracePt t="36368" x="3144838" y="3009900"/>
          <p14:tracePt t="36376" x="3136900" y="2982913"/>
          <p14:tracePt t="36384" x="3136900" y="2973388"/>
          <p14:tracePt t="36400" x="3136900" y="2954338"/>
          <p14:tracePt t="36408" x="3136900" y="2946400"/>
          <p14:tracePt t="36416" x="3136900" y="2936875"/>
          <p14:tracePt t="36424" x="3136900" y="2927350"/>
          <p14:tracePt t="36432" x="3136900" y="2909888"/>
          <p14:tracePt t="36440" x="3127375" y="2909888"/>
          <p14:tracePt t="36448" x="3127375" y="2890838"/>
          <p14:tracePt t="36456" x="3127375" y="2854325"/>
          <p14:tracePt t="36472" x="3127375" y="2844800"/>
          <p14:tracePt t="36482" x="3127375" y="2817813"/>
          <p14:tracePt t="36488" x="3127375" y="2808288"/>
          <p14:tracePt t="36498" x="3127375" y="2781300"/>
          <p14:tracePt t="36504" x="3127375" y="2771775"/>
          <p14:tracePt t="36515" x="3127375" y="2763838"/>
          <p14:tracePt t="36528" x="3127375" y="2744788"/>
          <p14:tracePt t="36536" x="3127375" y="2727325"/>
          <p14:tracePt t="36552" x="3127375" y="2717800"/>
          <p14:tracePt t="36560" x="3127375" y="2698750"/>
          <p14:tracePt t="36592" x="3127375" y="2690813"/>
          <p14:tracePt t="37049" x="3136900" y="2690813"/>
          <p14:tracePt t="37057" x="3154363" y="2690813"/>
          <p14:tracePt t="37066" x="3171825" y="2690813"/>
          <p14:tracePt t="37081" x="3181350" y="2690813"/>
          <p14:tracePt t="37369" x="3190875" y="2698750"/>
          <p14:tracePt t="37393" x="3200400" y="2698750"/>
          <p14:tracePt t="37417" x="3200400" y="2708275"/>
          <p14:tracePt t="37543" x="3208338" y="2708275"/>
          <p14:tracePt t="37624" x="3217863" y="2708275"/>
          <p14:tracePt t="37641" x="3236913" y="2708275"/>
          <p14:tracePt t="37648" x="3244850" y="2708275"/>
          <p14:tracePt t="37673" x="3254375" y="2708275"/>
          <p14:tracePt t="40360" x="3263900" y="2708275"/>
          <p14:tracePt t="40631" x="3273425" y="2708275"/>
          <p14:tracePt t="40639" x="3281363" y="2698750"/>
          <p14:tracePt t="43673" x="3290888" y="2698750"/>
          <p14:tracePt t="48193" x="3290888" y="2727325"/>
          <p14:tracePt t="48209" x="3290888" y="2735263"/>
          <p14:tracePt t="48225" x="3290888" y="2744788"/>
          <p14:tracePt t="48232" x="3290888" y="2763838"/>
          <p14:tracePt t="48257" x="3300413" y="2771775"/>
          <p14:tracePt t="48271" x="3300413" y="2781300"/>
          <p14:tracePt t="48279" x="3300413" y="2800350"/>
          <p14:tracePt t="48295" x="3300413" y="2808288"/>
          <p14:tracePt t="48303" x="3300413" y="2817813"/>
          <p14:tracePt t="48319" x="3300413" y="2827338"/>
          <p14:tracePt t="48336" x="3309938" y="2844800"/>
          <p14:tracePt t="48344" x="3327400" y="2873375"/>
          <p14:tracePt t="48352" x="3336925" y="2873375"/>
          <p14:tracePt t="48368" x="3346450" y="2890838"/>
          <p14:tracePt t="48384" x="3354388" y="2900363"/>
          <p14:tracePt t="48424" x="3354388" y="2909888"/>
          <p14:tracePt t="48432" x="3363913" y="2917825"/>
          <p14:tracePt t="48456" x="3363913" y="2927350"/>
          <p14:tracePt t="48472" x="3363913" y="2936875"/>
          <p14:tracePt t="48480" x="3373438" y="2936875"/>
          <p14:tracePt t="48497" x="3373438" y="2946400"/>
          <p14:tracePt t="48513" x="3373438" y="2963863"/>
          <p14:tracePt t="48520" x="3382963" y="2973388"/>
          <p14:tracePt t="48536" x="3382963" y="2982913"/>
          <p14:tracePt t="48552" x="3382963" y="2990850"/>
          <p14:tracePt t="48560" x="3382963" y="3009900"/>
          <p14:tracePt t="48577" x="3382963" y="3017838"/>
          <p14:tracePt t="48584" x="3382963" y="3036888"/>
          <p14:tracePt t="48592" x="3363913" y="3054350"/>
          <p14:tracePt t="48601" x="3354388" y="3073400"/>
          <p14:tracePt t="48608" x="3346450" y="3109913"/>
          <p14:tracePt t="48617" x="3309938" y="3136900"/>
          <p14:tracePt t="48625" x="3300413" y="3163888"/>
          <p14:tracePt t="48633" x="3290888" y="3200400"/>
          <p14:tracePt t="48641" x="3273425" y="3228975"/>
          <p14:tracePt t="48648" x="3263900" y="3273425"/>
          <p14:tracePt t="48657" x="3263900" y="3302000"/>
          <p14:tracePt t="48665" x="3254375" y="3319463"/>
          <p14:tracePt t="48672" x="3254375" y="3328988"/>
          <p14:tracePt t="48681" x="3254375" y="3355975"/>
          <p14:tracePt t="48688" x="3254375" y="3365500"/>
          <p14:tracePt t="48699" x="3254375" y="3402013"/>
          <p14:tracePt t="48704" x="3254375" y="3411538"/>
          <p14:tracePt t="48714" x="3254375" y="3429000"/>
          <p14:tracePt t="48720" x="3254375" y="3438525"/>
          <p14:tracePt t="48752" x="3254375" y="3446463"/>
          <p14:tracePt t="48768" x="3254375" y="3455988"/>
          <p14:tracePt t="48792" x="3254375" y="3475038"/>
          <p14:tracePt t="48808" x="3254375" y="3482975"/>
          <p14:tracePt t="48824" x="3254375" y="3492500"/>
          <p14:tracePt t="48847" x="3254375" y="3511550"/>
          <p14:tracePt t="48863" x="3254375" y="3519488"/>
          <p14:tracePt t="48887" x="3254375" y="3529013"/>
          <p14:tracePt t="48937" x="3254375" y="3538538"/>
          <p14:tracePt t="48953" x="3254375" y="3556000"/>
          <p14:tracePt t="48993" x="3244850" y="3575050"/>
          <p14:tracePt t="49001" x="3227388" y="3584575"/>
          <p14:tracePt t="49008" x="3217863" y="3584575"/>
          <p14:tracePt t="49018" x="3200400" y="3602038"/>
          <p14:tracePt t="49025" x="3171825" y="3611563"/>
          <p14:tracePt t="49032" x="3144838" y="3621088"/>
          <p14:tracePt t="49041" x="3117850" y="3629025"/>
          <p14:tracePt t="49049" x="3090863" y="3657600"/>
          <p14:tracePt t="49057" x="3081338" y="3665538"/>
          <p14:tracePt t="49065" x="3063875" y="3665538"/>
          <p14:tracePt t="49073" x="3054350" y="3665538"/>
          <p14:tracePt t="49082" x="3044825" y="3665538"/>
          <p14:tracePt t="49167" x="3035300" y="3665538"/>
          <p14:tracePt t="49183" x="3027363" y="3665538"/>
          <p14:tracePt t="49191" x="3008313" y="3665538"/>
          <p14:tracePt t="49265" x="2998788" y="3665538"/>
          <p14:tracePt t="49361" x="2990850" y="3665538"/>
          <p14:tracePt t="49377" x="2962275" y="3665538"/>
          <p14:tracePt t="49384" x="2925763" y="3665538"/>
          <p14:tracePt t="49393" x="2898775" y="3665538"/>
          <p14:tracePt t="49400" x="2871788" y="3665538"/>
          <p14:tracePt t="49409" x="2862263" y="3665538"/>
          <p14:tracePt t="49425" x="2852738" y="3665538"/>
          <p14:tracePt t="49448" x="2835275" y="3665538"/>
          <p14:tracePt t="49457" x="2825750" y="3665538"/>
          <p14:tracePt t="49473" x="2808288" y="3665538"/>
          <p14:tracePt t="49483" x="2798763" y="3665538"/>
          <p14:tracePt t="49499" x="2789238" y="3657600"/>
          <p14:tracePt t="49505" x="2781300" y="3657600"/>
          <p14:tracePt t="49529" x="2771775" y="3648075"/>
          <p14:tracePt t="49545" x="2752725" y="3638550"/>
          <p14:tracePt t="49554" x="2744788" y="3638550"/>
          <p14:tracePt t="49561" x="2725738" y="3621088"/>
          <p14:tracePt t="49577" x="2716213" y="3611563"/>
          <p14:tracePt t="49593" x="2708275" y="3592513"/>
          <p14:tracePt t="49602" x="2698750" y="3592513"/>
          <p14:tracePt t="49609" x="2671763" y="3575050"/>
          <p14:tracePt t="49625" x="2652713" y="3565525"/>
          <p14:tracePt t="49632" x="2616200" y="3556000"/>
          <p14:tracePt t="49649" x="2598738" y="3548063"/>
          <p14:tracePt t="49657" x="2579688" y="3548063"/>
          <p14:tracePt t="49666" x="2570163" y="3548063"/>
          <p14:tracePt t="49673" x="2543175" y="3529013"/>
          <p14:tracePt t="49681" x="2525713" y="3519488"/>
          <p14:tracePt t="49689" x="2516188" y="3519488"/>
          <p14:tracePt t="49698" x="2498725" y="3511550"/>
          <p14:tracePt t="49705" x="2470150" y="3511550"/>
          <p14:tracePt t="49715" x="2462213" y="3511550"/>
          <p14:tracePt t="49720" x="2425700" y="3482975"/>
          <p14:tracePt t="49737" x="2379663" y="3482975"/>
          <p14:tracePt t="49745" x="2360613" y="3465513"/>
          <p14:tracePt t="49752" x="2324100" y="3455988"/>
          <p14:tracePt t="49761" x="2260600" y="3429000"/>
          <p14:tracePt t="49768" x="2214563" y="3419475"/>
          <p14:tracePt t="49776" x="2160588" y="3411538"/>
          <p14:tracePt t="49785" x="2114550" y="3402013"/>
          <p14:tracePt t="49792" x="2070100" y="3375025"/>
          <p14:tracePt t="49802" x="2041525" y="3375025"/>
          <p14:tracePt t="49808" x="2005013" y="3375025"/>
          <p14:tracePt t="49817" x="1960563" y="3365500"/>
          <p14:tracePt t="49824" x="1941513" y="3365500"/>
          <p14:tracePt t="49833" x="1914525" y="3365500"/>
          <p14:tracePt t="49840" x="1895475" y="3365500"/>
          <p14:tracePt t="49848" x="1887538" y="3365500"/>
          <p14:tracePt t="49856" x="1868488" y="3355975"/>
          <p14:tracePt t="50737" x="1860550" y="3355975"/>
          <p14:tracePt t="50743" x="1860550" y="3365500"/>
          <p14:tracePt t="50831" x="1860550" y="3375025"/>
          <p14:tracePt t="50839" x="1860550" y="3382963"/>
          <p14:tracePt t="50921" x="1868488" y="3392488"/>
          <p14:tracePt t="50953" x="1895475" y="3402013"/>
          <p14:tracePt t="50960" x="1905000" y="3402013"/>
          <p14:tracePt t="50984" x="1914525" y="3402013"/>
          <p14:tracePt t="50999" x="1924050" y="3402013"/>
          <p14:tracePt t="51015" x="1931988" y="3402013"/>
          <p14:tracePt t="51031" x="1941513" y="3402013"/>
          <p14:tracePt t="51039" x="1951038" y="3402013"/>
          <p14:tracePt t="51056" x="1968500" y="3402013"/>
          <p14:tracePt t="51072" x="1987550" y="3402013"/>
          <p14:tracePt t="51088" x="1997075" y="3402013"/>
          <p14:tracePt t="51097" x="2005013" y="3402013"/>
          <p14:tracePt t="51113" x="2014538" y="3402013"/>
          <p14:tracePt t="51136" x="2024063" y="3402013"/>
          <p14:tracePt t="51289" x="2051050" y="3402013"/>
          <p14:tracePt t="51296" x="2078038" y="3402013"/>
          <p14:tracePt t="51304" x="2124075" y="3419475"/>
          <p14:tracePt t="51313" x="2160588" y="3419475"/>
          <p14:tracePt t="51320" x="2197100" y="3429000"/>
          <p14:tracePt t="51330" x="2233613" y="3429000"/>
          <p14:tracePt t="51336" x="2260600" y="3429000"/>
          <p14:tracePt t="51345" x="2306638" y="3429000"/>
          <p14:tracePt t="51352" x="2324100" y="3429000"/>
          <p14:tracePt t="51360" x="2352675" y="3429000"/>
          <p14:tracePt t="51368" x="2360613" y="3429000"/>
          <p14:tracePt t="51376" x="2370138" y="3429000"/>
          <p14:tracePt t="51416" x="2389188" y="3429000"/>
          <p14:tracePt t="51465" x="2397125" y="3429000"/>
          <p14:tracePt t="51633" x="2406650" y="3429000"/>
          <p14:tracePt t="51641" x="2416175" y="3429000"/>
          <p14:tracePt t="51649" x="2443163" y="3429000"/>
          <p14:tracePt t="51665" x="2462213" y="3429000"/>
          <p14:tracePt t="51673" x="2479675" y="3429000"/>
          <p14:tracePt t="51689" x="2489200" y="3429000"/>
          <p14:tracePt t="51705" x="2498725" y="3429000"/>
          <p14:tracePt t="51716" x="2516188" y="3429000"/>
          <p14:tracePt t="51721" x="2525713" y="3429000"/>
          <p14:tracePt t="51732" x="2533650" y="3429000"/>
          <p14:tracePt t="51745" x="2552700" y="3429000"/>
          <p14:tracePt t="51753" x="2562225" y="3429000"/>
          <p14:tracePt t="51761" x="2570163" y="3429000"/>
          <p14:tracePt t="51769" x="2579688" y="3429000"/>
          <p14:tracePt t="51793" x="2598738" y="3429000"/>
          <p14:tracePt t="51800" x="2606675" y="3429000"/>
          <p14:tracePt t="51841" x="2616200" y="3429000"/>
          <p14:tracePt t="52001" x="2625725" y="3429000"/>
          <p14:tracePt t="52016" x="2625725" y="3438525"/>
          <p14:tracePt t="52025" x="2643188" y="3455988"/>
          <p14:tracePt t="52049" x="2652713" y="3492500"/>
          <p14:tracePt t="52065" x="2662238" y="3511550"/>
          <p14:tracePt t="52193" x="2671763" y="3511550"/>
          <p14:tracePt t="52688" x="2689225" y="3511550"/>
          <p14:tracePt t="52697" x="2708275" y="3502025"/>
          <p14:tracePt t="52713" x="2725738" y="3502025"/>
          <p14:tracePt t="52720" x="2735263" y="3492500"/>
          <p14:tracePt t="52736" x="2752725" y="3482975"/>
          <p14:tracePt t="52760" x="2771775" y="3482975"/>
          <p14:tracePt t="52784" x="2771775" y="3475038"/>
          <p14:tracePt t="53319" x="2771775" y="3465513"/>
          <p14:tracePt t="53328" x="2771775" y="3455988"/>
          <p14:tracePt t="53777" x="2771775" y="3465513"/>
          <p14:tracePt t="53783" x="2771775" y="3492500"/>
          <p14:tracePt t="53791" x="2771775" y="3502025"/>
          <p14:tracePt t="53937" x="2771775" y="3511550"/>
          <p14:tracePt t="53953" x="2781300" y="3538538"/>
          <p14:tracePt t="54193" x="2825750" y="3529013"/>
          <p14:tracePt t="54199" x="2871788" y="3519488"/>
          <p14:tracePt t="54207" x="2935288" y="3475038"/>
          <p14:tracePt t="54215" x="3008313" y="3475038"/>
          <p14:tracePt t="54223" x="3090863" y="3455988"/>
          <p14:tracePt t="54231" x="3144838" y="3429000"/>
          <p14:tracePt t="54240" x="3217863" y="3429000"/>
          <p14:tracePt t="54248" x="3263900" y="3419475"/>
          <p14:tracePt t="54256" x="3309938" y="3419475"/>
          <p14:tracePt t="54264" x="3346450" y="3411538"/>
          <p14:tracePt t="54272" x="3400425" y="3411538"/>
          <p14:tracePt t="54281" x="3463925" y="3411538"/>
          <p14:tracePt t="54288" x="3556000" y="3411538"/>
          <p14:tracePt t="54296" x="3665538" y="3411538"/>
          <p14:tracePt t="54303" x="3756025" y="3411538"/>
          <p14:tracePt t="54311" x="3865563" y="3392488"/>
          <p14:tracePt t="54319" x="3956050" y="3382963"/>
          <p14:tracePt t="54328" x="4002088" y="3355975"/>
          <p14:tracePt t="54335" x="4048125" y="3346450"/>
          <p14:tracePt t="54343" x="4075113" y="3346450"/>
          <p14:tracePt t="54351" x="4121150" y="3338513"/>
          <p14:tracePt t="54359" x="4165600" y="3309938"/>
          <p14:tracePt t="54367" x="4202113" y="3302000"/>
          <p14:tracePt t="54375" x="4221163" y="3302000"/>
          <p14:tracePt t="54383" x="4267200" y="3302000"/>
          <p14:tracePt t="54391" x="4284663" y="3302000"/>
          <p14:tracePt t="54399" x="4340225" y="3302000"/>
          <p14:tracePt t="54408" x="4394200" y="3302000"/>
          <p14:tracePt t="54416" x="4540250" y="3302000"/>
          <p14:tracePt t="54424" x="4895850" y="3309938"/>
          <p14:tracePt t="54432" x="5543550" y="3365500"/>
          <p14:tracePt t="54440" x="6335713" y="3502025"/>
          <p14:tracePt t="54448" x="7175500" y="3611563"/>
          <p14:tracePt t="54456" x="7931150" y="3721100"/>
          <p14:tracePt t="54464" x="8569325" y="37480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1139825"/>
          </a:xfrm>
        </p:spPr>
        <p:txBody>
          <a:bodyPr/>
          <a:lstStyle/>
          <a:p>
            <a:pPr eaLnBrk="1" hangingPunct="1"/>
            <a:r>
              <a:rPr lang="en-US" altLang="ja-JP" sz="3800"/>
              <a:t>Boundary between </a:t>
            </a:r>
            <a:br>
              <a:rPr lang="en-US" altLang="ja-JP" sz="3800"/>
            </a:br>
            <a:r>
              <a:rPr lang="en-US" altLang="ja-JP" sz="3800"/>
              <a:t>Parallel machines and Uniprocessors</a:t>
            </a:r>
          </a:p>
        </p:txBody>
      </p:sp>
      <p:sp>
        <p:nvSpPr>
          <p:cNvPr id="13315" name="Rectangle 3"/>
          <p:cNvSpPr>
            <a:spLocks noGrp="1" noChangeArrowheads="1"/>
          </p:cNvSpPr>
          <p:nvPr>
            <p:ph type="body" idx="1"/>
          </p:nvPr>
        </p:nvSpPr>
        <p:spPr>
          <a:xfrm>
            <a:off x="1173163" y="1804988"/>
            <a:ext cx="7666037" cy="4648200"/>
          </a:xfrm>
        </p:spPr>
        <p:txBody>
          <a:bodyPr/>
          <a:lstStyle/>
          <a:p>
            <a:pPr eaLnBrk="1" hangingPunct="1">
              <a:lnSpc>
                <a:spcPct val="90000"/>
              </a:lnSpc>
            </a:pPr>
            <a:r>
              <a:rPr lang="en-US" altLang="ja-JP" dirty="0"/>
              <a:t>ILP(Instruction</a:t>
            </a:r>
            <a:r>
              <a:rPr lang="ja-JP" altLang="en-US" dirty="0"/>
              <a:t>　</a:t>
            </a:r>
            <a:r>
              <a:rPr lang="en-US" altLang="ja-JP" dirty="0"/>
              <a:t>Level</a:t>
            </a:r>
            <a:r>
              <a:rPr lang="ja-JP" altLang="en-US" dirty="0"/>
              <a:t>　</a:t>
            </a:r>
            <a:r>
              <a:rPr lang="en-US" altLang="ja-JP" dirty="0"/>
              <a:t>Parallelism)</a:t>
            </a:r>
          </a:p>
          <a:p>
            <a:pPr lvl="1" eaLnBrk="1" hangingPunct="1">
              <a:lnSpc>
                <a:spcPct val="90000"/>
              </a:lnSpc>
            </a:pPr>
            <a:r>
              <a:rPr lang="en-US" altLang="ja-JP" dirty="0"/>
              <a:t>A single Program Counter</a:t>
            </a:r>
          </a:p>
          <a:p>
            <a:pPr lvl="1" eaLnBrk="1" hangingPunct="1">
              <a:lnSpc>
                <a:spcPct val="90000"/>
              </a:lnSpc>
            </a:pPr>
            <a:r>
              <a:rPr lang="en-US" altLang="ja-JP" dirty="0"/>
              <a:t>Parallelism Inside/Between instructions</a:t>
            </a:r>
          </a:p>
          <a:p>
            <a:pPr eaLnBrk="1" hangingPunct="1">
              <a:lnSpc>
                <a:spcPct val="90000"/>
              </a:lnSpc>
            </a:pPr>
            <a:r>
              <a:rPr lang="en-US" altLang="ja-JP" dirty="0"/>
              <a:t>TLP(Thread</a:t>
            </a:r>
            <a:r>
              <a:rPr lang="ja-JP" altLang="en-US" dirty="0"/>
              <a:t>　</a:t>
            </a:r>
            <a:r>
              <a:rPr lang="en-US" altLang="ja-JP" dirty="0"/>
              <a:t>Level</a:t>
            </a:r>
            <a:r>
              <a:rPr lang="ja-JP" altLang="en-US" dirty="0"/>
              <a:t>　</a:t>
            </a:r>
            <a:r>
              <a:rPr lang="en-US" altLang="ja-JP" dirty="0"/>
              <a:t>Parallelism)</a:t>
            </a:r>
          </a:p>
          <a:p>
            <a:pPr lvl="1" eaLnBrk="1" hangingPunct="1">
              <a:lnSpc>
                <a:spcPct val="90000"/>
              </a:lnSpc>
            </a:pPr>
            <a:r>
              <a:rPr lang="en-US" altLang="ja-JP" dirty="0"/>
              <a:t>Multiple Program Counters</a:t>
            </a:r>
          </a:p>
          <a:p>
            <a:pPr lvl="1" eaLnBrk="1" hangingPunct="1">
              <a:lnSpc>
                <a:spcPct val="90000"/>
              </a:lnSpc>
            </a:pPr>
            <a:r>
              <a:rPr lang="en-US" altLang="ja-JP" dirty="0"/>
              <a:t>Parallelism between threads and jobs</a:t>
            </a:r>
          </a:p>
        </p:txBody>
      </p:sp>
      <p:sp>
        <p:nvSpPr>
          <p:cNvPr id="13316" name="Rectangle 5"/>
          <p:cNvSpPr>
            <a:spLocks noChangeArrowheads="1"/>
          </p:cNvSpPr>
          <p:nvPr/>
        </p:nvSpPr>
        <p:spPr bwMode="auto">
          <a:xfrm>
            <a:off x="1116013" y="1844675"/>
            <a:ext cx="7488237" cy="13271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317" name="Text Box 6"/>
          <p:cNvSpPr txBox="1">
            <a:spLocks noChangeArrowheads="1"/>
          </p:cNvSpPr>
          <p:nvPr/>
        </p:nvSpPr>
        <p:spPr bwMode="auto">
          <a:xfrm>
            <a:off x="6300788" y="1412875"/>
            <a:ext cx="2373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solidFill>
                  <a:srgbClr val="FF0000"/>
                </a:solidFill>
                <a:latin typeface="Times New Roman" panose="02020603050405020304" pitchFamily="18" charset="0"/>
              </a:rPr>
              <a:t>Uniprocessors</a:t>
            </a:r>
          </a:p>
        </p:txBody>
      </p:sp>
      <p:sp>
        <p:nvSpPr>
          <p:cNvPr id="13318" name="Rectangle 4"/>
          <p:cNvSpPr>
            <a:spLocks noChangeArrowheads="1"/>
          </p:cNvSpPr>
          <p:nvPr/>
        </p:nvSpPr>
        <p:spPr bwMode="auto">
          <a:xfrm>
            <a:off x="1116013" y="3213100"/>
            <a:ext cx="7488237" cy="1439863"/>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319" name="Text Box 7"/>
          <p:cNvSpPr txBox="1">
            <a:spLocks noChangeArrowheads="1"/>
          </p:cNvSpPr>
          <p:nvPr/>
        </p:nvSpPr>
        <p:spPr bwMode="auto">
          <a:xfrm>
            <a:off x="6757988" y="4724400"/>
            <a:ext cx="18462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solidFill>
                  <a:schemeClr val="accent2"/>
                </a:solidFill>
                <a:latin typeface="Times New Roman" panose="02020603050405020304" pitchFamily="18" charset="0"/>
              </a:rPr>
              <a:t>Parallel Machines</a:t>
            </a:r>
          </a:p>
        </p:txBody>
      </p:sp>
      <p:sp>
        <p:nvSpPr>
          <p:cNvPr id="13320" name="Text Box 10"/>
          <p:cNvSpPr txBox="1">
            <a:spLocks noChangeArrowheads="1"/>
          </p:cNvSpPr>
          <p:nvPr/>
        </p:nvSpPr>
        <p:spPr bwMode="auto">
          <a:xfrm>
            <a:off x="1116013" y="5176838"/>
            <a:ext cx="5416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Definition</a:t>
            </a:r>
          </a:p>
          <a:p>
            <a:pPr eaLnBrk="1" hangingPunct="1"/>
            <a:r>
              <a:rPr lang="en-US" altLang="ja-JP" b="1"/>
              <a:t>Hennessy &amp; Petterson’s </a:t>
            </a:r>
          </a:p>
          <a:p>
            <a:pPr eaLnBrk="1" hangingPunct="1"/>
            <a:r>
              <a:rPr lang="en-US" altLang="ja-JP" b="1"/>
              <a:t>Computer Architecture: A quantitative approach</a:t>
            </a:r>
          </a:p>
        </p:txBody>
      </p:sp>
      <p:pic>
        <p:nvPicPr>
          <p:cNvPr id="5" name="オーディオ 4">
            <a:hlinkClick r:id="" action="ppaction://media"/>
            <a:extLst>
              <a:ext uri="{FF2B5EF4-FFF2-40B4-BE49-F238E27FC236}">
                <a16:creationId xmlns:a16="http://schemas.microsoft.com/office/drawing/2014/main" id="{99629EB6-0816-4728-868D-FF5C059A5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74"/>
    </mc:Choice>
    <mc:Fallback xmlns="">
      <p:transition spd="slow" advTm="5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8622" x="1960563" y="3036888"/>
          <p14:tracePt t="8806" x="1987550" y="3046413"/>
          <p14:tracePt t="8814" x="2070100" y="3027363"/>
          <p14:tracePt t="8820" x="2170113" y="2990850"/>
          <p14:tracePt t="8828" x="2270125" y="2927350"/>
          <p14:tracePt t="8836" x="2370138" y="2863850"/>
          <p14:tracePt t="8844" x="2489200" y="2800350"/>
          <p14:tracePt t="8852" x="2616200" y="2727325"/>
          <p14:tracePt t="8860" x="2771775" y="2654300"/>
          <p14:tracePt t="8868" x="2962275" y="2571750"/>
          <p14:tracePt t="8876" x="3163888" y="2508250"/>
          <p14:tracePt t="8884" x="3309938" y="2462213"/>
          <p14:tracePt t="8892" x="3409950" y="2408238"/>
          <p14:tracePt t="8901" x="3490913" y="2362200"/>
          <p14:tracePt t="8908" x="3519488" y="2352675"/>
          <p14:tracePt t="8917" x="3527425" y="2343150"/>
          <p14:tracePt t="8924" x="3536950" y="2343150"/>
          <p14:tracePt t="8933" x="3563938" y="2335213"/>
          <p14:tracePt t="8940" x="3563938" y="2325688"/>
          <p14:tracePt t="8949" x="3582988" y="2306638"/>
          <p14:tracePt t="8956" x="3592513" y="2306638"/>
          <p14:tracePt t="8964" x="3600450" y="2298700"/>
          <p14:tracePt t="8972" x="3636963" y="2262188"/>
          <p14:tracePt t="8980" x="3665538" y="2243138"/>
          <p14:tracePt t="8988" x="3702050" y="2216150"/>
          <p14:tracePt t="8997" x="3765550" y="2189163"/>
          <p14:tracePt t="9005" x="3865563" y="2143125"/>
          <p14:tracePt t="9013" x="3948113" y="2116138"/>
          <p14:tracePt t="9020" x="4038600" y="2060575"/>
          <p14:tracePt t="9029" x="4194175" y="2006600"/>
          <p14:tracePt t="9036" x="4340225" y="1970088"/>
          <p14:tracePt t="9045" x="4494213" y="1914525"/>
          <p14:tracePt t="9052" x="4613275" y="1851025"/>
          <p14:tracePt t="9061" x="4722813" y="1824038"/>
          <p14:tracePt t="9068" x="4840288" y="1787525"/>
          <p14:tracePt t="9077" x="4895850" y="1768475"/>
          <p14:tracePt t="9085" x="4959350" y="1731963"/>
          <p14:tracePt t="9093" x="4986338" y="1731963"/>
          <p14:tracePt t="9101" x="5005388" y="1731963"/>
          <p14:tracePt t="9118" x="5014913" y="1724025"/>
          <p14:tracePt t="9134" x="5022850" y="1724025"/>
          <p14:tracePt t="9141" x="5032375" y="1724025"/>
          <p14:tracePt t="9151" x="5049838" y="1724025"/>
          <p14:tracePt t="9157" x="5068888" y="1724025"/>
          <p14:tracePt t="9165" x="5105400" y="1724025"/>
          <p14:tracePt t="9173" x="5122863" y="1724025"/>
          <p14:tracePt t="9182" x="5168900" y="1731963"/>
          <p14:tracePt t="9189" x="5205413" y="1731963"/>
          <p14:tracePt t="9197" x="5224463" y="1731963"/>
          <p14:tracePt t="9205" x="5251450" y="1751013"/>
          <p14:tracePt t="9213" x="5268913" y="1751013"/>
          <p14:tracePt t="9221" x="5297488" y="1751013"/>
          <p14:tracePt t="9229" x="5305425" y="1751013"/>
          <p14:tracePt t="9236" x="5314950" y="1751013"/>
          <p14:tracePt t="9311" x="5334000" y="1751013"/>
          <p14:tracePt t="9316" x="5341938" y="1751013"/>
          <p14:tracePt t="9324" x="5351463" y="1751013"/>
          <p14:tracePt t="9333" x="5360988" y="1751013"/>
          <p14:tracePt t="9350" x="5368925" y="1751013"/>
          <p14:tracePt t="9357" x="5378450" y="1751013"/>
          <p14:tracePt t="9364" x="5387975" y="1751013"/>
          <p14:tracePt t="10140" x="5397500" y="1751013"/>
          <p14:tracePt t="10148" x="5497513" y="1751013"/>
          <p14:tracePt t="10156" x="5716588" y="1751013"/>
          <p14:tracePt t="10164" x="5980113" y="1751013"/>
          <p14:tracePt t="10172" x="6391275" y="1751013"/>
          <p14:tracePt t="10181" x="6873875" y="1751013"/>
          <p14:tracePt t="10188" x="7129463" y="1751013"/>
          <p14:tracePt t="10196" x="7392988" y="1751013"/>
          <p14:tracePt t="10204" x="7558088" y="1751013"/>
          <p14:tracePt t="10212" x="7704138" y="1751013"/>
          <p14:tracePt t="10220" x="7794625" y="1751013"/>
          <p14:tracePt t="10228" x="7821613" y="1751013"/>
          <p14:tracePt t="10236" x="7831138" y="1751013"/>
          <p14:tracePt t="10436" x="7840663" y="1751013"/>
          <p14:tracePt t="10444" x="7813675" y="1778000"/>
          <p14:tracePt t="10452" x="7777163" y="1797050"/>
          <p14:tracePt t="10460" x="7748588" y="1814513"/>
          <p14:tracePt t="10468" x="7704138" y="1833563"/>
          <p14:tracePt t="10476" x="7675563" y="1860550"/>
          <p14:tracePt t="10484" x="7621588" y="1897063"/>
          <p14:tracePt t="10492" x="7585075" y="1914525"/>
          <p14:tracePt t="10501" x="7531100" y="1960563"/>
          <p14:tracePt t="10508" x="7466013" y="1997075"/>
          <p14:tracePt t="10517" x="7392988" y="2070100"/>
          <p14:tracePt t="10524" x="7348538" y="2116138"/>
          <p14:tracePt t="10533" x="7292975" y="2160588"/>
          <p14:tracePt t="10540" x="7256463" y="2216150"/>
          <p14:tracePt t="10549" x="7212013" y="2279650"/>
          <p14:tracePt t="10556" x="7165975" y="2343150"/>
          <p14:tracePt t="10564" x="7129463" y="2425700"/>
          <p14:tracePt t="10572" x="7102475" y="2452688"/>
          <p14:tracePt t="10582" x="7083425" y="2535238"/>
          <p14:tracePt t="10588" x="7037388" y="2662238"/>
          <p14:tracePt t="10596" x="7010400" y="2763838"/>
          <p14:tracePt t="10604" x="6956425" y="2927350"/>
          <p14:tracePt t="10612" x="6837363" y="3127375"/>
          <p14:tracePt t="10620" x="6746875" y="3328988"/>
          <p14:tracePt t="10628" x="6664325" y="3538538"/>
          <p14:tracePt t="10636" x="6618288" y="3702050"/>
          <p14:tracePt t="10644" x="6591300" y="3867150"/>
          <p14:tracePt t="10652" x="6554788" y="4076700"/>
          <p14:tracePt t="10660" x="6554788" y="4222750"/>
          <p14:tracePt t="10668" x="6554788" y="4349750"/>
          <p14:tracePt t="10676" x="6554788" y="4441825"/>
          <p14:tracePt t="10684" x="6591300" y="4551363"/>
          <p14:tracePt t="10692" x="6627813" y="4595813"/>
          <p14:tracePt t="10700" x="6664325" y="4651375"/>
          <p14:tracePt t="10708" x="6681788" y="4678363"/>
          <p14:tracePt t="10717" x="6727825" y="4724400"/>
          <p14:tracePt t="10724" x="6737350" y="4751388"/>
          <p14:tracePt t="10733" x="6754813" y="4814888"/>
          <p14:tracePt t="10740" x="6791325" y="4887913"/>
          <p14:tracePt t="10750" x="6800850" y="4933950"/>
          <p14:tracePt t="10756" x="6810375" y="4979988"/>
          <p14:tracePt t="10766" x="6837363" y="5033963"/>
          <p14:tracePt t="10772" x="6873875" y="5097463"/>
          <p14:tracePt t="10780" x="6883400" y="5106988"/>
          <p14:tracePt t="10788" x="6910388" y="5153025"/>
          <p14:tracePt t="10796" x="6937375" y="5207000"/>
          <p14:tracePt t="10804" x="6983413" y="5262563"/>
          <p14:tracePt t="10812" x="7019925" y="5307013"/>
          <p14:tracePt t="10820" x="7046913" y="5335588"/>
          <p14:tracePt t="10829" x="7073900" y="5399088"/>
          <p14:tracePt t="10836" x="7102475" y="5445125"/>
          <p14:tracePt t="10844" x="7102475" y="5453063"/>
          <p14:tracePt t="10853" x="7110413" y="5499100"/>
          <p14:tracePt t="10860" x="7129463" y="5518150"/>
          <p14:tracePt t="10868" x="7129463" y="5526088"/>
          <p14:tracePt t="10876" x="7138988" y="5545138"/>
          <p14:tracePt t="10884" x="7146925" y="5572125"/>
          <p14:tracePt t="10892" x="7165975" y="5589588"/>
          <p14:tracePt t="10900" x="7202488" y="5626100"/>
          <p14:tracePt t="10908" x="7212013" y="5635625"/>
          <p14:tracePt t="10916" x="7229475" y="5654675"/>
          <p14:tracePt t="10924" x="7275513" y="5681663"/>
          <p14:tracePt t="10933" x="7302500" y="5681663"/>
          <p14:tracePt t="10940" x="7329488" y="5691188"/>
          <p14:tracePt t="10950" x="7339013" y="5691188"/>
          <p14:tracePt t="10956" x="7348538" y="5691188"/>
          <p14:tracePt t="11604" x="7356475" y="5699125"/>
          <p14:tracePt t="18117" x="7339013" y="5699125"/>
          <p14:tracePt t="18125" x="7329488" y="5699125"/>
          <p14:tracePt t="18141" x="7319963" y="5699125"/>
          <p14:tracePt t="18284" x="7312025" y="5708650"/>
          <p14:tracePt t="18782" x="7292975" y="5727700"/>
          <p14:tracePt t="18821" x="7283450" y="5735638"/>
          <p14:tracePt t="18918" x="7275513" y="5735638"/>
          <p14:tracePt t="18933" x="7265988" y="5735638"/>
          <p14:tracePt t="18941" x="7256463" y="5745163"/>
          <p14:tracePt t="18957" x="7248525" y="5754688"/>
          <p14:tracePt t="18989" x="7239000" y="5754688"/>
          <p14:tracePt t="19854" x="7229475" y="5764213"/>
          <p14:tracePt t="19861" x="7202488" y="5781675"/>
          <p14:tracePt t="19869" x="7192963" y="5781675"/>
          <p14:tracePt t="19877" x="7183438" y="5800725"/>
          <p14:tracePt t="19886" x="7175500" y="5800725"/>
          <p14:tracePt t="19894" x="7165975" y="5808663"/>
          <p14:tracePt t="19918" x="7156450" y="5818188"/>
          <p14:tracePt t="20422" x="7138988" y="5818188"/>
          <p14:tracePt t="20429" x="7129463" y="5827713"/>
          <p14:tracePt t="20437" x="7102475" y="5845175"/>
          <p14:tracePt t="20453" x="7092950" y="5845175"/>
          <p14:tracePt t="20788" x="7073900" y="5854700"/>
          <p14:tracePt t="20804" x="7056438" y="5854700"/>
          <p14:tracePt t="20813" x="7046913" y="5854700"/>
          <p14:tracePt t="21630" x="7037388" y="5864225"/>
          <p14:tracePt t="21637" x="7019925" y="5864225"/>
          <p14:tracePt t="21646" x="6992938" y="5891213"/>
          <p14:tracePt t="21652" x="6983413" y="5900738"/>
          <p14:tracePt t="21668" x="6956425" y="5910263"/>
          <p14:tracePt t="21717" x="6946900" y="5910263"/>
          <p14:tracePt t="21780" x="6937375" y="5910263"/>
          <p14:tracePt t="21788" x="6937375" y="5918200"/>
          <p14:tracePt t="21862" x="6929438" y="5927725"/>
          <p14:tracePt t="21878" x="6919913" y="5927725"/>
          <p14:tracePt t="21886" x="6910388" y="5927725"/>
          <p14:tracePt t="21894" x="6883400" y="5927725"/>
          <p14:tracePt t="21902" x="6873875" y="5927725"/>
          <p14:tracePt t="21909" x="6856413" y="5937250"/>
          <p14:tracePt t="21916" x="6837363" y="5937250"/>
          <p14:tracePt t="21933" x="6827838" y="5937250"/>
          <p14:tracePt t="21941" x="6800850" y="5937250"/>
          <p14:tracePt t="21949" x="6791325" y="5946775"/>
          <p14:tracePt t="21957" x="6783388" y="5946775"/>
          <p14:tracePt t="21973" x="6773863" y="5946775"/>
          <p14:tracePt t="21981" x="6754813" y="5954713"/>
          <p14:tracePt t="22124" x="6746875" y="5954713"/>
          <p14:tracePt t="22141" x="6737350" y="5954713"/>
          <p14:tracePt t="22149" x="6710363" y="5954713"/>
          <p14:tracePt t="22157" x="6691313" y="5954713"/>
          <p14:tracePt t="22167" x="6654800" y="5954713"/>
          <p14:tracePt t="22173" x="6600825" y="5954713"/>
          <p14:tracePt t="22181" x="6554788" y="5954713"/>
          <p14:tracePt t="22189" x="6508750" y="5927725"/>
          <p14:tracePt t="22198" x="6481763" y="5918200"/>
          <p14:tracePt t="22205" x="6427788" y="5910263"/>
          <p14:tracePt t="22215" x="6381750" y="5900738"/>
          <p14:tracePt t="22221" x="6335713" y="5873750"/>
          <p14:tracePt t="22229" x="6272213" y="5854700"/>
          <p14:tracePt t="22237" x="6199188" y="5827713"/>
          <p14:tracePt t="22245" x="6153150" y="5800725"/>
          <p14:tracePt t="22253" x="6072188" y="5772150"/>
          <p14:tracePt t="22261" x="6026150" y="5754688"/>
          <p14:tracePt t="22268" x="5962650" y="5727700"/>
          <p14:tracePt t="22277" x="5899150" y="5672138"/>
          <p14:tracePt t="22284" x="5834063" y="5654675"/>
          <p14:tracePt t="22293" x="5789613" y="5618163"/>
          <p14:tracePt t="22300" x="5761038" y="5589588"/>
          <p14:tracePt t="22309" x="5697538" y="5545138"/>
          <p14:tracePt t="22316" x="5653088" y="5508625"/>
          <p14:tracePt t="22325" x="5597525" y="5462588"/>
          <p14:tracePt t="22333" x="5570538" y="5426075"/>
          <p14:tracePt t="22341" x="5524500" y="5380038"/>
          <p14:tracePt t="22349" x="5497513" y="5335588"/>
          <p14:tracePt t="22357" x="5470525" y="5307013"/>
          <p14:tracePt t="22366" x="5434013" y="5253038"/>
          <p14:tracePt t="22373" x="5397500" y="5207000"/>
          <p14:tracePt t="22381" x="5351463" y="5170488"/>
          <p14:tracePt t="22389" x="5297488" y="5126038"/>
          <p14:tracePt t="22397" x="5251450" y="5070475"/>
          <p14:tracePt t="22405" x="5214938" y="5024438"/>
          <p14:tracePt t="22414" x="5178425" y="5006975"/>
          <p14:tracePt t="22421" x="5151438" y="4970463"/>
          <p14:tracePt t="22429" x="5105400" y="4943475"/>
          <p14:tracePt t="22437" x="5086350" y="4906963"/>
          <p14:tracePt t="22445" x="5059363" y="4878388"/>
          <p14:tracePt t="22452" x="5005388" y="4814888"/>
          <p14:tracePt t="22461" x="4968875" y="4787900"/>
          <p14:tracePt t="22468" x="4932363" y="4732338"/>
          <p14:tracePt t="22477" x="4876800" y="4668838"/>
          <p14:tracePt t="22484" x="4868863" y="4632325"/>
          <p14:tracePt t="22493" x="4832350" y="4568825"/>
          <p14:tracePt t="22500" x="4803775" y="4505325"/>
          <p14:tracePt t="22509" x="4786313" y="4459288"/>
          <p14:tracePt t="22516" x="4776788" y="4395788"/>
          <p14:tracePt t="22525" x="4776788" y="4359275"/>
          <p14:tracePt t="22533" x="4776788" y="4303713"/>
          <p14:tracePt t="22541" x="4776788" y="4249738"/>
          <p14:tracePt t="22549" x="4776788" y="4222750"/>
          <p14:tracePt t="22556" x="4776788" y="4167188"/>
          <p14:tracePt t="22566" x="4776788" y="4067175"/>
          <p14:tracePt t="22573" x="4776788" y="3976688"/>
          <p14:tracePt t="22581" x="4776788" y="3867150"/>
          <p14:tracePt t="22589" x="4776788" y="3775075"/>
          <p14:tracePt t="22597" x="4795838" y="3665538"/>
          <p14:tracePt t="22605" x="4795838" y="3592513"/>
          <p14:tracePt t="22613" x="4803775" y="3529013"/>
          <p14:tracePt t="22621" x="4803775" y="3475038"/>
          <p14:tracePt t="22629" x="4813300" y="3429000"/>
          <p14:tracePt t="22636" x="4840288" y="3365500"/>
          <p14:tracePt t="22645" x="4868863" y="3309938"/>
          <p14:tracePt t="22653" x="4876800" y="3273425"/>
          <p14:tracePt t="22661" x="4922838" y="3219450"/>
          <p14:tracePt t="22668" x="4959350" y="3136900"/>
          <p14:tracePt t="22677" x="4995863" y="3109913"/>
          <p14:tracePt t="22684" x="5059363" y="3017838"/>
          <p14:tracePt t="22692" x="5114925" y="2954338"/>
          <p14:tracePt t="22700" x="5214938" y="2854325"/>
          <p14:tracePt t="22709" x="5334000" y="2781300"/>
          <p14:tracePt t="22716" x="5451475" y="2708275"/>
          <p14:tracePt t="22725" x="5570538" y="2635250"/>
          <p14:tracePt t="22733" x="5653088" y="2589213"/>
          <p14:tracePt t="22740" x="5697538" y="2554288"/>
          <p14:tracePt t="22749" x="5743575" y="2535238"/>
          <p14:tracePt t="22757" x="5761038" y="2525713"/>
          <p14:tracePt t="22773" x="5780088" y="2517775"/>
          <p14:tracePt t="22789" x="5789613" y="2508250"/>
          <p14:tracePt t="22894" x="5797550" y="2554288"/>
          <p14:tracePt t="22901" x="5826125" y="2635250"/>
          <p14:tracePt t="22909" x="5826125" y="2671763"/>
          <p14:tracePt t="22920" x="5834063" y="2744788"/>
          <p14:tracePt t="22925" x="5853113" y="2808288"/>
          <p14:tracePt t="22933" x="5853113" y="2881313"/>
          <p14:tracePt t="22941" x="5853113" y="2936875"/>
          <p14:tracePt t="22950" x="5853113" y="2973388"/>
          <p14:tracePt t="22957" x="5853113" y="3017838"/>
          <p14:tracePt t="22967" x="5853113" y="3054350"/>
          <p14:tracePt t="22973" x="5853113" y="3073400"/>
          <p14:tracePt t="22981" x="5853113" y="3090863"/>
          <p14:tracePt t="22989" x="5853113" y="3109913"/>
          <p14:tracePt t="22998" x="5853113" y="3155950"/>
          <p14:tracePt t="23005" x="5853113" y="3163888"/>
          <p14:tracePt t="23014" x="5853113" y="3192463"/>
          <p14:tracePt t="23021" x="5853113" y="3200400"/>
          <p14:tracePt t="23029" x="5862638" y="3228975"/>
          <p14:tracePt t="23037" x="5880100" y="3246438"/>
          <p14:tracePt t="23045" x="5899150" y="3273425"/>
          <p14:tracePt t="23053" x="5916613" y="3292475"/>
          <p14:tracePt t="23061" x="5926138" y="3292475"/>
          <p14:tracePt t="23069" x="5943600" y="3292475"/>
          <p14:tracePt t="23077" x="5962650" y="3302000"/>
          <p14:tracePt t="23141" x="5972175" y="3302000"/>
          <p14:tracePt t="23157" x="5980113" y="3302000"/>
          <p14:tracePt t="23165" x="6016625" y="3292475"/>
          <p14:tracePt t="23173" x="6035675" y="3282950"/>
          <p14:tracePt t="23182" x="6080125" y="3246438"/>
          <p14:tracePt t="23189" x="6116638" y="3236913"/>
          <p14:tracePt t="23198" x="6181725" y="3209925"/>
          <p14:tracePt t="23205" x="6199188" y="3209925"/>
          <p14:tracePt t="23215" x="6226175" y="3200400"/>
          <p14:tracePt t="23221" x="6245225" y="3192463"/>
          <p14:tracePt t="23229" x="6281738" y="3182938"/>
          <p14:tracePt t="23237" x="6318250" y="3173413"/>
          <p14:tracePt t="23245" x="6354763" y="3163888"/>
          <p14:tracePt t="23253" x="6381750" y="3163888"/>
          <p14:tracePt t="23261" x="6399213" y="3136900"/>
          <p14:tracePt t="23269" x="6445250" y="3119438"/>
          <p14:tracePt t="23277" x="6472238" y="3119438"/>
          <p14:tracePt t="23285" x="6500813" y="3100388"/>
          <p14:tracePt t="23293" x="6537325" y="3082925"/>
          <p14:tracePt t="23301" x="6564313" y="3063875"/>
          <p14:tracePt t="23309" x="6591300" y="3054350"/>
          <p14:tracePt t="23317" x="6637338" y="3036888"/>
          <p14:tracePt t="23325" x="6681788" y="3027363"/>
          <p14:tracePt t="23333" x="6737350" y="3009900"/>
          <p14:tracePt t="23340" x="6754813" y="3000375"/>
          <p14:tracePt t="23348" x="6810375" y="3000375"/>
          <p14:tracePt t="23356" x="6846888" y="2973388"/>
          <p14:tracePt t="23365" x="6919913" y="2946400"/>
          <p14:tracePt t="23372" x="6964363" y="2927350"/>
          <p14:tracePt t="23381" x="7029450" y="2909888"/>
          <p14:tracePt t="23388" x="7056438" y="2900363"/>
          <p14:tracePt t="23396" x="7083425" y="2890838"/>
          <p14:tracePt t="23404" x="7119938" y="2873375"/>
          <p14:tracePt t="23413" x="7138988" y="2863850"/>
          <p14:tracePt t="23420" x="7156450" y="2854325"/>
          <p14:tracePt t="23428" x="7175500" y="2844800"/>
          <p14:tracePt t="23436" x="7192963" y="2836863"/>
          <p14:tracePt t="23444" x="7202488" y="2827338"/>
          <p14:tracePt t="23452" x="7219950" y="2817813"/>
          <p14:tracePt t="23460" x="7229475" y="2808288"/>
          <p14:tracePt t="23476" x="7239000" y="2800350"/>
          <p14:tracePt t="23493" x="7256463" y="2800350"/>
          <p14:tracePt t="23500" x="7275513" y="2781300"/>
          <p14:tracePt t="23509" x="7283450" y="2771775"/>
          <p14:tracePt t="23525" x="7302500" y="2771775"/>
          <p14:tracePt t="23532" x="7312025" y="2763838"/>
          <p14:tracePt t="23541" x="7319963" y="2763838"/>
          <p14:tracePt t="23549" x="7329488" y="2763838"/>
          <p14:tracePt t="23573" x="7339013" y="2754313"/>
          <p14:tracePt t="23581" x="7339013" y="2744788"/>
          <p14:tracePt t="23710" x="7348538" y="2744788"/>
          <p14:tracePt t="25429" x="7348538" y="2754313"/>
          <p14:tracePt t="25446" x="7329488" y="2754313"/>
          <p14:tracePt t="25453" x="7312025" y="2781300"/>
          <p14:tracePt t="25606" x="7302500" y="2781300"/>
          <p14:tracePt t="25614" x="7292975" y="2781300"/>
          <p14:tracePt t="25621" x="7283450" y="2781300"/>
          <p14:tracePt t="25766" x="7275513" y="2781300"/>
          <p14:tracePt t="25772" x="7239000" y="2781300"/>
          <p14:tracePt t="25781" x="7219950" y="2781300"/>
          <p14:tracePt t="25788" x="7192963" y="2781300"/>
          <p14:tracePt t="25796" x="7183438" y="2781300"/>
          <p14:tracePt t="25804" x="7156450" y="2771775"/>
          <p14:tracePt t="25813" x="7146925" y="2771775"/>
          <p14:tracePt t="25820" x="7146925" y="2763838"/>
          <p14:tracePt t="25829" x="7138988" y="2754313"/>
          <p14:tracePt t="25836" x="7129463" y="2735263"/>
          <p14:tracePt t="25845" x="7129463" y="2727325"/>
          <p14:tracePt t="25852" x="7119938" y="2708275"/>
          <p14:tracePt t="25861" x="7119938" y="2698750"/>
          <p14:tracePt t="25868" x="7102475" y="2690813"/>
          <p14:tracePt t="25893" x="7092950" y="2681288"/>
          <p14:tracePt t="25917" x="7065963" y="2681288"/>
          <p14:tracePt t="25925" x="7056438" y="2671763"/>
          <p14:tracePt t="25935" x="7046913" y="2662238"/>
          <p14:tracePt t="25951" x="7019925" y="2662238"/>
          <p14:tracePt t="25957" x="7000875" y="2662238"/>
          <p14:tracePt t="25967" x="6956425" y="2662238"/>
          <p14:tracePt t="25973" x="6929438" y="2662238"/>
          <p14:tracePt t="25982" x="6900863" y="2662238"/>
          <p14:tracePt t="25989" x="6856413" y="2662238"/>
          <p14:tracePt t="25997" x="6819900" y="2662238"/>
          <p14:tracePt t="26005" x="6773863" y="2662238"/>
          <p14:tracePt t="26014" x="6746875" y="2662238"/>
          <p14:tracePt t="26021" x="6710363" y="2662238"/>
          <p14:tracePt t="26029" x="6664325" y="2662238"/>
          <p14:tracePt t="26037" x="6610350" y="2662238"/>
          <p14:tracePt t="26045" x="6554788" y="2662238"/>
          <p14:tracePt t="26053" x="6500813" y="2662238"/>
          <p14:tracePt t="26061" x="6427788" y="2662238"/>
          <p14:tracePt t="26069" x="6372225" y="2662238"/>
          <p14:tracePt t="26077" x="6308725" y="2662238"/>
          <p14:tracePt t="26085" x="6272213" y="2662238"/>
          <p14:tracePt t="26093" x="6245225" y="2662238"/>
          <p14:tracePt t="26100" x="6226175" y="2662238"/>
          <p14:tracePt t="26108" x="6218238" y="2662238"/>
          <p14:tracePt t="26116" x="6208713" y="2662238"/>
          <p14:tracePt t="26124" x="6189663" y="2662238"/>
          <p14:tracePt t="26141" x="6181725" y="2654300"/>
          <p14:tracePt t="26164" x="6172200" y="2654300"/>
          <p14:tracePt t="26172" x="6153150" y="2654300"/>
          <p14:tracePt t="26181" x="6135688" y="2654300"/>
          <p14:tracePt t="26188" x="6108700" y="2654300"/>
          <p14:tracePt t="26197" x="6099175" y="2654300"/>
          <p14:tracePt t="26204" x="6089650" y="2654300"/>
          <p14:tracePt t="26213" x="6072188" y="2654300"/>
          <p14:tracePt t="26220" x="6062663" y="2654300"/>
          <p14:tracePt t="26229" x="6043613" y="2662238"/>
          <p14:tracePt t="26292" x="6016625" y="2662238"/>
          <p14:tracePt t="26301" x="5999163" y="2662238"/>
          <p14:tracePt t="26309" x="5980113" y="2662238"/>
          <p14:tracePt t="26316" x="5962650" y="2662238"/>
          <p14:tracePt t="26324" x="5916613" y="2662238"/>
          <p14:tracePt t="26332" x="5899150" y="2671763"/>
          <p14:tracePt t="26341" x="5843588" y="2671763"/>
          <p14:tracePt t="26349" x="5816600" y="2681288"/>
          <p14:tracePt t="26356" x="5789613" y="2690813"/>
          <p14:tracePt t="26366" x="5761038" y="2698750"/>
          <p14:tracePt t="26372" x="5734050" y="2708275"/>
          <p14:tracePt t="26381" x="5724525" y="2708275"/>
          <p14:tracePt t="26388" x="5716588" y="2708275"/>
          <p14:tracePt t="26397" x="5707063" y="2708275"/>
          <p14:tracePt t="26412" x="5697538" y="2717800"/>
          <p14:tracePt t="26469" x="5688013" y="2717800"/>
          <p14:tracePt t="26478" x="5670550" y="2717800"/>
          <p14:tracePt t="26486" x="5661025" y="2717800"/>
          <p14:tracePt t="26493" x="5643563" y="2717800"/>
          <p14:tracePt t="26501" x="5634038" y="2717800"/>
          <p14:tracePt t="26509" x="5607050" y="2717800"/>
          <p14:tracePt t="26518" x="5597525" y="2717800"/>
          <p14:tracePt t="26525" x="5580063" y="2717800"/>
          <p14:tracePt t="26534" x="5551488" y="2717800"/>
          <p14:tracePt t="26541" x="5543550" y="2727325"/>
          <p14:tracePt t="26550" x="5534025" y="2727325"/>
          <p14:tracePt t="26557" x="5507038" y="2744788"/>
          <p14:tracePt t="26573" x="5487988" y="2744788"/>
          <p14:tracePt t="26582" x="5461000" y="2754313"/>
          <p14:tracePt t="26589" x="5451475" y="2763838"/>
          <p14:tracePt t="26598" x="5441950" y="2763838"/>
          <p14:tracePt t="26605" x="5414963" y="2771775"/>
          <p14:tracePt t="26621" x="5397500" y="2790825"/>
          <p14:tracePt t="26631" x="5387975" y="2790825"/>
          <p14:tracePt t="26637" x="5368925" y="2800350"/>
          <p14:tracePt t="30260" x="5360988" y="2808288"/>
          <p14:tracePt t="31366" x="5351463" y="2827338"/>
          <p14:tracePt t="31373" x="5334000" y="2836863"/>
          <p14:tracePt t="31382" x="5324475" y="2836863"/>
          <p14:tracePt t="31388" x="5314950" y="2836863"/>
          <p14:tracePt t="31412" x="5305425" y="2836863"/>
          <p14:tracePt t="31420" x="5297488" y="2836863"/>
          <p14:tracePt t="31428" x="5287963" y="2836863"/>
          <p14:tracePt t="31436" x="5278438" y="2836863"/>
          <p14:tracePt t="31444" x="5268913" y="2844800"/>
          <p14:tracePt t="31460" x="5260975" y="2844800"/>
          <p14:tracePt t="31716" x="5251450" y="2827338"/>
          <p14:tracePt t="32478" x="5251450" y="2808288"/>
          <p14:tracePt t="33582" x="5251450" y="2800350"/>
          <p14:tracePt t="33596" x="5251450" y="2790825"/>
          <p14:tracePt t="33604" x="5251450" y="2781300"/>
          <p14:tracePt t="33620" x="5251450" y="2771775"/>
          <p14:tracePt t="33838" x="5241925" y="2763838"/>
          <p14:tracePt t="33893" x="5232400" y="2763838"/>
          <p14:tracePt t="33990" x="5224463" y="2771775"/>
          <p14:tracePt t="35038" x="5214938" y="2781300"/>
          <p14:tracePt t="35062" x="5214938" y="2790825"/>
          <p14:tracePt t="35078" x="5214938" y="2800350"/>
          <p14:tracePt t="35085" x="5205413" y="2817813"/>
          <p14:tracePt t="35101" x="5195888" y="2836863"/>
          <p14:tracePt t="35109" x="5195888" y="2844800"/>
          <p14:tracePt t="35117" x="5195888" y="2863850"/>
          <p14:tracePt t="35125" x="5195888" y="2873375"/>
          <p14:tracePt t="35132" x="5187950" y="2881313"/>
          <p14:tracePt t="35141" x="5187950" y="2890838"/>
          <p14:tracePt t="35148" x="5168900" y="2927350"/>
          <p14:tracePt t="35165" x="5168900" y="2946400"/>
          <p14:tracePt t="35173" x="5168900" y="2954338"/>
          <p14:tracePt t="35188" x="5168900" y="2963863"/>
          <p14:tracePt t="35204" x="5168900" y="2973388"/>
          <p14:tracePt t="35245" x="5168900" y="2990850"/>
          <p14:tracePt t="35268" x="5168900" y="3000375"/>
          <p14:tracePt t="35292" x="5168900" y="3009900"/>
          <p14:tracePt t="35342" x="5168900" y="3027363"/>
          <p14:tracePt t="35356" x="5168900" y="3036888"/>
          <p14:tracePt t="35372" x="5168900" y="3046413"/>
          <p14:tracePt t="35389" x="5168900" y="3054350"/>
          <p14:tracePt t="35397" x="5168900" y="3073400"/>
          <p14:tracePt t="35413" x="5168900" y="3082925"/>
          <p14:tracePt t="35502" x="5168900" y="3090863"/>
          <p14:tracePt t="35510" x="5168900" y="3109913"/>
          <p14:tracePt t="35517" x="5168900" y="3119438"/>
          <p14:tracePt t="35525" x="5168900" y="3127375"/>
          <p14:tracePt t="35533" x="5168900" y="3136900"/>
          <p14:tracePt t="35541" x="5168900" y="3146425"/>
          <p14:tracePt t="35550" x="5168900" y="3155950"/>
          <p14:tracePt t="35568" x="5168900" y="3163888"/>
          <p14:tracePt t="35582" x="5168900" y="3173413"/>
          <p14:tracePt t="35718" x="5168900" y="3192463"/>
          <p14:tracePt t="35750" x="5168900" y="3200400"/>
          <p14:tracePt t="35757" x="5168900" y="3209925"/>
          <p14:tracePt t="35854" x="5178425" y="3209925"/>
          <p14:tracePt t="35870" x="5187950" y="3228975"/>
          <p14:tracePt t="35876" x="5187950" y="3236913"/>
          <p14:tracePt t="35892" x="5187950" y="3255963"/>
          <p14:tracePt t="35900" x="5187950" y="3273425"/>
          <p14:tracePt t="35908" x="5187950" y="3282950"/>
          <p14:tracePt t="35916" x="5187950" y="3292475"/>
          <p14:tracePt t="35932" x="5187950" y="3328988"/>
          <p14:tracePt t="35940" x="5187950" y="3338513"/>
          <p14:tracePt t="35965" x="5187950" y="3355975"/>
          <p14:tracePt t="35981" x="5187950" y="3365500"/>
          <p14:tracePt t="36062" x="5187950" y="3375025"/>
          <p14:tracePt t="36285" x="5187950" y="3382963"/>
          <p14:tracePt t="36518" x="5187950" y="3402013"/>
          <p14:tracePt t="36653" x="5187950" y="3411538"/>
          <p14:tracePt t="36677" x="5187950" y="3419475"/>
          <p14:tracePt t="36701" x="5187950" y="3438525"/>
          <p14:tracePt t="37805" x="5195888" y="3446463"/>
          <p14:tracePt t="38294" x="5195888" y="3455988"/>
          <p14:tracePt t="43150" x="5205413" y="3455988"/>
          <p14:tracePt t="43165" x="5214938" y="3455988"/>
          <p14:tracePt t="43958" x="5214938" y="3465513"/>
          <p14:tracePt t="43996" x="5214938" y="3475038"/>
          <p14:tracePt t="44612" x="5214938" y="3482975"/>
          <p14:tracePt t="44629" x="5214938" y="3492500"/>
          <p14:tracePt t="45117" x="5214938" y="3502025"/>
          <p14:tracePt t="45140" x="5214938" y="3519488"/>
          <p14:tracePt t="45164" x="5214938" y="3529013"/>
          <p14:tracePt t="45214" x="5205413" y="3529013"/>
          <p14:tracePt t="45221" x="5195888" y="3538538"/>
          <p14:tracePt t="45237" x="5187950" y="3548063"/>
          <p14:tracePt t="45253" x="5168900" y="3565525"/>
          <p14:tracePt t="45284" x="5159375" y="3575050"/>
          <p14:tracePt t="45806" x="5151438" y="3584575"/>
          <p14:tracePt t="45828" x="5141913" y="3592513"/>
          <p14:tracePt t="45852" x="5132388" y="3611563"/>
          <p14:tracePt t="51590" x="5132388" y="3602038"/>
          <p14:tracePt t="52950" x="5141913" y="3592513"/>
          <p14:tracePt t="53966" x="5151438" y="3592513"/>
          <p14:tracePt t="53973" x="5168900" y="3575050"/>
          <p14:tracePt t="54005" x="5178425" y="3565525"/>
          <p14:tracePt t="55694" x="5214938" y="3556000"/>
          <p14:tracePt t="55701" x="5287963" y="3556000"/>
          <p14:tracePt t="55709" x="5397500" y="3548063"/>
          <p14:tracePt t="55719" x="5497513" y="3502025"/>
          <p14:tracePt t="55726" x="5607050" y="3492500"/>
          <p14:tracePt t="55733" x="5734050" y="3492500"/>
          <p14:tracePt t="55741" x="5843588" y="3492500"/>
          <p14:tracePt t="55748" x="6007100" y="3475038"/>
          <p14:tracePt t="55757" x="6135688" y="3475038"/>
          <p14:tracePt t="55764" x="6262688" y="3475038"/>
          <p14:tracePt t="55773" x="6391275" y="3475038"/>
          <p14:tracePt t="55780" x="6518275" y="3475038"/>
          <p14:tracePt t="55789" x="6664325" y="3446463"/>
          <p14:tracePt t="55797" x="6800850" y="3429000"/>
          <p14:tracePt t="55805" x="6929438" y="3419475"/>
          <p14:tracePt t="55813" x="7056438" y="3402013"/>
          <p14:tracePt t="55821" x="7183438" y="3375025"/>
          <p14:tracePt t="55830" x="7329488" y="3355975"/>
          <p14:tracePt t="55837" x="7448550" y="3346450"/>
          <p14:tracePt t="55846" x="7594600" y="3309938"/>
          <p14:tracePt t="55853" x="7721600" y="3273425"/>
          <p14:tracePt t="55860" x="7850188" y="3273425"/>
          <p14:tracePt t="55868" x="8004175" y="3236913"/>
          <p14:tracePt t="55877" x="8096250" y="3228975"/>
          <p14:tracePt t="55884" x="8186738" y="3209925"/>
          <p14:tracePt t="55892" x="8250238" y="3200400"/>
          <p14:tracePt t="55900" x="8305800" y="3200400"/>
          <p14:tracePt t="55908" x="8359775" y="3200400"/>
          <p14:tracePt t="55916" x="8415338" y="3200400"/>
          <p14:tracePt t="55924" x="8459788" y="3192463"/>
          <p14:tracePt t="55932" x="8478838" y="3192463"/>
          <p14:tracePt t="55940" x="8505825" y="3192463"/>
          <p14:tracePt t="55956" x="8523288" y="3173413"/>
          <p14:tracePt t="55972" x="8569325" y="3173413"/>
          <p14:tracePt t="55980" x="8605838" y="3173413"/>
          <p14:tracePt t="55989" x="8661400" y="3163888"/>
          <p14:tracePt t="55997" x="8742363" y="3146425"/>
          <p14:tracePt t="56005" x="8870950" y="3146425"/>
          <p14:tracePt t="56014" x="8961438" y="3146425"/>
          <p14:tracePt t="56021" x="9107488" y="31369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1371600" y="333375"/>
            <a:ext cx="7772400" cy="1143000"/>
          </a:xfrm>
        </p:spPr>
        <p:txBody>
          <a:bodyPr/>
          <a:lstStyle/>
          <a:p>
            <a:pPr eaLnBrk="1" hangingPunct="1"/>
            <a:r>
              <a:rPr lang="en-US" altLang="ja-JP"/>
              <a:t>Classification of NUMA</a:t>
            </a:r>
          </a:p>
        </p:txBody>
      </p:sp>
      <p:sp>
        <p:nvSpPr>
          <p:cNvPr id="45059" name="Rectangle 1027"/>
          <p:cNvSpPr>
            <a:spLocks noGrp="1" noChangeArrowheads="1"/>
          </p:cNvSpPr>
          <p:nvPr>
            <p:ph type="body" idx="1"/>
          </p:nvPr>
        </p:nvSpPr>
        <p:spPr>
          <a:xfrm>
            <a:off x="1116013" y="1125538"/>
            <a:ext cx="8027987" cy="3529012"/>
          </a:xfrm>
        </p:spPr>
        <p:txBody>
          <a:bodyPr/>
          <a:lstStyle/>
          <a:p>
            <a:pPr eaLnBrk="1" hangingPunct="1"/>
            <a:r>
              <a:rPr lang="en-US" altLang="ja-JP"/>
              <a:t>Simple NUMA</a:t>
            </a:r>
            <a:r>
              <a:rPr lang="ja-JP" altLang="en-US"/>
              <a:t>：</a:t>
            </a:r>
          </a:p>
          <a:p>
            <a:pPr lvl="1" eaLnBrk="1" hangingPunct="1"/>
            <a:r>
              <a:rPr lang="en-US" altLang="ja-JP"/>
              <a:t>Remote memory is not cached.</a:t>
            </a:r>
          </a:p>
          <a:p>
            <a:pPr lvl="1" eaLnBrk="1" hangingPunct="1"/>
            <a:r>
              <a:rPr lang="en-US" altLang="ja-JP"/>
              <a:t>Simple structure but access cost of remote memory is large.</a:t>
            </a:r>
          </a:p>
          <a:p>
            <a:pPr eaLnBrk="1" hangingPunct="1"/>
            <a:r>
              <a:rPr lang="en-US" altLang="ja-JP"/>
              <a:t>CC-NUMA</a:t>
            </a:r>
            <a:r>
              <a:rPr lang="ja-JP" altLang="en-US"/>
              <a:t>：</a:t>
            </a:r>
            <a:r>
              <a:rPr lang="en-US" altLang="ja-JP"/>
              <a:t>Cache</a:t>
            </a:r>
            <a:r>
              <a:rPr lang="ja-JP" altLang="en-US"/>
              <a:t>　</a:t>
            </a:r>
            <a:r>
              <a:rPr lang="en-US" altLang="ja-JP"/>
              <a:t>Coherent</a:t>
            </a:r>
          </a:p>
          <a:p>
            <a:pPr lvl="1" eaLnBrk="1" hangingPunct="1"/>
            <a:r>
              <a:rPr lang="en-US" altLang="ja-JP"/>
              <a:t>Cache consistency is maintained with hardware.</a:t>
            </a:r>
          </a:p>
          <a:p>
            <a:pPr lvl="1" eaLnBrk="1" hangingPunct="1"/>
            <a:r>
              <a:rPr lang="en-US" altLang="ja-JP"/>
              <a:t>The structure tends to be complicated.</a:t>
            </a:r>
          </a:p>
          <a:p>
            <a:pPr eaLnBrk="1" hangingPunct="1"/>
            <a:r>
              <a:rPr lang="en-US" altLang="ja-JP"/>
              <a:t>COMA:Cache</a:t>
            </a:r>
            <a:r>
              <a:rPr lang="ja-JP" altLang="en-US"/>
              <a:t>　</a:t>
            </a:r>
            <a:r>
              <a:rPr lang="en-US" altLang="ja-JP"/>
              <a:t>Only</a:t>
            </a:r>
            <a:r>
              <a:rPr lang="ja-JP" altLang="en-US"/>
              <a:t>　</a:t>
            </a:r>
            <a:r>
              <a:rPr lang="en-US" altLang="ja-JP"/>
              <a:t>Memory</a:t>
            </a:r>
            <a:r>
              <a:rPr lang="ja-JP" altLang="en-US"/>
              <a:t>　</a:t>
            </a:r>
            <a:r>
              <a:rPr lang="en-US" altLang="ja-JP"/>
              <a:t>Architecture</a:t>
            </a:r>
          </a:p>
          <a:p>
            <a:pPr lvl="1" eaLnBrk="1" hangingPunct="1"/>
            <a:r>
              <a:rPr lang="en-US" altLang="ja-JP"/>
              <a:t>No home memory</a:t>
            </a:r>
          </a:p>
          <a:p>
            <a:pPr lvl="1" eaLnBrk="1" hangingPunct="1"/>
            <a:r>
              <a:rPr lang="en-US" altLang="ja-JP"/>
              <a:t>Complicated control mechanism</a:t>
            </a:r>
          </a:p>
        </p:txBody>
      </p:sp>
      <p:pic>
        <p:nvPicPr>
          <p:cNvPr id="2" name="オーディオ 1">
            <a:hlinkClick r:id="" action="ppaction://media"/>
            <a:extLst>
              <a:ext uri="{FF2B5EF4-FFF2-40B4-BE49-F238E27FC236}">
                <a16:creationId xmlns:a16="http://schemas.microsoft.com/office/drawing/2014/main" id="{53D886FA-0B01-4446-817C-9D844C795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799"/>
    </mc:Choice>
    <mc:Fallback xmlns="">
      <p:transition spd="slow" advTm="6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0" x="8569325" y="3611563"/>
          <p14:tracePt t="335" x="8177213" y="3675063"/>
          <p14:tracePt t="345" x="7894638" y="3711575"/>
          <p14:tracePt t="351" x="7602538" y="3767138"/>
          <p14:tracePt t="359" x="7366000" y="3803650"/>
          <p14:tracePt t="367" x="7183438" y="3840163"/>
          <p14:tracePt t="375" x="6983413" y="3848100"/>
          <p14:tracePt t="383" x="6827838" y="3867150"/>
          <p14:tracePt t="390" x="6654800" y="3867150"/>
          <p14:tracePt t="398" x="6454775" y="3884613"/>
          <p14:tracePt t="406" x="6291263" y="3884613"/>
          <p14:tracePt t="413" x="6072188" y="3884613"/>
          <p14:tracePt t="421" x="5807075" y="3884613"/>
          <p14:tracePt t="429" x="5543550" y="3884613"/>
          <p14:tracePt t="437" x="5278438" y="3884613"/>
          <p14:tracePt t="445" x="5014913" y="3884613"/>
          <p14:tracePt t="453" x="4759325" y="3884613"/>
          <p14:tracePt t="461" x="4594225" y="3884613"/>
          <p14:tracePt t="469" x="4430713" y="3884613"/>
          <p14:tracePt t="477" x="4303713" y="3884613"/>
          <p14:tracePt t="486" x="4230688" y="3884613"/>
          <p14:tracePt t="494" x="4175125" y="3884613"/>
          <p14:tracePt t="502" x="4129088" y="3884613"/>
          <p14:tracePt t="511" x="4102100" y="3884613"/>
          <p14:tracePt t="518" x="4094163" y="3884613"/>
          <p14:tracePt t="527" x="4075113" y="3884613"/>
          <p14:tracePt t="2935" x="4048125" y="3875088"/>
          <p14:tracePt t="2943" x="4029075" y="3857625"/>
          <p14:tracePt t="2951" x="4021138" y="3848100"/>
          <p14:tracePt t="2959" x="3992563" y="3821113"/>
          <p14:tracePt t="2967" x="3975100" y="3803650"/>
          <p14:tracePt t="2975" x="3938588" y="3784600"/>
          <p14:tracePt t="2983" x="3919538" y="3767138"/>
          <p14:tracePt t="2991" x="3902075" y="3748088"/>
          <p14:tracePt t="2999" x="3892550" y="3738563"/>
          <p14:tracePt t="3007" x="3875088" y="3721100"/>
          <p14:tracePt t="3032" x="3846513" y="3694113"/>
          <p14:tracePt t="3055" x="3846513" y="3684588"/>
          <p14:tracePt t="3071" x="3846513" y="3675063"/>
          <p14:tracePt t="3087" x="3846513" y="3665538"/>
          <p14:tracePt t="3094" x="3846513" y="3657600"/>
          <p14:tracePt t="3103" x="3846513" y="3648075"/>
          <p14:tracePt t="3112" x="3846513" y="3638550"/>
          <p14:tracePt t="3119" x="3846513" y="3629025"/>
          <p14:tracePt t="3135" x="3838575" y="3611563"/>
          <p14:tracePt t="3151" x="3838575" y="3602038"/>
          <p14:tracePt t="3159" x="3819525" y="3584575"/>
          <p14:tracePt t="3175" x="3819525" y="3556000"/>
          <p14:tracePt t="3183" x="3810000" y="3548063"/>
          <p14:tracePt t="3191" x="3810000" y="3519488"/>
          <p14:tracePt t="3199" x="3802063" y="3511550"/>
          <p14:tracePt t="3207" x="3802063" y="3502025"/>
          <p14:tracePt t="3215" x="3792538" y="3482975"/>
          <p14:tracePt t="3223" x="3792538" y="3465513"/>
          <p14:tracePt t="3231" x="3792538" y="3446463"/>
          <p14:tracePt t="3239" x="3775075" y="3429000"/>
          <p14:tracePt t="3247" x="3756025" y="3402013"/>
          <p14:tracePt t="3255" x="3746500" y="3375025"/>
          <p14:tracePt t="3264" x="3719513" y="3338513"/>
          <p14:tracePt t="3271" x="3709988" y="3309938"/>
          <p14:tracePt t="3278" x="3702050" y="3265488"/>
          <p14:tracePt t="3287" x="3692525" y="3246438"/>
          <p14:tracePt t="3295" x="3673475" y="3219450"/>
          <p14:tracePt t="3303" x="3665538" y="3173413"/>
          <p14:tracePt t="3311" x="3636963" y="3146425"/>
          <p14:tracePt t="3319" x="3629025" y="3100388"/>
          <p14:tracePt t="3329" x="3609975" y="3082925"/>
          <p14:tracePt t="3335" x="3609975" y="3063875"/>
          <p14:tracePt t="3344" x="3592513" y="3036888"/>
          <p14:tracePt t="3351" x="3573463" y="3009900"/>
          <p14:tracePt t="3367" x="3563938" y="3000375"/>
          <p14:tracePt t="3391" x="3556000" y="2982913"/>
          <p14:tracePt t="3407" x="3556000" y="2973388"/>
          <p14:tracePt t="3415" x="3546475" y="2963863"/>
          <p14:tracePt t="3423" x="3527425" y="2946400"/>
          <p14:tracePt t="3431" x="3527425" y="2936875"/>
          <p14:tracePt t="3439" x="3509963" y="2917825"/>
          <p14:tracePt t="3455" x="3500438" y="2900363"/>
          <p14:tracePt t="3464" x="3482975" y="2881313"/>
          <p14:tracePt t="3471" x="3473450" y="2873375"/>
          <p14:tracePt t="3479" x="3473450" y="2854325"/>
          <p14:tracePt t="3486" x="3463925" y="2844800"/>
          <p14:tracePt t="3495" x="3455988" y="2827338"/>
          <p14:tracePt t="3502" x="3455988" y="2808288"/>
          <p14:tracePt t="3510" x="3427413" y="2790825"/>
          <p14:tracePt t="3526" x="3419475" y="2781300"/>
          <p14:tracePt t="3534" x="3409950" y="2763838"/>
          <p14:tracePt t="3542" x="3400425" y="2744788"/>
          <p14:tracePt t="3550" x="3382963" y="2727325"/>
          <p14:tracePt t="3558" x="3373438" y="2708275"/>
          <p14:tracePt t="3566" x="3336925" y="2662238"/>
          <p14:tracePt t="3574" x="3327400" y="2635250"/>
          <p14:tracePt t="3582" x="3309938" y="2598738"/>
          <p14:tracePt t="3590" x="3273425" y="2554288"/>
          <p14:tracePt t="3598" x="3263900" y="2525713"/>
          <p14:tracePt t="3606" x="3236913" y="2481263"/>
          <p14:tracePt t="3614" x="3208338" y="2462213"/>
          <p14:tracePt t="3622" x="3190875" y="2416175"/>
          <p14:tracePt t="3629" x="3163888" y="2389188"/>
          <p14:tracePt t="3638" x="3154363" y="2371725"/>
          <p14:tracePt t="3646" x="3117850" y="2325688"/>
          <p14:tracePt t="3654" x="3108325" y="2298700"/>
          <p14:tracePt t="3662" x="3071813" y="2262188"/>
          <p14:tracePt t="3671" x="3063875" y="2233613"/>
          <p14:tracePt t="3678" x="3054350" y="2225675"/>
          <p14:tracePt t="3695" x="3044825" y="2206625"/>
          <p14:tracePt t="3703" x="3027363" y="2179638"/>
          <p14:tracePt t="3711" x="3008313" y="2160588"/>
          <p14:tracePt t="3719" x="2998788" y="2152650"/>
          <p14:tracePt t="3728" x="2981325" y="2133600"/>
          <p14:tracePt t="3735" x="2971800" y="2125663"/>
          <p14:tracePt t="3751" x="2971800" y="2116138"/>
          <p14:tracePt t="3759" x="2962275" y="2097088"/>
          <p14:tracePt t="3775" x="2954338" y="2097088"/>
          <p14:tracePt t="3790" x="2944813" y="2089150"/>
          <p14:tracePt t="3806" x="2935288" y="2089150"/>
          <p14:tracePt t="3822" x="2925763" y="2079625"/>
          <p14:tracePt t="3838" x="2917825" y="2070100"/>
          <p14:tracePt t="3854" x="2908300" y="2052638"/>
          <p14:tracePt t="3871" x="2898775" y="2043113"/>
          <p14:tracePt t="3919" x="2889250" y="2016125"/>
          <p14:tracePt t="4055" x="2881313" y="2006600"/>
          <p14:tracePt t="4079" x="2871788" y="1997075"/>
          <p14:tracePt t="4103" x="2862263" y="1997075"/>
          <p14:tracePt t="4135" x="2852738" y="1987550"/>
          <p14:tracePt t="4151" x="2844800" y="1979613"/>
          <p14:tracePt t="4167" x="2844800" y="1970088"/>
          <p14:tracePt t="4176" x="2835275" y="1943100"/>
          <p14:tracePt t="4192" x="2817813" y="1924050"/>
          <p14:tracePt t="4207" x="2817813" y="1914525"/>
          <p14:tracePt t="4223" x="2817813" y="1897063"/>
          <p14:tracePt t="4231" x="2817813" y="1887538"/>
          <p14:tracePt t="4239" x="2808288" y="1887538"/>
          <p14:tracePt t="4255" x="2808288" y="1878013"/>
          <p14:tracePt t="4271" x="2808288" y="1860550"/>
          <p14:tracePt t="4286" x="2808288" y="1851025"/>
          <p14:tracePt t="4303" x="2808288" y="1841500"/>
          <p14:tracePt t="4328" x="2808288" y="1833563"/>
          <p14:tracePt t="4775" x="2789238" y="1833563"/>
          <p14:tracePt t="4782" x="2781300" y="1833563"/>
          <p14:tracePt t="4789" x="2771775" y="1833563"/>
          <p14:tracePt t="4797" x="2762250" y="1833563"/>
          <p14:tracePt t="4814" x="2744788" y="1833563"/>
          <p14:tracePt t="4886" x="2735263" y="1833563"/>
          <p14:tracePt t="4893" x="2708275" y="1833563"/>
          <p14:tracePt t="4902" x="2689225" y="1833563"/>
          <p14:tracePt t="4910" x="2662238" y="1833563"/>
          <p14:tracePt t="4918" x="2643188" y="1833563"/>
          <p14:tracePt t="4927" x="2616200" y="1833563"/>
          <p14:tracePt t="4934" x="2606675" y="1833563"/>
          <p14:tracePt t="4950" x="2598738" y="1833563"/>
          <p14:tracePt t="5071" x="2589213" y="1824038"/>
          <p14:tracePt t="6293" x="2589213" y="1814513"/>
          <p14:tracePt t="7751" x="2598738" y="1804988"/>
          <p14:tracePt t="7758" x="2616200" y="1804988"/>
          <p14:tracePt t="7766" x="2643188" y="1797050"/>
          <p14:tracePt t="7774" x="2652713" y="1787525"/>
          <p14:tracePt t="7782" x="2671763" y="1760538"/>
          <p14:tracePt t="7790" x="2698750" y="1731963"/>
          <p14:tracePt t="7798" x="2708275" y="1704975"/>
          <p14:tracePt t="7806" x="2716213" y="1704975"/>
          <p14:tracePt t="7814" x="2735263" y="1677988"/>
          <p14:tracePt t="7822" x="2744788" y="1660525"/>
          <p14:tracePt t="7830" x="2752725" y="1641475"/>
          <p14:tracePt t="7846" x="2752725" y="1631950"/>
          <p14:tracePt t="7967" x="2752725" y="1651000"/>
          <p14:tracePt t="7975" x="2752725" y="1668463"/>
          <p14:tracePt t="7983" x="2752725" y="1687513"/>
          <p14:tracePt t="7991" x="2744788" y="1697038"/>
          <p14:tracePt t="7999" x="2744788" y="1704975"/>
          <p14:tracePt t="8007" x="2735263" y="1724025"/>
          <p14:tracePt t="8015" x="2725738" y="1741488"/>
          <p14:tracePt t="8033" x="2725738" y="1751013"/>
          <p14:tracePt t="8080" x="2725738" y="1724025"/>
          <p14:tracePt t="8087" x="2725738" y="1704975"/>
          <p14:tracePt t="8094" x="2725738" y="1697038"/>
          <p14:tracePt t="8102" x="2735263" y="1677988"/>
          <p14:tracePt t="8911" x="2708275" y="1677988"/>
          <p14:tracePt t="8919" x="2689225" y="1677988"/>
          <p14:tracePt t="8926" x="2652713" y="1677988"/>
          <p14:tracePt t="8942" x="2625725" y="1668463"/>
          <p14:tracePt t="8949" x="2616200" y="1668463"/>
          <p14:tracePt t="8958" x="2598738" y="1668463"/>
          <p14:tracePt t="8965" x="2579688" y="1668463"/>
          <p14:tracePt t="8974" x="2562225" y="1668463"/>
          <p14:tracePt t="8982" x="2533650" y="1668463"/>
          <p14:tracePt t="8990" x="2516188" y="1668463"/>
          <p14:tracePt t="8999" x="2489200" y="1668463"/>
          <p14:tracePt t="9007" x="2470150" y="1668463"/>
          <p14:tracePt t="9031" x="2389188" y="1660525"/>
          <p14:tracePt t="9046" x="2370138" y="1651000"/>
          <p14:tracePt t="9055" x="2343150" y="1651000"/>
          <p14:tracePt t="9062" x="2333625" y="1651000"/>
          <p14:tracePt t="9071" x="2324100" y="1641475"/>
          <p14:tracePt t="9079" x="2306638" y="1641475"/>
          <p14:tracePt t="9087" x="2297113" y="1641475"/>
          <p14:tracePt t="9095" x="2287588" y="1641475"/>
          <p14:tracePt t="9111" x="2279650" y="1641475"/>
          <p14:tracePt t="9119" x="2270125" y="1641475"/>
          <p14:tracePt t="9615" x="2279650" y="1641475"/>
          <p14:tracePt t="9631" x="2297113" y="1641475"/>
          <p14:tracePt t="9639" x="2306638" y="1641475"/>
          <p14:tracePt t="9647" x="2324100" y="1641475"/>
          <p14:tracePt t="9655" x="2352675" y="1660525"/>
          <p14:tracePt t="9663" x="2370138" y="1660525"/>
          <p14:tracePt t="9671" x="2389188" y="1677988"/>
          <p14:tracePt t="9678" x="2433638" y="1677988"/>
          <p14:tracePt t="9687" x="2489200" y="1677988"/>
          <p14:tracePt t="9695" x="2543175" y="1677988"/>
          <p14:tracePt t="9703" x="2616200" y="1677988"/>
          <p14:tracePt t="9713" x="2689225" y="1677988"/>
          <p14:tracePt t="9719" x="2735263" y="1677988"/>
          <p14:tracePt t="9729" x="2771775" y="1677988"/>
          <p14:tracePt t="9735" x="2781300" y="1677988"/>
          <p14:tracePt t="9745" x="2789238" y="1677988"/>
          <p14:tracePt t="9751" x="2808288" y="1677988"/>
          <p14:tracePt t="9903" x="2817813" y="1677988"/>
          <p14:tracePt t="10151" x="2817813" y="1668463"/>
          <p14:tracePt t="10223" x="2817813" y="1660525"/>
          <p14:tracePt t="10255" x="2817813" y="1651000"/>
          <p14:tracePt t="10263" x="2817813" y="1641475"/>
          <p14:tracePt t="10271" x="2825750" y="1631950"/>
          <p14:tracePt t="10335" x="2835275" y="1631950"/>
          <p14:tracePt t="12583" x="2835275" y="1641475"/>
          <p14:tracePt t="12591" x="2835275" y="1660525"/>
          <p14:tracePt t="12599" x="2835275" y="1668463"/>
          <p14:tracePt t="12607" x="2835275" y="1687513"/>
          <p14:tracePt t="12615" x="2835275" y="1704975"/>
          <p14:tracePt t="12631" x="2835275" y="1714500"/>
          <p14:tracePt t="12663" x="2835275" y="1724025"/>
          <p14:tracePt t="12919" x="2835275" y="1741488"/>
          <p14:tracePt t="12927" x="2844800" y="1751013"/>
          <p14:tracePt t="12935" x="2852738" y="1760538"/>
          <p14:tracePt t="12951" x="2862263" y="1768475"/>
          <p14:tracePt t="12967" x="2881313" y="1768475"/>
          <p14:tracePt t="12976" x="2889250" y="1768475"/>
          <p14:tracePt t="12983" x="2898775" y="1768475"/>
          <p14:tracePt t="12991" x="2908300" y="1768475"/>
          <p14:tracePt t="12999" x="2925763" y="1768475"/>
          <p14:tracePt t="13015" x="2935288" y="1768475"/>
          <p14:tracePt t="13031" x="2944813" y="1768475"/>
          <p14:tracePt t="13048" x="2981325" y="1768475"/>
          <p14:tracePt t="13055" x="3008313" y="1768475"/>
          <p14:tracePt t="13063" x="3017838" y="1768475"/>
          <p14:tracePt t="13070" x="3027363" y="1768475"/>
          <p14:tracePt t="14176" x="3044825" y="1768475"/>
          <p14:tracePt t="14183" x="3054350" y="1768475"/>
          <p14:tracePt t="14191" x="3071813" y="1768475"/>
          <p14:tracePt t="14199" x="3090863" y="1768475"/>
          <p14:tracePt t="14215" x="3100388" y="1768475"/>
          <p14:tracePt t="14279" x="3108325" y="1768475"/>
          <p14:tracePt t="14295" x="3117850" y="1768475"/>
          <p14:tracePt t="14335" x="3117850" y="1778000"/>
          <p14:tracePt t="14471" x="3127375" y="1778000"/>
          <p14:tracePt t="14511" x="3136900" y="1778000"/>
          <p14:tracePt t="18423" x="3154363" y="1778000"/>
          <p14:tracePt t="18439" x="3154363" y="1768475"/>
          <p14:tracePt t="18454" x="3154363" y="1760538"/>
          <p14:tracePt t="18495" x="3163888" y="1751013"/>
          <p14:tracePt t="25599" x="3181350" y="1741488"/>
          <p14:tracePt t="25655" x="3190875" y="1731963"/>
          <p14:tracePt t="27830" x="3200400" y="1741488"/>
          <p14:tracePt t="27837" x="3200400" y="1751013"/>
          <p14:tracePt t="27846" x="3200400" y="1768475"/>
          <p14:tracePt t="27854" x="3200400" y="1787525"/>
          <p14:tracePt t="27862" x="3200400" y="1797050"/>
          <p14:tracePt t="27871" x="3200400" y="1804988"/>
          <p14:tracePt t="27879" x="3200400" y="1824038"/>
          <p14:tracePt t="27887" x="3200400" y="1833563"/>
          <p14:tracePt t="27894" x="3200400" y="1841500"/>
          <p14:tracePt t="27903" x="3200400" y="1851025"/>
          <p14:tracePt t="27910" x="3200400" y="1870075"/>
          <p14:tracePt t="27927" x="3200400" y="1878013"/>
          <p14:tracePt t="27935" x="3200400" y="1887538"/>
          <p14:tracePt t="27942" x="3200400" y="1906588"/>
          <p14:tracePt t="27950" x="3200400" y="1914525"/>
          <p14:tracePt t="27959" x="3200400" y="1924050"/>
          <p14:tracePt t="27967" x="3200400" y="1933575"/>
          <p14:tracePt t="27976" x="3200400" y="1951038"/>
          <p14:tracePt t="27983" x="3190875" y="1960563"/>
          <p14:tracePt t="27992" x="3181350" y="1970088"/>
          <p14:tracePt t="28008" x="3181350" y="1987550"/>
          <p14:tracePt t="28015" x="3181350" y="2006600"/>
          <p14:tracePt t="28031" x="3181350" y="2043113"/>
          <p14:tracePt t="28039" x="3181350" y="2052638"/>
          <p14:tracePt t="28047" x="3181350" y="2070100"/>
          <p14:tracePt t="28055" x="3181350" y="2106613"/>
          <p14:tracePt t="28063" x="3181350" y="2133600"/>
          <p14:tracePt t="28071" x="3181350" y="2152650"/>
          <p14:tracePt t="28079" x="3181350" y="2179638"/>
          <p14:tracePt t="28088" x="3181350" y="2216150"/>
          <p14:tracePt t="28094" x="3181350" y="2233613"/>
          <p14:tracePt t="28102" x="3181350" y="2279650"/>
          <p14:tracePt t="28110" x="3181350" y="2298700"/>
          <p14:tracePt t="28117" x="3181350" y="2325688"/>
          <p14:tracePt t="28125" x="3181350" y="2362200"/>
          <p14:tracePt t="28133" x="3181350" y="2379663"/>
          <p14:tracePt t="28141" x="3181350" y="2416175"/>
          <p14:tracePt t="28149" x="3181350" y="2444750"/>
          <p14:tracePt t="28158" x="3190875" y="2462213"/>
          <p14:tracePt t="28165" x="3190875" y="2489200"/>
          <p14:tracePt t="28174" x="3200400" y="2517775"/>
          <p14:tracePt t="28182" x="3208338" y="2535238"/>
          <p14:tracePt t="28190" x="3208338" y="2571750"/>
          <p14:tracePt t="28198" x="3236913" y="2608263"/>
          <p14:tracePt t="28206" x="3244850" y="2625725"/>
          <p14:tracePt t="28214" x="3244850" y="2644775"/>
          <p14:tracePt t="28222" x="3254375" y="2681288"/>
          <p14:tracePt t="28230" x="3263900" y="2717800"/>
          <p14:tracePt t="28238" x="3263900" y="2727325"/>
          <p14:tracePt t="28246" x="3290888" y="2763838"/>
          <p14:tracePt t="28254" x="3300413" y="2790825"/>
          <p14:tracePt t="28262" x="3309938" y="2827338"/>
          <p14:tracePt t="28270" x="3327400" y="2854325"/>
          <p14:tracePt t="28278" x="3346450" y="2890838"/>
          <p14:tracePt t="28286" x="3354388" y="2917825"/>
          <p14:tracePt t="28294" x="3363913" y="2936875"/>
          <p14:tracePt t="28302" x="3382963" y="2982913"/>
          <p14:tracePt t="28318" x="3390900" y="2990850"/>
          <p14:tracePt t="28326" x="3400425" y="3017838"/>
          <p14:tracePt t="28350" x="3409950" y="3027363"/>
          <p14:tracePt t="28383" x="3419475" y="3036888"/>
          <p14:tracePt t="28392" x="3419475" y="3046413"/>
          <p14:tracePt t="28399" x="3419475" y="3054350"/>
          <p14:tracePt t="28409" x="3427413" y="3063875"/>
          <p14:tracePt t="28431" x="3436938" y="3073400"/>
          <p14:tracePt t="28439" x="3436938" y="3082925"/>
          <p14:tracePt t="28447" x="3436938" y="3090863"/>
          <p14:tracePt t="28471" x="3446463" y="3100388"/>
          <p14:tracePt t="28839" x="3446463" y="3109913"/>
          <p14:tracePt t="28847" x="3463925" y="3127375"/>
          <p14:tracePt t="28855" x="3463925" y="3136900"/>
          <p14:tracePt t="28927" x="3463925" y="3146425"/>
          <p14:tracePt t="28959" x="3463925" y="3155950"/>
          <p14:tracePt t="31823" x="3463925" y="3163888"/>
          <p14:tracePt t="31847" x="3463925" y="3173413"/>
          <p14:tracePt t="31855" x="3463925" y="3182938"/>
          <p14:tracePt t="31871" x="3463925" y="3192463"/>
          <p14:tracePt t="31887" x="3463925" y="3209925"/>
          <p14:tracePt t="31903" x="3463925" y="3219450"/>
          <p14:tracePt t="31911" x="3473450" y="3219450"/>
          <p14:tracePt t="31935" x="3473450" y="3228975"/>
          <p14:tracePt t="31943" x="3482975" y="3236913"/>
          <p14:tracePt t="31951" x="3490913" y="3255963"/>
          <p14:tracePt t="31960" x="3500438" y="3255963"/>
          <p14:tracePt t="31967" x="3509963" y="3255963"/>
          <p14:tracePt t="31976" x="3536950" y="3255963"/>
          <p14:tracePt t="31983" x="3546475" y="3255963"/>
          <p14:tracePt t="32391" x="3573463" y="3265488"/>
          <p14:tracePt t="32399" x="3592513" y="3265488"/>
          <p14:tracePt t="32408" x="3600450" y="3265488"/>
          <p14:tracePt t="32415" x="3609975" y="3265488"/>
          <p14:tracePt t="32424" x="3636963" y="3265488"/>
          <p14:tracePt t="32439" x="3646488" y="3265488"/>
          <p14:tracePt t="32447" x="3665538" y="3265488"/>
          <p14:tracePt t="32471" x="3683000" y="3265488"/>
          <p14:tracePt t="32487" x="3692525" y="3265488"/>
          <p14:tracePt t="32495" x="3709988" y="3265488"/>
          <p14:tracePt t="32519" x="3719513" y="3265488"/>
          <p14:tracePt t="32535" x="3729038" y="3265488"/>
          <p14:tracePt t="32903" x="3756025" y="3265488"/>
          <p14:tracePt t="32911" x="3775075" y="3265488"/>
          <p14:tracePt t="32919" x="3802063" y="3265488"/>
          <p14:tracePt t="32927" x="3819525" y="3265488"/>
          <p14:tracePt t="32935" x="3838575" y="3265488"/>
          <p14:tracePt t="32951" x="3846513" y="3255963"/>
          <p14:tracePt t="33008" x="3856038" y="3255963"/>
          <p14:tracePt t="33031" x="3865563" y="3255963"/>
          <p14:tracePt t="40023" x="3883025" y="3255963"/>
          <p14:tracePt t="40151" x="3892550" y="3246438"/>
          <p14:tracePt t="40247" x="3902075" y="3236913"/>
          <p14:tracePt t="41311" x="3911600" y="3236913"/>
          <p14:tracePt t="41871" x="3919538" y="3219450"/>
          <p14:tracePt t="42823" x="3929063" y="3219450"/>
          <p14:tracePt t="42838" x="3938588" y="3219450"/>
          <p14:tracePt t="42886" x="3938588" y="3228975"/>
          <p14:tracePt t="42895" x="3938588" y="3246438"/>
          <p14:tracePt t="42911" x="3938588" y="3255963"/>
          <p14:tracePt t="42935" x="3938588" y="3265488"/>
          <p14:tracePt t="42951" x="3938588" y="3273425"/>
          <p14:tracePt t="42975" x="3938588" y="3292475"/>
          <p14:tracePt t="43015" x="3938588" y="3302000"/>
          <p14:tracePt t="43039" x="3938588" y="3309938"/>
          <p14:tracePt t="43071" x="3938588" y="3328988"/>
          <p14:tracePt t="43087" x="3938588" y="3338513"/>
          <p14:tracePt t="43119" x="3938588" y="3346450"/>
          <p14:tracePt t="43159" x="3938588" y="3365500"/>
          <p14:tracePt t="43167" x="3938588" y="3375025"/>
          <p14:tracePt t="43191" x="3938588" y="3382963"/>
          <p14:tracePt t="43199" x="3938588" y="3392488"/>
          <p14:tracePt t="43207" x="3938588" y="3402013"/>
          <p14:tracePt t="43215" x="3929063" y="3429000"/>
          <p14:tracePt t="43239" x="3929063" y="3438525"/>
          <p14:tracePt t="43247" x="3919538" y="3446463"/>
          <p14:tracePt t="43263" x="3911600" y="3455988"/>
          <p14:tracePt t="43287" x="3902075" y="3465513"/>
          <p14:tracePt t="43303" x="3892550" y="3475038"/>
          <p14:tracePt t="43327" x="3875088" y="3475038"/>
          <p14:tracePt t="43335" x="3865563" y="3482975"/>
          <p14:tracePt t="43423" x="3856038" y="3492500"/>
          <p14:tracePt t="44831" x="3846513" y="3492500"/>
          <p14:tracePt t="44855" x="3838575" y="3492500"/>
          <p14:tracePt t="45239" x="3819525" y="3492500"/>
          <p14:tracePt t="46806" x="3846513" y="3492500"/>
          <p14:tracePt t="46815" x="3856038" y="3492500"/>
          <p14:tracePt t="46824" x="3865563" y="3492500"/>
          <p14:tracePt t="46831" x="3883025" y="3492500"/>
          <p14:tracePt t="46863" x="3892550" y="3492500"/>
          <p14:tracePt t="46871" x="3902075" y="3482975"/>
          <p14:tracePt t="46887" x="3919538" y="3482975"/>
          <p14:tracePt t="46893" x="3929063" y="3482975"/>
          <p14:tracePt t="46901" x="3938588" y="3482975"/>
          <p14:tracePt t="46933" x="3948113" y="3475038"/>
          <p14:tracePt t="47040" x="3956050" y="3465513"/>
          <p14:tracePt t="47056" x="3965575" y="3465513"/>
          <p14:tracePt t="47071" x="3975100" y="3465513"/>
          <p14:tracePt t="47263" x="3984625" y="3465513"/>
          <p14:tracePt t="47272" x="4011613" y="3465513"/>
          <p14:tracePt t="47279" x="4029075" y="3465513"/>
          <p14:tracePt t="47287" x="4057650" y="3465513"/>
          <p14:tracePt t="47295" x="4065588" y="3465513"/>
          <p14:tracePt t="47303" x="4084638" y="3475038"/>
          <p14:tracePt t="47311" x="4102100" y="3475038"/>
          <p14:tracePt t="47327" x="4111625" y="3475038"/>
          <p14:tracePt t="47335" x="4129088" y="3475038"/>
          <p14:tracePt t="47343" x="4148138" y="3475038"/>
          <p14:tracePt t="47359" x="4165600" y="3482975"/>
          <p14:tracePt t="47367" x="4175125" y="3482975"/>
          <p14:tracePt t="47375" x="4184650" y="3482975"/>
          <p14:tracePt t="47399" x="4194175" y="3482975"/>
          <p14:tracePt t="47424" x="4211638" y="3502025"/>
          <p14:tracePt t="47455" x="4221163" y="3511550"/>
          <p14:tracePt t="47463" x="4230688" y="3511550"/>
          <p14:tracePt t="47471" x="4238625" y="3511550"/>
          <p14:tracePt t="47479" x="4257675" y="3519488"/>
          <p14:tracePt t="47487" x="4275138" y="3519488"/>
          <p14:tracePt t="47495" x="4284663" y="3519488"/>
          <p14:tracePt t="47503" x="4294188" y="3519488"/>
          <p14:tracePt t="47511" x="4311650" y="3529013"/>
          <p14:tracePt t="48142" x="4321175" y="3538538"/>
          <p14:tracePt t="48175" x="4321175" y="3548063"/>
          <p14:tracePt t="48455" x="4311650" y="3556000"/>
          <p14:tracePt t="48463" x="4303713" y="3565525"/>
          <p14:tracePt t="48472" x="4294188" y="3575050"/>
          <p14:tracePt t="48477" x="4284663" y="3584575"/>
          <p14:tracePt t="48493" x="4275138" y="3584575"/>
          <p14:tracePt t="48607" x="4267200" y="3584575"/>
          <p14:tracePt t="48687" x="4257675" y="3584575"/>
          <p14:tracePt t="48693" x="4248150" y="3584575"/>
          <p14:tracePt t="48701" x="4238625" y="3584575"/>
          <p14:tracePt t="48709" x="4230688" y="3584575"/>
          <p14:tracePt t="48718" x="4221163" y="3584575"/>
          <p14:tracePt t="48725" x="4202113" y="3584575"/>
          <p14:tracePt t="48750" x="4184650" y="3592513"/>
          <p14:tracePt t="48943" x="4175125" y="3592513"/>
          <p14:tracePt t="48951" x="4148138" y="3592513"/>
          <p14:tracePt t="48959" x="4138613" y="3592513"/>
          <p14:tracePt t="48967" x="4111625" y="3602038"/>
          <p14:tracePt t="48983" x="4102100" y="3602038"/>
          <p14:tracePt t="48991" x="4094163" y="3602038"/>
          <p14:tracePt t="48999" x="4075113" y="3602038"/>
          <p14:tracePt t="49015" x="4065588" y="3602038"/>
          <p14:tracePt t="49247" x="4048125" y="3611563"/>
          <p14:tracePt t="49255" x="4038600" y="3629025"/>
          <p14:tracePt t="49269" x="4021138" y="3648075"/>
          <p14:tracePt t="49293" x="4021138" y="3665538"/>
          <p14:tracePt t="49302" x="4021138" y="3684588"/>
          <p14:tracePt t="49310" x="4011613" y="3694113"/>
          <p14:tracePt t="49318" x="4011613" y="3711575"/>
          <p14:tracePt t="49335" x="4011613" y="3721100"/>
          <p14:tracePt t="49343" x="4011613" y="3730625"/>
          <p14:tracePt t="49351" x="4011613" y="3757613"/>
          <p14:tracePt t="49359" x="4011613" y="3767138"/>
          <p14:tracePt t="49367" x="4011613" y="3775075"/>
          <p14:tracePt t="49375" x="4011613" y="3803650"/>
          <p14:tracePt t="49383" x="4011613" y="3811588"/>
          <p14:tracePt t="49399" x="4011613" y="3840163"/>
          <p14:tracePt t="49408" x="4011613" y="3848100"/>
          <p14:tracePt t="49415" x="4011613" y="3857625"/>
          <p14:tracePt t="49424" x="4011613" y="3875088"/>
          <p14:tracePt t="49431" x="4011613" y="3884613"/>
          <p14:tracePt t="49447" x="4011613" y="3911600"/>
          <p14:tracePt t="49457" x="4011613" y="3921125"/>
          <p14:tracePt t="49463" x="4011613" y="3940175"/>
          <p14:tracePt t="49471" x="4011613" y="3957638"/>
          <p14:tracePt t="49479" x="4011613" y="3967163"/>
          <p14:tracePt t="49487" x="4011613" y="3976688"/>
          <p14:tracePt t="49495" x="4011613" y="3984625"/>
          <p14:tracePt t="49527" x="4011613" y="3994150"/>
          <p14:tracePt t="49551" x="4011613" y="4003675"/>
          <p14:tracePt t="49567" x="4011613" y="4013200"/>
          <p14:tracePt t="49583" x="4011613" y="4021138"/>
          <p14:tracePt t="49591" x="4011613" y="4040188"/>
          <p14:tracePt t="49599" x="4011613" y="4049713"/>
          <p14:tracePt t="49615" x="4011613" y="4057650"/>
          <p14:tracePt t="49625" x="4021138" y="4076700"/>
          <p14:tracePt t="49631" x="4029075" y="4094163"/>
          <p14:tracePt t="49641" x="4029075" y="4103688"/>
          <p14:tracePt t="49647" x="4038600" y="4113213"/>
          <p14:tracePt t="49657" x="4048125" y="4130675"/>
          <p14:tracePt t="49663" x="4065588" y="4149725"/>
          <p14:tracePt t="49679" x="4075113" y="4167188"/>
          <p14:tracePt t="49687" x="4084638" y="4176713"/>
          <p14:tracePt t="49703" x="4084638" y="4186238"/>
          <p14:tracePt t="49711" x="4102100" y="4203700"/>
          <p14:tracePt t="49751" x="4111625" y="4222750"/>
          <p14:tracePt t="49807" x="4121150" y="4232275"/>
          <p14:tracePt t="49839" x="4129088" y="4259263"/>
          <p14:tracePt t="49847" x="4148138" y="4268788"/>
          <p14:tracePt t="49862" x="4157663" y="4276725"/>
          <p14:tracePt t="49878" x="4157663" y="4286250"/>
          <p14:tracePt t="49886" x="4157663" y="4295775"/>
          <p14:tracePt t="49894" x="4165600" y="4303713"/>
          <p14:tracePt t="49902" x="4175125" y="4303713"/>
          <p14:tracePt t="49910" x="4184650" y="4313238"/>
          <p14:tracePt t="49918" x="4194175" y="4322763"/>
          <p14:tracePt t="49926" x="4202113" y="4332288"/>
          <p14:tracePt t="49934" x="4211638" y="4340225"/>
          <p14:tracePt t="49942" x="4221163" y="4359275"/>
          <p14:tracePt t="49950" x="4230688" y="4368800"/>
          <p14:tracePt t="49960" x="4238625" y="4376738"/>
          <p14:tracePt t="49976" x="4248150" y="4386263"/>
          <p14:tracePt t="49990" x="4257675" y="4395788"/>
          <p14:tracePt t="50007" x="4267200" y="4405313"/>
          <p14:tracePt t="50199" x="4275138" y="4413250"/>
          <p14:tracePt t="50215" x="4275138" y="4422775"/>
          <p14:tracePt t="50239" x="4267200" y="4432300"/>
          <p14:tracePt t="50271" x="4257675" y="4432300"/>
          <p14:tracePt t="50407" x="4238625" y="4432300"/>
          <p14:tracePt t="50439" x="4230688" y="4432300"/>
          <p14:tracePt t="51215" x="4257675" y="4432300"/>
          <p14:tracePt t="51223" x="4267200" y="4432300"/>
          <p14:tracePt t="51240" x="4275138" y="4432300"/>
          <p14:tracePt t="51255" x="4284663" y="4432300"/>
          <p14:tracePt t="51574" x="4294188" y="4441825"/>
          <p14:tracePt t="51590" x="4294188" y="4449763"/>
          <p14:tracePt t="51599" x="4294188" y="4459288"/>
          <p14:tracePt t="51605" x="4294188" y="4468813"/>
          <p14:tracePt t="51613" x="4294188" y="4478338"/>
          <p14:tracePt t="51629" x="4284663" y="4486275"/>
          <p14:tracePt t="51638" x="4275138" y="4486275"/>
          <p14:tracePt t="51645" x="4267200" y="4495800"/>
          <p14:tracePt t="51662" x="4257675" y="4505325"/>
          <p14:tracePt t="51678" x="4248150" y="4514850"/>
          <p14:tracePt t="51695" x="4248150" y="4522788"/>
          <p14:tracePt t="51719" x="4238625" y="4532313"/>
          <p14:tracePt t="51959" x="4230688" y="4541838"/>
          <p14:tracePt t="51967" x="4221163" y="4541838"/>
          <p14:tracePt t="51983" x="4211638" y="4551363"/>
          <p14:tracePt t="52013" x="4202113" y="4559300"/>
          <p14:tracePt t="52383" x="4202113" y="4568825"/>
          <p14:tracePt t="52391" x="4202113" y="4578350"/>
          <p14:tracePt t="52423" x="4202113" y="4587875"/>
          <p14:tracePt t="52455" x="4202113" y="4605338"/>
          <p14:tracePt t="52471" x="4211638" y="4614863"/>
          <p14:tracePt t="52495" x="4211638" y="4624388"/>
          <p14:tracePt t="52511" x="4211638" y="4632325"/>
          <p14:tracePt t="52519" x="4211638" y="4641850"/>
          <p14:tracePt t="52527" x="4211638" y="4651375"/>
          <p14:tracePt t="52535" x="4230688" y="4660900"/>
          <p14:tracePt t="52599" x="4230688" y="4668838"/>
          <p14:tracePt t="52655" x="4230688" y="4687888"/>
          <p14:tracePt t="52751" x="4230688" y="4697413"/>
          <p14:tracePt t="52775" x="4230688" y="4705350"/>
          <p14:tracePt t="52799" x="4230688" y="4714875"/>
          <p14:tracePt t="52816" x="4230688" y="4732338"/>
          <p14:tracePt t="52830" x="4221163" y="4741863"/>
          <p14:tracePt t="52845" x="4211638" y="4751388"/>
          <p14:tracePt t="52869" x="4202113" y="4760913"/>
          <p14:tracePt t="52885" x="4194175" y="4768850"/>
          <p14:tracePt t="52893" x="4184650" y="4778375"/>
          <p14:tracePt t="52909" x="4175125" y="4787900"/>
          <p14:tracePt t="52925" x="4165600" y="4787900"/>
          <p14:tracePt t="53215" x="4157663" y="4797425"/>
          <p14:tracePt t="54615" x="4165600" y="4797425"/>
          <p14:tracePt t="54647" x="4194175" y="4797425"/>
          <p14:tracePt t="54656" x="4202113" y="4797425"/>
          <p14:tracePt t="54672" x="4221163" y="4787900"/>
          <p14:tracePt t="54687" x="4230688" y="4778375"/>
          <p14:tracePt t="54823" x="4238625" y="4778375"/>
          <p14:tracePt t="56567" x="4248150" y="4768850"/>
          <p14:tracePt t="57695" x="4257675" y="4760913"/>
          <p14:tracePt t="58151" x="4275138" y="4760913"/>
          <p14:tracePt t="58159" x="4284663" y="4751388"/>
          <p14:tracePt t="58167" x="4284663" y="4741863"/>
          <p14:tracePt t="58751" x="4294188" y="4741863"/>
          <p14:tracePt t="58759" x="4311650" y="4732338"/>
          <p14:tracePt t="58791" x="4321175" y="4732338"/>
          <p14:tracePt t="58799" x="4330700" y="4724400"/>
          <p14:tracePt t="58831" x="4348163" y="4724400"/>
          <p14:tracePt t="58839" x="4357688" y="4724400"/>
          <p14:tracePt t="58871" x="4367213" y="4724400"/>
          <p14:tracePt t="58919" x="4384675" y="4724400"/>
          <p14:tracePt t="58959" x="4394200" y="4724400"/>
          <p14:tracePt t="58974" x="4403725" y="4714875"/>
          <p14:tracePt t="58983" x="4413250" y="4705350"/>
          <p14:tracePt t="59223" x="4413250" y="4697413"/>
          <p14:tracePt t="59255" x="4413250" y="4687888"/>
          <p14:tracePt t="59263" x="4430713" y="4668838"/>
          <p14:tracePt t="59272" x="4440238" y="4651375"/>
          <p14:tracePt t="59279" x="4448175" y="4641850"/>
          <p14:tracePt t="59287" x="4457700" y="4624388"/>
          <p14:tracePt t="59295" x="4476750" y="4605338"/>
          <p14:tracePt t="59303" x="4494213" y="4587875"/>
          <p14:tracePt t="59311" x="4540250" y="4568825"/>
          <p14:tracePt t="59319" x="4549775" y="4559300"/>
          <p14:tracePt t="59327" x="4586288" y="4551363"/>
          <p14:tracePt t="59334" x="4630738" y="4532313"/>
          <p14:tracePt t="59342" x="4649788" y="4505325"/>
          <p14:tracePt t="59350" x="4695825" y="4495800"/>
          <p14:tracePt t="59357" x="4703763" y="4486275"/>
          <p14:tracePt t="59366" x="4749800" y="4459288"/>
          <p14:tracePt t="59373" x="4813300" y="4432300"/>
          <p14:tracePt t="59381" x="4895850" y="4376738"/>
          <p14:tracePt t="59389" x="4995863" y="4322763"/>
          <p14:tracePt t="59397" x="5114925" y="4268788"/>
          <p14:tracePt t="59405" x="5224463" y="4222750"/>
          <p14:tracePt t="59413" x="5324475" y="4167188"/>
          <p14:tracePt t="59422" x="5451475" y="4149725"/>
          <p14:tracePt t="59429" x="5643563" y="4103688"/>
          <p14:tracePt t="59437" x="5843588" y="4076700"/>
          <p14:tracePt t="59445" x="6162675" y="4030663"/>
          <p14:tracePt t="59454" x="6545263" y="3994150"/>
          <p14:tracePt t="59461" x="6873875" y="3930650"/>
          <p14:tracePt t="59470" x="7229475" y="3884613"/>
          <p14:tracePt t="59478" x="7585075" y="3821113"/>
          <p14:tracePt t="59486" x="7794625" y="3794125"/>
          <p14:tracePt t="59494" x="7958138" y="3775075"/>
          <p14:tracePt t="59502" x="8086725" y="3748088"/>
          <p14:tracePt t="59510" x="8186738" y="3721100"/>
          <p14:tracePt t="59518" x="8286750" y="3675063"/>
          <p14:tracePt t="59526" x="8313738" y="3665538"/>
          <p14:tracePt t="59534" x="8369300" y="3657600"/>
          <p14:tracePt t="59542" x="8396288" y="3657600"/>
          <p14:tracePt t="59550" x="8451850" y="3657600"/>
          <p14:tracePt t="59558" x="8478838" y="3648075"/>
          <p14:tracePt t="59566" x="8532813" y="3648075"/>
          <p14:tracePt t="59574" x="8615363" y="3621088"/>
          <p14:tracePt t="59582" x="8705850" y="3621088"/>
          <p14:tracePt t="59591" x="8788400" y="3611563"/>
          <p14:tracePt t="59598" x="8861425" y="3592513"/>
          <p14:tracePt t="59607" x="8970963" y="3592513"/>
          <p14:tracePt t="59614" x="9061450" y="359251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827088" y="1550988"/>
            <a:ext cx="2592387" cy="2881312"/>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50179" name="Rectangle 3"/>
          <p:cNvSpPr>
            <a:spLocks noGrp="1" noChangeArrowheads="1"/>
          </p:cNvSpPr>
          <p:nvPr>
            <p:ph type="title"/>
          </p:nvPr>
        </p:nvSpPr>
        <p:spPr>
          <a:xfrm>
            <a:off x="457200" y="44450"/>
            <a:ext cx="8229600" cy="1143000"/>
          </a:xfrm>
        </p:spPr>
        <p:txBody>
          <a:bodyPr/>
          <a:lstStyle/>
          <a:p>
            <a:r>
              <a:rPr lang="en-US" altLang="ja-JP"/>
              <a:t>Supercomputer </a:t>
            </a:r>
            <a:r>
              <a:rPr lang="ja-JP" altLang="en-US"/>
              <a:t>「</a:t>
            </a:r>
            <a:r>
              <a:rPr lang="en-US" altLang="ja-JP"/>
              <a:t>K</a:t>
            </a:r>
            <a:r>
              <a:rPr lang="ja-JP" altLang="en-US"/>
              <a:t>」</a:t>
            </a:r>
          </a:p>
        </p:txBody>
      </p:sp>
      <p:sp>
        <p:nvSpPr>
          <p:cNvPr id="50180" name="Rectangle 4"/>
          <p:cNvSpPr>
            <a:spLocks noChangeArrowheads="1"/>
          </p:cNvSpPr>
          <p:nvPr/>
        </p:nvSpPr>
        <p:spPr bwMode="auto">
          <a:xfrm>
            <a:off x="1258888" y="2487613"/>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1" name="Rectangle 5"/>
          <p:cNvSpPr>
            <a:spLocks noChangeArrowheads="1"/>
          </p:cNvSpPr>
          <p:nvPr/>
        </p:nvSpPr>
        <p:spPr bwMode="auto">
          <a:xfrm>
            <a:off x="1258888" y="2919413"/>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2" name="Rectangle 6"/>
          <p:cNvSpPr>
            <a:spLocks noChangeArrowheads="1"/>
          </p:cNvSpPr>
          <p:nvPr/>
        </p:nvSpPr>
        <p:spPr bwMode="auto">
          <a:xfrm>
            <a:off x="1258888" y="3351213"/>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3" name="Rectangle 7"/>
          <p:cNvSpPr>
            <a:spLocks noChangeArrowheads="1"/>
          </p:cNvSpPr>
          <p:nvPr/>
        </p:nvSpPr>
        <p:spPr bwMode="auto">
          <a:xfrm>
            <a:off x="1258888" y="3783013"/>
            <a:ext cx="576262"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4" name="Rectangle 8"/>
          <p:cNvSpPr>
            <a:spLocks noChangeArrowheads="1"/>
          </p:cNvSpPr>
          <p:nvPr/>
        </p:nvSpPr>
        <p:spPr bwMode="auto">
          <a:xfrm>
            <a:off x="2555875" y="2487613"/>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5" name="Rectangle 9"/>
          <p:cNvSpPr>
            <a:spLocks noChangeArrowheads="1"/>
          </p:cNvSpPr>
          <p:nvPr/>
        </p:nvSpPr>
        <p:spPr bwMode="auto">
          <a:xfrm>
            <a:off x="2555875" y="2919413"/>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6" name="Rectangle 10"/>
          <p:cNvSpPr>
            <a:spLocks noChangeArrowheads="1"/>
          </p:cNvSpPr>
          <p:nvPr/>
        </p:nvSpPr>
        <p:spPr bwMode="auto">
          <a:xfrm>
            <a:off x="2555875" y="3351213"/>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7" name="Rectangle 11"/>
          <p:cNvSpPr>
            <a:spLocks noChangeArrowheads="1"/>
          </p:cNvSpPr>
          <p:nvPr/>
        </p:nvSpPr>
        <p:spPr bwMode="auto">
          <a:xfrm>
            <a:off x="2555875" y="3783013"/>
            <a:ext cx="576263" cy="431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Core</a:t>
            </a:r>
          </a:p>
        </p:txBody>
      </p:sp>
      <p:sp>
        <p:nvSpPr>
          <p:cNvPr id="50188" name="Rectangle 12"/>
          <p:cNvSpPr>
            <a:spLocks noChangeArrowheads="1"/>
          </p:cNvSpPr>
          <p:nvPr/>
        </p:nvSpPr>
        <p:spPr bwMode="auto">
          <a:xfrm>
            <a:off x="1692275" y="1766888"/>
            <a:ext cx="1008063" cy="50482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latin typeface="Arial Black" panose="020B0A04020102020204" pitchFamily="34" charset="0"/>
              </a:rPr>
              <a:t>L2 C</a:t>
            </a:r>
          </a:p>
        </p:txBody>
      </p:sp>
      <p:sp>
        <p:nvSpPr>
          <p:cNvPr id="50189" name="Rectangle 13"/>
          <p:cNvSpPr>
            <a:spLocks noChangeArrowheads="1"/>
          </p:cNvSpPr>
          <p:nvPr/>
        </p:nvSpPr>
        <p:spPr bwMode="auto">
          <a:xfrm>
            <a:off x="2051050" y="2487613"/>
            <a:ext cx="288925" cy="17272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50190" name="Line 14"/>
          <p:cNvSpPr>
            <a:spLocks noChangeShapeType="1"/>
          </p:cNvSpPr>
          <p:nvPr/>
        </p:nvSpPr>
        <p:spPr bwMode="auto">
          <a:xfrm>
            <a:off x="1835150" y="27035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1" name="Line 15"/>
          <p:cNvSpPr>
            <a:spLocks noChangeShapeType="1"/>
          </p:cNvSpPr>
          <p:nvPr/>
        </p:nvSpPr>
        <p:spPr bwMode="auto">
          <a:xfrm>
            <a:off x="2339975" y="27035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2" name="Line 16"/>
          <p:cNvSpPr>
            <a:spLocks noChangeShapeType="1"/>
          </p:cNvSpPr>
          <p:nvPr/>
        </p:nvSpPr>
        <p:spPr bwMode="auto">
          <a:xfrm>
            <a:off x="2339975" y="30638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3" name="Line 17"/>
          <p:cNvSpPr>
            <a:spLocks noChangeShapeType="1"/>
          </p:cNvSpPr>
          <p:nvPr/>
        </p:nvSpPr>
        <p:spPr bwMode="auto">
          <a:xfrm>
            <a:off x="2339975" y="34956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4" name="Line 18"/>
          <p:cNvSpPr>
            <a:spLocks noChangeShapeType="1"/>
          </p:cNvSpPr>
          <p:nvPr/>
        </p:nvSpPr>
        <p:spPr bwMode="auto">
          <a:xfrm>
            <a:off x="2339975" y="39274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5" name="Line 19"/>
          <p:cNvSpPr>
            <a:spLocks noChangeShapeType="1"/>
          </p:cNvSpPr>
          <p:nvPr/>
        </p:nvSpPr>
        <p:spPr bwMode="auto">
          <a:xfrm>
            <a:off x="1835150" y="30638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6" name="Line 20"/>
          <p:cNvSpPr>
            <a:spLocks noChangeShapeType="1"/>
          </p:cNvSpPr>
          <p:nvPr/>
        </p:nvSpPr>
        <p:spPr bwMode="auto">
          <a:xfrm>
            <a:off x="1835150" y="34956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7" name="Line 21"/>
          <p:cNvSpPr>
            <a:spLocks noChangeShapeType="1"/>
          </p:cNvSpPr>
          <p:nvPr/>
        </p:nvSpPr>
        <p:spPr bwMode="auto">
          <a:xfrm>
            <a:off x="1835150" y="392747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8" name="Line 22"/>
          <p:cNvSpPr>
            <a:spLocks noChangeShapeType="1"/>
          </p:cNvSpPr>
          <p:nvPr/>
        </p:nvSpPr>
        <p:spPr bwMode="auto">
          <a:xfrm>
            <a:off x="2195513" y="227171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9" name="Rectangle 23"/>
          <p:cNvSpPr>
            <a:spLocks noChangeArrowheads="1"/>
          </p:cNvSpPr>
          <p:nvPr/>
        </p:nvSpPr>
        <p:spPr bwMode="auto">
          <a:xfrm>
            <a:off x="2843213" y="1695450"/>
            <a:ext cx="215900" cy="647700"/>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50200" name="Line 24"/>
          <p:cNvSpPr>
            <a:spLocks noChangeShapeType="1"/>
          </p:cNvSpPr>
          <p:nvPr/>
        </p:nvSpPr>
        <p:spPr bwMode="auto">
          <a:xfrm>
            <a:off x="2700338" y="1982788"/>
            <a:ext cx="14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1" name="AutoShape 25"/>
          <p:cNvSpPr>
            <a:spLocks noChangeArrowheads="1"/>
          </p:cNvSpPr>
          <p:nvPr/>
        </p:nvSpPr>
        <p:spPr bwMode="auto">
          <a:xfrm>
            <a:off x="3059113" y="1911350"/>
            <a:ext cx="865187" cy="215900"/>
          </a:xfrm>
          <a:prstGeom prst="leftRightArrow">
            <a:avLst>
              <a:gd name="adj1" fmla="val 50000"/>
              <a:gd name="adj2" fmla="val 8014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50202" name="AutoShape 26"/>
          <p:cNvSpPr>
            <a:spLocks noChangeArrowheads="1"/>
          </p:cNvSpPr>
          <p:nvPr/>
        </p:nvSpPr>
        <p:spPr bwMode="auto">
          <a:xfrm>
            <a:off x="3203575" y="3495675"/>
            <a:ext cx="936625" cy="287338"/>
          </a:xfrm>
          <a:prstGeom prst="leftRightArrow">
            <a:avLst>
              <a:gd name="adj1" fmla="val 50000"/>
              <a:gd name="adj2" fmla="val 65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50203" name="Rectangle 27"/>
          <p:cNvSpPr>
            <a:spLocks noChangeArrowheads="1"/>
          </p:cNvSpPr>
          <p:nvPr/>
        </p:nvSpPr>
        <p:spPr bwMode="auto">
          <a:xfrm>
            <a:off x="4211638" y="2919413"/>
            <a:ext cx="1081087" cy="1512887"/>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400">
                <a:latin typeface="Arial Black" panose="020B0A04020102020204" pitchFamily="34" charset="0"/>
              </a:rPr>
              <a:t>Inter</a:t>
            </a:r>
          </a:p>
          <a:p>
            <a:pPr algn="ctr"/>
            <a:r>
              <a:rPr lang="en-US" altLang="ja-JP" sz="1400">
                <a:latin typeface="Arial Black" panose="020B0A04020102020204" pitchFamily="34" charset="0"/>
              </a:rPr>
              <a:t>Connect</a:t>
            </a:r>
          </a:p>
          <a:p>
            <a:pPr algn="ctr"/>
            <a:r>
              <a:rPr lang="en-US" altLang="ja-JP" sz="1400">
                <a:latin typeface="Arial Black" panose="020B0A04020102020204" pitchFamily="34" charset="0"/>
              </a:rPr>
              <a:t>Controller</a:t>
            </a:r>
          </a:p>
        </p:txBody>
      </p:sp>
      <p:sp>
        <p:nvSpPr>
          <p:cNvPr id="50204" name="Line 28"/>
          <p:cNvSpPr>
            <a:spLocks noChangeShapeType="1"/>
          </p:cNvSpPr>
          <p:nvPr/>
        </p:nvSpPr>
        <p:spPr bwMode="auto">
          <a:xfrm>
            <a:off x="5292725" y="31353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5" name="Line 29"/>
          <p:cNvSpPr>
            <a:spLocks noChangeShapeType="1"/>
          </p:cNvSpPr>
          <p:nvPr/>
        </p:nvSpPr>
        <p:spPr bwMode="auto">
          <a:xfrm>
            <a:off x="5292725" y="33512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6" name="Line 30"/>
          <p:cNvSpPr>
            <a:spLocks noChangeShapeType="1"/>
          </p:cNvSpPr>
          <p:nvPr/>
        </p:nvSpPr>
        <p:spPr bwMode="auto">
          <a:xfrm>
            <a:off x="5292725" y="35671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7" name="Line 31"/>
          <p:cNvSpPr>
            <a:spLocks noChangeShapeType="1"/>
          </p:cNvSpPr>
          <p:nvPr/>
        </p:nvSpPr>
        <p:spPr bwMode="auto">
          <a:xfrm>
            <a:off x="5292725" y="37830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8" name="Line 32"/>
          <p:cNvSpPr>
            <a:spLocks noChangeShapeType="1"/>
          </p:cNvSpPr>
          <p:nvPr/>
        </p:nvSpPr>
        <p:spPr bwMode="auto">
          <a:xfrm>
            <a:off x="5292725" y="39989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9" name="Line 33"/>
          <p:cNvSpPr>
            <a:spLocks noChangeShapeType="1"/>
          </p:cNvSpPr>
          <p:nvPr/>
        </p:nvSpPr>
        <p:spPr bwMode="auto">
          <a:xfrm>
            <a:off x="5292725" y="4214813"/>
            <a:ext cx="9366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0" name="Text Box 34"/>
          <p:cNvSpPr txBox="1">
            <a:spLocks noChangeArrowheads="1"/>
          </p:cNvSpPr>
          <p:nvPr/>
        </p:nvSpPr>
        <p:spPr bwMode="auto">
          <a:xfrm>
            <a:off x="5703888" y="2730500"/>
            <a:ext cx="301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Arial Black" panose="020B0A04020102020204" pitchFamily="34" charset="0"/>
              </a:rPr>
              <a:t>Tofu Interconnect</a:t>
            </a:r>
          </a:p>
          <a:p>
            <a:r>
              <a:rPr lang="ja-JP" altLang="en-US">
                <a:latin typeface="Arial Black" panose="020B0A04020102020204" pitchFamily="34" charset="0"/>
              </a:rPr>
              <a:t>　　　　　　</a:t>
            </a:r>
            <a:r>
              <a:rPr lang="en-US" altLang="ja-JP">
                <a:latin typeface="Arial Black" panose="020B0A04020102020204" pitchFamily="34" charset="0"/>
              </a:rPr>
              <a:t>6-D Torus/Mesh</a:t>
            </a:r>
          </a:p>
        </p:txBody>
      </p:sp>
      <p:sp>
        <p:nvSpPr>
          <p:cNvPr id="50211" name="Text Box 35"/>
          <p:cNvSpPr txBox="1">
            <a:spLocks noChangeArrowheads="1"/>
          </p:cNvSpPr>
          <p:nvPr/>
        </p:nvSpPr>
        <p:spPr bwMode="auto">
          <a:xfrm>
            <a:off x="950913" y="4603750"/>
            <a:ext cx="274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Arial Black" panose="020B0A04020102020204" pitchFamily="34" charset="0"/>
              </a:rPr>
              <a:t>SPARC64 VIIIfx Chip</a:t>
            </a:r>
          </a:p>
        </p:txBody>
      </p:sp>
      <p:sp>
        <p:nvSpPr>
          <p:cNvPr id="50212" name="Text Box 36"/>
          <p:cNvSpPr txBox="1">
            <a:spLocks noChangeArrowheads="1"/>
          </p:cNvSpPr>
          <p:nvPr/>
        </p:nvSpPr>
        <p:spPr bwMode="auto">
          <a:xfrm>
            <a:off x="1239838" y="528955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ea typeface="ＭＳ Ｐ明朝" panose="02020600040205080304" pitchFamily="18" charset="-128"/>
              </a:rPr>
              <a:t>4 nodes/board </a:t>
            </a:r>
          </a:p>
        </p:txBody>
      </p:sp>
      <p:sp>
        <p:nvSpPr>
          <p:cNvPr id="50213" name="Text Box 37"/>
          <p:cNvSpPr txBox="1">
            <a:spLocks noChangeArrowheads="1"/>
          </p:cNvSpPr>
          <p:nvPr/>
        </p:nvSpPr>
        <p:spPr bwMode="auto">
          <a:xfrm>
            <a:off x="1233488" y="6015038"/>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ea typeface="ＭＳ Ｐ明朝" panose="02020600040205080304" pitchFamily="18" charset="-128"/>
              </a:rPr>
              <a:t>24boards/Lack</a:t>
            </a:r>
          </a:p>
        </p:txBody>
      </p:sp>
      <p:sp>
        <p:nvSpPr>
          <p:cNvPr id="50214" name="Line 38"/>
          <p:cNvSpPr>
            <a:spLocks noChangeShapeType="1"/>
          </p:cNvSpPr>
          <p:nvPr/>
        </p:nvSpPr>
        <p:spPr bwMode="auto">
          <a:xfrm>
            <a:off x="2124075" y="500697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5" name="Line 39"/>
          <p:cNvSpPr>
            <a:spLocks noChangeShapeType="1"/>
          </p:cNvSpPr>
          <p:nvPr/>
        </p:nvSpPr>
        <p:spPr bwMode="auto">
          <a:xfrm>
            <a:off x="2124075" y="565467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6" name="Text Box 40"/>
          <p:cNvSpPr txBox="1">
            <a:spLocks noChangeArrowheads="1"/>
          </p:cNvSpPr>
          <p:nvPr/>
        </p:nvSpPr>
        <p:spPr bwMode="auto">
          <a:xfrm>
            <a:off x="2895600" y="568325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Arial Black" panose="020B0A04020102020204" pitchFamily="34" charset="0"/>
                <a:ea typeface="ＭＳ Ｐ明朝" panose="02020600040205080304" pitchFamily="18" charset="-128"/>
              </a:rPr>
              <a:t>96nodes/Lack</a:t>
            </a:r>
          </a:p>
        </p:txBody>
      </p:sp>
      <p:sp>
        <p:nvSpPr>
          <p:cNvPr id="50217" name="Text Box 41"/>
          <p:cNvSpPr txBox="1">
            <a:spLocks noChangeArrowheads="1"/>
          </p:cNvSpPr>
          <p:nvPr/>
        </p:nvSpPr>
        <p:spPr bwMode="auto">
          <a:xfrm>
            <a:off x="5487988" y="4746625"/>
            <a:ext cx="3052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Arial Black" panose="020B0A04020102020204" pitchFamily="34" charset="0"/>
                <a:ea typeface="ＭＳ Ｐ明朝" panose="02020600040205080304" pitchFamily="18" charset="-128"/>
              </a:rPr>
              <a:t>RDMA mechanism</a:t>
            </a:r>
          </a:p>
          <a:p>
            <a:r>
              <a:rPr lang="en-US" altLang="ja-JP">
                <a:latin typeface="Arial Black" panose="020B0A04020102020204" pitchFamily="34" charset="0"/>
                <a:ea typeface="ＭＳ Ｐ明朝" panose="02020600040205080304" pitchFamily="18" charset="-128"/>
              </a:rPr>
              <a:t>NUMA or UMA+NORMA</a:t>
            </a:r>
          </a:p>
        </p:txBody>
      </p:sp>
      <p:sp>
        <p:nvSpPr>
          <p:cNvPr id="50218" name="Rectangle 42"/>
          <p:cNvSpPr>
            <a:spLocks noChangeArrowheads="1"/>
          </p:cNvSpPr>
          <p:nvPr/>
        </p:nvSpPr>
        <p:spPr bwMode="auto">
          <a:xfrm>
            <a:off x="3995738" y="1477963"/>
            <a:ext cx="1152525" cy="1296987"/>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1400">
                <a:latin typeface="Arial Black" panose="020B0A04020102020204" pitchFamily="34" charset="0"/>
              </a:rPr>
              <a:t>Memory</a:t>
            </a:r>
          </a:p>
        </p:txBody>
      </p:sp>
      <p:pic>
        <p:nvPicPr>
          <p:cNvPr id="2" name="オーディオ 1">
            <a:hlinkClick r:id="" action="ppaction://media"/>
            <a:extLst>
              <a:ext uri="{FF2B5EF4-FFF2-40B4-BE49-F238E27FC236}">
                <a16:creationId xmlns:a16="http://schemas.microsoft.com/office/drawing/2014/main" id="{791FA96F-A229-4B08-BD1C-4BA3BC41F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029"/>
    </mc:Choice>
    <mc:Fallback xmlns="">
      <p:transition spd="slow" advTm="5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8" x="8734425" y="3282950"/>
          <p14:tracePt t="515" x="8505825" y="3282950"/>
          <p14:tracePt t="523" x="8305800" y="3282950"/>
          <p14:tracePt t="531" x="8159750" y="3265488"/>
          <p14:tracePt t="539" x="8013700" y="3236913"/>
          <p14:tracePt t="547" x="7877175" y="3192463"/>
          <p14:tracePt t="555" x="7748588" y="3163888"/>
          <p14:tracePt t="563" x="7648575" y="3119438"/>
          <p14:tracePt t="571" x="7539038" y="3090863"/>
          <p14:tracePt t="580" x="7439025" y="3054350"/>
          <p14:tracePt t="587" x="7329488" y="3017838"/>
          <p14:tracePt t="596" x="7248525" y="2963863"/>
          <p14:tracePt t="603" x="7129463" y="2936875"/>
          <p14:tracePt t="613" x="7010400" y="2881313"/>
          <p14:tracePt t="619" x="6956425" y="2873375"/>
          <p14:tracePt t="629" x="6856413" y="2827338"/>
          <p14:tracePt t="635" x="6800850" y="2817813"/>
          <p14:tracePt t="644" x="6737350" y="2800350"/>
          <p14:tracePt t="651" x="6673850" y="2781300"/>
          <p14:tracePt t="659" x="6645275" y="2771775"/>
          <p14:tracePt t="667" x="6618288" y="2771775"/>
          <p14:tracePt t="675" x="6600825" y="2763838"/>
          <p14:tracePt t="683" x="6554788" y="2744788"/>
          <p14:tracePt t="691" x="6545263" y="2744788"/>
          <p14:tracePt t="699" x="6508750" y="2727325"/>
          <p14:tracePt t="723" x="6481763" y="2717800"/>
          <p14:tracePt t="739" x="6472238" y="2708275"/>
          <p14:tracePt t="747" x="6454775" y="2698750"/>
          <p14:tracePt t="755" x="6435725" y="2698750"/>
          <p14:tracePt t="763" x="6427788" y="2698750"/>
          <p14:tracePt t="771" x="6427788" y="2690813"/>
          <p14:tracePt t="787" x="6408738" y="2681288"/>
          <p14:tracePt t="797" x="6391275" y="2671763"/>
          <p14:tracePt t="804" x="6372225" y="2662238"/>
          <p14:tracePt t="820" x="6345238" y="2644775"/>
          <p14:tracePt t="832" x="6345238" y="2635250"/>
          <p14:tracePt t="836" x="6326188" y="2625725"/>
          <p14:tracePt t="849" x="6291263" y="2608263"/>
          <p14:tracePt t="852" x="6291263" y="2598738"/>
          <p14:tracePt t="861" x="6281738" y="2589213"/>
          <p14:tracePt t="870" x="6254750" y="2571750"/>
          <p14:tracePt t="886" x="6235700" y="2554288"/>
          <p14:tracePt t="894" x="6226175" y="2544763"/>
          <p14:tracePt t="909" x="6199188" y="2517775"/>
          <p14:tracePt t="917" x="6189663" y="2508250"/>
          <p14:tracePt t="924" x="6172200" y="2489200"/>
          <p14:tracePt t="932" x="6135688" y="2462213"/>
          <p14:tracePt t="939" x="6116638" y="2452688"/>
          <p14:tracePt t="947" x="6089650" y="2408238"/>
          <p14:tracePt t="956" x="6053138" y="2371725"/>
          <p14:tracePt t="963" x="6035675" y="2352675"/>
          <p14:tracePt t="971" x="6026150" y="2335213"/>
          <p14:tracePt t="980" x="6007100" y="2289175"/>
          <p14:tracePt t="988" x="5999163" y="2279650"/>
          <p14:tracePt t="997" x="5980113" y="2270125"/>
          <p14:tracePt t="1004" x="5943600" y="2233613"/>
          <p14:tracePt t="1014" x="5943600" y="2225675"/>
          <p14:tracePt t="1020" x="5926138" y="2197100"/>
          <p14:tracePt t="1030" x="5907088" y="2179638"/>
          <p14:tracePt t="1036" x="5907088" y="2170113"/>
          <p14:tracePt t="1044" x="5899150" y="2152650"/>
          <p14:tracePt t="1052" x="5889625" y="2152650"/>
          <p14:tracePt t="1060" x="5880100" y="2125663"/>
          <p14:tracePt t="1076" x="5870575" y="2116138"/>
          <p14:tracePt t="1084" x="5862638" y="2106613"/>
          <p14:tracePt t="1149" x="5862638" y="2089150"/>
          <p14:tracePt t="1164" x="5853113" y="2079625"/>
          <p14:tracePt t="1925" x="5853113" y="2070100"/>
          <p14:tracePt t="1949" x="5843588" y="2052638"/>
          <p14:tracePt t="1963" x="5843588" y="2043113"/>
          <p14:tracePt t="1987" x="5843588" y="2033588"/>
          <p14:tracePt t="1995" x="5843588" y="2024063"/>
          <p14:tracePt t="2003" x="5834063" y="2016125"/>
          <p14:tracePt t="2019" x="5834063" y="2006600"/>
          <p14:tracePt t="4252" x="5826125" y="1997075"/>
          <p14:tracePt t="8021" x="5826125" y="2006600"/>
          <p14:tracePt t="9605" x="5826125" y="1997075"/>
          <p14:tracePt t="9611" x="5816600" y="1987550"/>
          <p14:tracePt t="9628" x="5807075" y="1979613"/>
          <p14:tracePt t="9644" x="5807075" y="1970088"/>
          <p14:tracePt t="12109" x="5797550" y="1960563"/>
          <p14:tracePt t="12124" x="5789613" y="1960563"/>
          <p14:tracePt t="22243" x="5780088" y="1951038"/>
          <p14:tracePt t="26765" x="5770563" y="1951038"/>
          <p14:tracePt t="26773" x="5734050" y="1970088"/>
          <p14:tracePt t="26780" x="5707063" y="1970088"/>
          <p14:tracePt t="26788" x="5697538" y="1979613"/>
          <p14:tracePt t="26797" x="5680075" y="1987550"/>
          <p14:tracePt t="26804" x="5661025" y="1987550"/>
          <p14:tracePt t="26812" x="5643563" y="2006600"/>
          <p14:tracePt t="26820" x="5624513" y="2016125"/>
          <p14:tracePt t="26827" x="5616575" y="2016125"/>
          <p14:tracePt t="26836" x="5607050" y="2016125"/>
          <p14:tracePt t="26844" x="5607050" y="2024063"/>
          <p14:tracePt t="26876" x="5588000" y="2024063"/>
          <p14:tracePt t="26899" x="5580063" y="2024063"/>
          <p14:tracePt t="26908" x="5570538" y="2024063"/>
          <p14:tracePt t="26916" x="5551488" y="2024063"/>
          <p14:tracePt t="26924" x="5514975" y="2024063"/>
          <p14:tracePt t="26932" x="5451475" y="2052638"/>
          <p14:tracePt t="26940" x="5397500" y="2052638"/>
          <p14:tracePt t="26948" x="5341938" y="2060575"/>
          <p14:tracePt t="26956" x="5278438" y="2079625"/>
          <p14:tracePt t="26964" x="5224463" y="2079625"/>
          <p14:tracePt t="26972" x="5178425" y="2089150"/>
          <p14:tracePt t="26980" x="5159375" y="2089150"/>
          <p14:tracePt t="26988" x="5114925" y="2116138"/>
          <p14:tracePt t="27004" x="5086350" y="2125663"/>
          <p14:tracePt t="27013" x="5068888" y="2125663"/>
          <p14:tracePt t="27020" x="5032375" y="2143125"/>
          <p14:tracePt t="27036" x="5005388" y="2160588"/>
          <p14:tracePt t="27044" x="4995863" y="2160588"/>
          <p14:tracePt t="27052" x="4978400" y="2160588"/>
          <p14:tracePt t="27060" x="4959350" y="2170113"/>
          <p14:tracePt t="27068" x="4949825" y="2170113"/>
          <p14:tracePt t="27078" x="4941888" y="2170113"/>
          <p14:tracePt t="27084" x="4922838" y="2179638"/>
          <p14:tracePt t="27100" x="4913313" y="2179638"/>
          <p14:tracePt t="27108" x="4895850" y="2189163"/>
          <p14:tracePt t="27116" x="4886325" y="2197100"/>
          <p14:tracePt t="27132" x="4876800" y="2197100"/>
          <p14:tracePt t="27140" x="4859338" y="2206625"/>
          <p14:tracePt t="27180" x="4849813" y="2206625"/>
          <p14:tracePt t="27212" x="4840288" y="2206625"/>
          <p14:tracePt t="27220" x="4832350" y="2206625"/>
          <p14:tracePt t="27228" x="4813300" y="2206625"/>
          <p14:tracePt t="27236" x="4795838" y="2206625"/>
          <p14:tracePt t="27245" x="4776788" y="2206625"/>
          <p14:tracePt t="27252" x="4749800" y="2206625"/>
          <p14:tracePt t="27263" x="4740275" y="2206625"/>
          <p14:tracePt t="27268" x="4730750" y="2206625"/>
          <p14:tracePt t="27279" x="4722813" y="2206625"/>
          <p14:tracePt t="27283" x="4695825" y="2206625"/>
          <p14:tracePt t="27291" x="4676775" y="2206625"/>
          <p14:tracePt t="27299" x="4667250" y="2206625"/>
          <p14:tracePt t="27307" x="4649788" y="2206625"/>
          <p14:tracePt t="27316" x="4613275" y="2216150"/>
          <p14:tracePt t="27324" x="4586288" y="2216150"/>
          <p14:tracePt t="27332" x="4557713" y="2225675"/>
          <p14:tracePt t="27340" x="4540250" y="2225675"/>
          <p14:tracePt t="27348" x="4484688" y="2252663"/>
          <p14:tracePt t="27356" x="4467225" y="2252663"/>
          <p14:tracePt t="27364" x="4430713" y="2262188"/>
          <p14:tracePt t="27372" x="4403725" y="2270125"/>
          <p14:tracePt t="27381" x="4394200" y="2270125"/>
          <p14:tracePt t="27388" x="4357688" y="2279650"/>
          <p14:tracePt t="27396" x="4330700" y="2298700"/>
          <p14:tracePt t="27404" x="4321175" y="2298700"/>
          <p14:tracePt t="27412" x="4294188" y="2306638"/>
          <p14:tracePt t="27428" x="4275138" y="2306638"/>
          <p14:tracePt t="27436" x="4267200" y="2306638"/>
          <p14:tracePt t="28349" x="4257675" y="2316163"/>
          <p14:tracePt t="28597" x="4238625" y="2316163"/>
          <p14:tracePt t="28604" x="4230688" y="2316163"/>
          <p14:tracePt t="28612" x="4221163" y="2316163"/>
          <p14:tracePt t="28620" x="4211638" y="2316163"/>
          <p14:tracePt t="28629" x="4175125" y="2316163"/>
          <p14:tracePt t="28636" x="4148138" y="2316163"/>
          <p14:tracePt t="28646" x="4094163" y="2316163"/>
          <p14:tracePt t="28652" x="4038600" y="2316163"/>
          <p14:tracePt t="28665" x="3984625" y="2316163"/>
          <p14:tracePt t="28668" x="3892550" y="2316163"/>
          <p14:tracePt t="28678" x="3829050" y="2316163"/>
          <p14:tracePt t="28684" x="3756025" y="2316163"/>
          <p14:tracePt t="28694" x="3702050" y="2316163"/>
          <p14:tracePt t="28699" x="3646488" y="2316163"/>
          <p14:tracePt t="28708" x="3536950" y="2316163"/>
          <p14:tracePt t="28716" x="3463925" y="2316163"/>
          <p14:tracePt t="28724" x="3419475" y="2316163"/>
          <p14:tracePt t="28732" x="3363913" y="2316163"/>
          <p14:tracePt t="28740" x="3346450" y="2316163"/>
          <p14:tracePt t="28748" x="3327400" y="2316163"/>
          <p14:tracePt t="28813" x="3317875" y="2316163"/>
          <p14:tracePt t="28828" x="3309938" y="2316163"/>
          <p14:tracePt t="28836" x="3290888" y="2316163"/>
          <p14:tracePt t="28853" x="3273425" y="2316163"/>
          <p14:tracePt t="28860" x="3263900" y="2316163"/>
          <p14:tracePt t="28868" x="3236913" y="2316163"/>
          <p14:tracePt t="28879" x="3208338" y="2306638"/>
          <p14:tracePt t="28883" x="3190875" y="2306638"/>
          <p14:tracePt t="28893" x="3171825" y="2306638"/>
          <p14:tracePt t="28899" x="3154363" y="2306638"/>
          <p14:tracePt t="28907" x="3136900" y="2298700"/>
          <p14:tracePt t="28915" x="3127375" y="2298700"/>
          <p14:tracePt t="28923" x="3117850" y="2298700"/>
          <p14:tracePt t="28931" x="3100388" y="2298700"/>
          <p14:tracePt t="28939" x="3063875" y="2298700"/>
          <p14:tracePt t="28947" x="3035300" y="2298700"/>
          <p14:tracePt t="28955" x="2998788" y="2298700"/>
          <p14:tracePt t="28963" x="2954338" y="2298700"/>
          <p14:tracePt t="28972" x="2889250" y="2298700"/>
          <p14:tracePt t="28980" x="2825750" y="2298700"/>
          <p14:tracePt t="28988" x="2771775" y="2298700"/>
          <p14:tracePt t="28995" x="2662238" y="2298700"/>
          <p14:tracePt t="29004" x="2570163" y="2298700"/>
          <p14:tracePt t="29012" x="2462213" y="2298700"/>
          <p14:tracePt t="29020" x="2370138" y="2298700"/>
          <p14:tracePt t="29027" x="2279650" y="2298700"/>
          <p14:tracePt t="29035" x="2187575" y="2298700"/>
          <p14:tracePt t="29043" x="2114550" y="2298700"/>
          <p14:tracePt t="29051" x="2033588" y="2279650"/>
          <p14:tracePt t="29059" x="2005013" y="2279650"/>
          <p14:tracePt t="29067" x="1978025" y="2270125"/>
          <p14:tracePt t="29077" x="1968500" y="2270125"/>
          <p14:tracePt t="29083" x="1951038" y="2270125"/>
          <p14:tracePt t="29094" x="1924050" y="2252663"/>
          <p14:tracePt t="29100" x="1905000" y="2252663"/>
          <p14:tracePt t="29108" x="1895475" y="2252663"/>
          <p14:tracePt t="29116" x="1868488" y="2252663"/>
          <p14:tracePt t="29124" x="1851025" y="2252663"/>
          <p14:tracePt t="29132" x="1824038" y="2243138"/>
          <p14:tracePt t="29141" x="1795463" y="2233613"/>
          <p14:tracePt t="29148" x="1758950" y="2225675"/>
          <p14:tracePt t="29157" x="1722438" y="2225675"/>
          <p14:tracePt t="29165" x="1677988" y="2197100"/>
          <p14:tracePt t="29172" x="1658938" y="2189163"/>
          <p14:tracePt t="29181" x="1612900" y="2179638"/>
          <p14:tracePt t="29188" x="1595438" y="2179638"/>
          <p14:tracePt t="29197" x="1568450" y="2170113"/>
          <p14:tracePt t="29236" x="1558925" y="2160588"/>
          <p14:tracePt t="29252" x="1558925" y="2152650"/>
          <p14:tracePt t="29268" x="1558925" y="2125663"/>
          <p14:tracePt t="29277" x="1558925" y="2106613"/>
          <p14:tracePt t="29284" x="1558925" y="2097088"/>
          <p14:tracePt t="29295" x="1558925" y="2079625"/>
          <p14:tracePt t="29300" x="1558925" y="2070100"/>
          <p14:tracePt t="29309" x="1558925" y="2060575"/>
          <p14:tracePt t="29332" x="1568450" y="2043113"/>
          <p14:tracePt t="29348" x="1576388" y="2033588"/>
          <p14:tracePt t="29356" x="1585913" y="2024063"/>
          <p14:tracePt t="29364" x="1595438" y="2016125"/>
          <p14:tracePt t="29372" x="1604963" y="2016125"/>
          <p14:tracePt t="29381" x="1604963" y="2006600"/>
          <p14:tracePt t="29388" x="1631950" y="1987550"/>
          <p14:tracePt t="29397" x="1649413" y="1987550"/>
          <p14:tracePt t="29404" x="1685925" y="1979613"/>
          <p14:tracePt t="29412" x="1714500" y="1979613"/>
          <p14:tracePt t="29420" x="1751013" y="1970088"/>
          <p14:tracePt t="29428" x="1787525" y="1970088"/>
          <p14:tracePt t="29436" x="1795463" y="1970088"/>
          <p14:tracePt t="29445" x="1841500" y="1960563"/>
          <p14:tracePt t="29462" x="1851025" y="1960563"/>
          <p14:tracePt t="29468" x="1878013" y="1960563"/>
          <p14:tracePt t="29478" x="1887538" y="1960563"/>
          <p14:tracePt t="29484" x="1895475" y="1960563"/>
          <p14:tracePt t="29500" x="1914525" y="1943100"/>
          <p14:tracePt t="29511" x="1931988" y="1943100"/>
          <p14:tracePt t="29516" x="1960563" y="1943100"/>
          <p14:tracePt t="29524" x="1978025" y="1933575"/>
          <p14:tracePt t="29532" x="1987550" y="1933575"/>
          <p14:tracePt t="29540" x="2041525" y="1933575"/>
          <p14:tracePt t="29548" x="2070100" y="1933575"/>
          <p14:tracePt t="29556" x="2087563" y="1924050"/>
          <p14:tracePt t="29564" x="2124075" y="1924050"/>
          <p14:tracePt t="29572" x="2151063" y="1924050"/>
          <p14:tracePt t="29580" x="2187575" y="1914525"/>
          <p14:tracePt t="29588" x="2224088" y="1914525"/>
          <p14:tracePt t="29595" x="2270125" y="1914525"/>
          <p14:tracePt t="29604" x="2316163" y="1887538"/>
          <p14:tracePt t="29611" x="2343150" y="1887538"/>
          <p14:tracePt t="29620" x="2379663" y="1878013"/>
          <p14:tracePt t="29629" x="2416175" y="1878013"/>
          <p14:tracePt t="29636" x="2443163" y="1878013"/>
          <p14:tracePt t="29645" x="2479675" y="1878013"/>
          <p14:tracePt t="29652" x="2525713" y="1878013"/>
          <p14:tracePt t="29662" x="2562225" y="1878013"/>
          <p14:tracePt t="29668" x="2589213" y="1878013"/>
          <p14:tracePt t="29679" x="2625725" y="1878013"/>
          <p14:tracePt t="29684" x="2662238" y="1878013"/>
          <p14:tracePt t="29694" x="2679700" y="1878013"/>
          <p14:tracePt t="29700" x="2689225" y="1878013"/>
          <p14:tracePt t="29708" x="2708275" y="1878013"/>
          <p14:tracePt t="29724" x="2716213" y="1878013"/>
          <p14:tracePt t="29732" x="2725738" y="1878013"/>
          <p14:tracePt t="29747" x="2762250" y="1887538"/>
          <p14:tracePt t="29763" x="2771775" y="1897063"/>
          <p14:tracePt t="29787" x="2771775" y="1906588"/>
          <p14:tracePt t="29795" x="2789238" y="1924050"/>
          <p14:tracePt t="29811" x="2808288" y="1933575"/>
          <p14:tracePt t="29827" x="2817813" y="1943100"/>
          <p14:tracePt t="29845" x="2825750" y="1951038"/>
          <p14:tracePt t="29868" x="2835275" y="1970088"/>
          <p14:tracePt t="29925" x="2844800" y="1970088"/>
          <p14:tracePt t="29956" x="2844800" y="1979613"/>
          <p14:tracePt t="29971" x="2852738" y="2006600"/>
          <p14:tracePt t="30003" x="2862263" y="2016125"/>
          <p14:tracePt t="30011" x="2862263" y="2024063"/>
          <p14:tracePt t="30027" x="2871788" y="2043113"/>
          <p14:tracePt t="30044" x="2871788" y="2052638"/>
          <p14:tracePt t="30109" x="2889250" y="2070100"/>
          <p14:tracePt t="30140" x="2889250" y="2079625"/>
          <p14:tracePt t="30348" x="2889250" y="2089150"/>
          <p14:tracePt t="30765" x="2898775" y="2089150"/>
          <p14:tracePt t="30780" x="2917825" y="2089150"/>
          <p14:tracePt t="30787" x="2925763" y="2079625"/>
          <p14:tracePt t="30827" x="2935288" y="2079625"/>
          <p14:tracePt t="30869" x="2944813" y="2079625"/>
          <p14:tracePt t="31389" x="2935288" y="2079625"/>
          <p14:tracePt t="31396" x="2925763" y="2079625"/>
          <p14:tracePt t="31412" x="2917825" y="2070100"/>
          <p14:tracePt t="31420" x="2908300" y="2060575"/>
          <p14:tracePt t="31620" x="2908300" y="2052638"/>
          <p14:tracePt t="34637" x="2908300" y="2043113"/>
          <p14:tracePt t="34643" x="2898775" y="2043113"/>
          <p14:tracePt t="34651" x="2889250" y="2043113"/>
          <p14:tracePt t="34659" x="2881313" y="2043113"/>
          <p14:tracePt t="34675" x="2862263" y="2043113"/>
          <p14:tracePt t="34683" x="2852738" y="2043113"/>
          <p14:tracePt t="34692" x="2852738" y="2052638"/>
          <p14:tracePt t="34699" x="2844800" y="2060575"/>
          <p14:tracePt t="34973" x="2844800" y="2070100"/>
          <p14:tracePt t="34980" x="2835275" y="2070100"/>
          <p14:tracePt t="34988" x="2817813" y="2079625"/>
          <p14:tracePt t="34996" x="2817813" y="2089150"/>
          <p14:tracePt t="35004" x="2808288" y="2097088"/>
          <p14:tracePt t="35020" x="2808288" y="2106613"/>
          <p14:tracePt t="35076" x="2808288" y="2125663"/>
          <p14:tracePt t="35084" x="2808288" y="2133600"/>
          <p14:tracePt t="35101" x="2808288" y="2160588"/>
          <p14:tracePt t="35110" x="2808288" y="2170113"/>
          <p14:tracePt t="35116" x="2808288" y="2189163"/>
          <p14:tracePt t="35128" x="2808288" y="2233613"/>
          <p14:tracePt t="35133" x="2817813" y="2262188"/>
          <p14:tracePt t="35141" x="2825750" y="2279650"/>
          <p14:tracePt t="35148" x="2862263" y="2335213"/>
          <p14:tracePt t="35157" x="2881313" y="2352675"/>
          <p14:tracePt t="35165" x="2908300" y="2398713"/>
          <p14:tracePt t="35171" x="2954338" y="2452688"/>
          <p14:tracePt t="35193" x="3017838" y="2544763"/>
          <p14:tracePt t="35195" x="3044825" y="2571750"/>
          <p14:tracePt t="35203" x="3063875" y="2617788"/>
          <p14:tracePt t="35211" x="3100388" y="2662238"/>
          <p14:tracePt t="35219" x="3127375" y="2698750"/>
          <p14:tracePt t="35229" x="3144838" y="2708275"/>
          <p14:tracePt t="35235" x="3154363" y="2727325"/>
          <p14:tracePt t="35251" x="3163888" y="2735263"/>
          <p14:tracePt t="35893" x="3163888" y="2727325"/>
          <p14:tracePt t="36309" x="3163888" y="2744788"/>
          <p14:tracePt t="36316" x="3163888" y="2754313"/>
          <p14:tracePt t="36333" x="3171825" y="2763838"/>
          <p14:tracePt t="36709" x="3190875" y="2763838"/>
          <p14:tracePt t="36723" x="3200400" y="2800350"/>
          <p14:tracePt t="36731" x="3200400" y="2817813"/>
          <p14:tracePt t="36739" x="3208338" y="2844800"/>
          <p14:tracePt t="36747" x="3236913" y="2873375"/>
          <p14:tracePt t="36755" x="3244850" y="2909888"/>
          <p14:tracePt t="36763" x="3254375" y="2946400"/>
          <p14:tracePt t="36771" x="3263900" y="2982913"/>
          <p14:tracePt t="36779" x="3263900" y="3009900"/>
          <p14:tracePt t="36788" x="3263900" y="3046413"/>
          <p14:tracePt t="36795" x="3281363" y="3082925"/>
          <p14:tracePt t="36804" x="3290888" y="3119438"/>
          <p14:tracePt t="36811" x="3290888" y="3136900"/>
          <p14:tracePt t="36819" x="3290888" y="3163888"/>
          <p14:tracePt t="36827" x="3290888" y="3209925"/>
          <p14:tracePt t="36835" x="3290888" y="3228975"/>
          <p14:tracePt t="36843" x="3290888" y="3265488"/>
          <p14:tracePt t="36851" x="3290888" y="3309938"/>
          <p14:tracePt t="36860" x="3290888" y="3346450"/>
          <p14:tracePt t="36867" x="3290888" y="3375025"/>
          <p14:tracePt t="36877" x="3290888" y="3419475"/>
          <p14:tracePt t="36884" x="3309938" y="3475038"/>
          <p14:tracePt t="36894" x="3309938" y="3502025"/>
          <p14:tracePt t="36900" x="3309938" y="3529013"/>
          <p14:tracePt t="36910" x="3309938" y="3575050"/>
          <p14:tracePt t="36916" x="3309938" y="3629025"/>
          <p14:tracePt t="36924" x="3309938" y="3665538"/>
          <p14:tracePt t="36932" x="3309938" y="3684588"/>
          <p14:tracePt t="36940" x="3309938" y="3730625"/>
          <p14:tracePt t="36948" x="3281363" y="3757613"/>
          <p14:tracePt t="36956" x="3273425" y="3775075"/>
          <p14:tracePt t="36964" x="3254375" y="3794125"/>
          <p14:tracePt t="36972" x="3236913" y="3821113"/>
          <p14:tracePt t="36979" x="3217863" y="3840163"/>
          <p14:tracePt t="36987" x="3208338" y="3848100"/>
          <p14:tracePt t="36995" x="3181350" y="3875088"/>
          <p14:tracePt t="37011" x="3171825" y="3875088"/>
          <p14:tracePt t="37019" x="3154363" y="3884613"/>
          <p14:tracePt t="37027" x="3136900" y="3903663"/>
          <p14:tracePt t="37035" x="3081338" y="3921125"/>
          <p14:tracePt t="37044" x="3054350" y="3930650"/>
          <p14:tracePt t="37051" x="3008313" y="3940175"/>
          <p14:tracePt t="37059" x="2981325" y="3957638"/>
          <p14:tracePt t="37067" x="2935288" y="3967163"/>
          <p14:tracePt t="37075" x="2889250" y="3984625"/>
          <p14:tracePt t="37083" x="2862263" y="3984625"/>
          <p14:tracePt t="37092" x="2835275" y="3984625"/>
          <p14:tracePt t="37099" x="2781300" y="3984625"/>
          <p14:tracePt t="37109" x="2735263" y="3994150"/>
          <p14:tracePt t="37116" x="2662238" y="4021138"/>
          <p14:tracePt t="37124" x="2598738" y="4021138"/>
          <p14:tracePt t="37132" x="2525713" y="4021138"/>
          <p14:tracePt t="37140" x="2452688" y="4021138"/>
          <p14:tracePt t="37147" x="2416175" y="4021138"/>
          <p14:tracePt t="37156" x="2360613" y="4021138"/>
          <p14:tracePt t="37164" x="2316163" y="4021138"/>
          <p14:tracePt t="37180" x="2224088" y="4021138"/>
          <p14:tracePt t="37188" x="2179638" y="4021138"/>
          <p14:tracePt t="37196" x="2160588" y="4021138"/>
          <p14:tracePt t="37204" x="2133600" y="4021138"/>
          <p14:tracePt t="37211" x="2106613" y="4021138"/>
          <p14:tracePt t="37220" x="2087563" y="4021138"/>
          <p14:tracePt t="37228" x="2060575" y="4013200"/>
          <p14:tracePt t="37236" x="2014538" y="3994150"/>
          <p14:tracePt t="37243" x="1968500" y="3957638"/>
          <p14:tracePt t="37252" x="1931988" y="3940175"/>
          <p14:tracePt t="37261" x="1887538" y="3903663"/>
          <p14:tracePt t="37267" x="1887538" y="3894138"/>
          <p14:tracePt t="37277" x="1851025" y="3848100"/>
          <p14:tracePt t="37284" x="1831975" y="3784600"/>
          <p14:tracePt t="37293" x="1804988" y="3721100"/>
          <p14:tracePt t="37300" x="1778000" y="3657600"/>
          <p14:tracePt t="37309" x="1768475" y="3565525"/>
          <p14:tracePt t="37316" x="1741488" y="3502025"/>
          <p14:tracePt t="37324" x="1731963" y="3446463"/>
          <p14:tracePt t="37332" x="1714500" y="3382963"/>
          <p14:tracePt t="37340" x="1704975" y="3355975"/>
          <p14:tracePt t="37348" x="1704975" y="3309938"/>
          <p14:tracePt t="37356" x="1704975" y="3265488"/>
          <p14:tracePt t="37364" x="1704975" y="3219450"/>
          <p14:tracePt t="37372" x="1704975" y="3163888"/>
          <p14:tracePt t="37380" x="1704975" y="3155950"/>
          <p14:tracePt t="37388" x="1704975" y="3109913"/>
          <p14:tracePt t="37396" x="1704975" y="3063875"/>
          <p14:tracePt t="37404" x="1704975" y="3027363"/>
          <p14:tracePt t="37411" x="1704975" y="3000375"/>
          <p14:tracePt t="37420" x="1704975" y="2954338"/>
          <p14:tracePt t="37427" x="1704975" y="2917825"/>
          <p14:tracePt t="37436" x="1704975" y="2900363"/>
          <p14:tracePt t="37443" x="1704975" y="2854325"/>
          <p14:tracePt t="37452" x="1704975" y="2817813"/>
          <p14:tracePt t="37460" x="1704975" y="2771775"/>
          <p14:tracePt t="37468" x="1731963" y="2717800"/>
          <p14:tracePt t="37476" x="1751013" y="2690813"/>
          <p14:tracePt t="37484" x="1758950" y="2644775"/>
          <p14:tracePt t="37493" x="1795463" y="2598738"/>
          <p14:tracePt t="37500" x="1824038" y="2554288"/>
          <p14:tracePt t="37510" x="1851025" y="2517775"/>
          <p14:tracePt t="37516" x="1878013" y="2489200"/>
          <p14:tracePt t="37524" x="1924050" y="2444750"/>
          <p14:tracePt t="37532" x="1968500" y="2398713"/>
          <p14:tracePt t="37540" x="2033588" y="2343150"/>
          <p14:tracePt t="37548" x="2097088" y="2306638"/>
          <p14:tracePt t="37556" x="2143125" y="2279650"/>
          <p14:tracePt t="37564" x="2224088" y="2243138"/>
          <p14:tracePt t="37572" x="2287588" y="2216150"/>
          <p14:tracePt t="37580" x="2343150" y="2206625"/>
          <p14:tracePt t="37588" x="2425700" y="2179638"/>
          <p14:tracePt t="37597" x="2470150" y="2179638"/>
          <p14:tracePt t="37604" x="2533650" y="2160588"/>
          <p14:tracePt t="37612" x="2635250" y="2152650"/>
          <p14:tracePt t="37620" x="2708275" y="2152650"/>
          <p14:tracePt t="37628" x="2781300" y="2143125"/>
          <p14:tracePt t="37635" x="2835275" y="2143125"/>
          <p14:tracePt t="37644" x="2917825" y="2116138"/>
          <p14:tracePt t="37651" x="2954338" y="2116138"/>
          <p14:tracePt t="37659" x="2998788" y="2116138"/>
          <p14:tracePt t="37667" x="3008313" y="2116138"/>
          <p14:tracePt t="37699" x="3017838" y="2116138"/>
          <p14:tracePt t="37709" x="3027363" y="2116138"/>
          <p14:tracePt t="37716" x="3035300" y="2116138"/>
          <p14:tracePt t="37725" x="3063875" y="2116138"/>
          <p14:tracePt t="37732" x="3100388" y="2143125"/>
          <p14:tracePt t="37740" x="3117850" y="2170113"/>
          <p14:tracePt t="37748" x="3154363" y="2233613"/>
          <p14:tracePt t="37756" x="3163888" y="2262188"/>
          <p14:tracePt t="37764" x="3171825" y="2335213"/>
          <p14:tracePt t="37772" x="3227388" y="2435225"/>
          <p14:tracePt t="37781" x="3244850" y="2525713"/>
          <p14:tracePt t="37788" x="3281363" y="2608263"/>
          <p14:tracePt t="37797" x="3300413" y="2717800"/>
          <p14:tracePt t="37804" x="3327400" y="2817813"/>
          <p14:tracePt t="37812" x="3336925" y="2873375"/>
          <p14:tracePt t="37820" x="3336925" y="2946400"/>
          <p14:tracePt t="37828" x="3336925" y="3009900"/>
          <p14:tracePt t="37836" x="3336925" y="3100388"/>
          <p14:tracePt t="37844" x="3336925" y="3127375"/>
          <p14:tracePt t="37852" x="3336925" y="3182938"/>
          <p14:tracePt t="37861" x="3317875" y="3246438"/>
          <p14:tracePt t="37868" x="3309938" y="3273425"/>
          <p14:tracePt t="37877" x="3281363" y="3319463"/>
          <p14:tracePt t="37884" x="3254375" y="3346450"/>
          <p14:tracePt t="37894" x="3208338" y="3392488"/>
          <p14:tracePt t="37900" x="3200400" y="3429000"/>
          <p14:tracePt t="37910" x="3171825" y="3455988"/>
          <p14:tracePt t="37916" x="3154363" y="3475038"/>
          <p14:tracePt t="37924" x="3117850" y="3519488"/>
          <p14:tracePt t="37932" x="3071813" y="3556000"/>
          <p14:tracePt t="37940" x="3035300" y="3575050"/>
          <p14:tracePt t="37948" x="2990850" y="3611563"/>
          <p14:tracePt t="37956" x="2962275" y="3629025"/>
          <p14:tracePt t="37964" x="2935288" y="3657600"/>
          <p14:tracePt t="37972" x="2917825" y="3665538"/>
          <p14:tracePt t="37980" x="2898775" y="3675063"/>
          <p14:tracePt t="37988" x="2862263" y="3675063"/>
          <p14:tracePt t="38196" x="2871788" y="3675063"/>
          <p14:tracePt t="38205" x="2881313" y="3675063"/>
          <p14:tracePt t="38413" x="2889250" y="3675063"/>
          <p14:tracePt t="38427" x="2898775" y="3675063"/>
          <p14:tracePt t="38452" x="2908300" y="3675063"/>
          <p14:tracePt t="38460" x="2925763" y="3665538"/>
          <p14:tracePt t="38468" x="2935288" y="3657600"/>
          <p14:tracePt t="38478" x="2954338" y="3638550"/>
          <p14:tracePt t="38484" x="2990850" y="3602038"/>
          <p14:tracePt t="38495" x="3008313" y="3584575"/>
          <p14:tracePt t="38500" x="3054350" y="3538538"/>
          <p14:tracePt t="38511" x="3117850" y="3475038"/>
          <p14:tracePt t="38516" x="3171825" y="3419475"/>
          <p14:tracePt t="38527" x="3208338" y="3375025"/>
          <p14:tracePt t="38532" x="3227388" y="3355975"/>
          <p14:tracePt t="38540" x="3254375" y="3338513"/>
          <p14:tracePt t="38550" x="3290888" y="3292475"/>
          <p14:tracePt t="38556" x="3327400" y="3246438"/>
          <p14:tracePt t="38565" x="3373438" y="3209925"/>
          <p14:tracePt t="38571" x="3400425" y="3173413"/>
          <p14:tracePt t="38579" x="3455988" y="3127375"/>
          <p14:tracePt t="38587" x="3490913" y="3082925"/>
          <p14:tracePt t="38595" x="3509963" y="3036888"/>
          <p14:tracePt t="38603" x="3527425" y="3017838"/>
          <p14:tracePt t="38611" x="3536950" y="2982913"/>
          <p14:tracePt t="38619" x="3573463" y="2936875"/>
          <p14:tracePt t="38628" x="3582988" y="2909888"/>
          <p14:tracePt t="38635" x="3609975" y="2863850"/>
          <p14:tracePt t="38644" x="3629025" y="2817813"/>
          <p14:tracePt t="38651" x="3636963" y="2800350"/>
          <p14:tracePt t="38659" x="3646488" y="2781300"/>
          <p14:tracePt t="38667" x="3683000" y="2735263"/>
          <p14:tracePt t="38675" x="3692525" y="2717800"/>
          <p14:tracePt t="38683" x="3709988" y="2698750"/>
          <p14:tracePt t="38691" x="3729038" y="2681288"/>
          <p14:tracePt t="38699" x="3738563" y="2671763"/>
          <p14:tracePt t="38708" x="3756025" y="2654300"/>
          <p14:tracePt t="38715" x="3765550" y="2644775"/>
          <p14:tracePt t="38726" x="3783013" y="2625725"/>
          <p14:tracePt t="38732" x="3792538" y="2625725"/>
          <p14:tracePt t="38748" x="3792538" y="2617788"/>
          <p14:tracePt t="38940" x="3802063" y="2608263"/>
          <p14:tracePt t="38956" x="3802063" y="2589213"/>
          <p14:tracePt t="38964" x="3802063" y="2581275"/>
          <p14:tracePt t="38972" x="3802063" y="2544763"/>
          <p14:tracePt t="38980" x="3802063" y="2508250"/>
          <p14:tracePt t="38988" x="3792538" y="2462213"/>
          <p14:tracePt t="38996" x="3783013" y="2435225"/>
          <p14:tracePt t="39004" x="3783013" y="2389188"/>
          <p14:tracePt t="39013" x="3783013" y="2335213"/>
          <p14:tracePt t="39020" x="3783013" y="2279650"/>
          <p14:tracePt t="39028" x="3783013" y="2243138"/>
          <p14:tracePt t="39036" x="3783013" y="2206625"/>
          <p14:tracePt t="39044" x="3783013" y="2170113"/>
          <p14:tracePt t="39052" x="3792538" y="2125663"/>
          <p14:tracePt t="39061" x="3829050" y="2097088"/>
          <p14:tracePt t="39068" x="3846513" y="2060575"/>
          <p14:tracePt t="39077" x="3856038" y="2052638"/>
          <p14:tracePt t="39084" x="3883025" y="2024063"/>
          <p14:tracePt t="39094" x="3911600" y="2006600"/>
          <p14:tracePt t="39100" x="3956050" y="1987550"/>
          <p14:tracePt t="39110" x="3984625" y="1960563"/>
          <p14:tracePt t="39116" x="4048125" y="1943100"/>
          <p14:tracePt t="39127" x="4084638" y="1943100"/>
          <p14:tracePt t="39132" x="4148138" y="1914525"/>
          <p14:tracePt t="39140" x="4238625" y="1914525"/>
          <p14:tracePt t="39148" x="4311650" y="1906588"/>
          <p14:tracePt t="39156" x="4357688" y="1906588"/>
          <p14:tracePt t="39164" x="4403725" y="1906588"/>
          <p14:tracePt t="39172" x="4440238" y="1906588"/>
          <p14:tracePt t="39181" x="4494213" y="1906588"/>
          <p14:tracePt t="39198" x="4576763" y="1906588"/>
          <p14:tracePt t="39203" x="4622800" y="1933575"/>
          <p14:tracePt t="39211" x="4686300" y="1970088"/>
          <p14:tracePt t="39219" x="4713288" y="1987550"/>
          <p14:tracePt t="39227" x="4759325" y="2006600"/>
          <p14:tracePt t="39235" x="4776788" y="2033588"/>
          <p14:tracePt t="39244" x="4786313" y="2052638"/>
          <p14:tracePt t="39252" x="4803775" y="2070100"/>
          <p14:tracePt t="39261" x="4813300" y="2097088"/>
          <p14:tracePt t="39268" x="4813300" y="2125663"/>
          <p14:tracePt t="39278" x="4813300" y="2152650"/>
          <p14:tracePt t="39284" x="4822825" y="2179638"/>
          <p14:tracePt t="39295" x="4822825" y="2206625"/>
          <p14:tracePt t="39300" x="4822825" y="2233613"/>
          <p14:tracePt t="39311" x="4822825" y="2262188"/>
          <p14:tracePt t="39316" x="4822825" y="2279650"/>
          <p14:tracePt t="39327" x="4822825" y="2306638"/>
          <p14:tracePt t="39341" x="4822825" y="2316163"/>
          <p14:tracePt t="39348" x="4822825" y="2343150"/>
          <p14:tracePt t="39365" x="4803775" y="2371725"/>
          <p14:tracePt t="39373" x="4786313" y="2408238"/>
          <p14:tracePt t="39380" x="4740275" y="2425700"/>
          <p14:tracePt t="39388" x="4659313" y="2481263"/>
          <p14:tracePt t="39398" x="4576763" y="2535238"/>
          <p14:tracePt t="39404" x="4476750" y="2581275"/>
          <p14:tracePt t="39412" x="4348163" y="2625725"/>
          <p14:tracePt t="39420" x="4248150" y="2654300"/>
          <p14:tracePt t="39428" x="4121150" y="2690813"/>
          <p14:tracePt t="39436" x="4002088" y="2708275"/>
          <p14:tracePt t="39443" x="3929063" y="2708275"/>
          <p14:tracePt t="39451" x="3875088" y="2717800"/>
          <p14:tracePt t="39460" x="3856038" y="2717800"/>
          <p14:tracePt t="39468" x="3829050" y="2717800"/>
          <p14:tracePt t="39478" x="3810000" y="2717800"/>
          <p14:tracePt t="39495" x="3802063" y="2717800"/>
          <p14:tracePt t="39516" x="3783013" y="2717800"/>
          <p14:tracePt t="39527" x="3775075" y="2717800"/>
          <p14:tracePt t="39532" x="3765550" y="2717800"/>
          <p14:tracePt t="39541" x="3765550" y="2708275"/>
          <p14:tracePt t="39557" x="3765550" y="2698750"/>
          <p14:tracePt t="39580" x="3765550" y="2690813"/>
          <p14:tracePt t="39596" x="3765550" y="2671763"/>
          <p14:tracePt t="39628" x="3765550" y="2662238"/>
          <p14:tracePt t="39701" x="3765550" y="2671763"/>
          <p14:tracePt t="39710" x="3765550" y="2698750"/>
          <p14:tracePt t="39716" x="3792538" y="2744788"/>
          <p14:tracePt t="39726" x="3846513" y="2800350"/>
          <p14:tracePt t="39733" x="3892550" y="2844800"/>
          <p14:tracePt t="39740" x="3929063" y="2890838"/>
          <p14:tracePt t="39748" x="3965575" y="2946400"/>
          <p14:tracePt t="39756" x="3992563" y="3000375"/>
          <p14:tracePt t="39764" x="4029075" y="3063875"/>
          <p14:tracePt t="39771" x="4048125" y="3109913"/>
          <p14:tracePt t="39779" x="4048125" y="3173413"/>
          <p14:tracePt t="39787" x="4065588" y="3200400"/>
          <p14:tracePt t="39795" x="4084638" y="3255963"/>
          <p14:tracePt t="39803" x="4084638" y="3302000"/>
          <p14:tracePt t="39811" x="4094163" y="3328988"/>
          <p14:tracePt t="39819" x="4094163" y="3338513"/>
          <p14:tracePt t="39827" x="4094163" y="3355975"/>
          <p14:tracePt t="39835" x="4094163" y="3365500"/>
          <p14:tracePt t="39843" x="4094163" y="3375025"/>
          <p14:tracePt t="39851" x="4094163" y="3382963"/>
          <p14:tracePt t="39860" x="4094163" y="3392488"/>
          <p14:tracePt t="39868" x="4094163" y="3411538"/>
          <p14:tracePt t="39877" x="4094163" y="3429000"/>
          <p14:tracePt t="39884" x="4094163" y="3438525"/>
          <p14:tracePt t="39894" x="4094163" y="3475038"/>
          <p14:tracePt t="39900" x="4094163" y="3502025"/>
          <p14:tracePt t="39910" x="4094163" y="3519488"/>
          <p14:tracePt t="39916" x="4094163" y="3556000"/>
          <p14:tracePt t="39926" x="4094163" y="3575050"/>
          <p14:tracePt t="39932" x="4102100" y="3602038"/>
          <p14:tracePt t="39940" x="4102100" y="3648075"/>
          <p14:tracePt t="39948" x="4111625" y="3675063"/>
          <p14:tracePt t="39956" x="4121150" y="3684588"/>
          <p14:tracePt t="39964" x="4129088" y="3694113"/>
          <p14:tracePt t="39988" x="4129088" y="3702050"/>
          <p14:tracePt t="40012" x="4129088" y="3711575"/>
          <p14:tracePt t="40036" x="4129088" y="3730625"/>
          <p14:tracePt t="40044" x="4129088" y="3738563"/>
          <p14:tracePt t="40068" x="4138613" y="3748088"/>
          <p14:tracePt t="40100" x="4138613" y="3757613"/>
          <p14:tracePt t="40468" x="4138613" y="3767138"/>
          <p14:tracePt t="40475" x="4148138" y="3767138"/>
          <p14:tracePt t="40483" x="4175125" y="3767138"/>
          <p14:tracePt t="40491" x="4202113" y="3767138"/>
          <p14:tracePt t="40499" x="4221163" y="3767138"/>
          <p14:tracePt t="40508" x="4267200" y="3767138"/>
          <p14:tracePt t="40515" x="4294188" y="3767138"/>
          <p14:tracePt t="40525" x="4311650" y="3767138"/>
          <p14:tracePt t="40531" x="4321175" y="3767138"/>
          <p14:tracePt t="40684" x="4330700" y="3767138"/>
          <p14:tracePt t="40716" x="4321175" y="3748088"/>
          <p14:tracePt t="40724" x="4303713" y="3748088"/>
          <p14:tracePt t="40732" x="4248150" y="3748088"/>
          <p14:tracePt t="40741" x="4184650" y="3738563"/>
          <p14:tracePt t="40747" x="4111625" y="3738563"/>
          <p14:tracePt t="40755" x="4002088" y="3738563"/>
          <p14:tracePt t="40763" x="3929063" y="3738563"/>
          <p14:tracePt t="40771" x="3856038" y="3738563"/>
          <p14:tracePt t="40779" x="3729038" y="3738563"/>
          <p14:tracePt t="40787" x="3619500" y="3738563"/>
          <p14:tracePt t="40795" x="3490913" y="3738563"/>
          <p14:tracePt t="40803" x="3363913" y="3738563"/>
          <p14:tracePt t="40812" x="3254375" y="3738563"/>
          <p14:tracePt t="40820" x="3181350" y="3738563"/>
          <p14:tracePt t="40829" x="3117850" y="3738563"/>
          <p14:tracePt t="40836" x="3090863" y="3738563"/>
          <p14:tracePt t="40845" x="3071813" y="3738563"/>
          <p14:tracePt t="40861" x="3063875" y="3738563"/>
          <p14:tracePt t="40868" x="3054350" y="3738563"/>
          <p14:tracePt t="40988" x="3044825" y="3730625"/>
          <p14:tracePt t="40996" x="3044825" y="3702050"/>
          <p14:tracePt t="41004" x="3081338" y="3694113"/>
          <p14:tracePt t="41013" x="3100388" y="3694113"/>
          <p14:tracePt t="41020" x="3144838" y="3675063"/>
          <p14:tracePt t="41029" x="3200400" y="3665538"/>
          <p14:tracePt t="41036" x="3244850" y="3665538"/>
          <p14:tracePt t="41044" x="3290888" y="3648075"/>
          <p14:tracePt t="41052" x="3363913" y="3648075"/>
          <p14:tracePt t="41061" x="3436938" y="3648075"/>
          <p14:tracePt t="41068" x="3527425" y="3648075"/>
          <p14:tracePt t="41077" x="3619500" y="3648075"/>
          <p14:tracePt t="41084" x="3673475" y="3648075"/>
          <p14:tracePt t="41094" x="3719513" y="3648075"/>
          <p14:tracePt t="41100" x="3746500" y="3648075"/>
          <p14:tracePt t="41111" x="3775075" y="3648075"/>
          <p14:tracePt t="41116" x="3783013" y="3648075"/>
          <p14:tracePt t="41132" x="3792538" y="3648075"/>
          <p14:tracePt t="41156" x="3810000" y="3648075"/>
          <p14:tracePt t="41164" x="3819525" y="3648075"/>
          <p14:tracePt t="41196" x="3829050" y="3648075"/>
          <p14:tracePt t="41379" x="3875088" y="3648075"/>
          <p14:tracePt t="41387" x="3956050" y="3648075"/>
          <p14:tracePt t="41395" x="4048125" y="3648075"/>
          <p14:tracePt t="41403" x="4102100" y="3648075"/>
          <p14:tracePt t="41412" x="4175125" y="3648075"/>
          <p14:tracePt t="41420" x="4230688" y="3648075"/>
          <p14:tracePt t="41428" x="4275138" y="3648075"/>
          <p14:tracePt t="41436" x="4294188" y="3648075"/>
          <p14:tracePt t="41444" x="4311650" y="3648075"/>
          <p14:tracePt t="41468" x="4321175" y="3648075"/>
          <p14:tracePt t="41524" x="4330700" y="3648075"/>
          <p14:tracePt t="41773" x="4340225" y="3665538"/>
          <p14:tracePt t="41779" x="4348163" y="3684588"/>
          <p14:tracePt t="41787" x="4357688" y="3694113"/>
          <p14:tracePt t="41795" x="4376738" y="3711575"/>
          <p14:tracePt t="41803" x="4394200" y="3738563"/>
          <p14:tracePt t="41811" x="4413250" y="3757613"/>
          <p14:tracePt t="41819" x="4430713" y="3775075"/>
          <p14:tracePt t="41829" x="4448175" y="3811588"/>
          <p14:tracePt t="41836" x="4467225" y="3840163"/>
          <p14:tracePt t="41844" x="4476750" y="3867150"/>
          <p14:tracePt t="41852" x="4484688" y="3903663"/>
          <p14:tracePt t="41860" x="4503738" y="3930650"/>
          <p14:tracePt t="41868" x="4513263" y="3948113"/>
          <p14:tracePt t="41876" x="4530725" y="3976688"/>
          <p14:tracePt t="41884" x="4530725" y="3984625"/>
          <p14:tracePt t="41893" x="4530725" y="3994150"/>
          <p14:tracePt t="41900" x="4530725" y="4013200"/>
          <p14:tracePt t="41910" x="4530725" y="4021138"/>
          <p14:tracePt t="41916" x="4530725" y="4030663"/>
          <p14:tracePt t="41926" x="4530725" y="4040188"/>
          <p14:tracePt t="41940" x="4530725" y="4049713"/>
          <p14:tracePt t="41956" x="4530725" y="4057650"/>
          <p14:tracePt t="41964" x="4530725" y="4067175"/>
          <p14:tracePt t="41972" x="4530725" y="4076700"/>
          <p14:tracePt t="41988" x="4530725" y="4094163"/>
          <p14:tracePt t="41996" x="4530725" y="4103688"/>
          <p14:tracePt t="42036" x="4530725" y="4113213"/>
          <p14:tracePt t="42059" x="4530725" y="4130675"/>
          <p14:tracePt t="42067" x="4530725" y="4140200"/>
          <p14:tracePt t="42075" x="4530725" y="4149725"/>
          <p14:tracePt t="42083" x="4521200" y="4159250"/>
          <p14:tracePt t="42091" x="4503738" y="4159250"/>
          <p14:tracePt t="42099" x="4457700" y="4176713"/>
          <p14:tracePt t="42108" x="4448175" y="4186238"/>
          <p14:tracePt t="42115" x="4430713" y="4186238"/>
          <p14:tracePt t="42126" x="4421188" y="4195763"/>
          <p14:tracePt t="42132" x="4413250" y="4195763"/>
          <p14:tracePt t="42140" x="4394200" y="4195763"/>
          <p14:tracePt t="42148" x="4384675" y="4195763"/>
          <p14:tracePt t="42164" x="4376738" y="4195763"/>
          <p14:tracePt t="42172" x="4367213" y="4195763"/>
          <p14:tracePt t="42194" x="4348163" y="4195763"/>
          <p14:tracePt t="42197" x="4330700" y="4195763"/>
          <p14:tracePt t="42204" x="4321175" y="4176713"/>
          <p14:tracePt t="42212" x="4311650" y="4140200"/>
          <p14:tracePt t="42220" x="4275138" y="4103688"/>
          <p14:tracePt t="42229" x="4257675" y="4057650"/>
          <p14:tracePt t="42236" x="4221163" y="4003675"/>
          <p14:tracePt t="42244" x="4211638" y="3976688"/>
          <p14:tracePt t="42252" x="4211638" y="3921125"/>
          <p14:tracePt t="42260" x="4175125" y="3840163"/>
          <p14:tracePt t="42268" x="4175125" y="3811588"/>
          <p14:tracePt t="42276" x="4157663" y="3784600"/>
          <p14:tracePt t="42284" x="4148138" y="3730625"/>
          <p14:tracePt t="42293" x="4138613" y="3684588"/>
          <p14:tracePt t="42300" x="4138613" y="3638550"/>
          <p14:tracePt t="42310" x="4138613" y="3602038"/>
          <p14:tracePt t="42316" x="4138613" y="3575050"/>
          <p14:tracePt t="42326" x="4138613" y="3519488"/>
          <p14:tracePt t="42332" x="4138613" y="3492500"/>
          <p14:tracePt t="42339" x="4138613" y="3438525"/>
          <p14:tracePt t="42348" x="4138613" y="3402013"/>
          <p14:tracePt t="42355" x="4148138" y="3365500"/>
          <p14:tracePt t="42364" x="4184650" y="3309938"/>
          <p14:tracePt t="42372" x="4211638" y="3255963"/>
          <p14:tracePt t="42380" x="4257675" y="3219450"/>
          <p14:tracePt t="42388" x="4311650" y="3163888"/>
          <p14:tracePt t="42395" x="4357688" y="3146425"/>
          <p14:tracePt t="42404" x="4384675" y="3127375"/>
          <p14:tracePt t="42412" x="4430713" y="3100388"/>
          <p14:tracePt t="42420" x="4448175" y="3082925"/>
          <p14:tracePt t="42429" x="4476750" y="3073400"/>
          <p14:tracePt t="42436" x="4503738" y="3073400"/>
          <p14:tracePt t="42444" x="4549775" y="3063875"/>
          <p14:tracePt t="42452" x="4603750" y="3063875"/>
          <p14:tracePt t="42459" x="4659313" y="3063875"/>
          <p14:tracePt t="42468" x="4740275" y="3063875"/>
          <p14:tracePt t="42476" x="4849813" y="3063875"/>
          <p14:tracePt t="42484" x="4959350" y="3063875"/>
          <p14:tracePt t="42493" x="5068888" y="3063875"/>
          <p14:tracePt t="42500" x="5159375" y="3063875"/>
          <p14:tracePt t="42510" x="5287963" y="3063875"/>
          <p14:tracePt t="42516" x="5368925" y="3109913"/>
          <p14:tracePt t="42526" x="5470525" y="3163888"/>
          <p14:tracePt t="42532" x="5497513" y="3173413"/>
          <p14:tracePt t="42540" x="5570538" y="3209925"/>
          <p14:tracePt t="42548" x="5597525" y="3246438"/>
          <p14:tracePt t="42556" x="5624513" y="3273425"/>
          <p14:tracePt t="42564" x="5624513" y="3282950"/>
          <p14:tracePt t="42572" x="5624513" y="3292475"/>
          <p14:tracePt t="42580" x="5643563" y="3319463"/>
          <p14:tracePt t="42588" x="5643563" y="3328988"/>
          <p14:tracePt t="42596" x="5643563" y="3338513"/>
          <p14:tracePt t="42604" x="5634038" y="3355975"/>
          <p14:tracePt t="42612" x="5634038" y="3365500"/>
          <p14:tracePt t="42620" x="5624513" y="3375025"/>
          <p14:tracePt t="42629" x="5616575" y="3382963"/>
          <p14:tracePt t="42636" x="5597525" y="3402013"/>
          <p14:tracePt t="42651" x="5588000" y="3419475"/>
          <p14:tracePt t="42676" x="5580063" y="3429000"/>
          <p14:tracePt t="42691" x="5580063" y="3438525"/>
          <p14:tracePt t="42700" x="5570538" y="3446463"/>
          <p14:tracePt t="42748" x="5561013" y="3455988"/>
          <p14:tracePt t="42996" x="5561013" y="3475038"/>
          <p14:tracePt t="43012" x="5561013" y="3482975"/>
          <p14:tracePt t="43021" x="5561013" y="3492500"/>
          <p14:tracePt t="43036" x="5561013" y="3502025"/>
          <p14:tracePt t="43044" x="5561013" y="3511550"/>
          <p14:tracePt t="43052" x="5570538" y="3538538"/>
          <p14:tracePt t="43069" x="5580063" y="3556000"/>
          <p14:tracePt t="43078" x="5580063" y="3575050"/>
          <p14:tracePt t="43084" x="5588000" y="3592513"/>
          <p14:tracePt t="43095" x="5588000" y="3611563"/>
          <p14:tracePt t="43101" x="5588000" y="3621088"/>
          <p14:tracePt t="43111" x="5597525" y="3638550"/>
          <p14:tracePt t="43116" x="5607050" y="3657600"/>
          <p14:tracePt t="43127" x="5607050" y="3665538"/>
          <p14:tracePt t="43133" x="5607050" y="3694113"/>
          <p14:tracePt t="43144" x="5607050" y="3702050"/>
          <p14:tracePt t="43149" x="5616575" y="3711575"/>
          <p14:tracePt t="43156" x="5616575" y="3730625"/>
          <p14:tracePt t="43165" x="5616575" y="3738563"/>
          <p14:tracePt t="43182" x="5616575" y="3775075"/>
          <p14:tracePt t="43189" x="5616575" y="3794125"/>
          <p14:tracePt t="43196" x="5616575" y="3811588"/>
          <p14:tracePt t="43204" x="5616575" y="3830638"/>
          <p14:tracePt t="43213" x="5607050" y="3867150"/>
          <p14:tracePt t="43220" x="5607050" y="3884613"/>
          <p14:tracePt t="43228" x="5607050" y="3921125"/>
          <p14:tracePt t="43237" x="5597525" y="3940175"/>
          <p14:tracePt t="43244" x="5588000" y="3967163"/>
          <p14:tracePt t="43252" x="5580063" y="3984625"/>
          <p14:tracePt t="43261" x="5570538" y="4003675"/>
          <p14:tracePt t="43268" x="5551488" y="4021138"/>
          <p14:tracePt t="43278" x="5543550" y="4040188"/>
          <p14:tracePt t="43284" x="5534025" y="4076700"/>
          <p14:tracePt t="43293" x="5507038" y="4094163"/>
          <p14:tracePt t="43300" x="5487988" y="4122738"/>
          <p14:tracePt t="43310" x="5470525" y="4140200"/>
          <p14:tracePt t="43316" x="5441950" y="4149725"/>
          <p14:tracePt t="43326" x="5397500" y="4195763"/>
          <p14:tracePt t="43332" x="5314950" y="4222750"/>
          <p14:tracePt t="43340" x="5268913" y="4259263"/>
          <p14:tracePt t="43348" x="5205413" y="4268788"/>
          <p14:tracePt t="43356" x="5122863" y="4313238"/>
          <p14:tracePt t="43364" x="5086350" y="4322763"/>
          <p14:tracePt t="43372" x="5005388" y="4332288"/>
          <p14:tracePt t="43380" x="4932363" y="4376738"/>
          <p14:tracePt t="43388" x="4868863" y="4386263"/>
          <p14:tracePt t="43395" x="4776788" y="4405313"/>
          <p14:tracePt t="43404" x="4713288" y="4422775"/>
          <p14:tracePt t="43412" x="4659313" y="4422775"/>
          <p14:tracePt t="43420" x="4603750" y="4422775"/>
          <p14:tracePt t="43428" x="4540250" y="4422775"/>
          <p14:tracePt t="43436" x="4484688" y="4422775"/>
          <p14:tracePt t="43444" x="4448175" y="4422775"/>
          <p14:tracePt t="43452" x="4413250" y="4422775"/>
          <p14:tracePt t="43460" x="4376738" y="4413250"/>
          <p14:tracePt t="43468" x="4357688" y="4395788"/>
          <p14:tracePt t="43476" x="4311650" y="4349750"/>
          <p14:tracePt t="43484" x="4257675" y="4295775"/>
          <p14:tracePt t="43493" x="4238625" y="4249738"/>
          <p14:tracePt t="43500" x="4184650" y="4186238"/>
          <p14:tracePt t="43510" x="4129088" y="4086225"/>
          <p14:tracePt t="43516" x="4102100" y="3994150"/>
          <p14:tracePt t="43526" x="4057650" y="3930650"/>
          <p14:tracePt t="43532" x="4029075" y="3830638"/>
          <p14:tracePt t="43540" x="4029075" y="3794125"/>
          <p14:tracePt t="43548" x="3992563" y="3721100"/>
          <p14:tracePt t="43556" x="3992563" y="3675063"/>
          <p14:tracePt t="43564" x="3984625" y="3638550"/>
          <p14:tracePt t="43572" x="3984625" y="3584575"/>
          <p14:tracePt t="43580" x="3984625" y="3565525"/>
          <p14:tracePt t="43588" x="3984625" y="3529013"/>
          <p14:tracePt t="43596" x="3984625" y="3492500"/>
          <p14:tracePt t="43604" x="3984625" y="3465513"/>
          <p14:tracePt t="43612" x="3984625" y="3419475"/>
          <p14:tracePt t="43620" x="4029075" y="3365500"/>
          <p14:tracePt t="43628" x="4075113" y="3309938"/>
          <p14:tracePt t="43636" x="4138613" y="3246438"/>
          <p14:tracePt t="43644" x="4165600" y="3200400"/>
          <p14:tracePt t="43652" x="4211638" y="3146425"/>
          <p14:tracePt t="43659" x="4267200" y="3100388"/>
          <p14:tracePt t="43668" x="4311650" y="3054350"/>
          <p14:tracePt t="43676" x="4367213" y="2982913"/>
          <p14:tracePt t="43684" x="4413250" y="2954338"/>
          <p14:tracePt t="43693" x="4457700" y="2917825"/>
          <p14:tracePt t="43700" x="4540250" y="2873375"/>
          <p14:tracePt t="43709" x="4622800" y="2863850"/>
          <p14:tracePt t="43716" x="4695825" y="2844800"/>
          <p14:tracePt t="43726" x="4786313" y="2836863"/>
          <p14:tracePt t="43732" x="4849813" y="2836863"/>
          <p14:tracePt t="43740" x="4941888" y="2836863"/>
          <p14:tracePt t="43748" x="4995863" y="2836863"/>
          <p14:tracePt t="43756" x="5049838" y="2836863"/>
          <p14:tracePt t="43764" x="5105400" y="2836863"/>
          <p14:tracePt t="43772" x="5195888" y="2890838"/>
          <p14:tracePt t="43780" x="5241925" y="2927350"/>
          <p14:tracePt t="43788" x="5324475" y="2973388"/>
          <p14:tracePt t="43795" x="5387975" y="3036888"/>
          <p14:tracePt t="43804" x="5470525" y="3119438"/>
          <p14:tracePt t="43813" x="5543550" y="3200400"/>
          <p14:tracePt t="43820" x="5616575" y="3302000"/>
          <p14:tracePt t="43829" x="5643563" y="3365500"/>
          <p14:tracePt t="43836" x="5697538" y="3465513"/>
          <p14:tracePt t="43843" x="5734050" y="3529013"/>
          <p14:tracePt t="43851" x="5734050" y="3602038"/>
          <p14:tracePt t="43860" x="5734050" y="3657600"/>
          <p14:tracePt t="43867" x="5734050" y="3721100"/>
          <p14:tracePt t="43876" x="5734050" y="3775075"/>
          <p14:tracePt t="43883" x="5716588" y="3821113"/>
          <p14:tracePt t="43891" x="5707063" y="3840163"/>
          <p14:tracePt t="43899" x="5680075" y="3884613"/>
          <p14:tracePt t="43908" x="5670550" y="3903663"/>
          <p14:tracePt t="43915" x="5661025" y="3921125"/>
          <p14:tracePt t="43925" x="5624513" y="3948113"/>
          <p14:tracePt t="43931" x="5616575" y="3967163"/>
          <p14:tracePt t="43940" x="5607050" y="3976688"/>
          <p14:tracePt t="43948" x="5597525" y="3984625"/>
          <p14:tracePt t="43956" x="5597525" y="3994150"/>
          <p14:tracePt t="43964" x="5580063" y="4003675"/>
          <p14:tracePt t="43972" x="5543550" y="4021138"/>
          <p14:tracePt t="43980" x="5524500" y="4030663"/>
          <p14:tracePt t="43988" x="5497513" y="4040188"/>
          <p14:tracePt t="43997" x="5478463" y="4049713"/>
          <p14:tracePt t="44004" x="5461000" y="4049713"/>
          <p14:tracePt t="44013" x="5451475" y="4049713"/>
          <p14:tracePt t="44020" x="5441950" y="4057650"/>
          <p14:tracePt t="44101" x="5441950" y="4067175"/>
          <p14:tracePt t="44108" x="5470525" y="4040188"/>
          <p14:tracePt t="44115" x="5507038" y="4003675"/>
          <p14:tracePt t="44123" x="5570538" y="3948113"/>
          <p14:tracePt t="44131" x="5624513" y="3903663"/>
          <p14:tracePt t="44139" x="5688013" y="3840163"/>
          <p14:tracePt t="44147" x="5724525" y="3775075"/>
          <p14:tracePt t="44155" x="5797550" y="3702050"/>
          <p14:tracePt t="44163" x="5843588" y="3657600"/>
          <p14:tracePt t="44171" x="5880100" y="3611563"/>
          <p14:tracePt t="44193" x="5935663" y="3511550"/>
          <p14:tracePt t="44195" x="5953125" y="3492500"/>
          <p14:tracePt t="44203" x="5953125" y="3465513"/>
          <p14:tracePt t="44211" x="5962650" y="3455988"/>
          <p14:tracePt t="44219" x="5980113" y="3419475"/>
          <p14:tracePt t="44227" x="5989638" y="3411538"/>
          <p14:tracePt t="44235" x="5999163" y="3392488"/>
          <p14:tracePt t="44244" x="6007100" y="3375025"/>
          <p14:tracePt t="44251" x="6007100" y="3365500"/>
          <p14:tracePt t="44259" x="6026150" y="3355975"/>
          <p14:tracePt t="44267" x="6035675" y="3328988"/>
          <p14:tracePt t="44284" x="6043613" y="3292475"/>
          <p14:tracePt t="44294" x="6053138" y="3282950"/>
          <p14:tracePt t="44300" x="6072188" y="3255963"/>
          <p14:tracePt t="44311" x="6089650" y="3228975"/>
          <p14:tracePt t="44316" x="6089650" y="3209925"/>
          <p14:tracePt t="44328" x="6126163" y="3192463"/>
          <p14:tracePt t="44332" x="6135688" y="3182938"/>
          <p14:tracePt t="44344" x="6135688" y="3173413"/>
          <p14:tracePt t="44348" x="6135688" y="3155950"/>
          <p14:tracePt t="44364" x="6145213" y="3136900"/>
          <p14:tracePt t="44388" x="6145213" y="3119438"/>
          <p14:tracePt t="44396" x="6153150" y="3109913"/>
          <p14:tracePt t="44444" x="6162675" y="3100388"/>
          <p14:tracePt t="44468" x="6162675" y="3090863"/>
          <p14:tracePt t="44509" x="6162675" y="3082925"/>
          <p14:tracePt t="44659" x="6172200" y="3082925"/>
          <p14:tracePt t="44676" x="6181725" y="3082925"/>
          <p14:tracePt t="44684" x="6218238" y="3082925"/>
          <p14:tracePt t="44693" x="6272213" y="3082925"/>
          <p14:tracePt t="44699" x="6326188" y="3082925"/>
          <p14:tracePt t="44707" x="6381750" y="3082925"/>
          <p14:tracePt t="44715" x="6427788" y="3082925"/>
          <p14:tracePt t="44724" x="6445250" y="3082925"/>
          <p14:tracePt t="44731" x="6472238" y="3082925"/>
          <p14:tracePt t="44739" x="6481763" y="3082925"/>
          <p14:tracePt t="44747" x="6491288" y="3082925"/>
          <p14:tracePt t="44755" x="6500813" y="3082925"/>
          <p14:tracePt t="44763" x="6508750" y="3082925"/>
          <p14:tracePt t="44772" x="6518275" y="3082925"/>
          <p14:tracePt t="44829" x="6527800" y="3073400"/>
          <p14:tracePt t="44868" x="6545263" y="3073400"/>
          <p14:tracePt t="44932" x="6554788" y="3063875"/>
          <p14:tracePt t="45149" x="6554788" y="3054350"/>
          <p14:tracePt t="45163" x="6564313" y="3046413"/>
          <p14:tracePt t="45180" x="6573838" y="3036888"/>
          <p14:tracePt t="45187" x="6581775" y="3027363"/>
          <p14:tracePt t="45195" x="6591300" y="3027363"/>
          <p14:tracePt t="45203" x="6610350" y="3017838"/>
          <p14:tracePt t="45211" x="6618288" y="3009900"/>
          <p14:tracePt t="45219" x="6627813" y="3000375"/>
          <p14:tracePt t="45229" x="6637338" y="2990850"/>
          <p14:tracePt t="45236" x="6645275" y="2982913"/>
          <p14:tracePt t="45244" x="6654800" y="2973388"/>
          <p14:tracePt t="45267" x="6664325" y="2973388"/>
          <p14:tracePt t="45275" x="6673850" y="2963863"/>
          <p14:tracePt t="45580" x="6681788" y="2963863"/>
          <p14:tracePt t="45595" x="6681788" y="2973388"/>
          <p14:tracePt t="45611" x="6681788" y="2982913"/>
          <p14:tracePt t="45876" x="6664325" y="3000375"/>
          <p14:tracePt t="45883" x="6654800" y="3027363"/>
          <p14:tracePt t="45891" x="6637338" y="3046413"/>
          <p14:tracePt t="45899" x="6627813" y="3063875"/>
          <p14:tracePt t="45907" x="6610350" y="3082925"/>
          <p14:tracePt t="45915" x="6600825" y="3109913"/>
          <p14:tracePt t="45925" x="6581775" y="3136900"/>
          <p14:tracePt t="45931" x="6573838" y="3146425"/>
          <p14:tracePt t="45939" x="6564313" y="3163888"/>
          <p14:tracePt t="45947" x="6554788" y="3192463"/>
          <p14:tracePt t="45955" x="6545263" y="3200400"/>
          <p14:tracePt t="45963" x="6545263" y="3209925"/>
          <p14:tracePt t="45979" x="6545263" y="3228975"/>
          <p14:tracePt t="45988" x="6537325" y="3236913"/>
          <p14:tracePt t="45995" x="6537325" y="3246438"/>
          <p14:tracePt t="46117" x="6537325" y="3255963"/>
          <p14:tracePt t="46126" x="6537325" y="3265488"/>
          <p14:tracePt t="46156" x="6537325" y="3273425"/>
          <p14:tracePt t="46164" x="6545263" y="3273425"/>
          <p14:tracePt t="46181" x="6564313" y="3273425"/>
          <p14:tracePt t="46190" x="6573838" y="3273425"/>
          <p14:tracePt t="46204" x="6581775" y="3273425"/>
          <p14:tracePt t="46212" x="6591300" y="3273425"/>
          <p14:tracePt t="46227" x="6610350" y="3273425"/>
          <p14:tracePt t="46276" x="6618288" y="3273425"/>
          <p14:tracePt t="46372" x="6627813" y="3273425"/>
          <p14:tracePt t="46396" x="6637338" y="3273425"/>
          <p14:tracePt t="46413" x="6637338" y="3265488"/>
          <p14:tracePt t="46428" x="6637338" y="3255963"/>
          <p14:tracePt t="46436" x="6637338" y="3246438"/>
          <p14:tracePt t="46444" x="6627813" y="3236913"/>
          <p14:tracePt t="46452" x="6618288" y="3228975"/>
          <p14:tracePt t="46476" x="6610350" y="3219450"/>
          <p14:tracePt t="46492" x="6600825" y="3209925"/>
          <p14:tracePt t="46500" x="6591300" y="3209925"/>
          <p14:tracePt t="46532" x="6581775" y="3209925"/>
          <p14:tracePt t="46780" x="6591300" y="3209925"/>
          <p14:tracePt t="46829" x="6610350" y="3209925"/>
          <p14:tracePt t="46884" x="6618288" y="3209925"/>
          <p14:tracePt t="46892" x="6627813" y="3209925"/>
          <p14:tracePt t="46900" x="6645275" y="3209925"/>
          <p14:tracePt t="46916" x="6654800" y="3209925"/>
          <p14:tracePt t="46948" x="6664325" y="3209925"/>
          <p14:tracePt t="47084" x="6673850" y="3209925"/>
          <p14:tracePt t="47092" x="6681788" y="3200400"/>
          <p14:tracePt t="47099" x="6691313" y="3200400"/>
          <p14:tracePt t="47107" x="6700838" y="3200400"/>
          <p14:tracePt t="47115" x="6710363" y="3200400"/>
          <p14:tracePt t="47125" x="6727825" y="3200400"/>
          <p14:tracePt t="47131" x="6746875" y="3182938"/>
          <p14:tracePt t="47139" x="6754813" y="3182938"/>
          <p14:tracePt t="47147" x="6783388" y="3173413"/>
          <p14:tracePt t="47163" x="6791325" y="3173413"/>
          <p14:tracePt t="47172" x="6791325" y="3163888"/>
          <p14:tracePt t="47180" x="6810375" y="3163888"/>
          <p14:tracePt t="47197" x="6819900" y="3163888"/>
          <p14:tracePt t="47220" x="6827838" y="3155950"/>
          <p14:tracePt t="47275" x="6837363" y="3155950"/>
          <p14:tracePt t="47643" x="6846888" y="3155950"/>
          <p14:tracePt t="47659" x="6856413" y="3155950"/>
          <p14:tracePt t="47667" x="6864350" y="3155950"/>
          <p14:tracePt t="47675" x="6892925" y="3155950"/>
          <p14:tracePt t="47683" x="6900863" y="3155950"/>
          <p14:tracePt t="47691" x="6919913" y="3155950"/>
          <p14:tracePt t="47699" x="6946900" y="3155950"/>
          <p14:tracePt t="47708" x="6964363" y="3155950"/>
          <p14:tracePt t="47715" x="6983413" y="3155950"/>
          <p14:tracePt t="47726" x="6992938" y="3155950"/>
          <p14:tracePt t="47732" x="7000875" y="3155950"/>
          <p14:tracePt t="47876" x="7010400" y="3155950"/>
          <p14:tracePt t="47884" x="7010400" y="3163888"/>
          <p14:tracePt t="47891" x="7010400" y="3173413"/>
          <p14:tracePt t="47900" x="7010400" y="3182938"/>
          <p14:tracePt t="47911" x="6992938" y="3192463"/>
          <p14:tracePt t="48757" x="6992938" y="3200400"/>
          <p14:tracePt t="48964" x="6992938" y="3209925"/>
          <p14:tracePt t="49061" x="6983413" y="3228975"/>
          <p14:tracePt t="49067" x="6983413" y="3236913"/>
          <p14:tracePt t="49083" x="6973888" y="3246438"/>
          <p14:tracePt t="49091" x="6964363" y="3255963"/>
          <p14:tracePt t="49099" x="6956425" y="3255963"/>
          <p14:tracePt t="49300" x="6946900" y="3255963"/>
          <p14:tracePt t="49308" x="6919913" y="3265488"/>
          <p14:tracePt t="49316" x="6900863" y="3273425"/>
          <p14:tracePt t="49325" x="6892925" y="3273425"/>
          <p14:tracePt t="49332" x="6873875" y="3292475"/>
          <p14:tracePt t="49343" x="6856413" y="3302000"/>
          <p14:tracePt t="49356" x="6846888" y="3302000"/>
          <p14:tracePt t="49388" x="6837363" y="3302000"/>
          <p14:tracePt t="49420" x="6827838" y="3302000"/>
          <p14:tracePt t="49452" x="6819900" y="3302000"/>
          <p14:tracePt t="49557" x="6810375" y="3302000"/>
          <p14:tracePt t="49563" x="6791325" y="3302000"/>
          <p14:tracePt t="49571" x="6783388" y="3302000"/>
          <p14:tracePt t="49587" x="6773863" y="3302000"/>
          <p14:tracePt t="49603" x="6746875" y="3302000"/>
          <p14:tracePt t="49611" x="6737350" y="3302000"/>
          <p14:tracePt t="49619" x="6727825" y="3309938"/>
          <p14:tracePt t="49635" x="6710363" y="3309938"/>
          <p14:tracePt t="49643" x="6691313" y="3309938"/>
          <p14:tracePt t="49652" x="6691313" y="3319463"/>
          <p14:tracePt t="49659" x="6673850" y="3319463"/>
          <p14:tracePt t="49668" x="6664325" y="3319463"/>
          <p14:tracePt t="49676" x="6654800" y="3319463"/>
          <p14:tracePt t="49684" x="6637338" y="3338513"/>
          <p14:tracePt t="49694" x="6618288" y="3338513"/>
          <p14:tracePt t="49700" x="6581775" y="3346450"/>
          <p14:tracePt t="49710" x="6564313" y="3355975"/>
          <p14:tracePt t="49716" x="6527800" y="3355975"/>
          <p14:tracePt t="49726" x="6508750" y="3355975"/>
          <p14:tracePt t="49732" x="6472238" y="3365500"/>
          <p14:tracePt t="49742" x="6464300" y="3365500"/>
          <p14:tracePt t="49748" x="6454775" y="3365500"/>
          <p14:tracePt t="49756" x="6435725" y="3365500"/>
          <p14:tracePt t="49764" x="6427788" y="3365500"/>
          <p14:tracePt t="49780" x="6408738" y="3382963"/>
          <p14:tracePt t="49788" x="6391275" y="3382963"/>
          <p14:tracePt t="49796" x="6381750" y="3382963"/>
          <p14:tracePt t="49803" x="6335713" y="3382963"/>
          <p14:tracePt t="49811" x="6291263" y="3392488"/>
          <p14:tracePt t="49820" x="6235700" y="3411538"/>
          <p14:tracePt t="49828" x="6153150" y="3411538"/>
          <p14:tracePt t="49836" x="6099175" y="3419475"/>
          <p14:tracePt t="49845" x="6035675" y="3455988"/>
          <p14:tracePt t="49852" x="5989638" y="3455988"/>
          <p14:tracePt t="49860" x="5935663" y="3475038"/>
          <p14:tracePt t="49868" x="5899150" y="3482975"/>
          <p14:tracePt t="49875" x="5853113" y="3502025"/>
          <p14:tracePt t="49883" x="5816600" y="3511550"/>
          <p14:tracePt t="49892" x="5761038" y="3511550"/>
          <p14:tracePt t="49900" x="5724525" y="3511550"/>
          <p14:tracePt t="49909" x="5707063" y="3519488"/>
          <p14:tracePt t="49916" x="5661025" y="3519488"/>
          <p14:tracePt t="49925" x="5634038" y="3519488"/>
          <p14:tracePt t="49932" x="5624513" y="3519488"/>
          <p14:tracePt t="49964" x="5616575" y="3519488"/>
          <p14:tracePt t="49988" x="5597525" y="3519488"/>
          <p14:tracePt t="50004" x="5588000" y="3519488"/>
          <p14:tracePt t="50012" x="5580063" y="3519488"/>
          <p14:tracePt t="50028" x="5570538" y="3519488"/>
          <p14:tracePt t="50036" x="5551488" y="3519488"/>
          <p14:tracePt t="50068" x="5543550" y="3519488"/>
          <p14:tracePt t="50076" x="5534025" y="3519488"/>
          <p14:tracePt t="50084" x="5514975" y="3519488"/>
          <p14:tracePt t="50093" x="5507038" y="3529013"/>
          <p14:tracePt t="51547" x="5551488" y="3529013"/>
          <p14:tracePt t="51555" x="5680075" y="3529013"/>
          <p14:tracePt t="51563" x="5826125" y="3529013"/>
          <p14:tracePt t="51571" x="5989638" y="3492500"/>
          <p14:tracePt t="51579" x="6172200" y="3482975"/>
          <p14:tracePt t="51587" x="6399213" y="3465513"/>
          <p14:tracePt t="51595" x="6637338" y="3446463"/>
          <p14:tracePt t="51603" x="6892925" y="3392488"/>
          <p14:tracePt t="51611" x="7165975" y="3375025"/>
          <p14:tracePt t="51619" x="7485063" y="3309938"/>
          <p14:tracePt t="51629" x="7794625" y="3292475"/>
          <p14:tracePt t="51635" x="8113713" y="3255963"/>
          <p14:tracePt t="51644" x="8342313" y="3255963"/>
          <p14:tracePt t="51651" x="8632825" y="3255963"/>
          <p14:tracePt t="51659" x="8988425" y="32099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ja-JP" altLang="ja-JP"/>
          </a:p>
        </p:txBody>
      </p:sp>
      <p:sp>
        <p:nvSpPr>
          <p:cNvPr id="51203" name="Rectangle 3"/>
          <p:cNvSpPr>
            <a:spLocks noGrp="1" noChangeArrowheads="1"/>
          </p:cNvSpPr>
          <p:nvPr>
            <p:ph type="body" idx="1"/>
          </p:nvPr>
        </p:nvSpPr>
        <p:spPr/>
        <p:txBody>
          <a:bodyPr/>
          <a:lstStyle/>
          <a:p>
            <a:endParaRPr lang="ja-JP" altLang="ja-JP"/>
          </a:p>
        </p:txBody>
      </p:sp>
      <p:pic>
        <p:nvPicPr>
          <p:cNvPr id="51204" name="Picture 4" descr="K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875"/>
            <a:ext cx="91440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5343525" y="6329363"/>
            <a:ext cx="306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SACSIS2012 Invited speech</a:t>
            </a:r>
          </a:p>
        </p:txBody>
      </p:sp>
      <p:pic>
        <p:nvPicPr>
          <p:cNvPr id="2" name="オーディオ 1">
            <a:hlinkClick r:id="" action="ppaction://media"/>
            <a:extLst>
              <a:ext uri="{FF2B5EF4-FFF2-40B4-BE49-F238E27FC236}">
                <a16:creationId xmlns:a16="http://schemas.microsoft.com/office/drawing/2014/main" id="{A5E385D5-291A-48CF-8B62-2489EB123C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28"/>
    </mc:Choice>
    <mc:Fallback xmlns="">
      <p:transition spd="slow" advTm="1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1" x="8734425" y="3638550"/>
          <p14:tracePt t="359" x="8451850" y="3694113"/>
          <p14:tracePt t="368" x="8132763" y="3730625"/>
          <p14:tracePt t="375" x="7885113" y="3767138"/>
          <p14:tracePt t="384" x="7639050" y="3803650"/>
          <p14:tracePt t="390" x="7283450" y="3867150"/>
          <p14:tracePt t="399" x="6937375" y="3884613"/>
          <p14:tracePt t="406" x="6381750" y="3911600"/>
          <p14:tracePt t="414" x="5972175" y="3911600"/>
          <p14:tracePt t="422" x="5524500" y="3911600"/>
          <p14:tracePt t="431" x="5114925" y="3911600"/>
          <p14:tracePt t="438" x="4703763" y="3911600"/>
          <p14:tracePt t="448" x="4440238" y="3911600"/>
          <p14:tracePt t="454" x="4211638" y="3911600"/>
          <p14:tracePt t="464" x="4065588" y="3911600"/>
          <p14:tracePt t="470" x="3975100" y="3911600"/>
          <p14:tracePt t="480" x="3938588" y="3911600"/>
          <p14:tracePt t="486" x="3929063" y="3911600"/>
          <p14:tracePt t="701" x="3919538" y="3921125"/>
          <p14:tracePt t="709" x="3919538" y="3930650"/>
          <p14:tracePt t="717" x="3929063" y="3948113"/>
          <p14:tracePt t="725" x="3938588" y="3948113"/>
          <p14:tracePt t="733" x="3948113" y="3948113"/>
          <p14:tracePt t="742" x="3956050" y="3957638"/>
          <p14:tracePt t="750" x="3956050" y="3967163"/>
          <p14:tracePt t="766" x="3956050" y="3976688"/>
          <p14:tracePt t="799" x="3956050" y="3984625"/>
          <p14:tracePt t="839" x="3956050" y="3994150"/>
          <p14:tracePt t="863" x="3956050" y="4003675"/>
          <p14:tracePt t="949" x="3956050" y="4013200"/>
          <p14:tracePt t="957" x="3965575" y="4013200"/>
          <p14:tracePt t="1158" x="3948113" y="4013200"/>
          <p14:tracePt t="1183" x="3938588" y="4013200"/>
          <p14:tracePt t="1197" x="3929063" y="4013200"/>
          <p14:tracePt t="1213" x="3919538" y="4013200"/>
          <p14:tracePt t="1423" x="3911600" y="4013200"/>
          <p14:tracePt t="1439" x="3911600" y="4021138"/>
          <p14:tracePt t="1455" x="3892550" y="4040188"/>
          <p14:tracePt t="1568" x="3892550" y="4049713"/>
          <p14:tracePt t="2071" x="3892550" y="4057650"/>
          <p14:tracePt t="2383" x="3892550" y="4067175"/>
          <p14:tracePt t="2471" x="3902075" y="4086225"/>
          <p14:tracePt t="2479" x="3911600" y="4094163"/>
          <p14:tracePt t="2487" x="3929063" y="4094163"/>
          <p14:tracePt t="2496" x="3948113" y="4103688"/>
          <p14:tracePt t="2503" x="3975100" y="4103688"/>
          <p14:tracePt t="2511" x="3992563" y="4103688"/>
          <p14:tracePt t="2519" x="4021138" y="4113213"/>
          <p14:tracePt t="2527" x="4038600" y="4113213"/>
          <p14:tracePt t="2535" x="4057650" y="4113213"/>
          <p14:tracePt t="2551" x="4065588" y="4122738"/>
          <p14:tracePt t="2647" x="4075113" y="4130675"/>
          <p14:tracePt t="2703" x="4075113" y="4140200"/>
          <p14:tracePt t="3543" x="4075113" y="4159250"/>
          <p14:tracePt t="3565" x="4065588" y="4167188"/>
          <p14:tracePt t="3581" x="4057650" y="4167188"/>
          <p14:tracePt t="3589" x="4038600" y="4186238"/>
          <p14:tracePt t="3614" x="4029075" y="4186238"/>
          <p14:tracePt t="3630" x="4011613" y="4195763"/>
          <p14:tracePt t="3638" x="3975100" y="4203700"/>
          <p14:tracePt t="3654" x="3975100" y="4213225"/>
          <p14:tracePt t="3663" x="3965575" y="4222750"/>
          <p14:tracePt t="3670" x="3956050" y="4232275"/>
          <p14:tracePt t="3702" x="3948113" y="4232275"/>
          <p14:tracePt t="3726" x="3938588" y="4232275"/>
          <p14:tracePt t="3734" x="3929063" y="4240213"/>
          <p14:tracePt t="3750" x="3911600" y="4249738"/>
          <p14:tracePt t="3758" x="3892550" y="4268788"/>
          <p14:tracePt t="3766" x="3892550" y="4276725"/>
          <p14:tracePt t="3774" x="3883025" y="4286250"/>
          <p14:tracePt t="3782" x="3856038" y="4313238"/>
          <p14:tracePt t="4503" x="3846513" y="4322763"/>
          <p14:tracePt t="4567" x="3838575" y="4332288"/>
          <p14:tracePt t="5551" x="3838575" y="4340225"/>
          <p14:tracePt t="5567" x="3838575" y="4349750"/>
          <p14:tracePt t="14501" x="3838575" y="4359275"/>
          <p14:tracePt t="14526" x="3838575" y="4368800"/>
          <p14:tracePt t="15167" x="3838575" y="4359275"/>
          <p14:tracePt t="15191" x="3838575" y="4349750"/>
          <p14:tracePt t="15215" x="3838575" y="4340225"/>
          <p14:tracePt t="15391" x="3838575" y="4322763"/>
          <p14:tracePt t="15407" x="3829050" y="4303713"/>
          <p14:tracePt t="15414" x="3819525" y="4295775"/>
          <p14:tracePt t="15423" x="3810000" y="4286250"/>
          <p14:tracePt t="15431" x="3802063" y="4276725"/>
          <p14:tracePt t="15455" x="3802063" y="4268788"/>
          <p14:tracePt t="15479" x="3775075" y="4240213"/>
          <p14:tracePt t="15487" x="3765550" y="4232275"/>
          <p14:tracePt t="15496" x="3756025" y="4232275"/>
          <p14:tracePt t="15503" x="3738563" y="4222750"/>
          <p14:tracePt t="15519" x="3729038" y="4213225"/>
          <p14:tracePt t="15527" x="3702050" y="4213225"/>
          <p14:tracePt t="15535" x="3683000" y="4195763"/>
          <p14:tracePt t="15551" x="3646488" y="4176713"/>
          <p14:tracePt t="15558" x="3636963" y="4176713"/>
          <p14:tracePt t="15567" x="3619500" y="4176713"/>
          <p14:tracePt t="15575" x="3600450" y="4176713"/>
          <p14:tracePt t="15583" x="3592513" y="4176713"/>
          <p14:tracePt t="15591" x="3556000" y="4167188"/>
          <p14:tracePt t="15598" x="3546475" y="4167188"/>
          <p14:tracePt t="15606" x="3519488" y="4149725"/>
          <p14:tracePt t="15615" x="3500438" y="4149725"/>
          <p14:tracePt t="15623" x="3463925" y="4130675"/>
          <p14:tracePt t="15631" x="3419475" y="4122738"/>
          <p14:tracePt t="15639" x="3390900" y="4122738"/>
          <p14:tracePt t="15646" x="3346450" y="4122738"/>
          <p14:tracePt t="15654" x="3309938" y="4113213"/>
          <p14:tracePt t="15664" x="3290888" y="4113213"/>
          <p14:tracePt t="15671" x="3244850" y="4103688"/>
          <p14:tracePt t="15680" x="3236913" y="4094163"/>
          <p14:tracePt t="15696" x="3227388" y="4094163"/>
          <p14:tracePt t="15713" x="3217863" y="4094163"/>
          <p14:tracePt t="15759" x="3208338" y="4094163"/>
          <p14:tracePt t="16343" x="3200400" y="4086225"/>
          <p14:tracePt t="17335" x="3200400" y="4076700"/>
          <p14:tracePt t="17343" x="3208338" y="4057650"/>
          <p14:tracePt t="17367" x="3217863" y="4049713"/>
          <p14:tracePt t="17974" x="3217863" y="4040188"/>
          <p14:tracePt t="17982" x="3217863" y="4030663"/>
          <p14:tracePt t="17991" x="3227388" y="4013200"/>
          <p14:tracePt t="18007" x="3236913" y="4003675"/>
          <p14:tracePt t="18023" x="3244850" y="3984625"/>
          <p14:tracePt t="18032" x="3254375" y="3984625"/>
          <p14:tracePt t="18039" x="3273425" y="3967163"/>
          <p14:tracePt t="18047" x="3281363" y="3948113"/>
          <p14:tracePt t="18055" x="3300413" y="3940175"/>
          <p14:tracePt t="18063" x="3336925" y="3911600"/>
          <p14:tracePt t="18071" x="3382963" y="3884613"/>
          <p14:tracePt t="18080" x="3427413" y="3848100"/>
          <p14:tracePt t="18087" x="3455988" y="3840163"/>
          <p14:tracePt t="18100" x="3519488" y="3784600"/>
          <p14:tracePt t="18105" x="3546475" y="3767138"/>
          <p14:tracePt t="18112" x="3592513" y="3730625"/>
          <p14:tracePt t="18118" x="3636963" y="3711575"/>
          <p14:tracePt t="18127" x="3665538" y="3694113"/>
          <p14:tracePt t="18134" x="3683000" y="3675063"/>
          <p14:tracePt t="18142" x="3729038" y="3648075"/>
          <p14:tracePt t="18150" x="3765550" y="3629025"/>
          <p14:tracePt t="18158" x="3792538" y="3621088"/>
          <p14:tracePt t="18166" x="3810000" y="3602038"/>
          <p14:tracePt t="18174" x="3838575" y="3602038"/>
          <p14:tracePt t="18182" x="3875088" y="3592513"/>
          <p14:tracePt t="18190" x="3911600" y="3565525"/>
          <p14:tracePt t="18198" x="3956050" y="3556000"/>
          <p14:tracePt t="18206" x="4021138" y="3519488"/>
          <p14:tracePt t="18214" x="4148138" y="3475038"/>
          <p14:tracePt t="18222" x="4303713" y="3446463"/>
          <p14:tracePt t="18231" x="4430713" y="3402013"/>
          <p14:tracePt t="18238" x="4567238" y="3375025"/>
          <p14:tracePt t="18248" x="4659313" y="3328988"/>
          <p14:tracePt t="18254" x="4740275" y="3302000"/>
          <p14:tracePt t="18262" x="4868863" y="3273425"/>
          <p14:tracePt t="18270" x="4932363" y="3236913"/>
          <p14:tracePt t="18278" x="4995863" y="3228975"/>
          <p14:tracePt t="18286" x="5059363" y="3200400"/>
          <p14:tracePt t="18295" x="5086350" y="3192463"/>
          <p14:tracePt t="18302" x="5114925" y="3182938"/>
          <p14:tracePt t="18311" x="5132388" y="3173413"/>
          <p14:tracePt t="18318" x="5168900" y="3146425"/>
          <p14:tracePt t="18326" x="5195888" y="3136900"/>
          <p14:tracePt t="18334" x="5224463" y="3127375"/>
          <p14:tracePt t="18342" x="5251450" y="3119438"/>
          <p14:tracePt t="18350" x="5305425" y="3119438"/>
          <p14:tracePt t="18358" x="5387975" y="3090863"/>
          <p14:tracePt t="18366" x="5478463" y="3090863"/>
          <p14:tracePt t="18374" x="5580063" y="3082925"/>
          <p14:tracePt t="18382" x="5697538" y="3082925"/>
          <p14:tracePt t="18390" x="5826125" y="3082925"/>
          <p14:tracePt t="18398" x="5943600" y="3082925"/>
          <p14:tracePt t="18406" x="6062663" y="3082925"/>
          <p14:tracePt t="18414" x="6181725" y="3082925"/>
          <p14:tracePt t="18422" x="6291263" y="3082925"/>
          <p14:tracePt t="18430" x="6399213" y="3082925"/>
          <p14:tracePt t="18438" x="6491288" y="3082925"/>
          <p14:tracePt t="18446" x="6618288" y="3082925"/>
          <p14:tracePt t="18454" x="6764338" y="3082925"/>
          <p14:tracePt t="18462" x="6956425" y="3082925"/>
          <p14:tracePt t="18470" x="7239000" y="3082925"/>
          <p14:tracePt t="18479" x="7412038" y="3082925"/>
          <p14:tracePt t="18486" x="7612063" y="3082925"/>
          <p14:tracePt t="18496" x="7758113" y="3082925"/>
          <p14:tracePt t="18502" x="7904163" y="3082925"/>
          <p14:tracePt t="18512" x="8013700" y="3082925"/>
          <p14:tracePt t="18518" x="8140700" y="3082925"/>
          <p14:tracePt t="18527" x="8250238" y="3082925"/>
          <p14:tracePt t="18534" x="8342313" y="3082925"/>
          <p14:tracePt t="18542" x="8432800" y="3082925"/>
          <p14:tracePt t="18550" x="8523288" y="3082925"/>
          <p14:tracePt t="18558" x="8605838" y="3082925"/>
          <p14:tracePt t="18566" x="8697913" y="3082925"/>
          <p14:tracePt t="18574" x="8807450" y="3082925"/>
          <p14:tracePt t="18581" x="8878888" y="3082925"/>
          <p14:tracePt t="18589" x="9043988" y="308292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636838"/>
            <a:ext cx="66341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txBox="1">
            <a:spLocks noGrp="1"/>
          </p:cNvSpPr>
          <p:nvPr/>
        </p:nvSpPr>
        <p:spPr bwMode="auto">
          <a:xfrm>
            <a:off x="1042988" y="6381750"/>
            <a:ext cx="7272337" cy="358775"/>
          </a:xfrm>
          <a:prstGeom prst="rect">
            <a:avLst/>
          </a:prstGeom>
          <a:noFill/>
          <a:ln>
            <a:miter lim="800000"/>
            <a:headEnd/>
            <a:tailEnd/>
          </a:ln>
        </p:spPr>
        <p:txBody>
          <a:bodyPr anchor="b"/>
          <a:lstStyle/>
          <a:p>
            <a:pPr algn="ctr" eaLnBrk="1" hangingPunct="1">
              <a:defRPr/>
            </a:pPr>
            <a:r>
              <a:rPr kumimoji="0" lang="en-US" sz="1200" b="1" dirty="0">
                <a:latin typeface="+mn-lt"/>
                <a:ea typeface="+mn-ea"/>
              </a:rPr>
              <a:t>Copyright © 2012, Elsevier Inc. All rights reserved.</a:t>
            </a:r>
            <a:endParaRPr kumimoji="0" lang="en-AU" sz="1200" b="1" dirty="0">
              <a:latin typeface="+mn-lt"/>
              <a:ea typeface="+mn-ea"/>
            </a:endParaRPr>
          </a:p>
        </p:txBody>
      </p:sp>
      <p:sp>
        <p:nvSpPr>
          <p:cNvPr id="29700" name="Rectangle 2"/>
          <p:cNvSpPr>
            <a:spLocks noGrp="1" noChangeArrowheads="1"/>
          </p:cNvSpPr>
          <p:nvPr>
            <p:ph type="title" idx="4294967295"/>
          </p:nvPr>
        </p:nvSpPr>
        <p:spPr>
          <a:xfrm>
            <a:off x="457200" y="260350"/>
            <a:ext cx="8229600" cy="731838"/>
          </a:xfrm>
        </p:spPr>
        <p:txBody>
          <a:bodyPr anchor="b">
            <a:spAutoFit/>
          </a:bodyPr>
          <a:lstStyle/>
          <a:p>
            <a:pPr eaLnBrk="1" hangingPunct="1"/>
            <a:r>
              <a:rPr lang="en-AU" altLang="ja-JP"/>
              <a:t>Multicore Based systems</a:t>
            </a:r>
          </a:p>
        </p:txBody>
      </p:sp>
      <p:sp>
        <p:nvSpPr>
          <p:cNvPr id="29701" name="Rectangle 3"/>
          <p:cNvSpPr>
            <a:spLocks noGrp="1" noChangeArrowheads="1"/>
          </p:cNvSpPr>
          <p:nvPr>
            <p:ph type="body" idx="4294967295"/>
          </p:nvPr>
        </p:nvSpPr>
        <p:spPr>
          <a:xfrm>
            <a:off x="0" y="765175"/>
            <a:ext cx="8229600" cy="4530725"/>
          </a:xfrm>
        </p:spPr>
        <p:txBody>
          <a:bodyPr/>
          <a:lstStyle/>
          <a:p>
            <a:pPr eaLnBrk="1" hangingPunct="1">
              <a:lnSpc>
                <a:spcPct val="90000"/>
              </a:lnSpc>
              <a:buFont typeface="Wingdings" panose="05000000000000000000" pitchFamily="2" charset="2"/>
              <a:buNone/>
            </a:pPr>
            <a:endParaRPr lang="en-US" altLang="ja-JP" sz="2600" dirty="0"/>
          </a:p>
          <a:p>
            <a:pPr eaLnBrk="1" hangingPunct="1">
              <a:lnSpc>
                <a:spcPct val="90000"/>
              </a:lnSpc>
            </a:pPr>
            <a:r>
              <a:rPr lang="en-US" altLang="ja-JP" sz="2600" dirty="0"/>
              <a:t>Implementing in shared L3 cache</a:t>
            </a:r>
          </a:p>
          <a:p>
            <a:pPr lvl="1" eaLnBrk="1" hangingPunct="1">
              <a:lnSpc>
                <a:spcPct val="90000"/>
              </a:lnSpc>
            </a:pPr>
            <a:r>
              <a:rPr lang="en-US" altLang="ja-JP" sz="2200" dirty="0"/>
              <a:t>Keep bit vector of size = # cores for each block in L3</a:t>
            </a:r>
          </a:p>
          <a:p>
            <a:pPr lvl="1" eaLnBrk="1" hangingPunct="1">
              <a:lnSpc>
                <a:spcPct val="90000"/>
              </a:lnSpc>
            </a:pPr>
            <a:r>
              <a:rPr lang="en-US" altLang="ja-JP" sz="2200" dirty="0"/>
              <a:t>Not scalable beyond shared L3</a:t>
            </a:r>
          </a:p>
        </p:txBody>
      </p:sp>
      <p:sp>
        <p:nvSpPr>
          <p:cNvPr id="29702" name="Text Box 5"/>
          <p:cNvSpPr txBox="1">
            <a:spLocks noChangeArrowheads="1"/>
          </p:cNvSpPr>
          <p:nvPr/>
        </p:nvSpPr>
        <p:spPr bwMode="auto">
          <a:xfrm rot="5400000">
            <a:off x="5782469" y="2993232"/>
            <a:ext cx="6353175" cy="3698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r>
              <a:rPr kumimoji="0" lang="en-US" altLang="ja-JP">
                <a:solidFill>
                  <a:srgbClr val="0066FF"/>
                </a:solidFill>
                <a:latin typeface="Arial" panose="020B0604020202020204" pitchFamily="34" charset="0"/>
                <a:ea typeface="ＭＳ Ｐゴシック" panose="020B0600070205080204" pitchFamily="50" charset="-128"/>
              </a:rPr>
              <a:t>Distributed Shared Memory and Directory-Based Coherence</a:t>
            </a:r>
          </a:p>
        </p:txBody>
      </p:sp>
      <p:sp>
        <p:nvSpPr>
          <p:cNvPr id="29703" name="Text Box 7"/>
          <p:cNvSpPr txBox="1">
            <a:spLocks noChangeArrowheads="1"/>
          </p:cNvSpPr>
          <p:nvPr/>
        </p:nvSpPr>
        <p:spPr bwMode="auto">
          <a:xfrm>
            <a:off x="5559425" y="2060575"/>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Black" panose="020B0A04020102020204" pitchFamily="34" charset="0"/>
                <a:ea typeface="ＭＳ Ｐ明朝" panose="02020600040205080304" pitchFamily="18" charset="-128"/>
              </a:defRPr>
            </a:lvl1pPr>
            <a:lvl2pPr marL="742950" indent="-285750">
              <a:defRPr kumimoji="1">
                <a:solidFill>
                  <a:schemeClr val="tx1"/>
                </a:solidFill>
                <a:latin typeface="Arial Black" panose="020B0A04020102020204" pitchFamily="34" charset="0"/>
                <a:ea typeface="ＭＳ Ｐ明朝" panose="02020600040205080304" pitchFamily="18" charset="-128"/>
              </a:defRPr>
            </a:lvl2pPr>
            <a:lvl3pPr marL="1143000" indent="-228600">
              <a:defRPr kumimoji="1">
                <a:solidFill>
                  <a:schemeClr val="tx1"/>
                </a:solidFill>
                <a:latin typeface="Arial Black" panose="020B0A04020102020204" pitchFamily="34" charset="0"/>
                <a:ea typeface="ＭＳ Ｐ明朝" panose="02020600040205080304" pitchFamily="18" charset="-128"/>
              </a:defRPr>
            </a:lvl3pPr>
            <a:lvl4pPr marL="1600200" indent="-228600">
              <a:defRPr kumimoji="1">
                <a:solidFill>
                  <a:schemeClr val="tx1"/>
                </a:solidFill>
                <a:latin typeface="Arial Black" panose="020B0A04020102020204" pitchFamily="34" charset="0"/>
                <a:ea typeface="ＭＳ Ｐ明朝" panose="02020600040205080304" pitchFamily="18" charset="-128"/>
              </a:defRPr>
            </a:lvl4pPr>
            <a:lvl5pPr marL="2057400" indent="-228600">
              <a:defRPr kumimoji="1">
                <a:solidFill>
                  <a:schemeClr val="tx1"/>
                </a:solidFill>
                <a:latin typeface="Arial Black" panose="020B0A04020102020204" pitchFamily="34" charset="0"/>
                <a:ea typeface="ＭＳ Ｐ明朝" panose="02020600040205080304" pitchFamily="18" charset="-128"/>
              </a:defRPr>
            </a:lvl5pPr>
            <a:lvl6pPr marL="25146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6pPr>
            <a:lvl7pPr marL="29718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7pPr>
            <a:lvl8pPr marL="34290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8pPr>
            <a:lvl9pPr marL="3886200" indent="-228600" eaLnBrk="0" fontAlgn="base" hangingPunct="0">
              <a:spcBef>
                <a:spcPct val="0"/>
              </a:spcBef>
              <a:spcAft>
                <a:spcPct val="0"/>
              </a:spcAft>
              <a:defRPr kumimoji="1">
                <a:solidFill>
                  <a:schemeClr val="tx1"/>
                </a:solidFill>
                <a:latin typeface="Arial Black" panose="020B0A04020102020204" pitchFamily="34" charset="0"/>
                <a:ea typeface="ＭＳ Ｐ明朝" panose="02020600040205080304" pitchFamily="18" charset="-128"/>
              </a:defRPr>
            </a:lvl9pPr>
          </a:lstStyle>
          <a:p>
            <a:pPr eaLnBrk="1" hangingPunct="1"/>
            <a:r>
              <a:rPr lang="en-US" altLang="ja-JP"/>
              <a:t>IBM Power 7</a:t>
            </a:r>
          </a:p>
          <a:p>
            <a:pPr eaLnBrk="1" hangingPunct="1"/>
            <a:r>
              <a:rPr lang="en-US" altLang="ja-JP"/>
              <a:t>AMD Opteron 8430</a:t>
            </a:r>
          </a:p>
        </p:txBody>
      </p:sp>
      <p:pic>
        <p:nvPicPr>
          <p:cNvPr id="2" name="オーディオ 1">
            <a:hlinkClick r:id="" action="ppaction://media"/>
            <a:extLst>
              <a:ext uri="{FF2B5EF4-FFF2-40B4-BE49-F238E27FC236}">
                <a16:creationId xmlns:a16="http://schemas.microsoft.com/office/drawing/2014/main" id="{26C94598-24F7-4D60-9B8F-E24FD12E5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0947951"/>
      </p:ext>
    </p:extLst>
  </p:cSld>
  <p:clrMapOvr>
    <a:masterClrMapping/>
  </p:clrMapOvr>
  <mc:AlternateContent xmlns:mc="http://schemas.openxmlformats.org/markup-compatibility/2006" xmlns:p14="http://schemas.microsoft.com/office/powerpoint/2010/main">
    <mc:Choice Requires="p14">
      <p:transition spd="slow" p14:dur="2000" advTm="40695"/>
    </mc:Choice>
    <mc:Fallback xmlns="">
      <p:transition spd="slow" advTm="4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5" x="8788400" y="3894138"/>
          <p14:tracePt t="381" x="8632825" y="3921125"/>
          <p14:tracePt t="389" x="8505825" y="3967163"/>
          <p14:tracePt t="398" x="8350250" y="4013200"/>
          <p14:tracePt t="406" x="8186738" y="4057650"/>
          <p14:tracePt t="414" x="8004175" y="4103688"/>
          <p14:tracePt t="422" x="7794625" y="4130675"/>
          <p14:tracePt t="430" x="7558088" y="4149725"/>
          <p14:tracePt t="437" x="7375525" y="4195763"/>
          <p14:tracePt t="446" x="7146925" y="4213225"/>
          <p14:tracePt t="456" x="6892925" y="4213225"/>
          <p14:tracePt t="462" x="6627813" y="4213225"/>
          <p14:tracePt t="471" x="6399213" y="4213225"/>
          <p14:tracePt t="478" x="6172200" y="4213225"/>
          <p14:tracePt t="485" x="5989638" y="4232275"/>
          <p14:tracePt t="494" x="5807075" y="4232275"/>
          <p14:tracePt t="501" x="5653088" y="4232275"/>
          <p14:tracePt t="510" x="5507038" y="4232275"/>
          <p14:tracePt t="519" x="5405438" y="4240213"/>
          <p14:tracePt t="526" x="5297488" y="4268788"/>
          <p14:tracePt t="535" x="5205413" y="4286250"/>
          <p14:tracePt t="542" x="5141913" y="4295775"/>
          <p14:tracePt t="551" x="5049838" y="4295775"/>
          <p14:tracePt t="558" x="5022850" y="4303713"/>
          <p14:tracePt t="568" x="4978400" y="4340225"/>
          <p14:tracePt t="574" x="4949825" y="4340225"/>
          <p14:tracePt t="582" x="4922838" y="4349750"/>
          <p14:tracePt t="598" x="4895850" y="4359275"/>
          <p14:tracePt t="606" x="4886325" y="4359275"/>
          <p14:tracePt t="614" x="4868863" y="4368800"/>
          <p14:tracePt t="622" x="4859338" y="4376738"/>
          <p14:tracePt t="630" x="4849813" y="4376738"/>
          <p14:tracePt t="638" x="4840288" y="4386263"/>
          <p14:tracePt t="645" x="4832350" y="4395788"/>
          <p14:tracePt t="654" x="4822825" y="4395788"/>
          <p14:tracePt t="662" x="4813300" y="4395788"/>
          <p14:tracePt t="678" x="4795838" y="4413250"/>
          <p14:tracePt t="2598" x="4786313" y="4422775"/>
          <p14:tracePt t="2606" x="4776788" y="4432300"/>
          <p14:tracePt t="2958" x="4767263" y="4441825"/>
          <p14:tracePt t="2974" x="4767263" y="4449763"/>
          <p14:tracePt t="2982" x="4767263" y="4459288"/>
          <p14:tracePt t="2990" x="4759325" y="4459288"/>
          <p14:tracePt t="2997" x="4749800" y="4468813"/>
          <p14:tracePt t="3005" x="4730750" y="4486275"/>
          <p14:tracePt t="3013" x="4713288" y="4495800"/>
          <p14:tracePt t="3021" x="4686300" y="4505325"/>
          <p14:tracePt t="3029" x="4659313" y="4514850"/>
          <p14:tracePt t="3045" x="4640263" y="4522788"/>
          <p14:tracePt t="3069" x="4630738" y="4532313"/>
          <p14:tracePt t="3110" x="4622800" y="4541838"/>
          <p14:tracePt t="5790" x="4613275" y="4532313"/>
          <p14:tracePt t="5799" x="4603750" y="4532313"/>
          <p14:tracePt t="6253" x="4594225" y="4514850"/>
          <p14:tracePt t="6269" x="4594225" y="4505325"/>
          <p14:tracePt t="6277" x="4594225" y="4495800"/>
          <p14:tracePt t="6293" x="4594225" y="4478338"/>
          <p14:tracePt t="7142" x="4586288" y="4468813"/>
          <p14:tracePt t="7630" x="4540250" y="4495800"/>
          <p14:tracePt t="7638" x="4476750" y="4514850"/>
          <p14:tracePt t="7646" x="4413250" y="4532313"/>
          <p14:tracePt t="7654" x="4357688" y="4541838"/>
          <p14:tracePt t="7660" x="4330700" y="4551363"/>
          <p14:tracePt t="7668" x="4294188" y="4559300"/>
          <p14:tracePt t="7676" x="4275138" y="4578350"/>
          <p14:tracePt t="7684" x="4267200" y="4578350"/>
          <p14:tracePt t="7692" x="4257675" y="4587875"/>
          <p14:tracePt t="7708" x="4248150" y="4595813"/>
          <p14:tracePt t="7716" x="4238625" y="4595813"/>
          <p14:tracePt t="7725" x="4221163" y="4605338"/>
          <p14:tracePt t="7733" x="4211638" y="4614863"/>
          <p14:tracePt t="7741" x="4184650" y="4624388"/>
          <p14:tracePt t="7751" x="4175125" y="4624388"/>
          <p14:tracePt t="7756" x="4129088" y="4641850"/>
          <p14:tracePt t="7765" x="4048125" y="4651375"/>
          <p14:tracePt t="7772" x="3956050" y="4678363"/>
          <p14:tracePt t="7781" x="3846513" y="4697413"/>
          <p14:tracePt t="7789" x="3729038" y="4714875"/>
          <p14:tracePt t="7797" x="3619500" y="4724400"/>
          <p14:tracePt t="7805" x="3527425" y="4741863"/>
          <p14:tracePt t="7814" x="3400425" y="4741863"/>
          <p14:tracePt t="7822" x="3309938" y="4741863"/>
          <p14:tracePt t="7829" x="3200400" y="4741863"/>
          <p14:tracePt t="7838" x="3117850" y="4741863"/>
          <p14:tracePt t="7846" x="3044825" y="4741863"/>
          <p14:tracePt t="7854" x="2990850" y="4741863"/>
          <p14:tracePt t="7862" x="2944813" y="4724400"/>
          <p14:tracePt t="7870" x="2917825" y="4714875"/>
          <p14:tracePt t="7889" x="2862263" y="4687888"/>
          <p14:tracePt t="7894" x="2835275" y="4678363"/>
          <p14:tracePt t="7903" x="2808288" y="4668838"/>
          <p14:tracePt t="7910" x="2771775" y="4632325"/>
          <p14:tracePt t="7917" x="2752725" y="4624388"/>
          <p14:tracePt t="7926" x="2725738" y="4595813"/>
          <p14:tracePt t="7934" x="2716213" y="4587875"/>
          <p14:tracePt t="7942" x="2689225" y="4559300"/>
          <p14:tracePt t="7951" x="2679700" y="4541838"/>
          <p14:tracePt t="7957" x="2643188" y="4478338"/>
          <p14:tracePt t="7967" x="2635250" y="4468813"/>
          <p14:tracePt t="7973" x="2625725" y="4441825"/>
          <p14:tracePt t="7983" x="2616200" y="4422775"/>
          <p14:tracePt t="7990" x="2598738" y="4386263"/>
          <p14:tracePt t="7998" x="2598738" y="4376738"/>
          <p14:tracePt t="8006" x="2579688" y="4340225"/>
          <p14:tracePt t="8014" x="2570163" y="4322763"/>
          <p14:tracePt t="8022" x="2570163" y="4313238"/>
          <p14:tracePt t="8029" x="2552700" y="4295775"/>
          <p14:tracePt t="8038" x="2543175" y="4286250"/>
          <p14:tracePt t="8046" x="2543175" y="4268788"/>
          <p14:tracePt t="8054" x="2533650" y="4259263"/>
          <p14:tracePt t="8062" x="2525713" y="4240213"/>
          <p14:tracePt t="8070" x="2525713" y="4213225"/>
          <p14:tracePt t="8078" x="2506663" y="4167188"/>
          <p14:tracePt t="8087" x="2498725" y="4149725"/>
          <p14:tracePt t="8094" x="2498725" y="4113213"/>
          <p14:tracePt t="8103" x="2489200" y="4094163"/>
          <p14:tracePt t="8110" x="2479675" y="4040188"/>
          <p14:tracePt t="8117" x="2452688" y="4003675"/>
          <p14:tracePt t="8126" x="2452688" y="3967163"/>
          <p14:tracePt t="8134" x="2452688" y="3940175"/>
          <p14:tracePt t="8142" x="2452688" y="3903663"/>
          <p14:tracePt t="8151" x="2452688" y="3884613"/>
          <p14:tracePt t="8158" x="2443163" y="3857625"/>
          <p14:tracePt t="8167" x="2443163" y="3840163"/>
          <p14:tracePt t="8174" x="2443163" y="3821113"/>
          <p14:tracePt t="8183" x="2443163" y="3811588"/>
          <p14:tracePt t="8198" x="2443163" y="3784600"/>
          <p14:tracePt t="8206" x="2452688" y="3775075"/>
          <p14:tracePt t="8213" x="2470150" y="3757613"/>
          <p14:tracePt t="8222" x="2489200" y="3738563"/>
          <p14:tracePt t="8230" x="2525713" y="3702050"/>
          <p14:tracePt t="8237" x="2562225" y="3684588"/>
          <p14:tracePt t="8246" x="2635250" y="3648075"/>
          <p14:tracePt t="8253" x="2744788" y="3629025"/>
          <p14:tracePt t="8261" x="2808288" y="3602038"/>
          <p14:tracePt t="8271" x="2898775" y="3575050"/>
          <p14:tracePt t="8278" x="3008313" y="3565525"/>
          <p14:tracePt t="8287" x="3100388" y="3565525"/>
          <p14:tracePt t="8294" x="3208338" y="3565525"/>
          <p14:tracePt t="8302" x="3336925" y="3565525"/>
          <p14:tracePt t="8310" x="3446463" y="3565525"/>
          <p14:tracePt t="8318" x="3573463" y="3565525"/>
          <p14:tracePt t="8326" x="3702050" y="3565525"/>
          <p14:tracePt t="8335" x="3810000" y="3565525"/>
          <p14:tracePt t="8342" x="3929063" y="3565525"/>
          <p14:tracePt t="8351" x="4021138" y="3565525"/>
          <p14:tracePt t="8358" x="4111625" y="3565525"/>
          <p14:tracePt t="8368" x="4202113" y="3565525"/>
          <p14:tracePt t="8374" x="4303713" y="3611563"/>
          <p14:tracePt t="8383" x="4394200" y="3621088"/>
          <p14:tracePt t="8390" x="4457700" y="3648075"/>
          <p14:tracePt t="8398" x="4503738" y="3684588"/>
          <p14:tracePt t="8406" x="4567238" y="3738563"/>
          <p14:tracePt t="8414" x="4603750" y="3767138"/>
          <p14:tracePt t="8421" x="4649788" y="3821113"/>
          <p14:tracePt t="8430" x="4703763" y="3884613"/>
          <p14:tracePt t="8437" x="4730750" y="3967163"/>
          <p14:tracePt t="8446" x="4767263" y="4030663"/>
          <p14:tracePt t="8453" x="4776788" y="4086225"/>
          <p14:tracePt t="8462" x="4786313" y="4113213"/>
          <p14:tracePt t="8471" x="4813300" y="4159250"/>
          <p14:tracePt t="8478" x="4813300" y="4203700"/>
          <p14:tracePt t="8487" x="4813300" y="4232275"/>
          <p14:tracePt t="8494" x="4813300" y="4259263"/>
          <p14:tracePt t="8503" x="4813300" y="4286250"/>
          <p14:tracePt t="8510" x="4813300" y="4313238"/>
          <p14:tracePt t="8517" x="4813300" y="4349750"/>
          <p14:tracePt t="8526" x="4813300" y="4386263"/>
          <p14:tracePt t="8534" x="4813300" y="4413250"/>
          <p14:tracePt t="8542" x="4795838" y="4459288"/>
          <p14:tracePt t="8550" x="4759325" y="4522788"/>
          <p14:tracePt t="8558" x="4722813" y="4587875"/>
          <p14:tracePt t="8567" x="4667250" y="4651375"/>
          <p14:tracePt t="8574" x="4613275" y="4724400"/>
          <p14:tracePt t="8583" x="4549775" y="4768850"/>
          <p14:tracePt t="8590" x="4484688" y="4841875"/>
          <p14:tracePt t="8598" x="4467225" y="4860925"/>
          <p14:tracePt t="8605" x="4403725" y="4914900"/>
          <p14:tracePt t="8614" x="4303713" y="4979988"/>
          <p14:tracePt t="8622" x="4230688" y="5006975"/>
          <p14:tracePt t="8630" x="4148138" y="5043488"/>
          <p14:tracePt t="8638" x="4011613" y="5070475"/>
          <p14:tracePt t="8646" x="3929063" y="5116513"/>
          <p14:tracePt t="8653" x="3838575" y="5126038"/>
          <p14:tracePt t="8662" x="3709988" y="5143500"/>
          <p14:tracePt t="8670" x="3619500" y="5143500"/>
          <p14:tracePt t="8678" x="3546475" y="5143500"/>
          <p14:tracePt t="8685" x="3419475" y="5143500"/>
          <p14:tracePt t="8693" x="3346450" y="5143500"/>
          <p14:tracePt t="8700" x="3254375" y="5143500"/>
          <p14:tracePt t="8709" x="3144838" y="5143500"/>
          <p14:tracePt t="8716" x="3044825" y="5143500"/>
          <p14:tracePt t="8725" x="2935288" y="5133975"/>
          <p14:tracePt t="8733" x="2862263" y="5106988"/>
          <p14:tracePt t="8741" x="2744788" y="5080000"/>
          <p14:tracePt t="8749" x="2643188" y="5024438"/>
          <p14:tracePt t="8757" x="2552700" y="4997450"/>
          <p14:tracePt t="8766" x="2433638" y="4943475"/>
          <p14:tracePt t="8773" x="2352675" y="4887913"/>
          <p14:tracePt t="8782" x="2270125" y="4833938"/>
          <p14:tracePt t="8789" x="2187575" y="4768850"/>
          <p14:tracePt t="8798" x="2151063" y="4741863"/>
          <p14:tracePt t="8805" x="2106613" y="4697413"/>
          <p14:tracePt t="8814" x="2097088" y="4660900"/>
          <p14:tracePt t="8821" x="2060575" y="4614863"/>
          <p14:tracePt t="8830" x="2051050" y="4578350"/>
          <p14:tracePt t="8837" x="2041525" y="4478338"/>
          <p14:tracePt t="8845" x="2014538" y="4449763"/>
          <p14:tracePt t="8853" x="2005013" y="4368800"/>
          <p14:tracePt t="8861" x="1997075" y="4303713"/>
          <p14:tracePt t="8869" x="1978025" y="4249738"/>
          <p14:tracePt t="8886" x="1960563" y="4159250"/>
          <p14:tracePt t="8893" x="1941513" y="4094163"/>
          <p14:tracePt t="8903" x="1941513" y="4057650"/>
          <p14:tracePt t="8909" x="1941513" y="4003675"/>
          <p14:tracePt t="8918" x="1941513" y="3967163"/>
          <p14:tracePt t="8925" x="1941513" y="3948113"/>
          <p14:tracePt t="8933" x="1941513" y="3911600"/>
          <p14:tracePt t="8941" x="1941513" y="3894138"/>
          <p14:tracePt t="8950" x="1941513" y="3867150"/>
          <p14:tracePt t="8957" x="1968500" y="3840163"/>
          <p14:tracePt t="8966" x="1987550" y="3803650"/>
          <p14:tracePt t="8973" x="2005013" y="3775075"/>
          <p14:tracePt t="8982" x="2024063" y="3757613"/>
          <p14:tracePt t="8989" x="2060575" y="3730625"/>
          <p14:tracePt t="8997" x="2078038" y="3702050"/>
          <p14:tracePt t="9005" x="2097088" y="3684588"/>
          <p14:tracePt t="9013" x="2124075" y="3665538"/>
          <p14:tracePt t="9021" x="2143125" y="3657600"/>
          <p14:tracePt t="9029" x="2170113" y="3648075"/>
          <p14:tracePt t="9037" x="2206625" y="3638550"/>
          <p14:tracePt t="9045" x="2260600" y="3638550"/>
          <p14:tracePt t="9053" x="2306638" y="3638550"/>
          <p14:tracePt t="9061" x="2360613" y="3611563"/>
          <p14:tracePt t="9069" x="2452688" y="3611563"/>
          <p14:tracePt t="9078" x="2562225" y="3611563"/>
          <p14:tracePt t="9085" x="2689225" y="3611563"/>
          <p14:tracePt t="9093" x="2852738" y="3611563"/>
          <p14:tracePt t="9101" x="3035300" y="3621088"/>
          <p14:tracePt t="9109" x="3273425" y="3657600"/>
          <p14:tracePt t="9117" x="3455988" y="3702050"/>
          <p14:tracePt t="9125" x="3702050" y="3784600"/>
          <p14:tracePt t="9133" x="4075113" y="3894138"/>
          <p14:tracePt t="9140" x="4348163" y="3930650"/>
          <p14:tracePt t="9149" x="4613275" y="4013200"/>
          <p14:tracePt t="9156" x="4803775" y="4076700"/>
          <p14:tracePt t="9165" x="4959350" y="4130675"/>
          <p14:tracePt t="9172" x="5041900" y="4176713"/>
          <p14:tracePt t="9180" x="5105400" y="4213225"/>
          <p14:tracePt t="9189" x="5122863" y="4232275"/>
          <p14:tracePt t="9197" x="5141913" y="4259263"/>
          <p14:tracePt t="9205" x="5151438" y="4303713"/>
          <p14:tracePt t="9213" x="5151438" y="4332288"/>
          <p14:tracePt t="9222" x="5159375" y="4376738"/>
          <p14:tracePt t="9230" x="5178425" y="4432300"/>
          <p14:tracePt t="9238" x="5178425" y="4486275"/>
          <p14:tracePt t="9246" x="5178425" y="4551363"/>
          <p14:tracePt t="9254" x="5178425" y="4587875"/>
          <p14:tracePt t="9262" x="5178425" y="4641850"/>
          <p14:tracePt t="9270" x="5178425" y="4687888"/>
          <p14:tracePt t="9278" x="5178425" y="4724400"/>
          <p14:tracePt t="9285" x="5178425" y="4741863"/>
          <p14:tracePt t="9294" x="5151438" y="4778375"/>
          <p14:tracePt t="9303" x="5132388" y="4797425"/>
          <p14:tracePt t="9310" x="5122863" y="4824413"/>
          <p14:tracePt t="9317" x="5095875" y="4851400"/>
          <p14:tracePt t="9326" x="5086350" y="4860925"/>
          <p14:tracePt t="9334" x="5078413" y="4870450"/>
          <p14:tracePt t="9342" x="5049838" y="4897438"/>
          <p14:tracePt t="9350" x="5022850" y="4897438"/>
          <p14:tracePt t="9358" x="4959350" y="4933950"/>
          <p14:tracePt t="9367" x="4886325" y="4960938"/>
          <p14:tracePt t="9373" x="4767263" y="5006975"/>
          <p14:tracePt t="9383" x="4659313" y="5016500"/>
          <p14:tracePt t="9390" x="4513263" y="5033963"/>
          <p14:tracePt t="9398" x="4384675" y="5043488"/>
          <p14:tracePt t="9406" x="4230688" y="5080000"/>
          <p14:tracePt t="9414" x="4084638" y="5080000"/>
          <p14:tracePt t="9422" x="3956050" y="5080000"/>
          <p14:tracePt t="9430" x="3865563" y="5080000"/>
          <p14:tracePt t="9438" x="3775075" y="5080000"/>
          <p14:tracePt t="9446" x="3702050" y="5080000"/>
          <p14:tracePt t="9454" x="3646488" y="5080000"/>
          <p14:tracePt t="9462" x="3629025" y="5080000"/>
          <p14:tracePt t="9469" x="3582988" y="5080000"/>
          <p14:tracePt t="9485" x="3556000" y="5080000"/>
          <p14:tracePt t="9494" x="3536950" y="5080000"/>
          <p14:tracePt t="9502" x="3509963" y="5070475"/>
          <p14:tracePt t="9510" x="3490913" y="5070475"/>
          <p14:tracePt t="9517" x="3446463" y="5060950"/>
          <p14:tracePt t="9526" x="3400425" y="5024438"/>
          <p14:tracePt t="9534" x="3382963" y="5016500"/>
          <p14:tracePt t="9542" x="3317875" y="4997450"/>
          <p14:tracePt t="9551" x="3273425" y="4960938"/>
          <p14:tracePt t="9558" x="3208338" y="4924425"/>
          <p14:tracePt t="9567" x="3181350" y="4887913"/>
          <p14:tracePt t="9574" x="3127375" y="4841875"/>
          <p14:tracePt t="9584" x="3100388" y="4805363"/>
          <p14:tracePt t="9590" x="3071813" y="4760913"/>
          <p14:tracePt t="9598" x="3035300" y="4714875"/>
          <p14:tracePt t="9605" x="3008313" y="4624388"/>
          <p14:tracePt t="9613" x="2998788" y="4559300"/>
          <p14:tracePt t="9621" x="2971800" y="4495800"/>
          <p14:tracePt t="9628" x="2962275" y="4441825"/>
          <p14:tracePt t="9636" x="2954338" y="4376738"/>
          <p14:tracePt t="9644" x="2954338" y="4322763"/>
          <p14:tracePt t="9652" x="2954338" y="4295775"/>
          <p14:tracePt t="9660" x="2954338" y="4259263"/>
          <p14:tracePt t="9674" x="2954338" y="4203700"/>
          <p14:tracePt t="9676" x="2954338" y="4159250"/>
          <p14:tracePt t="9684" x="2954338" y="4122738"/>
          <p14:tracePt t="9692" x="2954338" y="4086225"/>
          <p14:tracePt t="9700" x="2954338" y="4049713"/>
          <p14:tracePt t="9708" x="2962275" y="3994150"/>
          <p14:tracePt t="9717" x="2971800" y="3957638"/>
          <p14:tracePt t="9724" x="2990850" y="3930650"/>
          <p14:tracePt t="9733" x="3027363" y="3857625"/>
          <p14:tracePt t="9740" x="3054350" y="3811588"/>
          <p14:tracePt t="9749" x="3108325" y="3748088"/>
          <p14:tracePt t="9756" x="3190875" y="3675063"/>
          <p14:tracePt t="9765" x="3309938" y="3602038"/>
          <p14:tracePt t="9772" x="3427413" y="3538538"/>
          <p14:tracePt t="9780" x="3582988" y="3482975"/>
          <p14:tracePt t="9789" x="3729038" y="3438525"/>
          <p14:tracePt t="9796" x="3892550" y="3375025"/>
          <p14:tracePt t="9805" x="4048125" y="3328988"/>
          <p14:tracePt t="9813" x="4194175" y="3319463"/>
          <p14:tracePt t="9820" x="4303713" y="3319463"/>
          <p14:tracePt t="9828" x="4413250" y="3302000"/>
          <p14:tracePt t="9836" x="4513263" y="3292475"/>
          <p14:tracePt t="9845" x="4586288" y="3292475"/>
          <p14:tracePt t="9852" x="4640263" y="3292475"/>
          <p14:tracePt t="9860" x="4659313" y="3292475"/>
          <p14:tracePt t="9868" x="4686300" y="3292475"/>
          <p14:tracePt t="9876" x="4695825" y="3292475"/>
          <p14:tracePt t="9884" x="4703763" y="3292475"/>
          <p14:tracePt t="9908" x="4740275" y="3292475"/>
          <p14:tracePt t="9917" x="4776788" y="3292475"/>
          <p14:tracePt t="9924" x="4840288" y="3319463"/>
          <p14:tracePt t="9934" x="4941888" y="3346450"/>
          <p14:tracePt t="9942" x="5014913" y="3355975"/>
          <p14:tracePt t="9949" x="5132388" y="3402013"/>
          <p14:tracePt t="9956" x="5224463" y="3429000"/>
          <p14:tracePt t="9966" x="5341938" y="3465513"/>
          <p14:tracePt t="9972" x="5397500" y="3465513"/>
          <p14:tracePt t="9981" x="5405438" y="3475038"/>
          <p14:tracePt t="9988" x="5434013" y="3482975"/>
          <p14:tracePt t="10013" x="5451475" y="3492500"/>
          <p14:tracePt t="10021" x="5461000" y="3502025"/>
          <p14:tracePt t="10029" x="5478463" y="3519488"/>
          <p14:tracePt t="10038" x="5497513" y="3529013"/>
          <p14:tracePt t="10046" x="5507038" y="3538538"/>
          <p14:tracePt t="10054" x="5534025" y="3565525"/>
          <p14:tracePt t="10062" x="5543550" y="3584575"/>
          <p14:tracePt t="10072" x="5551488" y="3602038"/>
          <p14:tracePt t="10078" x="5588000" y="3629025"/>
          <p14:tracePt t="10087" x="5616575" y="3684588"/>
          <p14:tracePt t="10094" x="5653088" y="3730625"/>
          <p14:tracePt t="10102" x="5680075" y="3775075"/>
          <p14:tracePt t="10110" x="5697538" y="3803650"/>
          <p14:tracePt t="10117" x="5716588" y="3830638"/>
          <p14:tracePt t="10126" x="5716588" y="3867150"/>
          <p14:tracePt t="10135" x="5734050" y="3884613"/>
          <p14:tracePt t="10142" x="5734050" y="3903663"/>
          <p14:tracePt t="10151" x="5734050" y="3911600"/>
          <p14:tracePt t="10167" x="5734050" y="3940175"/>
          <p14:tracePt t="10174" x="5734050" y="3948113"/>
          <p14:tracePt t="10190" x="5734050" y="3957638"/>
          <p14:tracePt t="10206" x="5734050" y="3967163"/>
          <p14:tracePt t="10222" x="5734050" y="3984625"/>
          <p14:tracePt t="10230" x="5734050" y="3994150"/>
          <p14:tracePt t="10245" x="5734050" y="4003675"/>
          <p14:tracePt t="10253" x="5743575" y="4030663"/>
          <p14:tracePt t="10269" x="5743575" y="4040188"/>
          <p14:tracePt t="10277" x="5753100" y="4067175"/>
          <p14:tracePt t="10293" x="5753100" y="4076700"/>
          <p14:tracePt t="10366" x="5753100" y="4086225"/>
          <p14:tracePt t="10678" x="5761038" y="4086225"/>
          <p14:tracePt t="10694" x="5780088" y="4067175"/>
          <p14:tracePt t="10718" x="5789613" y="4040188"/>
          <p14:tracePt t="10742" x="5797550" y="4030663"/>
          <p14:tracePt t="10750" x="5797550" y="4021138"/>
          <p14:tracePt t="10758" x="5807075" y="4013200"/>
          <p14:tracePt t="10767" x="5807075" y="4003675"/>
          <p14:tracePt t="10774" x="5816600" y="3994150"/>
          <p14:tracePt t="10784" x="5826125" y="3984625"/>
          <p14:tracePt t="10800" x="5834063" y="3984625"/>
          <p14:tracePt t="10821" x="5834063" y="3976688"/>
          <p14:tracePt t="10829" x="5834063" y="3967163"/>
          <p14:tracePt t="10845" x="5834063" y="3957638"/>
          <p14:tracePt t="11606" x="5834063" y="3940175"/>
          <p14:tracePt t="11615" x="5834063" y="3930650"/>
          <p14:tracePt t="11622" x="5834063" y="3921125"/>
          <p14:tracePt t="11630" x="5834063" y="3911600"/>
          <p14:tracePt t="11638" x="5834063" y="3903663"/>
          <p14:tracePt t="11654" x="5834063" y="3884613"/>
          <p14:tracePt t="11662" x="5834063" y="3867150"/>
          <p14:tracePt t="11678" x="5834063" y="3857625"/>
          <p14:tracePt t="11702" x="5834063" y="3840163"/>
          <p14:tracePt t="11710" x="5826125" y="3821113"/>
          <p14:tracePt t="11726" x="5816600" y="3811588"/>
          <p14:tracePt t="11750" x="5816600" y="3803650"/>
          <p14:tracePt t="11758" x="5807075" y="3794125"/>
          <p14:tracePt t="11768" x="5797550" y="3784600"/>
          <p14:tracePt t="11774" x="5789613" y="3775075"/>
          <p14:tracePt t="11790" x="5780088" y="3767138"/>
          <p14:tracePt t="11801" x="5770563" y="3767138"/>
          <p14:tracePt t="11814" x="5753100" y="3767138"/>
          <p14:tracePt t="11830" x="5743575" y="3767138"/>
          <p14:tracePt t="11838" x="5734050" y="3757613"/>
          <p14:tracePt t="11846" x="5724525" y="3748088"/>
          <p14:tracePt t="11854" x="5707063" y="3748088"/>
          <p14:tracePt t="11872" x="5688013" y="3738563"/>
          <p14:tracePt t="11878" x="5661025" y="3730625"/>
          <p14:tracePt t="11894" x="5653088" y="3730625"/>
          <p14:tracePt t="11903" x="5634038" y="3711575"/>
          <p14:tracePt t="11910" x="5616575" y="3711575"/>
          <p14:tracePt t="11917" x="5607050" y="3702050"/>
          <p14:tracePt t="11926" x="5607050" y="3694113"/>
          <p14:tracePt t="11934" x="5597525" y="3684588"/>
          <p14:tracePt t="11942" x="5580063" y="3675063"/>
          <p14:tracePt t="11951" x="5570538" y="3657600"/>
          <p14:tracePt t="11958" x="5561013" y="3648075"/>
          <p14:tracePt t="11967" x="5551488" y="3629025"/>
          <p14:tracePt t="11974" x="5534025" y="3611563"/>
          <p14:tracePt t="11990" x="5524500" y="3592513"/>
          <p14:tracePt t="11998" x="5524500" y="3575050"/>
          <p14:tracePt t="12014" x="5514975" y="3556000"/>
          <p14:tracePt t="12038" x="5514975" y="3538538"/>
          <p14:tracePt t="12054" x="5514975" y="3529013"/>
          <p14:tracePt t="12078" x="5507038" y="3519488"/>
          <p14:tracePt t="12142" x="5507038" y="3502025"/>
          <p14:tracePt t="12150" x="5507038" y="3492500"/>
          <p14:tracePt t="12174" x="5507038" y="3482975"/>
          <p14:tracePt t="12198" x="5507038" y="3475038"/>
          <p14:tracePt t="12214" x="5507038" y="3465513"/>
          <p14:tracePt t="12238" x="5507038" y="3455988"/>
          <p14:tracePt t="12246" x="5507038" y="3446463"/>
          <p14:tracePt t="12254" x="5507038" y="3429000"/>
          <p14:tracePt t="12262" x="5514975" y="3411538"/>
          <p14:tracePt t="12270" x="5524500" y="3402013"/>
          <p14:tracePt t="12278" x="5543550" y="3382963"/>
          <p14:tracePt t="12287" x="5543550" y="3365500"/>
          <p14:tracePt t="12294" x="5551488" y="3355975"/>
          <p14:tracePt t="12310" x="5561013" y="3346450"/>
          <p14:tracePt t="12334" x="5570538" y="3338513"/>
          <p14:tracePt t="12358" x="5580063" y="3328988"/>
          <p14:tracePt t="12805" x="5580063" y="3319463"/>
          <p14:tracePt t="12813" x="5570538" y="3319463"/>
          <p14:tracePt t="12821" x="5561013" y="3319463"/>
          <p14:tracePt t="12854" x="5543550" y="3319463"/>
          <p14:tracePt t="12886" x="5534025" y="3319463"/>
          <p14:tracePt t="12894" x="5524500" y="3319463"/>
          <p14:tracePt t="12902" x="5497513" y="3319463"/>
          <p14:tracePt t="12910" x="5487988" y="3319463"/>
          <p14:tracePt t="12918" x="5470525" y="3319463"/>
          <p14:tracePt t="12926" x="5441950" y="3328988"/>
          <p14:tracePt t="12934" x="5424488" y="3328988"/>
          <p14:tracePt t="12942" x="5387975" y="3328988"/>
          <p14:tracePt t="12951" x="5378450" y="3328988"/>
          <p14:tracePt t="12958" x="5360988" y="3328988"/>
          <p14:tracePt t="12968" x="5351463" y="3328988"/>
          <p14:tracePt t="12974" x="5341938" y="3328988"/>
          <p14:tracePt t="12998" x="5334000" y="3328988"/>
          <p14:tracePt t="13038" x="5324475" y="3328988"/>
          <p14:tracePt t="13046" x="5314950" y="3319463"/>
          <p14:tracePt t="13062" x="5305425" y="3319463"/>
          <p14:tracePt t="13078" x="5305425" y="3302000"/>
          <p14:tracePt t="13086" x="5297488" y="3292475"/>
          <p14:tracePt t="13110" x="5297488" y="3282950"/>
          <p14:tracePt t="13126" x="5297488" y="3273425"/>
          <p14:tracePt t="13142" x="5297488" y="3255963"/>
          <p14:tracePt t="13158" x="5287963" y="3255963"/>
          <p14:tracePt t="13174" x="5287963" y="3246438"/>
          <p14:tracePt t="13190" x="5287963" y="3236913"/>
          <p14:tracePt t="13214" x="5287963" y="3219450"/>
          <p14:tracePt t="13222" x="5287963" y="3209925"/>
          <p14:tracePt t="13230" x="5287963" y="3200400"/>
          <p14:tracePt t="13238" x="5278438" y="3192463"/>
          <p14:tracePt t="13254" x="5268913" y="3163888"/>
          <p14:tracePt t="13270" x="5268913" y="3155950"/>
          <p14:tracePt t="13278" x="5268913" y="3136900"/>
          <p14:tracePt t="13286" x="5268913" y="3119438"/>
          <p14:tracePt t="13294" x="5268913" y="3109913"/>
          <p14:tracePt t="13302" x="5268913" y="3090863"/>
          <p14:tracePt t="13310" x="5268913" y="3082925"/>
          <p14:tracePt t="13317" x="5268913" y="3073400"/>
          <p14:tracePt t="13326" x="5268913" y="3054350"/>
          <p14:tracePt t="13342" x="5268913" y="3036888"/>
          <p14:tracePt t="13352" x="5278438" y="3027363"/>
          <p14:tracePt t="13356" x="5287963" y="3017838"/>
          <p14:tracePt t="13365" x="5297488" y="3017838"/>
          <p14:tracePt t="13372" x="5314950" y="3000375"/>
          <p14:tracePt t="13397" x="5324475" y="3000375"/>
          <p14:tracePt t="13421" x="5334000" y="3000375"/>
          <p14:tracePt t="13430" x="5341938" y="3000375"/>
          <p14:tracePt t="13438" x="5351463" y="3000375"/>
          <p14:tracePt t="13446" x="5360988" y="3000375"/>
          <p14:tracePt t="13454" x="5378450" y="3000375"/>
          <p14:tracePt t="13470" x="5387975" y="3000375"/>
          <p14:tracePt t="13494" x="5414963" y="3000375"/>
          <p14:tracePt t="13502" x="5434013" y="3000375"/>
          <p14:tracePt t="13510" x="5461000" y="3000375"/>
          <p14:tracePt t="13517" x="5478463" y="3000375"/>
          <p14:tracePt t="13526" x="5487988" y="3000375"/>
          <p14:tracePt t="13534" x="5507038" y="3000375"/>
          <p14:tracePt t="13542" x="5514975" y="3000375"/>
          <p14:tracePt t="13551" x="5534025" y="3000375"/>
          <p14:tracePt t="13568" x="5551488" y="3009900"/>
          <p14:tracePt t="13574" x="5561013" y="3009900"/>
          <p14:tracePt t="13590" x="5570538" y="3017838"/>
          <p14:tracePt t="13630" x="5570538" y="3027363"/>
          <p14:tracePt t="13638" x="5570538" y="3036888"/>
          <p14:tracePt t="13646" x="5580063" y="3036888"/>
          <p14:tracePt t="13662" x="5588000" y="3046413"/>
          <p14:tracePt t="13670" x="5597525" y="3054350"/>
          <p14:tracePt t="13678" x="5597525" y="3063875"/>
          <p14:tracePt t="13687" x="5607050" y="3073400"/>
          <p14:tracePt t="13703" x="5616575" y="3082925"/>
          <p14:tracePt t="13710" x="5616575" y="3090863"/>
          <p14:tracePt t="13718" x="5624513" y="3119438"/>
          <p14:tracePt t="13734" x="5643563" y="3136900"/>
          <p14:tracePt t="13742" x="5653088" y="3136900"/>
          <p14:tracePt t="13751" x="5653088" y="3146425"/>
          <p14:tracePt t="13768" x="5653088" y="3155950"/>
          <p14:tracePt t="13774" x="5661025" y="3163888"/>
          <p14:tracePt t="13806" x="5661025" y="3173413"/>
          <p14:tracePt t="13846" x="5661025" y="3192463"/>
          <p14:tracePt t="13862" x="5661025" y="3200400"/>
          <p14:tracePt t="14517" x="5661025" y="3209925"/>
          <p14:tracePt t="14525" x="5653088" y="3209925"/>
          <p14:tracePt t="14534" x="5643563" y="3209925"/>
          <p14:tracePt t="14542" x="5634038" y="3209925"/>
          <p14:tracePt t="14551" x="5607050" y="3209925"/>
          <p14:tracePt t="14567" x="5597525" y="3209925"/>
          <p14:tracePt t="16118" x="5588000" y="3209925"/>
          <p14:tracePt t="16430" x="5580063" y="3209925"/>
          <p14:tracePt t="16438" x="5570538" y="3219450"/>
          <p14:tracePt t="16478" x="5561013" y="3219450"/>
          <p14:tracePt t="16542" x="5551488" y="3219450"/>
          <p14:tracePt t="16558" x="5534025" y="3219450"/>
          <p14:tracePt t="16574" x="5524500" y="3219450"/>
          <p14:tracePt t="16605" x="5514975" y="3219450"/>
          <p14:tracePt t="16613" x="5507038" y="3228975"/>
          <p14:tracePt t="18230" x="5534025" y="3246438"/>
          <p14:tracePt t="18238" x="5607050" y="3246438"/>
          <p14:tracePt t="18246" x="5716588" y="3265488"/>
          <p14:tracePt t="18254" x="5780088" y="3273425"/>
          <p14:tracePt t="18262" x="5816600" y="3273425"/>
          <p14:tracePt t="18270" x="5853113" y="3292475"/>
          <p14:tracePt t="18278" x="5870575" y="3292475"/>
          <p14:tracePt t="18350" x="5880100" y="3302000"/>
          <p14:tracePt t="18382" x="5880100" y="3309938"/>
          <p14:tracePt t="18399" x="5880100" y="3328988"/>
          <p14:tracePt t="18542" x="5880100" y="3338513"/>
          <p14:tracePt t="18582" x="5889625" y="3338513"/>
          <p14:tracePt t="18599" x="5889625" y="3365500"/>
          <p14:tracePt t="18606" x="5889625" y="3411538"/>
          <p14:tracePt t="18614" x="5889625" y="3438525"/>
          <p14:tracePt t="18622" x="5889625" y="3465513"/>
          <p14:tracePt t="18630" x="5889625" y="3482975"/>
          <p14:tracePt t="18638" x="5889625" y="3511550"/>
          <p14:tracePt t="18646" x="5870575" y="3548063"/>
          <p14:tracePt t="18654" x="5862638" y="3556000"/>
          <p14:tracePt t="18662" x="5834063" y="3584575"/>
          <p14:tracePt t="18669" x="5826125" y="3584575"/>
          <p14:tracePt t="18677" x="5797550" y="3592513"/>
          <p14:tracePt t="18685" x="5753100" y="3629025"/>
          <p14:tracePt t="18693" x="5724525" y="3638550"/>
          <p14:tracePt t="18701" x="5653088" y="3675063"/>
          <p14:tracePt t="18709" x="5624513" y="3684588"/>
          <p14:tracePt t="18719" x="5580063" y="3694113"/>
          <p14:tracePt t="18725" x="5551488" y="3711575"/>
          <p14:tracePt t="18734" x="5507038" y="3738563"/>
          <p14:tracePt t="18741" x="5461000" y="3748088"/>
          <p14:tracePt t="18749" x="5424488" y="3767138"/>
          <p14:tracePt t="18757" x="5397500" y="3784600"/>
          <p14:tracePt t="18765" x="5397500" y="3794125"/>
          <p14:tracePt t="18773" x="5378450" y="3794125"/>
          <p14:tracePt t="18782" x="5368925" y="3794125"/>
          <p14:tracePt t="18814" x="5360988" y="3794125"/>
          <p14:tracePt t="18821" x="5351463" y="3803650"/>
          <p14:tracePt t="18837" x="5324475" y="3811588"/>
          <p14:tracePt t="18845" x="5314950" y="3821113"/>
          <p14:tracePt t="18861" x="5314950" y="3830638"/>
          <p14:tracePt t="18878" x="5297488" y="3830638"/>
          <p14:tracePt t="18888" x="5287963" y="3830638"/>
          <p14:tracePt t="18894" x="5278438" y="3830638"/>
          <p14:tracePt t="18910" x="5268913" y="3830638"/>
          <p14:tracePt t="18926" x="5251450" y="3830638"/>
          <p14:tracePt t="18942" x="5241925" y="3830638"/>
          <p14:tracePt t="18951" x="5232400" y="3830638"/>
          <p14:tracePt t="18958" x="5214938" y="3830638"/>
          <p14:tracePt t="18966" x="5195888" y="3830638"/>
          <p14:tracePt t="18974" x="5168900" y="3830638"/>
          <p14:tracePt t="18983" x="5151438" y="3830638"/>
          <p14:tracePt t="18990" x="5122863" y="3830638"/>
          <p14:tracePt t="19000" x="5114925" y="3830638"/>
          <p14:tracePt t="19005" x="5105400" y="3830638"/>
          <p14:tracePt t="19013" x="5095875" y="3830638"/>
          <p14:tracePt t="19021" x="5078413" y="3830638"/>
          <p14:tracePt t="19029" x="5059363" y="3830638"/>
          <p14:tracePt t="19045" x="5049838" y="3830638"/>
          <p14:tracePt t="19053" x="5032375" y="3830638"/>
          <p14:tracePt t="19061" x="5022850" y="3830638"/>
          <p14:tracePt t="19165" x="5014913" y="3821113"/>
          <p14:tracePt t="19181" x="4995863" y="3803650"/>
          <p14:tracePt t="19188" x="4986338" y="3803650"/>
          <p14:tracePt t="19197" x="4968875" y="3784600"/>
          <p14:tracePt t="19204" x="4941888" y="3767138"/>
          <p14:tracePt t="19212" x="4932363" y="3757613"/>
          <p14:tracePt t="19220" x="4895850" y="3748088"/>
          <p14:tracePt t="19229" x="4886325" y="3738563"/>
          <p14:tracePt t="19236" x="4849813" y="3730625"/>
          <p14:tracePt t="19244" x="4832350" y="3721100"/>
          <p14:tracePt t="19252" x="4813300" y="3711575"/>
          <p14:tracePt t="19260" x="4767263" y="3694113"/>
          <p14:tracePt t="19268" x="4759325" y="3684588"/>
          <p14:tracePt t="19276" x="4749800" y="3675063"/>
          <p14:tracePt t="19284" x="4749800" y="3665538"/>
          <p14:tracePt t="19292" x="4740275" y="3648075"/>
          <p14:tracePt t="19300" x="4730750" y="3629025"/>
          <p14:tracePt t="19308" x="4713288" y="3611563"/>
          <p14:tracePt t="19316" x="4713288" y="3592513"/>
          <p14:tracePt t="19324" x="4713288" y="3565525"/>
          <p14:tracePt t="19332" x="4713288" y="3556000"/>
          <p14:tracePt t="19340" x="4713288" y="3548063"/>
          <p14:tracePt t="19356" x="4703763" y="3529013"/>
          <p14:tracePt t="19365" x="4703763" y="3519488"/>
          <p14:tracePt t="19372" x="4703763" y="3502025"/>
          <p14:tracePt t="19389" x="4703763" y="3475038"/>
          <p14:tracePt t="19405" x="4703763" y="3465513"/>
          <p14:tracePt t="19413" x="4703763" y="3455988"/>
          <p14:tracePt t="19422" x="4703763" y="3446463"/>
          <p14:tracePt t="19429" x="4740275" y="3438525"/>
          <p14:tracePt t="19438" x="4786313" y="3429000"/>
          <p14:tracePt t="19446" x="4859338" y="3429000"/>
          <p14:tracePt t="19454" x="4932363" y="3429000"/>
          <p14:tracePt t="19462" x="5005388" y="3429000"/>
          <p14:tracePt t="19470" x="5068888" y="3429000"/>
          <p14:tracePt t="19478" x="5105400" y="3429000"/>
          <p14:tracePt t="19485" x="5151438" y="3429000"/>
          <p14:tracePt t="19501" x="5168900" y="3429000"/>
          <p14:tracePt t="19517" x="5178425" y="3438525"/>
          <p14:tracePt t="19533" x="5187950" y="3446463"/>
          <p14:tracePt t="19542" x="5187950" y="3455988"/>
          <p14:tracePt t="19566" x="5187950" y="3465513"/>
          <p14:tracePt t="19590" x="5187950" y="3475038"/>
          <p14:tracePt t="19599" x="5187950" y="3492500"/>
          <p14:tracePt t="19614" x="5187950" y="3502025"/>
          <p14:tracePt t="19622" x="5187950" y="3511550"/>
          <p14:tracePt t="19630" x="5187950" y="3519488"/>
          <p14:tracePt t="19646" x="5187950" y="3529013"/>
          <p14:tracePt t="19669" x="5187950" y="3538538"/>
          <p14:tracePt t="19830" x="5187950" y="3548063"/>
          <p14:tracePt t="19839" x="5187950" y="3556000"/>
          <p14:tracePt t="19846" x="5178425" y="3584575"/>
          <p14:tracePt t="19854" x="5159375" y="3638550"/>
          <p14:tracePt t="19862" x="5132388" y="3657600"/>
          <p14:tracePt t="19884" x="5086350" y="3784600"/>
          <p14:tracePt t="19886" x="5086350" y="3811588"/>
          <p14:tracePt t="19894" x="5078413" y="3830638"/>
          <p14:tracePt t="19903" x="5078413" y="3848100"/>
          <p14:tracePt t="19910" x="5068888" y="3857625"/>
          <p14:tracePt t="20214" x="5078413" y="3857625"/>
          <p14:tracePt t="20222" x="5086350" y="3857625"/>
          <p14:tracePt t="20230" x="5114925" y="3857625"/>
          <p14:tracePt t="20246" x="5122863" y="3857625"/>
          <p14:tracePt t="20253" x="5132388" y="3857625"/>
          <p14:tracePt t="20261" x="5151438" y="3857625"/>
          <p14:tracePt t="20277" x="5159375" y="3857625"/>
          <p14:tracePt t="20285" x="5168900" y="3857625"/>
          <p14:tracePt t="20301" x="5178425" y="3857625"/>
          <p14:tracePt t="20318" x="5187950" y="3857625"/>
          <p14:tracePt t="20342" x="5195888" y="3857625"/>
          <p14:tracePt t="20478" x="5195888" y="3867150"/>
          <p14:tracePt t="20486" x="5187950" y="3867150"/>
          <p14:tracePt t="20495" x="5178425" y="3894138"/>
          <p14:tracePt t="20502" x="5159375" y="3903663"/>
          <p14:tracePt t="20510" x="5159375" y="3911600"/>
          <p14:tracePt t="20517" x="5122863" y="3921125"/>
          <p14:tracePt t="20525" x="5086350" y="3957638"/>
          <p14:tracePt t="20533" x="5041900" y="3967163"/>
          <p14:tracePt t="20540" x="5032375" y="3967163"/>
          <p14:tracePt t="20548" x="4986338" y="3984625"/>
          <p14:tracePt t="20557" x="4949825" y="3994150"/>
          <p14:tracePt t="20565" x="4913313" y="4013200"/>
          <p14:tracePt t="20572" x="4895850" y="4013200"/>
          <p14:tracePt t="20581" x="4868863" y="4021138"/>
          <p14:tracePt t="20588" x="4859338" y="4021138"/>
          <p14:tracePt t="20597" x="4832350" y="4021138"/>
          <p14:tracePt t="20605" x="4822825" y="4021138"/>
          <p14:tracePt t="20614" x="4803775" y="4021138"/>
          <p14:tracePt t="20621" x="4786313" y="4021138"/>
          <p14:tracePt t="20630" x="4776788" y="4021138"/>
          <p14:tracePt t="20638" x="4767263" y="4021138"/>
          <p14:tracePt t="20646" x="4749800" y="4021138"/>
          <p14:tracePt t="20670" x="4740275" y="4021138"/>
          <p14:tracePt t="20686" x="4722813" y="4013200"/>
          <p14:tracePt t="20702" x="4722813" y="4003675"/>
          <p14:tracePt t="20717" x="4713288" y="3994150"/>
          <p14:tracePt t="20732" x="4713288" y="3976688"/>
          <p14:tracePt t="20780" x="4713288" y="3967163"/>
          <p14:tracePt t="20797" x="4713288" y="3957638"/>
          <p14:tracePt t="20820" x="4713288" y="3940175"/>
          <p14:tracePt t="20836" x="4713288" y="3930650"/>
          <p14:tracePt t="20853" x="4713288" y="3921125"/>
          <p14:tracePt t="20869" x="4713288" y="3911600"/>
          <p14:tracePt t="20877" x="4713288" y="3903663"/>
          <p14:tracePt t="20885" x="4722813" y="3894138"/>
          <p14:tracePt t="20894" x="4730750" y="3894138"/>
          <p14:tracePt t="20901" x="4740275" y="3884613"/>
          <p14:tracePt t="20909" x="4776788" y="3884613"/>
          <p14:tracePt t="20917" x="4795838" y="3875088"/>
          <p14:tracePt t="20925" x="4822825" y="3875088"/>
          <p14:tracePt t="20934" x="4859338" y="3875088"/>
          <p14:tracePt t="20941" x="4876800" y="3875088"/>
          <p14:tracePt t="20950" x="4922838" y="3875088"/>
          <p14:tracePt t="20957" x="4959350" y="3875088"/>
          <p14:tracePt t="20966" x="4986338" y="3875088"/>
          <p14:tracePt t="20973" x="5032375" y="3875088"/>
          <p14:tracePt t="20982" x="5068888" y="3875088"/>
          <p14:tracePt t="20989" x="5086350" y="3875088"/>
          <p14:tracePt t="20999" x="5132388" y="3884613"/>
          <p14:tracePt t="21005" x="5141913" y="3884613"/>
          <p14:tracePt t="21014" x="5159375" y="3894138"/>
          <p14:tracePt t="21029" x="5168900" y="3894138"/>
          <p14:tracePt t="21150" x="5178425" y="3894138"/>
          <p14:tracePt t="21158" x="5205413" y="3894138"/>
          <p14:tracePt t="21166" x="5251450" y="3894138"/>
          <p14:tracePt t="21174" x="5278438" y="3894138"/>
          <p14:tracePt t="21183" x="5334000" y="3875088"/>
          <p14:tracePt t="21190" x="5397500" y="3867150"/>
          <p14:tracePt t="21200" x="5441950" y="3857625"/>
          <p14:tracePt t="21206" x="5487988" y="3821113"/>
          <p14:tracePt t="21216" x="5551488" y="3794125"/>
          <p14:tracePt t="21222" x="5580063" y="3784600"/>
          <p14:tracePt t="21230" x="5597525" y="3767138"/>
          <p14:tracePt t="21237" x="5607050" y="3767138"/>
          <p14:tracePt t="21246" x="5624513" y="3757613"/>
          <p14:tracePt t="21294" x="5643563" y="3748088"/>
          <p14:tracePt t="21548" x="5643563" y="3730625"/>
          <p14:tracePt t="21556" x="5643563" y="3721100"/>
          <p14:tracePt t="21573" x="5643563" y="3702050"/>
          <p14:tracePt t="21581" x="5643563" y="3694113"/>
          <p14:tracePt t="21589" x="5643563" y="3684588"/>
          <p14:tracePt t="21600" x="5634038" y="3675063"/>
          <p14:tracePt t="21604" x="5634038" y="3657600"/>
          <p14:tracePt t="21629" x="5634038" y="3648075"/>
          <p14:tracePt t="21637" x="5634038" y="3638550"/>
          <p14:tracePt t="21653" x="5634038" y="3621088"/>
          <p14:tracePt t="21670" x="5634038" y="3611563"/>
          <p14:tracePt t="21686" x="5634038" y="3602038"/>
          <p14:tracePt t="21694" x="5634038" y="3592513"/>
          <p14:tracePt t="21702" x="5643563" y="3584575"/>
          <p14:tracePt t="21710" x="5661025" y="3565525"/>
          <p14:tracePt t="21719" x="5688013" y="3556000"/>
          <p14:tracePt t="21726" x="5707063" y="3556000"/>
          <p14:tracePt t="21733" x="5743575" y="3548063"/>
          <p14:tracePt t="21742" x="5780088" y="3548063"/>
          <p14:tracePt t="21750" x="5807075" y="3548063"/>
          <p14:tracePt t="21758" x="5843588" y="3538538"/>
          <p14:tracePt t="21767" x="5899150" y="3538538"/>
          <p14:tracePt t="21774" x="5916613" y="3538538"/>
          <p14:tracePt t="21783" x="5972175" y="3519488"/>
          <p14:tracePt t="21790" x="6007100" y="3519488"/>
          <p14:tracePt t="21800" x="6062663" y="3519488"/>
          <p14:tracePt t="21806" x="6108700" y="3519488"/>
          <p14:tracePt t="21815" x="6126163" y="3519488"/>
          <p14:tracePt t="21821" x="6153150" y="3529013"/>
          <p14:tracePt t="21830" x="6162675" y="3538538"/>
          <p14:tracePt t="21846" x="6162675" y="3556000"/>
          <p14:tracePt t="21862" x="6162675" y="3565525"/>
          <p14:tracePt t="21869" x="6162675" y="3584575"/>
          <p14:tracePt t="21878" x="6162675" y="3592513"/>
          <p14:tracePt t="21893" x="6162675" y="3602038"/>
          <p14:tracePt t="21901" x="6162675" y="3621088"/>
          <p14:tracePt t="21909" x="6135688" y="3638550"/>
          <p14:tracePt t="21917" x="6116638" y="3648075"/>
          <p14:tracePt t="21925" x="6072188" y="3648075"/>
          <p14:tracePt t="21934" x="6053138" y="3657600"/>
          <p14:tracePt t="21941" x="6007100" y="3665538"/>
          <p14:tracePt t="21949" x="5980113" y="3665538"/>
          <p14:tracePt t="21957" x="5935663" y="3684588"/>
          <p14:tracePt t="21965" x="5907088" y="3684588"/>
          <p14:tracePt t="21974" x="5870575" y="3684588"/>
          <p14:tracePt t="21982" x="5843588" y="3684588"/>
          <p14:tracePt t="21989" x="5789613" y="3684588"/>
          <p14:tracePt t="22000" x="5724525" y="3684588"/>
          <p14:tracePt t="22005" x="5697538" y="3684588"/>
          <p14:tracePt t="22013" x="5688013" y="3684588"/>
          <p14:tracePt t="22021" x="5661025" y="3684588"/>
          <p14:tracePt t="22037" x="5653088" y="3684588"/>
          <p14:tracePt t="22047" x="5643563" y="3684588"/>
          <p14:tracePt t="22054" x="5634038" y="3684588"/>
          <p14:tracePt t="22063" x="5624513" y="3684588"/>
          <p14:tracePt t="22070" x="5616575" y="3675063"/>
          <p14:tracePt t="22078" x="5607050" y="3657600"/>
          <p14:tracePt t="22110" x="5607050" y="3648075"/>
          <p14:tracePt t="22118" x="5607050" y="3638550"/>
          <p14:tracePt t="22142" x="5607050" y="3629025"/>
          <p14:tracePt t="22166" x="5607050" y="3621088"/>
          <p14:tracePt t="22182" x="5607050" y="3611563"/>
          <p14:tracePt t="22199" x="5607050" y="3602038"/>
          <p14:tracePt t="22215" x="5607050" y="3584575"/>
          <p14:tracePt t="22254" x="5607050" y="3575050"/>
          <p14:tracePt t="22342" x="5607050" y="3565525"/>
          <p14:tracePt t="22382" x="5597525" y="3556000"/>
          <p14:tracePt t="22406" x="5597525" y="3548063"/>
          <p14:tracePt t="22414" x="5588000" y="3538538"/>
          <p14:tracePt t="22430" x="5580063" y="3529013"/>
          <p14:tracePt t="22597" x="5570538" y="3519488"/>
          <p14:tracePt t="22726" x="5570538" y="3502025"/>
          <p14:tracePt t="22734" x="5570538" y="3492500"/>
          <p14:tracePt t="22758" x="5570538" y="3482975"/>
          <p14:tracePt t="22766" x="5570538" y="3465513"/>
          <p14:tracePt t="22774" x="5570538" y="3455988"/>
          <p14:tracePt t="22799" x="5570538" y="3446463"/>
          <p14:tracePt t="22846" x="5570538" y="3438525"/>
          <p14:tracePt t="22879" x="5570538" y="3429000"/>
          <p14:tracePt t="22926" x="5570538" y="3419475"/>
          <p14:tracePt t="22942" x="5570538" y="3411538"/>
          <p14:tracePt t="22958" x="5561013" y="3402013"/>
          <p14:tracePt t="22982" x="5551488" y="3392488"/>
          <p14:tracePt t="22999" x="5543550" y="3375025"/>
          <p14:tracePt t="23014" x="5543550" y="3365500"/>
          <p14:tracePt t="23054" x="5534025" y="3365500"/>
          <p14:tracePt t="23086" x="5524500" y="3355975"/>
          <p14:tracePt t="23126" x="5514975" y="3346450"/>
          <p14:tracePt t="23166" x="5514975" y="3338513"/>
          <p14:tracePt t="23183" x="5507038" y="3328988"/>
          <p14:tracePt t="23191" x="5497513" y="3319463"/>
          <p14:tracePt t="23228" x="5497513" y="3309938"/>
          <p14:tracePt t="23342" x="5497513" y="3328988"/>
          <p14:tracePt t="23349" x="5497513" y="3365500"/>
          <p14:tracePt t="23358" x="5497513" y="3411538"/>
          <p14:tracePt t="23367" x="5487988" y="3465513"/>
          <p14:tracePt t="23374" x="5487988" y="3502025"/>
          <p14:tracePt t="23383" x="5478463" y="3565525"/>
          <p14:tracePt t="23391" x="5478463" y="3602038"/>
          <p14:tracePt t="23400" x="5478463" y="3648075"/>
          <p14:tracePt t="23406" x="5478463" y="3675063"/>
          <p14:tracePt t="23417" x="5478463" y="3711575"/>
          <p14:tracePt t="23422" x="5478463" y="3757613"/>
          <p14:tracePt t="23430" x="5478463" y="3794125"/>
          <p14:tracePt t="23438" x="5478463" y="3821113"/>
          <p14:tracePt t="23446" x="5478463" y="3867150"/>
          <p14:tracePt t="23454" x="5478463" y="3921125"/>
          <p14:tracePt t="23462" x="5478463" y="3957638"/>
          <p14:tracePt t="23470" x="5478463" y="3976688"/>
          <p14:tracePt t="23478" x="5478463" y="4003675"/>
          <p14:tracePt t="23486" x="5487988" y="4030663"/>
          <p14:tracePt t="23494" x="5497513" y="4057650"/>
          <p14:tracePt t="23502" x="5497513" y="4067175"/>
          <p14:tracePt t="23510" x="5497513" y="4076700"/>
          <p14:tracePt t="23519" x="5497513" y="4086225"/>
          <p14:tracePt t="23534" x="5497513" y="4094163"/>
          <p14:tracePt t="23742" x="5497513" y="4113213"/>
          <p14:tracePt t="23750" x="5497513" y="4140200"/>
          <p14:tracePt t="23758" x="5497513" y="4149725"/>
          <p14:tracePt t="23766" x="5497513" y="4176713"/>
          <p14:tracePt t="23774" x="5487988" y="4186238"/>
          <p14:tracePt t="23790" x="5487988" y="4195763"/>
          <p14:tracePt t="23822" x="5487988" y="4203700"/>
          <p14:tracePt t="23838" x="5487988" y="4213225"/>
          <p14:tracePt t="23846" x="5478463" y="4232275"/>
          <p14:tracePt t="23870" x="5470525" y="4259263"/>
          <p14:tracePt t="23886" x="5470525" y="4268788"/>
          <p14:tracePt t="24238" x="5461000" y="4276725"/>
          <p14:tracePt t="24246" x="5387975" y="4286250"/>
          <p14:tracePt t="24254" x="5278438" y="4303713"/>
          <p14:tracePt t="24262" x="5132388" y="4332288"/>
          <p14:tracePt t="24270" x="4968875" y="4332288"/>
          <p14:tracePt t="24278" x="4822825" y="4332288"/>
          <p14:tracePt t="24286" x="4676775" y="4332288"/>
          <p14:tracePt t="24294" x="4530725" y="4332288"/>
          <p14:tracePt t="24302" x="4348163" y="4332288"/>
          <p14:tracePt t="24310" x="4165600" y="4332288"/>
          <p14:tracePt t="24318" x="3892550" y="4332288"/>
          <p14:tracePt t="24326" x="3665538" y="4332288"/>
          <p14:tracePt t="24335" x="3336925" y="4332288"/>
          <p14:tracePt t="24342" x="3071813" y="4332288"/>
          <p14:tracePt t="24350" x="2808288" y="4332288"/>
          <p14:tracePt t="24358" x="2643188" y="4332288"/>
          <p14:tracePt t="24367" x="2533650" y="4332288"/>
          <p14:tracePt t="24374" x="2462213" y="4332288"/>
          <p14:tracePt t="24385" x="2452688" y="4332288"/>
          <p14:tracePt t="24390" x="2433638" y="4332288"/>
          <p14:tracePt t="24430" x="2425700" y="4340225"/>
          <p14:tracePt t="24510" x="2425700" y="4349750"/>
          <p14:tracePt t="24542" x="2433638" y="4359275"/>
          <p14:tracePt t="24558" x="2443163" y="4359275"/>
          <p14:tracePt t="24574" x="2462213" y="4376738"/>
          <p14:tracePt t="24590" x="2470150" y="4386263"/>
          <p14:tracePt t="24599" x="2479675" y="4395788"/>
          <p14:tracePt t="24606" x="2498725" y="4413250"/>
          <p14:tracePt t="24616" x="2498725" y="4422775"/>
          <p14:tracePt t="24622" x="2516188" y="4432300"/>
          <p14:tracePt t="24630" x="2579688" y="4478338"/>
          <p14:tracePt t="24638" x="2643188" y="4505325"/>
          <p14:tracePt t="24646" x="2716213" y="4532313"/>
          <p14:tracePt t="24654" x="2817813" y="4559300"/>
          <p14:tracePt t="24662" x="2908300" y="4568825"/>
          <p14:tracePt t="24669" x="3044825" y="4614863"/>
          <p14:tracePt t="24678" x="3171825" y="4624388"/>
          <p14:tracePt t="24686" x="3317875" y="4641850"/>
          <p14:tracePt t="24694" x="3463925" y="4668838"/>
          <p14:tracePt t="24703" x="3592513" y="4668838"/>
          <p14:tracePt t="24710" x="3683000" y="4668838"/>
          <p14:tracePt t="24719" x="3792538" y="4668838"/>
          <p14:tracePt t="24726" x="3865563" y="4668838"/>
          <p14:tracePt t="24734" x="3929063" y="4668838"/>
          <p14:tracePt t="24741" x="4021138" y="4668838"/>
          <p14:tracePt t="24750" x="4129088" y="4651375"/>
          <p14:tracePt t="24757" x="4275138" y="4641850"/>
          <p14:tracePt t="24766" x="4430713" y="4605338"/>
          <p14:tracePt t="24773" x="4594225" y="4595813"/>
          <p14:tracePt t="24781" x="4776788" y="4578350"/>
          <p14:tracePt t="24789" x="4949825" y="4578350"/>
          <p14:tracePt t="24798" x="5132388" y="4578350"/>
          <p14:tracePt t="24805" x="5314950" y="4578350"/>
          <p14:tracePt t="24815" x="5461000" y="4578350"/>
          <p14:tracePt t="24821" x="5570538" y="4578350"/>
          <p14:tracePt t="24830" x="5680075" y="4578350"/>
          <p14:tracePt t="24837" x="5753100" y="4578350"/>
          <p14:tracePt t="24845" x="5807075" y="4578350"/>
          <p14:tracePt t="24853" x="5870575" y="4578350"/>
          <p14:tracePt t="24861" x="5899150" y="4568825"/>
          <p14:tracePt t="24884" x="5943600" y="4551363"/>
          <p14:tracePt t="24886" x="5972175" y="4541838"/>
          <p14:tracePt t="24893" x="6007100" y="4532313"/>
          <p14:tracePt t="24901" x="6026150" y="4522788"/>
          <p14:tracePt t="24909" x="6043613" y="4522788"/>
          <p14:tracePt t="24917" x="6062663" y="4505325"/>
          <p14:tracePt t="24933" x="6080125" y="4495800"/>
          <p14:tracePt t="24941" x="6099175" y="4495800"/>
          <p14:tracePt t="24950" x="6116638" y="4495800"/>
          <p14:tracePt t="24957" x="6145213" y="4486275"/>
          <p14:tracePt t="24965" x="6162675" y="4486275"/>
          <p14:tracePt t="24973" x="6181725" y="4478338"/>
          <p14:tracePt t="24982" x="6199188" y="4478338"/>
          <p14:tracePt t="24989" x="6218238" y="4468813"/>
          <p14:tracePt t="24998" x="6235700" y="4459288"/>
          <p14:tracePt t="25005" x="6245225" y="4459288"/>
          <p14:tracePt t="25014" x="6272213" y="4449763"/>
          <p14:tracePt t="25021" x="6291263" y="4449763"/>
          <p14:tracePt t="25029" x="6291263" y="4441825"/>
          <p14:tracePt t="25053" x="6308725" y="4441825"/>
          <p14:tracePt t="25078" x="6318250" y="4441825"/>
          <p14:tracePt t="25126" x="6326188" y="4432300"/>
          <p14:tracePt t="25174" x="6281738" y="4422775"/>
          <p14:tracePt t="25182" x="6218238" y="4413250"/>
          <p14:tracePt t="25190" x="6126163" y="4413250"/>
          <p14:tracePt t="25199" x="5999163" y="4413250"/>
          <p14:tracePt t="25206" x="5853113" y="4413250"/>
          <p14:tracePt t="25216" x="5707063" y="4413250"/>
          <p14:tracePt t="25222" x="5543550" y="4413250"/>
          <p14:tracePt t="25230" x="5378450" y="4413250"/>
          <p14:tracePt t="25238" x="5251450" y="4413250"/>
          <p14:tracePt t="25246" x="5114925" y="4413250"/>
          <p14:tracePt t="25254" x="4968875" y="4413250"/>
          <p14:tracePt t="25262" x="4786313" y="4413250"/>
          <p14:tracePt t="25270" x="4603750" y="4413250"/>
          <p14:tracePt t="25278" x="4457700" y="4413250"/>
          <p14:tracePt t="25286" x="4330700" y="4413250"/>
          <p14:tracePt t="25294" x="4238625" y="4413250"/>
          <p14:tracePt t="25301" x="4148138" y="4413250"/>
          <p14:tracePt t="25310" x="4075113" y="4413250"/>
          <p14:tracePt t="25318" x="4002088" y="4413250"/>
          <p14:tracePt t="25326" x="3892550" y="4413250"/>
          <p14:tracePt t="25335" x="3810000" y="4413250"/>
          <p14:tracePt t="25342" x="3719513" y="4413250"/>
          <p14:tracePt t="25349" x="3629025" y="4413250"/>
          <p14:tracePt t="25357" x="3600450" y="4413250"/>
          <p14:tracePt t="25365" x="3563938" y="4413250"/>
          <p14:tracePt t="25373" x="3556000" y="4413250"/>
          <p14:tracePt t="25382" x="3536950" y="4413250"/>
          <p14:tracePt t="25389" x="3527425" y="4413250"/>
          <p14:tracePt t="25438" x="3519488" y="4405313"/>
          <p14:tracePt t="25454" x="3490913" y="4405313"/>
          <p14:tracePt t="25462" x="3482975" y="4405313"/>
          <p14:tracePt t="25470" x="3463925" y="4405313"/>
          <p14:tracePt t="25478" x="3427413" y="4395788"/>
          <p14:tracePt t="25486" x="3400425" y="4395788"/>
          <p14:tracePt t="25494" x="3382963" y="4395788"/>
          <p14:tracePt t="25502" x="3354388" y="4386263"/>
          <p14:tracePt t="25510" x="3336925" y="4386263"/>
          <p14:tracePt t="25519" x="3309938" y="4386263"/>
          <p14:tracePt t="25526" x="3300413" y="4386263"/>
          <p14:tracePt t="25542" x="3290888" y="4386263"/>
          <p14:tracePt t="25550" x="3281363" y="4386263"/>
          <p14:tracePt t="25582" x="3263900" y="4386263"/>
          <p14:tracePt t="25599" x="3254375" y="4386263"/>
          <p14:tracePt t="25614" x="3244850" y="4386263"/>
          <p14:tracePt t="25638" x="3208338" y="4395788"/>
          <p14:tracePt t="25710" x="3200400" y="4395788"/>
          <p14:tracePt t="25742" x="3200400" y="4405313"/>
          <p14:tracePt t="25750" x="3200400" y="4413250"/>
          <p14:tracePt t="25758" x="3200400" y="4432300"/>
          <p14:tracePt t="25765" x="3208338" y="4441825"/>
          <p14:tracePt t="25774" x="3217863" y="4449763"/>
          <p14:tracePt t="25790" x="3236913" y="4459288"/>
          <p14:tracePt t="25800" x="3244850" y="4468813"/>
          <p14:tracePt t="25806" x="3263900" y="4468813"/>
          <p14:tracePt t="25815" x="3290888" y="4478338"/>
          <p14:tracePt t="25822" x="3300413" y="4478338"/>
          <p14:tracePt t="25830" x="3327400" y="4478338"/>
          <p14:tracePt t="25838" x="3346450" y="4478338"/>
          <p14:tracePt t="25846" x="3400425" y="4495800"/>
          <p14:tracePt t="25854" x="3427413" y="4495800"/>
          <p14:tracePt t="25862" x="3482975" y="4505325"/>
          <p14:tracePt t="25870" x="3509963" y="4505325"/>
          <p14:tracePt t="25888" x="3609975" y="4505325"/>
          <p14:tracePt t="25894" x="3646488" y="4505325"/>
          <p14:tracePt t="25902" x="3702050" y="4505325"/>
          <p14:tracePt t="25910" x="3746500" y="4505325"/>
          <p14:tracePt t="25918" x="3775075" y="4505325"/>
          <p14:tracePt t="25926" x="3829050" y="4505325"/>
          <p14:tracePt t="25934" x="3883025" y="4505325"/>
          <p14:tracePt t="25942" x="3992563" y="4505325"/>
          <p14:tracePt t="25950" x="4065588" y="4505325"/>
          <p14:tracePt t="25958" x="4175125" y="4505325"/>
          <p14:tracePt t="25967" x="4267200" y="4505325"/>
          <p14:tracePt t="25974" x="4376738" y="4505325"/>
          <p14:tracePt t="25983" x="4476750" y="4505325"/>
          <p14:tracePt t="25990" x="4513263" y="4505325"/>
          <p14:tracePt t="25999" x="4640263" y="4505325"/>
          <p14:tracePt t="26006" x="4803775" y="4505325"/>
          <p14:tracePt t="26015" x="4949825" y="4505325"/>
          <p14:tracePt t="26022" x="5114925" y="4505325"/>
          <p14:tracePt t="26030" x="5241925" y="4505325"/>
          <p14:tracePt t="26038" x="5387975" y="4505325"/>
          <p14:tracePt t="26046" x="5497513" y="4505325"/>
          <p14:tracePt t="26054" x="5570538" y="4505325"/>
          <p14:tracePt t="26062" x="5624513" y="4505325"/>
          <p14:tracePt t="26070" x="5643563" y="4505325"/>
          <p14:tracePt t="26078" x="5670550" y="4505325"/>
          <p14:tracePt t="26086" x="5680075" y="4505325"/>
          <p14:tracePt t="26094" x="5688013" y="4505325"/>
          <p14:tracePt t="26101" x="5707063" y="4505325"/>
          <p14:tracePt t="26110" x="5724525" y="4505325"/>
          <p14:tracePt t="26118" x="5734050" y="4495800"/>
          <p14:tracePt t="26135" x="5753100" y="4495800"/>
          <p14:tracePt t="26142" x="5761038" y="4495800"/>
          <p14:tracePt t="26158" x="5770563" y="4495800"/>
          <p14:tracePt t="26222" x="5789613" y="4495800"/>
          <p14:tracePt t="26398" x="5797550" y="4495800"/>
          <p14:tracePt t="26870" x="5807075" y="4486275"/>
          <p14:tracePt t="26892" x="5807075" y="4478338"/>
          <p14:tracePt t="26917" x="5807075" y="4468813"/>
          <p14:tracePt t="26942" x="5807075" y="4459288"/>
          <p14:tracePt t="26974" x="5807075" y="4449763"/>
          <p14:tracePt t="26998" x="5807075" y="4441825"/>
          <p14:tracePt t="27108" x="5807075" y="4422775"/>
          <p14:tracePt t="27342" x="5807075" y="4413250"/>
          <p14:tracePt t="27358" x="5797550" y="4405313"/>
          <p14:tracePt t="27422" x="5789613" y="4405313"/>
          <p14:tracePt t="27438" x="5780088" y="4386263"/>
          <p14:tracePt t="27445" x="5761038" y="4368800"/>
          <p14:tracePt t="27452" x="5753100" y="4359275"/>
          <p14:tracePt t="27461" x="5743575" y="4349750"/>
          <p14:tracePt t="27468" x="5724525" y="4349750"/>
          <p14:tracePt t="27477" x="5707063" y="4332288"/>
          <p14:tracePt t="27485" x="5688013" y="4313238"/>
          <p14:tracePt t="27493" x="5670550" y="4303713"/>
          <p14:tracePt t="27501" x="5653088" y="4276725"/>
          <p14:tracePt t="27509" x="5624513" y="4259263"/>
          <p14:tracePt t="27518" x="5616575" y="4249738"/>
          <p14:tracePt t="27525" x="5588000" y="4232275"/>
          <p14:tracePt t="27535" x="5570538" y="4213225"/>
          <p14:tracePt t="27541" x="5551488" y="4203700"/>
          <p14:tracePt t="27550" x="5514975" y="4186238"/>
          <p14:tracePt t="27556" x="5507038" y="4176713"/>
          <p14:tracePt t="27565" x="5497513" y="4140200"/>
          <p14:tracePt t="27572" x="5487988" y="4130675"/>
          <p14:tracePt t="27580" x="5487988" y="4122738"/>
          <p14:tracePt t="27588" x="5470525" y="4103688"/>
          <p14:tracePt t="27597" x="5461000" y="4103688"/>
          <p14:tracePt t="27604" x="5441950" y="4086225"/>
          <p14:tracePt t="27613" x="5434013" y="4076700"/>
          <p14:tracePt t="27621" x="5414963" y="4057650"/>
          <p14:tracePt t="27629" x="5405438" y="4049713"/>
          <p14:tracePt t="27637" x="5397500" y="4040188"/>
          <p14:tracePt t="27647" x="5387975" y="4030663"/>
          <p14:tracePt t="27654" x="5351463" y="4021138"/>
          <p14:tracePt t="27663" x="5341938" y="4013200"/>
          <p14:tracePt t="27670" x="5341938" y="4003675"/>
          <p14:tracePt t="27686" x="5324475" y="4003675"/>
          <p14:tracePt t="27695" x="5314950" y="4003675"/>
          <p14:tracePt t="27702" x="5305425" y="3994150"/>
          <p14:tracePt t="27709" x="5287963" y="3984625"/>
          <p14:tracePt t="27717" x="5268913" y="3976688"/>
          <p14:tracePt t="27725" x="5260975" y="3976688"/>
          <p14:tracePt t="27735" x="5241925" y="3967163"/>
          <p14:tracePt t="27742" x="5214938" y="3967163"/>
          <p14:tracePt t="27751" x="5187950" y="3957638"/>
          <p14:tracePt t="27758" x="5159375" y="3957638"/>
          <p14:tracePt t="27766" x="5095875" y="3940175"/>
          <p14:tracePt t="27774" x="5059363" y="3940175"/>
          <p14:tracePt t="27782" x="5014913" y="3940175"/>
          <p14:tracePt t="27790" x="4959350" y="3921125"/>
          <p14:tracePt t="27800" x="4886325" y="3911600"/>
          <p14:tracePt t="27806" x="4840288" y="3911600"/>
          <p14:tracePt t="27815" x="4803775" y="3894138"/>
          <p14:tracePt t="27822" x="4786313" y="3894138"/>
          <p14:tracePt t="27830" x="4767263" y="3894138"/>
          <p14:tracePt t="27838" x="4749800" y="3894138"/>
          <p14:tracePt t="27854" x="4740275" y="3894138"/>
          <p14:tracePt t="28157" x="4740275" y="3884613"/>
          <p14:tracePt t="28165" x="4749800" y="3884613"/>
          <p14:tracePt t="28173" x="4767263" y="3875088"/>
          <p14:tracePt t="28181" x="4795838" y="3875088"/>
          <p14:tracePt t="28190" x="4822825" y="3875088"/>
          <p14:tracePt t="28199" x="4849813" y="3857625"/>
          <p14:tracePt t="28206" x="4886325" y="3857625"/>
          <p14:tracePt t="28213" x="4905375" y="3848100"/>
          <p14:tracePt t="28222" x="4922838" y="3848100"/>
          <p14:tracePt t="28238" x="4932363" y="3848100"/>
          <p14:tracePt t="28248" x="4949825" y="3830638"/>
          <p14:tracePt t="28286" x="4959350" y="3821113"/>
          <p14:tracePt t="28302" x="4968875" y="3811588"/>
          <p14:tracePt t="28334" x="4978400" y="3803650"/>
          <p14:tracePt t="28670" x="4978400" y="3794125"/>
          <p14:tracePt t="28694" x="4978400" y="3784600"/>
          <p14:tracePt t="28724" x="4978400" y="3775075"/>
          <p14:tracePt t="28732" x="4978400" y="3757613"/>
          <p14:tracePt t="28814" x="4978400" y="3748088"/>
          <p14:tracePt t="28822" x="4978400" y="3738563"/>
          <p14:tracePt t="28854" x="4978400" y="3730625"/>
          <p14:tracePt t="28862" x="4978400" y="3721100"/>
          <p14:tracePt t="28872" x="4968875" y="3711575"/>
          <p14:tracePt t="28878" x="4968875" y="3702050"/>
          <p14:tracePt t="28894" x="4959350" y="3694113"/>
          <p14:tracePt t="28901" x="4959350" y="3675063"/>
          <p14:tracePt t="28917" x="4959350" y="3665538"/>
          <p14:tracePt t="28982" x="4959350" y="3657600"/>
          <p14:tracePt t="29150" x="4959350" y="3665538"/>
          <p14:tracePt t="29165" x="4959350" y="3675063"/>
          <p14:tracePt t="29181" x="4959350" y="3694113"/>
          <p14:tracePt t="29188" x="4959350" y="3702050"/>
          <p14:tracePt t="29197" x="4968875" y="3721100"/>
          <p14:tracePt t="29204" x="4968875" y="3738563"/>
          <p14:tracePt t="29213" x="4978400" y="3738563"/>
          <p14:tracePt t="29221" x="4986338" y="3767138"/>
          <p14:tracePt t="29229" x="4986338" y="3784600"/>
          <p14:tracePt t="29237" x="4995863" y="3830638"/>
          <p14:tracePt t="29245" x="5005388" y="3848100"/>
          <p14:tracePt t="29253" x="5022850" y="3867150"/>
          <p14:tracePt t="29268" x="5022850" y="3875088"/>
          <p14:tracePt t="32046" x="5032375" y="3867150"/>
          <p14:tracePt t="32054" x="5041900" y="3857625"/>
          <p14:tracePt t="32070" x="5049838" y="3848100"/>
          <p14:tracePt t="32078" x="5059363" y="3840163"/>
          <p14:tracePt t="32094" x="5068888" y="3840163"/>
          <p14:tracePt t="32118" x="5068888" y="3830638"/>
          <p14:tracePt t="32126" x="5078413" y="3821113"/>
          <p14:tracePt t="32142" x="5095875" y="3803650"/>
          <p14:tracePt t="32149" x="5105400" y="3794125"/>
          <p14:tracePt t="32158" x="5114925" y="3775075"/>
          <p14:tracePt t="32174" x="5122863" y="3767138"/>
          <p14:tracePt t="32183" x="5141913" y="3748088"/>
          <p14:tracePt t="32200" x="5151438" y="3730625"/>
          <p14:tracePt t="32382" x="5151438" y="3721100"/>
          <p14:tracePt t="32390" x="5159375" y="3702050"/>
          <p14:tracePt t="32406" x="5159375" y="3694113"/>
          <p14:tracePt t="32462" x="5159375" y="3684588"/>
          <p14:tracePt t="32478" x="5159375" y="3675063"/>
          <p14:tracePt t="32486" x="5159375" y="3665538"/>
          <p14:tracePt t="32502" x="5159375" y="3638550"/>
          <p14:tracePt t="32542" x="5168900" y="3621088"/>
          <p14:tracePt t="32550" x="5168900" y="3611563"/>
          <p14:tracePt t="32574" x="5168900" y="3602038"/>
          <p14:tracePt t="32590" x="5168900" y="3592513"/>
          <p14:tracePt t="32631" x="5168900" y="3584575"/>
          <p14:tracePt t="32718" x="5168900" y="3575050"/>
          <p14:tracePt t="32726" x="5178425" y="3565525"/>
          <p14:tracePt t="32734" x="5178425" y="3556000"/>
          <p14:tracePt t="32742" x="5187950" y="3548063"/>
          <p14:tracePt t="32758" x="5195888" y="3519488"/>
          <p14:tracePt t="32766" x="5205413" y="3511550"/>
          <p14:tracePt t="32774" x="5224463" y="3492500"/>
          <p14:tracePt t="32783" x="5232400" y="3475038"/>
          <p14:tracePt t="32790" x="5241925" y="3465513"/>
          <p14:tracePt t="32800" x="5251450" y="3446463"/>
          <p14:tracePt t="32805" x="5260975" y="3429000"/>
          <p14:tracePt t="32814" x="5268913" y="3429000"/>
          <p14:tracePt t="32821" x="5278438" y="3419475"/>
          <p14:tracePt t="32830" x="5278438" y="3411538"/>
          <p14:tracePt t="32837" x="5278438" y="3402013"/>
          <p14:tracePt t="32845" x="5287963" y="3392488"/>
          <p14:tracePt t="32853" x="5287963" y="3382963"/>
          <p14:tracePt t="33102" x="5287963" y="3375025"/>
          <p14:tracePt t="33108" x="5251450" y="3365500"/>
          <p14:tracePt t="33117" x="5068888" y="3365500"/>
          <p14:tracePt t="33124" x="4886325" y="3375025"/>
          <p14:tracePt t="33132" x="4703763" y="3375025"/>
          <p14:tracePt t="33140" x="4503738" y="3375025"/>
          <p14:tracePt t="33148" x="4357688" y="3375025"/>
          <p14:tracePt t="33157" x="4202113" y="3375025"/>
          <p14:tracePt t="33165" x="4021138" y="3375025"/>
          <p14:tracePt t="33173" x="3875088" y="3375025"/>
          <p14:tracePt t="33182" x="3765550" y="3375025"/>
          <p14:tracePt t="33190" x="3656013" y="3375025"/>
          <p14:tracePt t="33199" x="3609975" y="3375025"/>
          <p14:tracePt t="33206" x="3592513" y="3375025"/>
          <p14:tracePt t="33215" x="3582988" y="3375025"/>
          <p14:tracePt t="33502" x="3500438" y="3375025"/>
          <p14:tracePt t="33510" x="3317875" y="3402013"/>
          <p14:tracePt t="33518" x="3100388" y="3402013"/>
          <p14:tracePt t="33526" x="2871788" y="3402013"/>
          <p14:tracePt t="33534" x="2689225" y="3402013"/>
          <p14:tracePt t="33542" x="2489200" y="3402013"/>
          <p14:tracePt t="33550" x="2324100" y="3402013"/>
          <p14:tracePt t="33558" x="2197100" y="3402013"/>
          <p14:tracePt t="33566" x="2087563" y="3402013"/>
          <p14:tracePt t="33574" x="2014538" y="3402013"/>
          <p14:tracePt t="33583" x="1997075" y="3402013"/>
          <p14:tracePt t="33590" x="1987550" y="3402013"/>
          <p14:tracePt t="33599" x="1978025" y="3402013"/>
          <p14:tracePt t="33790" x="2051050" y="3402013"/>
          <p14:tracePt t="33798" x="2352675" y="3402013"/>
          <p14:tracePt t="33804" x="2835275" y="3402013"/>
          <p14:tracePt t="33813" x="3281363" y="3402013"/>
          <p14:tracePt t="33820" x="3729038" y="3402013"/>
          <p14:tracePt t="33829" x="4038600" y="3429000"/>
          <p14:tracePt t="33836" x="4275138" y="3438525"/>
          <p14:tracePt t="33848" x="4457700" y="3455988"/>
          <p14:tracePt t="33854" x="4586288" y="3455988"/>
          <p14:tracePt t="33862" x="4695825" y="3455988"/>
          <p14:tracePt t="33887" x="4932363" y="3455988"/>
          <p14:tracePt t="33894" x="5022850" y="3455988"/>
          <p14:tracePt t="33902" x="5114925" y="3455988"/>
          <p14:tracePt t="33910" x="5205413" y="3455988"/>
          <p14:tracePt t="33919" x="5314950" y="3455988"/>
          <p14:tracePt t="33926" x="5441950" y="3455988"/>
          <p14:tracePt t="33934" x="5624513" y="3455988"/>
          <p14:tracePt t="33942" x="5807075" y="3455988"/>
          <p14:tracePt t="33950" x="6026150" y="3455988"/>
          <p14:tracePt t="33958" x="6254750" y="3455988"/>
          <p14:tracePt t="33966" x="6435725" y="3455988"/>
          <p14:tracePt t="33974" x="6581775" y="3455988"/>
          <p14:tracePt t="33983" x="6710363" y="3455988"/>
          <p14:tracePt t="33990" x="6764338" y="3455988"/>
          <p14:tracePt t="33999" x="6800850" y="3455988"/>
          <p14:tracePt t="34006" x="6819900" y="3455988"/>
          <p14:tracePt t="34016" x="6827838" y="3455988"/>
          <p14:tracePt t="34033" x="6837363" y="3455988"/>
          <p14:tracePt t="34038" x="6864350" y="3455988"/>
          <p14:tracePt t="34047" x="6892925" y="3455988"/>
          <p14:tracePt t="34054" x="6919913" y="3455988"/>
          <p14:tracePt t="34062" x="6973888" y="3455988"/>
          <p14:tracePt t="34070" x="7065963" y="3455988"/>
          <p14:tracePt t="34078" x="7156450" y="3455988"/>
          <p14:tracePt t="34086" x="7239000" y="3455988"/>
          <p14:tracePt t="34094" x="7329488" y="3455988"/>
          <p14:tracePt t="34102" x="7385050" y="3455988"/>
          <p14:tracePt t="34110" x="7412038" y="3455988"/>
          <p14:tracePt t="34118" x="7439025" y="3455988"/>
          <p14:tracePt t="34126" x="7448550" y="3455988"/>
          <p14:tracePt t="34134" x="7458075" y="3455988"/>
          <p14:tracePt t="34142" x="7475538" y="3455988"/>
          <p14:tracePt t="34158" x="7485063" y="3455988"/>
          <p14:tracePt t="34166" x="7494588" y="3455988"/>
          <p14:tracePt t="34183" x="7512050" y="3455988"/>
          <p14:tracePt t="34358" x="7521575" y="3465513"/>
          <p14:tracePt t="34374" x="7521575" y="3475038"/>
          <p14:tracePt t="34381" x="7512050" y="3492500"/>
          <p14:tracePt t="34390" x="7494588" y="3502025"/>
          <p14:tracePt t="34399" x="7466013" y="3529013"/>
          <p14:tracePt t="34406" x="7421563" y="3538538"/>
          <p14:tracePt t="34416" x="7356475" y="3565525"/>
          <p14:tracePt t="34422" x="7329488" y="3584575"/>
          <p14:tracePt t="34432" x="7256463" y="3611563"/>
          <p14:tracePt t="34438" x="7229475" y="3629025"/>
          <p14:tracePt t="34446" x="7192963" y="3638550"/>
          <p14:tracePt t="34453" x="7156450" y="3648075"/>
          <p14:tracePt t="34461" x="7138988" y="3657600"/>
          <p14:tracePt t="34469" x="7092950" y="3684588"/>
          <p14:tracePt t="34863" x="7083425" y="3684588"/>
          <p14:tracePt t="34869" x="7056438" y="3694113"/>
          <p14:tracePt t="34892" x="7046913" y="3694113"/>
          <p14:tracePt t="34900" x="7046913" y="3702050"/>
          <p14:tracePt t="37254" x="7037388" y="3702050"/>
          <p14:tracePt t="37398" x="7037388" y="3694113"/>
          <p14:tracePt t="37422" x="7037388" y="3684588"/>
          <p14:tracePt t="37525" x="7037388" y="3694113"/>
          <p14:tracePt t="37532" x="7029450" y="3702050"/>
          <p14:tracePt t="37541" x="7019925" y="3702050"/>
          <p14:tracePt t="37926" x="7019925" y="3684588"/>
          <p14:tracePt t="37940" x="7029450" y="3675063"/>
          <p14:tracePt t="37948" x="7037388" y="3665538"/>
          <p14:tracePt t="37957" x="7056438" y="3648075"/>
          <p14:tracePt t="37964" x="7065963" y="3638550"/>
          <p14:tracePt t="37972" x="7092950" y="3629025"/>
          <p14:tracePt t="37980" x="7102475" y="3629025"/>
          <p14:tracePt t="37988" x="7129463" y="3629025"/>
          <p14:tracePt t="37997" x="7156450" y="3629025"/>
          <p14:tracePt t="38004" x="7212013" y="3629025"/>
          <p14:tracePt t="38013" x="7265988" y="3629025"/>
          <p14:tracePt t="38021" x="7312025" y="3629025"/>
          <p14:tracePt t="38030" x="7366000" y="3629025"/>
          <p14:tracePt t="38037" x="7402513" y="3629025"/>
          <p14:tracePt t="38046" x="7458075" y="3629025"/>
          <p14:tracePt t="38053" x="7548563" y="3629025"/>
          <p14:tracePt t="38061" x="7675563" y="3629025"/>
          <p14:tracePt t="38069" x="7821613" y="3629025"/>
          <p14:tracePt t="38077" x="7967663" y="3629025"/>
          <p14:tracePt t="38085" x="8150225" y="3629025"/>
          <p14:tracePt t="38093" x="8332788" y="3629025"/>
          <p14:tracePt t="38101" x="8532813" y="3629025"/>
          <p14:tracePt t="38109" x="8724900" y="3629025"/>
          <p14:tracePt t="38117" x="8870950" y="3629025"/>
          <p14:tracePt t="38125" x="8997950" y="3629025"/>
          <p14:tracePt t="38133" x="9080500" y="36290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8296" y="-82870"/>
            <a:ext cx="8229600" cy="1143000"/>
          </a:xfrm>
        </p:spPr>
        <p:txBody>
          <a:bodyPr/>
          <a:lstStyle/>
          <a:p>
            <a:r>
              <a:rPr kumimoji="1" lang="en-US" altLang="ja-JP" dirty="0"/>
              <a:t>Xeon</a:t>
            </a:r>
            <a:r>
              <a:rPr kumimoji="1" lang="ja-JP" altLang="en-US" dirty="0"/>
              <a:t> </a:t>
            </a:r>
            <a:r>
              <a:rPr kumimoji="1" lang="en-US" altLang="ja-JP" dirty="0"/>
              <a:t>Phi</a:t>
            </a:r>
            <a:r>
              <a:rPr kumimoji="1" lang="ja-JP" altLang="en-US" dirty="0"/>
              <a:t> </a:t>
            </a:r>
            <a:r>
              <a:rPr kumimoji="1" lang="en-US" altLang="ja-JP" dirty="0"/>
              <a:t>Microarchitecture</a:t>
            </a:r>
            <a:endParaRPr kumimoji="1" lang="ja-JP" altLang="en-US" dirty="0"/>
          </a:p>
        </p:txBody>
      </p:sp>
      <p:sp>
        <p:nvSpPr>
          <p:cNvPr id="5" name="角丸四角形 4"/>
          <p:cNvSpPr/>
          <p:nvPr/>
        </p:nvSpPr>
        <p:spPr>
          <a:xfrm>
            <a:off x="2569335" y="2248168"/>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6" name="角丸四角形 5"/>
          <p:cNvSpPr/>
          <p:nvPr/>
        </p:nvSpPr>
        <p:spPr>
          <a:xfrm>
            <a:off x="2569335" y="2673171"/>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7" name="角丸四角形 6"/>
          <p:cNvSpPr/>
          <p:nvPr/>
        </p:nvSpPr>
        <p:spPr>
          <a:xfrm>
            <a:off x="3408075" y="2256217"/>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8" name="角丸四角形 7"/>
          <p:cNvSpPr/>
          <p:nvPr/>
        </p:nvSpPr>
        <p:spPr>
          <a:xfrm>
            <a:off x="3408075" y="2681219"/>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9" name="角丸四角形 8"/>
          <p:cNvSpPr/>
          <p:nvPr/>
        </p:nvSpPr>
        <p:spPr>
          <a:xfrm>
            <a:off x="4246815" y="2264265"/>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0" name="角丸四角形 9"/>
          <p:cNvSpPr/>
          <p:nvPr/>
        </p:nvSpPr>
        <p:spPr>
          <a:xfrm>
            <a:off x="4246815" y="2689267"/>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1" name="角丸四角形 10"/>
          <p:cNvSpPr/>
          <p:nvPr/>
        </p:nvSpPr>
        <p:spPr>
          <a:xfrm>
            <a:off x="5085555" y="2272313"/>
            <a:ext cx="608527" cy="425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2" name="角丸四角形 11"/>
          <p:cNvSpPr/>
          <p:nvPr/>
        </p:nvSpPr>
        <p:spPr>
          <a:xfrm>
            <a:off x="5085555" y="2697316"/>
            <a:ext cx="608527" cy="4250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grpSp>
        <p:nvGrpSpPr>
          <p:cNvPr id="21" name="グループ化 20"/>
          <p:cNvGrpSpPr/>
          <p:nvPr/>
        </p:nvGrpSpPr>
        <p:grpSpPr>
          <a:xfrm flipV="1">
            <a:off x="2569335" y="4487481"/>
            <a:ext cx="3124747" cy="874150"/>
            <a:chOff x="3425780" y="3784243"/>
            <a:chExt cx="4166329" cy="1165533"/>
          </a:xfrm>
        </p:grpSpPr>
        <p:sp>
          <p:nvSpPr>
            <p:cNvPr id="13" name="角丸四角形 12"/>
            <p:cNvSpPr/>
            <p:nvPr/>
          </p:nvSpPr>
          <p:spPr>
            <a:xfrm>
              <a:off x="3425780" y="3784243"/>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4" name="角丸四角形 13"/>
            <p:cNvSpPr/>
            <p:nvPr/>
          </p:nvSpPr>
          <p:spPr>
            <a:xfrm>
              <a:off x="3425780" y="4350913"/>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5" name="角丸四角形 14"/>
            <p:cNvSpPr/>
            <p:nvPr/>
          </p:nvSpPr>
          <p:spPr>
            <a:xfrm>
              <a:off x="4544100" y="3794974"/>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6" name="角丸四角形 15"/>
            <p:cNvSpPr/>
            <p:nvPr/>
          </p:nvSpPr>
          <p:spPr>
            <a:xfrm>
              <a:off x="4544100" y="4361644"/>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7" name="角丸四角形 16"/>
            <p:cNvSpPr/>
            <p:nvPr/>
          </p:nvSpPr>
          <p:spPr>
            <a:xfrm>
              <a:off x="5662420" y="3805705"/>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18" name="角丸四角形 17"/>
            <p:cNvSpPr/>
            <p:nvPr/>
          </p:nvSpPr>
          <p:spPr>
            <a:xfrm>
              <a:off x="5662420" y="4372375"/>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sp>
          <p:nvSpPr>
            <p:cNvPr id="19" name="角丸四角形 18"/>
            <p:cNvSpPr/>
            <p:nvPr/>
          </p:nvSpPr>
          <p:spPr>
            <a:xfrm>
              <a:off x="6780740" y="3816436"/>
              <a:ext cx="811369" cy="56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Core</a:t>
              </a:r>
              <a:endParaRPr kumimoji="1" lang="ja-JP" altLang="en-US" sz="1200" dirty="0"/>
            </a:p>
          </p:txBody>
        </p:sp>
        <p:sp>
          <p:nvSpPr>
            <p:cNvPr id="20" name="角丸四角形 19"/>
            <p:cNvSpPr/>
            <p:nvPr/>
          </p:nvSpPr>
          <p:spPr>
            <a:xfrm>
              <a:off x="6780740" y="4383106"/>
              <a:ext cx="811369" cy="5666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L2</a:t>
              </a:r>
            </a:p>
            <a:p>
              <a:pPr algn="ctr"/>
              <a:r>
                <a:rPr kumimoji="1" lang="en-US" altLang="ja-JP" sz="1200" dirty="0"/>
                <a:t>Cache</a:t>
              </a:r>
              <a:endParaRPr kumimoji="1" lang="ja-JP" altLang="en-US" sz="1200" dirty="0"/>
            </a:p>
          </p:txBody>
        </p:sp>
      </p:grpSp>
      <p:sp>
        <p:nvSpPr>
          <p:cNvPr id="22" name="角丸四角形 21"/>
          <p:cNvSpPr/>
          <p:nvPr/>
        </p:nvSpPr>
        <p:spPr>
          <a:xfrm>
            <a:off x="2057400" y="3301016"/>
            <a:ext cx="4211392" cy="99489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正方形/長方形 28"/>
          <p:cNvSpPr/>
          <p:nvPr/>
        </p:nvSpPr>
        <p:spPr>
          <a:xfrm>
            <a:off x="2820474" y="310622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正方形/長方形 29"/>
          <p:cNvSpPr/>
          <p:nvPr/>
        </p:nvSpPr>
        <p:spPr>
          <a:xfrm>
            <a:off x="3688183" y="310461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p:cNvSpPr/>
          <p:nvPr/>
        </p:nvSpPr>
        <p:spPr>
          <a:xfrm>
            <a:off x="4555893" y="310300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正方形/長方形 31"/>
          <p:cNvSpPr/>
          <p:nvPr/>
        </p:nvSpPr>
        <p:spPr>
          <a:xfrm>
            <a:off x="5423602" y="310139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正方形/長方形 32"/>
          <p:cNvSpPr/>
          <p:nvPr/>
        </p:nvSpPr>
        <p:spPr>
          <a:xfrm>
            <a:off x="5344718" y="4316833"/>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4" name="正方形/長方形 33"/>
          <p:cNvSpPr/>
          <p:nvPr/>
        </p:nvSpPr>
        <p:spPr>
          <a:xfrm>
            <a:off x="4522081" y="430556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正方形/長方形 34"/>
          <p:cNvSpPr/>
          <p:nvPr/>
        </p:nvSpPr>
        <p:spPr>
          <a:xfrm>
            <a:off x="3699445" y="429429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6" name="正方形/長方形 35"/>
          <p:cNvSpPr/>
          <p:nvPr/>
        </p:nvSpPr>
        <p:spPr>
          <a:xfrm>
            <a:off x="2876808" y="4283022"/>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正方形/長方形 36"/>
          <p:cNvSpPr/>
          <p:nvPr/>
        </p:nvSpPr>
        <p:spPr>
          <a:xfrm>
            <a:off x="2569336" y="3445904"/>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38" name="正方形/長方形 37"/>
          <p:cNvSpPr/>
          <p:nvPr/>
        </p:nvSpPr>
        <p:spPr>
          <a:xfrm>
            <a:off x="2820473" y="3277665"/>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正方形/長方形 38"/>
          <p:cNvSpPr/>
          <p:nvPr/>
        </p:nvSpPr>
        <p:spPr>
          <a:xfrm>
            <a:off x="3437049" y="3453952"/>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0" name="正方形/長方形 39"/>
          <p:cNvSpPr/>
          <p:nvPr/>
        </p:nvSpPr>
        <p:spPr>
          <a:xfrm>
            <a:off x="3688186" y="3285713"/>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正方形/長方形 40"/>
          <p:cNvSpPr/>
          <p:nvPr/>
        </p:nvSpPr>
        <p:spPr>
          <a:xfrm>
            <a:off x="4304762" y="3462000"/>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2" name="正方形/長方形 41"/>
          <p:cNvSpPr/>
          <p:nvPr/>
        </p:nvSpPr>
        <p:spPr>
          <a:xfrm>
            <a:off x="4555900" y="3293761"/>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3" name="正方形/長方形 42"/>
          <p:cNvSpPr/>
          <p:nvPr/>
        </p:nvSpPr>
        <p:spPr>
          <a:xfrm>
            <a:off x="5172475" y="3470048"/>
            <a:ext cx="521594" cy="202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4" name="正方形/長方形 43"/>
          <p:cNvSpPr/>
          <p:nvPr/>
        </p:nvSpPr>
        <p:spPr>
          <a:xfrm>
            <a:off x="5423613" y="3301810"/>
            <a:ext cx="34289" cy="19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47" name="グループ化 46"/>
          <p:cNvGrpSpPr/>
          <p:nvPr/>
        </p:nvGrpSpPr>
        <p:grpSpPr>
          <a:xfrm flipV="1">
            <a:off x="5083934" y="3908727"/>
            <a:ext cx="521594" cy="371081"/>
            <a:chOff x="8053584" y="3270144"/>
            <a:chExt cx="695459" cy="494774"/>
          </a:xfrm>
        </p:grpSpPr>
        <p:sp>
          <p:nvSpPr>
            <p:cNvPr id="45" name="正方形/長方形 44"/>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46" name="正方形/長方形 45"/>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グループ化 47"/>
          <p:cNvGrpSpPr/>
          <p:nvPr/>
        </p:nvGrpSpPr>
        <p:grpSpPr>
          <a:xfrm flipV="1">
            <a:off x="4270955" y="3916775"/>
            <a:ext cx="521594" cy="371081"/>
            <a:chOff x="8053584" y="3270144"/>
            <a:chExt cx="695459" cy="494774"/>
          </a:xfrm>
        </p:grpSpPr>
        <p:sp>
          <p:nvSpPr>
            <p:cNvPr id="49" name="正方形/長方形 48"/>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0" name="正方形/長方形 49"/>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1" name="グループ化 50"/>
          <p:cNvGrpSpPr/>
          <p:nvPr/>
        </p:nvGrpSpPr>
        <p:grpSpPr>
          <a:xfrm flipV="1">
            <a:off x="3457976" y="3924823"/>
            <a:ext cx="521594" cy="371081"/>
            <a:chOff x="8053584" y="3270144"/>
            <a:chExt cx="695459" cy="494774"/>
          </a:xfrm>
        </p:grpSpPr>
        <p:sp>
          <p:nvSpPr>
            <p:cNvPr id="52" name="正方形/長方形 51"/>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3" name="正方形/長方形 52"/>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4" name="グループ化 53"/>
          <p:cNvGrpSpPr/>
          <p:nvPr/>
        </p:nvGrpSpPr>
        <p:grpSpPr>
          <a:xfrm flipV="1">
            <a:off x="2644997" y="3932872"/>
            <a:ext cx="521594" cy="371081"/>
            <a:chOff x="8053584" y="3270144"/>
            <a:chExt cx="695459" cy="494774"/>
          </a:xfrm>
        </p:grpSpPr>
        <p:sp>
          <p:nvSpPr>
            <p:cNvPr id="55" name="正方形/長方形 54"/>
            <p:cNvSpPr/>
            <p:nvPr/>
          </p:nvSpPr>
          <p:spPr>
            <a:xfrm>
              <a:off x="8053584" y="3494462"/>
              <a:ext cx="695459" cy="270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TD</a:t>
              </a:r>
              <a:endParaRPr kumimoji="1" lang="ja-JP" altLang="en-US" sz="1200" dirty="0"/>
            </a:p>
          </p:txBody>
        </p:sp>
        <p:sp>
          <p:nvSpPr>
            <p:cNvPr id="56" name="正方形/長方形 55"/>
            <p:cNvSpPr/>
            <p:nvPr/>
          </p:nvSpPr>
          <p:spPr>
            <a:xfrm>
              <a:off x="8388434" y="3270144"/>
              <a:ext cx="45719" cy="259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正方形/長方形 56"/>
          <p:cNvSpPr/>
          <p:nvPr/>
        </p:nvSpPr>
        <p:spPr>
          <a:xfrm>
            <a:off x="6432998" y="3341677"/>
            <a:ext cx="838735" cy="456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59" name="直線コネクタ 58"/>
          <p:cNvCxnSpPr>
            <a:stCxn id="57" idx="1"/>
          </p:cNvCxnSpPr>
          <p:nvPr/>
        </p:nvCxnSpPr>
        <p:spPr>
          <a:xfrm flipH="1">
            <a:off x="6268792" y="3570070"/>
            <a:ext cx="164206" cy="102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6441046" y="3843538"/>
            <a:ext cx="830687" cy="436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1" name="直線コネクタ 60"/>
          <p:cNvCxnSpPr>
            <a:stCxn id="60" idx="1"/>
          </p:cNvCxnSpPr>
          <p:nvPr/>
        </p:nvCxnSpPr>
        <p:spPr>
          <a:xfrm flipH="1" flipV="1">
            <a:off x="6276840" y="3961057"/>
            <a:ext cx="164206" cy="100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p:cNvSpPr/>
          <p:nvPr/>
        </p:nvSpPr>
        <p:spPr>
          <a:xfrm>
            <a:off x="1096772" y="3764659"/>
            <a:ext cx="802852" cy="376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3" name="直線コネクタ 62"/>
          <p:cNvCxnSpPr/>
          <p:nvPr/>
        </p:nvCxnSpPr>
        <p:spPr>
          <a:xfrm flipH="1" flipV="1">
            <a:off x="1880307" y="3882177"/>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1096772" y="3301016"/>
            <a:ext cx="830219" cy="415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GDDR MC</a:t>
            </a:r>
            <a:endParaRPr kumimoji="1" lang="ja-JP" altLang="en-US" sz="1200" dirty="0"/>
          </a:p>
        </p:txBody>
      </p:sp>
      <p:cxnSp>
        <p:nvCxnSpPr>
          <p:cNvPr id="65" name="直線コネクタ 64"/>
          <p:cNvCxnSpPr/>
          <p:nvPr/>
        </p:nvCxnSpPr>
        <p:spPr>
          <a:xfrm flipH="1" flipV="1">
            <a:off x="1907673" y="3590796"/>
            <a:ext cx="164206" cy="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4163096" y="1029239"/>
            <a:ext cx="4339650" cy="1200329"/>
          </a:xfrm>
          <a:prstGeom prst="rect">
            <a:avLst/>
          </a:prstGeom>
          <a:noFill/>
        </p:spPr>
        <p:txBody>
          <a:bodyPr wrap="none" rtlCol="0">
            <a:spAutoFit/>
          </a:bodyPr>
          <a:lstStyle/>
          <a:p>
            <a:r>
              <a:rPr kumimoji="1" lang="en-US" altLang="ja-JP" dirty="0"/>
              <a:t>All cores are connected through the ring</a:t>
            </a:r>
          </a:p>
          <a:p>
            <a:r>
              <a:rPr lang="en-US" altLang="ja-JP" dirty="0"/>
              <a:t>interconnect.</a:t>
            </a:r>
          </a:p>
          <a:p>
            <a:r>
              <a:rPr lang="en-US" altLang="ja-JP" dirty="0"/>
              <a:t>All L2 caches are coherent with directory</a:t>
            </a:r>
          </a:p>
          <a:p>
            <a:r>
              <a:rPr lang="en-US" altLang="ja-JP" dirty="0"/>
              <a:t>based management.</a:t>
            </a:r>
            <a:endParaRPr kumimoji="1" lang="ja-JP" altLang="en-US" dirty="0"/>
          </a:p>
        </p:txBody>
      </p:sp>
      <p:sp>
        <p:nvSpPr>
          <p:cNvPr id="67" name="テキスト ボックス 66"/>
          <p:cNvSpPr txBox="1"/>
          <p:nvPr/>
        </p:nvSpPr>
        <p:spPr>
          <a:xfrm>
            <a:off x="5694069" y="5224001"/>
            <a:ext cx="3223959" cy="923330"/>
          </a:xfrm>
          <a:prstGeom prst="rect">
            <a:avLst/>
          </a:prstGeom>
          <a:noFill/>
        </p:spPr>
        <p:txBody>
          <a:bodyPr wrap="none" rtlCol="0">
            <a:spAutoFit/>
          </a:bodyPr>
          <a:lstStyle/>
          <a:p>
            <a:r>
              <a:rPr kumimoji="1" lang="en-US" altLang="ja-JP" dirty="0"/>
              <a:t>So, Xeon Phi is classified into</a:t>
            </a:r>
          </a:p>
          <a:p>
            <a:r>
              <a:rPr lang="en-US" altLang="ja-JP" dirty="0"/>
              <a:t>CC (Cache Coherent) NUMA.</a:t>
            </a:r>
          </a:p>
          <a:p>
            <a:endParaRPr kumimoji="1" lang="en-US" altLang="ja-JP" dirty="0"/>
          </a:p>
        </p:txBody>
      </p:sp>
      <p:sp>
        <p:nvSpPr>
          <p:cNvPr id="68" name="テキスト ボックス 67"/>
          <p:cNvSpPr txBox="1"/>
          <p:nvPr/>
        </p:nvSpPr>
        <p:spPr>
          <a:xfrm>
            <a:off x="714762" y="6037539"/>
            <a:ext cx="7750840" cy="369332"/>
          </a:xfrm>
          <a:prstGeom prst="rect">
            <a:avLst/>
          </a:prstGeom>
          <a:noFill/>
        </p:spPr>
        <p:txBody>
          <a:bodyPr wrap="none" rtlCol="0">
            <a:spAutoFit/>
          </a:bodyPr>
          <a:lstStyle/>
          <a:p>
            <a:r>
              <a:rPr kumimoji="1" lang="en-US" altLang="ja-JP" dirty="0"/>
              <a:t>Of course, all cores are multithreaded, and provide 512 SIMD instructions.</a:t>
            </a:r>
            <a:endParaRPr kumimoji="1" lang="ja-JP" altLang="en-US" dirty="0"/>
          </a:p>
        </p:txBody>
      </p:sp>
      <p:pic>
        <p:nvPicPr>
          <p:cNvPr id="2" name="オーディオ 1">
            <a:hlinkClick r:id="" action="ppaction://media"/>
            <a:extLst>
              <a:ext uri="{FF2B5EF4-FFF2-40B4-BE49-F238E27FC236}">
                <a16:creationId xmlns:a16="http://schemas.microsoft.com/office/drawing/2014/main" id="{BAFB5622-ABDE-4D4A-96D3-DEF1880BF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1372574"/>
      </p:ext>
    </p:extLst>
  </p:cSld>
  <p:clrMapOvr>
    <a:masterClrMapping/>
  </p:clrMapOvr>
  <mc:AlternateContent xmlns:mc="http://schemas.openxmlformats.org/markup-compatibility/2006" xmlns:p14="http://schemas.microsoft.com/office/powerpoint/2010/main">
    <mc:Choice Requires="p14">
      <p:transition spd="slow" p14:dur="2000" advTm="23580"/>
    </mc:Choice>
    <mc:Fallback xmlns="">
      <p:transition spd="slow" advTm="2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6" x="9070975" y="3638550"/>
          <p14:tracePt t="1162" x="8997950" y="3648075"/>
          <p14:tracePt t="1170" x="8934450" y="3648075"/>
          <p14:tracePt t="1178" x="8824913" y="3648075"/>
          <p14:tracePt t="1186" x="8661400" y="3684588"/>
          <p14:tracePt t="1194" x="8515350" y="3694113"/>
          <p14:tracePt t="1202" x="8369300" y="3711575"/>
          <p14:tracePt t="1211" x="8204200" y="3757613"/>
          <p14:tracePt t="1218" x="8050213" y="3775075"/>
          <p14:tracePt t="1227" x="7885113" y="3784600"/>
          <p14:tracePt t="1234" x="7704138" y="3803650"/>
          <p14:tracePt t="1244" x="7539038" y="3848100"/>
          <p14:tracePt t="1251" x="7412038" y="3848100"/>
          <p14:tracePt t="1262" x="7302500" y="3875088"/>
          <p14:tracePt t="1267" x="7192963" y="3875088"/>
          <p14:tracePt t="1278" x="7110413" y="3903663"/>
          <p14:tracePt t="1283" x="7037388" y="3911600"/>
          <p14:tracePt t="1291" x="6973888" y="3930650"/>
          <p14:tracePt t="1299" x="6946900" y="3930650"/>
          <p14:tracePt t="1307" x="6929438" y="3930650"/>
          <p14:tracePt t="1315" x="6900863" y="3940175"/>
          <p14:tracePt t="1371" x="6892925" y="3940175"/>
          <p14:tracePt t="1379" x="6883400" y="3948113"/>
          <p14:tracePt t="1403" x="6873875" y="3948113"/>
          <p14:tracePt t="1508" x="6864350" y="3948113"/>
          <p14:tracePt t="1530" x="6827838" y="3948113"/>
          <p14:tracePt t="1538" x="6800850" y="3948113"/>
          <p14:tracePt t="1546" x="6737350" y="3948113"/>
          <p14:tracePt t="1554" x="6673850" y="3948113"/>
          <p14:tracePt t="1562" x="6564313" y="3948113"/>
          <p14:tracePt t="1571" x="6472238" y="3967163"/>
          <p14:tracePt t="1579" x="6408738" y="3976688"/>
          <p14:tracePt t="1587" x="6354763" y="3976688"/>
          <p14:tracePt t="1595" x="6318250" y="3984625"/>
          <p14:tracePt t="1603" x="6272213" y="3984625"/>
          <p14:tracePt t="1612" x="6262688" y="3984625"/>
          <p14:tracePt t="1619" x="6245225" y="4003675"/>
          <p14:tracePt t="1635" x="6235700" y="4003675"/>
          <p14:tracePt t="1740" x="6226175" y="4003675"/>
          <p14:tracePt t="1762" x="6218238" y="4003675"/>
          <p14:tracePt t="1795" x="6208713" y="4003675"/>
          <p14:tracePt t="1820" x="6208713" y="3984625"/>
          <p14:tracePt t="1827" x="6208713" y="3976688"/>
          <p14:tracePt t="1844" x="6208713" y="3967163"/>
          <p14:tracePt t="1851" x="6208713" y="3957638"/>
          <p14:tracePt t="1864" x="6208713" y="3940175"/>
          <p14:tracePt t="1885" x="6208713" y="3930650"/>
          <p14:tracePt t="1896" x="6208713" y="3921125"/>
          <p14:tracePt t="1907" x="6208713" y="3903663"/>
          <p14:tracePt t="2402" x="6199188" y="3894138"/>
          <p14:tracePt t="2410" x="6189663" y="3894138"/>
          <p14:tracePt t="3220" x="6189663" y="3903663"/>
          <p14:tracePt t="7316" x="6189663" y="3911600"/>
          <p14:tracePt t="7323" x="6208713" y="3894138"/>
          <p14:tracePt t="7339" x="6218238" y="3894138"/>
          <p14:tracePt t="7347" x="6226175" y="3884613"/>
          <p14:tracePt t="9172" x="6235700" y="3884613"/>
          <p14:tracePt t="9186" x="6245225" y="3875088"/>
          <p14:tracePt t="9194" x="6262688" y="3848100"/>
          <p14:tracePt t="9210" x="6262688" y="3840163"/>
          <p14:tracePt t="9340" x="6262688" y="3848100"/>
          <p14:tracePt t="9363" x="6262688" y="3857625"/>
          <p14:tracePt t="12915" x="6262688" y="3848100"/>
          <p14:tracePt t="12930" x="6262688" y="3840163"/>
          <p14:tracePt t="12938" x="6262688" y="3830638"/>
          <p14:tracePt t="13139" x="6262688" y="3821113"/>
          <p14:tracePt t="13196" x="6262688" y="3803650"/>
          <p14:tracePt t="13210" x="6235700" y="3784600"/>
          <p14:tracePt t="13218" x="6226175" y="3784600"/>
          <p14:tracePt t="13226" x="6208713" y="3775075"/>
          <p14:tracePt t="13234" x="6199188" y="3775075"/>
          <p14:tracePt t="13258" x="6181725" y="3775075"/>
          <p14:tracePt t="13267" x="6172200" y="3775075"/>
          <p14:tracePt t="13278" x="6145213" y="3775075"/>
          <p14:tracePt t="13284" x="6135688" y="3775075"/>
          <p14:tracePt t="13296" x="6116638" y="3767138"/>
          <p14:tracePt t="13300" x="6099175" y="3767138"/>
          <p14:tracePt t="13312" x="6089650" y="3767138"/>
          <p14:tracePt t="13323" x="6080125" y="3767138"/>
          <p14:tracePt t="13339" x="6072188" y="3767138"/>
          <p14:tracePt t="13354" x="6062663" y="3757613"/>
          <p14:tracePt t="13411" x="6053138" y="3748088"/>
          <p14:tracePt t="13436" x="6043613" y="3738563"/>
          <p14:tracePt t="13460" x="6026150" y="3721100"/>
          <p14:tracePt t="13468" x="6016625" y="3711575"/>
          <p14:tracePt t="13476" x="6007100" y="3702050"/>
          <p14:tracePt t="15076" x="5935663" y="3702050"/>
          <p14:tracePt t="15082" x="5770563" y="3702050"/>
          <p14:tracePt t="15090" x="5607050" y="3702050"/>
          <p14:tracePt t="15098" x="5424488" y="3702050"/>
          <p14:tracePt t="15107" x="5334000" y="3702050"/>
          <p14:tracePt t="15114" x="5251450" y="3702050"/>
          <p14:tracePt t="15122" x="5214938" y="3721100"/>
          <p14:tracePt t="15130" x="5187950" y="3730625"/>
          <p14:tracePt t="15138" x="5159375" y="3730625"/>
          <p14:tracePt t="15146" x="5151438" y="3738563"/>
          <p14:tracePt t="15162" x="5141913" y="3748088"/>
          <p14:tracePt t="15170" x="5132388" y="3748088"/>
          <p14:tracePt t="15178" x="5122863" y="3748088"/>
          <p14:tracePt t="15187" x="5114925" y="3748088"/>
          <p14:tracePt t="15194" x="5105400" y="3757613"/>
          <p14:tracePt t="15203" x="5086350" y="3767138"/>
          <p14:tracePt t="15211" x="5078413" y="3767138"/>
          <p14:tracePt t="15219" x="5068888" y="3775075"/>
          <p14:tracePt t="15242" x="5049838" y="3775075"/>
          <p14:tracePt t="15332" x="5041900" y="3775075"/>
          <p14:tracePt t="15338" x="5032375" y="3775075"/>
          <p14:tracePt t="15362" x="5022850" y="3767138"/>
          <p14:tracePt t="15403" x="5022850" y="3757613"/>
          <p14:tracePt t="15531" x="5005388" y="3757613"/>
          <p14:tracePt t="15538" x="4995863" y="3757613"/>
          <p14:tracePt t="15546" x="4986338" y="3757613"/>
          <p14:tracePt t="15562" x="4968875" y="3757613"/>
          <p14:tracePt t="15570" x="4959350" y="3757613"/>
          <p14:tracePt t="15578" x="4941888" y="3757613"/>
          <p14:tracePt t="15587" x="4895850" y="3775075"/>
          <p14:tracePt t="15594" x="4886325" y="3775075"/>
          <p14:tracePt t="15603" x="4849813" y="3784600"/>
          <p14:tracePt t="15611" x="4795838" y="3784600"/>
          <p14:tracePt t="15619" x="4740275" y="3784600"/>
          <p14:tracePt t="15627" x="4649788" y="3803650"/>
          <p14:tracePt t="15634" x="4557713" y="3803650"/>
          <p14:tracePt t="15642" x="4448175" y="3803650"/>
          <p14:tracePt t="15650" x="4330700" y="3803650"/>
          <p14:tracePt t="15658" x="4202113" y="3803650"/>
          <p14:tracePt t="15666" x="4111625" y="3803650"/>
          <p14:tracePt t="15674" x="4002088" y="3803650"/>
          <p14:tracePt t="15682" x="3929063" y="3803650"/>
          <p14:tracePt t="15692" x="3856038" y="3803650"/>
          <p14:tracePt t="15699" x="3765550" y="3803650"/>
          <p14:tracePt t="15711" x="3738563" y="3803650"/>
          <p14:tracePt t="15715" x="3692525" y="3803650"/>
          <p14:tracePt t="15727" x="3683000" y="3803650"/>
          <p14:tracePt t="15820" x="3673475" y="3803650"/>
          <p14:tracePt t="15827" x="3665538" y="3803650"/>
          <p14:tracePt t="15835" x="3656013" y="3794125"/>
          <p14:tracePt t="15850" x="3646488" y="3784600"/>
          <p14:tracePt t="15866" x="3636963" y="3775075"/>
          <p14:tracePt t="15874" x="3629025" y="3775075"/>
          <p14:tracePt t="15893" x="3629025" y="3767138"/>
          <p14:tracePt t="15898" x="3619500" y="3767138"/>
          <p14:tracePt t="15909" x="3600450" y="3757613"/>
          <p14:tracePt t="15923" x="3582988" y="3748088"/>
          <p14:tracePt t="15939" x="3573463" y="3748088"/>
          <p14:tracePt t="15947" x="3563938" y="3748088"/>
          <p14:tracePt t="15955" x="3546475" y="3748088"/>
          <p14:tracePt t="15964" x="3527425" y="3748088"/>
          <p14:tracePt t="15971" x="3500438" y="3738563"/>
          <p14:tracePt t="15979" x="3463925" y="3738563"/>
          <p14:tracePt t="15987" x="3419475" y="3738563"/>
          <p14:tracePt t="15996" x="3363913" y="3738563"/>
          <p14:tracePt t="16003" x="3309938" y="3721100"/>
          <p14:tracePt t="16011" x="3244850" y="3721100"/>
          <p14:tracePt t="16019" x="3190875" y="3721100"/>
          <p14:tracePt t="16028" x="3154363" y="3721100"/>
          <p14:tracePt t="16035" x="3090863" y="3702050"/>
          <p14:tracePt t="16044" x="3035300" y="3702050"/>
          <p14:tracePt t="16051" x="2981325" y="3684588"/>
          <p14:tracePt t="16060" x="2917825" y="3675063"/>
          <p14:tracePt t="16067" x="2862263" y="3675063"/>
          <p14:tracePt t="16077" x="2835275" y="3675063"/>
          <p14:tracePt t="16083" x="2798763" y="3665538"/>
          <p14:tracePt t="16095" x="2789238" y="3665538"/>
          <p14:tracePt t="16163" x="2781300" y="3665538"/>
          <p14:tracePt t="16179" x="2762250" y="3657600"/>
          <p14:tracePt t="16187" x="2744788" y="3648075"/>
          <p14:tracePt t="16195" x="2725738" y="3648075"/>
          <p14:tracePt t="16203" x="2698750" y="3648075"/>
          <p14:tracePt t="16211" x="2679700" y="3648075"/>
          <p14:tracePt t="16218" x="2671763" y="3648075"/>
          <p14:tracePt t="16226" x="2643188" y="3648075"/>
          <p14:tracePt t="16243" x="2635250" y="3648075"/>
          <p14:tracePt t="16411" x="2625725" y="3638550"/>
          <p14:tracePt t="16419" x="2652713" y="3621088"/>
          <p14:tracePt t="16426" x="2689225" y="3611563"/>
          <p14:tracePt t="16435" x="2708275" y="3592513"/>
          <p14:tracePt t="16443" x="2744788" y="3584575"/>
          <p14:tracePt t="16451" x="2808288" y="3584575"/>
          <p14:tracePt t="16459" x="2844800" y="3575050"/>
          <p14:tracePt t="16467" x="2908300" y="3548063"/>
          <p14:tracePt t="16476" x="2971800" y="3538538"/>
          <p14:tracePt t="16483" x="3027363" y="3538538"/>
          <p14:tracePt t="16492" x="3100388" y="3519488"/>
          <p14:tracePt t="16499" x="3154363" y="3519488"/>
          <p14:tracePt t="16509" x="3217863" y="3511550"/>
          <p14:tracePt t="16515" x="3300413" y="3482975"/>
          <p14:tracePt t="16523" x="3354388" y="3482975"/>
          <p14:tracePt t="16531" x="3446463" y="3482975"/>
          <p14:tracePt t="16539" x="3536950" y="3482975"/>
          <p14:tracePt t="16547" x="3665538" y="3482975"/>
          <p14:tracePt t="16555" x="3792538" y="3482975"/>
          <p14:tracePt t="16563" x="3938588" y="3482975"/>
          <p14:tracePt t="16571" x="4065588" y="3482975"/>
          <p14:tracePt t="16579" x="4194175" y="3482975"/>
          <p14:tracePt t="16587" x="4321175" y="3482975"/>
          <p14:tracePt t="16595" x="4467225" y="3482975"/>
          <p14:tracePt t="16603" x="4613275" y="3482975"/>
          <p14:tracePt t="16610" x="4740275" y="3482975"/>
          <p14:tracePt t="16618" x="4886325" y="3482975"/>
          <p14:tracePt t="16627" x="4995863" y="3482975"/>
          <p14:tracePt t="16635" x="5105400" y="3482975"/>
          <p14:tracePt t="16643" x="5159375" y="3482975"/>
          <p14:tracePt t="16651" x="5195888" y="3482975"/>
          <p14:tracePt t="16659" x="5241925" y="3482975"/>
          <p14:tracePt t="16666" x="5260975" y="3482975"/>
          <p14:tracePt t="16676" x="5287963" y="3482975"/>
          <p14:tracePt t="16683" x="5314950" y="3482975"/>
          <p14:tracePt t="16693" x="5341938" y="3482975"/>
          <p14:tracePt t="16698" x="5397500" y="3482975"/>
          <p14:tracePt t="16709" x="5451475" y="3482975"/>
          <p14:tracePt t="16715" x="5514975" y="3482975"/>
          <p14:tracePt t="16723" x="5588000" y="3482975"/>
          <p14:tracePt t="16731" x="5661025" y="3482975"/>
          <p14:tracePt t="16739" x="5716588" y="3482975"/>
          <p14:tracePt t="16747" x="5826125" y="3482975"/>
          <p14:tracePt t="16755" x="5899150" y="3482975"/>
          <p14:tracePt t="16763" x="5980113" y="3482975"/>
          <p14:tracePt t="16771" x="6035675" y="3482975"/>
          <p14:tracePt t="16779" x="6062663" y="3492500"/>
          <p14:tracePt t="16787" x="6116638" y="3511550"/>
          <p14:tracePt t="16794" x="6145213" y="3529013"/>
          <p14:tracePt t="16803" x="6145213" y="3538538"/>
          <p14:tracePt t="16811" x="6153150" y="3538538"/>
          <p14:tracePt t="16819" x="6162675" y="3538538"/>
          <p14:tracePt t="16826" x="6172200" y="3548063"/>
          <p14:tracePt t="16843" x="6181725" y="3548063"/>
          <p14:tracePt t="16851" x="6181725" y="3556000"/>
          <p14:tracePt t="16859" x="6189663" y="3565525"/>
          <p14:tracePt t="16866" x="6189663" y="3575050"/>
          <p14:tracePt t="16876" x="6208713" y="3584575"/>
          <p14:tracePt t="16896" x="6218238" y="3592513"/>
          <p14:tracePt t="16915" x="6226175" y="3602038"/>
          <p14:tracePt t="16939" x="6226175" y="3611563"/>
          <p14:tracePt t="16948" x="6226175" y="3621088"/>
          <p14:tracePt t="16956" x="6245225" y="3648075"/>
          <p14:tracePt t="16963" x="6245225" y="3665538"/>
          <p14:tracePt t="16971" x="6245225" y="3684588"/>
          <p14:tracePt t="16980" x="6245225" y="3711575"/>
          <p14:tracePt t="16988" x="6245225" y="3738563"/>
          <p14:tracePt t="16994" x="6245225" y="3784600"/>
          <p14:tracePt t="17003" x="6245225" y="3811588"/>
          <p14:tracePt t="17011" x="6245225" y="3840163"/>
          <p14:tracePt t="17019" x="6245225" y="3884613"/>
          <p14:tracePt t="17029" x="6245225" y="3903663"/>
          <p14:tracePt t="17035" x="6245225" y="3930650"/>
          <p14:tracePt t="17044" x="6245225" y="3948113"/>
          <p14:tracePt t="17051" x="6245225" y="3976688"/>
          <p14:tracePt t="17060" x="6245225" y="3994150"/>
          <p14:tracePt t="17067" x="6245225" y="4021138"/>
          <p14:tracePt t="17077" x="6245225" y="4040188"/>
          <p14:tracePt t="17083" x="6245225" y="4049713"/>
          <p14:tracePt t="17093" x="6245225" y="4067175"/>
          <p14:tracePt t="17099" x="6245225" y="4076700"/>
          <p14:tracePt t="17115" x="6245225" y="4086225"/>
          <p14:tracePt t="17123" x="6235700" y="4094163"/>
          <p14:tracePt t="17131" x="6235700" y="4103688"/>
          <p14:tracePt t="17139" x="6218238" y="4122738"/>
          <p14:tracePt t="17147" x="6218238" y="4130675"/>
          <p14:tracePt t="17155" x="6208713" y="4140200"/>
          <p14:tracePt t="17163" x="6199188" y="4140200"/>
          <p14:tracePt t="17171" x="6189663" y="4149725"/>
          <p14:tracePt t="17178" x="6172200" y="4167188"/>
          <p14:tracePt t="17187" x="6162675" y="4186238"/>
          <p14:tracePt t="17196" x="6153150" y="4195763"/>
          <p14:tracePt t="17203" x="6145213" y="4203700"/>
          <p14:tracePt t="17211" x="6126163" y="4222750"/>
          <p14:tracePt t="17219" x="6126163" y="4232275"/>
          <p14:tracePt t="17227" x="6116638" y="4240213"/>
          <p14:tracePt t="17243" x="6108700" y="4240213"/>
          <p14:tracePt t="17260" x="6089650" y="4249738"/>
          <p14:tracePt t="17267" x="6080125" y="4259263"/>
          <p14:tracePt t="17276" x="6062663" y="4268788"/>
          <p14:tracePt t="17282" x="6043613" y="4276725"/>
          <p14:tracePt t="17293" x="6026150" y="4286250"/>
          <p14:tracePt t="17299" x="5989638" y="4295775"/>
          <p14:tracePt t="17310" x="5943600" y="4295775"/>
          <p14:tracePt t="17315" x="5907088" y="4295775"/>
          <p14:tracePt t="17326" x="5870575" y="4295775"/>
          <p14:tracePt t="17331" x="5789613" y="4295775"/>
          <p14:tracePt t="17339" x="5734050" y="4295775"/>
          <p14:tracePt t="17347" x="5680075" y="4295775"/>
          <p14:tracePt t="17355" x="5588000" y="4295775"/>
          <p14:tracePt t="17363" x="5487988" y="4313238"/>
          <p14:tracePt t="17371" x="5378450" y="4313238"/>
          <p14:tracePt t="17379" x="5305425" y="4313238"/>
          <p14:tracePt t="17387" x="5195888" y="4313238"/>
          <p14:tracePt t="17395" x="5122863" y="4313238"/>
          <p14:tracePt t="17403" x="4995863" y="4313238"/>
          <p14:tracePt t="17410" x="4905375" y="4313238"/>
          <p14:tracePt t="17419" x="4776788" y="4313238"/>
          <p14:tracePt t="17427" x="4649788" y="4313238"/>
          <p14:tracePt t="17435" x="4521200" y="4313238"/>
          <p14:tracePt t="17443" x="4430713" y="4313238"/>
          <p14:tracePt t="17451" x="4303713" y="4313238"/>
          <p14:tracePt t="17459" x="4230688" y="4313238"/>
          <p14:tracePt t="17467" x="4157663" y="4313238"/>
          <p14:tracePt t="17476" x="4029075" y="4313238"/>
          <p14:tracePt t="17483" x="3902075" y="4313238"/>
          <p14:tracePt t="17491" x="3792538" y="4313238"/>
          <p14:tracePt t="17498" x="3646488" y="4313238"/>
          <p14:tracePt t="17507" x="3519488" y="4313238"/>
          <p14:tracePt t="17514" x="3373438" y="4313238"/>
          <p14:tracePt t="17522" x="3273425" y="4303713"/>
          <p14:tracePt t="17530" x="3200400" y="4303713"/>
          <p14:tracePt t="17538" x="3154363" y="4286250"/>
          <p14:tracePt t="17554" x="3144838" y="4286250"/>
          <p14:tracePt t="17627" x="3136900" y="4276725"/>
          <p14:tracePt t="17634" x="3144838" y="4259263"/>
          <p14:tracePt t="17642" x="3171825" y="4240213"/>
          <p14:tracePt t="17650" x="3190875" y="4222750"/>
          <p14:tracePt t="17658" x="3208338" y="4213225"/>
          <p14:tracePt t="17666" x="3244850" y="4186238"/>
          <p14:tracePt t="17674" x="3263900" y="4167188"/>
          <p14:tracePt t="17682" x="3281363" y="4159250"/>
          <p14:tracePt t="17690" x="3300413" y="4140200"/>
          <p14:tracePt t="17698" x="3309938" y="4130675"/>
          <p14:tracePt t="17708" x="3317875" y="4122738"/>
          <p14:tracePt t="17714" x="3336925" y="4086225"/>
          <p14:tracePt t="17726" x="3346450" y="4076700"/>
          <p14:tracePt t="17730" x="3346450" y="4067175"/>
          <p14:tracePt t="17739" x="3354388" y="4049713"/>
          <p14:tracePt t="17763" x="3354388" y="4040188"/>
          <p14:tracePt t="17771" x="3354388" y="4021138"/>
          <p14:tracePt t="17779" x="3354388" y="4013200"/>
          <p14:tracePt t="17795" x="3354388" y="4003675"/>
          <p14:tracePt t="17811" x="3354388" y="3994150"/>
          <p14:tracePt t="17827" x="3354388" y="3984625"/>
          <p14:tracePt t="17835" x="3354388" y="3976688"/>
          <p14:tracePt t="17844" x="3354388" y="3967163"/>
          <p14:tracePt t="17851" x="3354388" y="3957638"/>
          <p14:tracePt t="17860" x="3354388" y="3940175"/>
          <p14:tracePt t="17867" x="3354388" y="3921125"/>
          <p14:tracePt t="17876" x="3354388" y="3911600"/>
          <p14:tracePt t="17883" x="3354388" y="3903663"/>
          <p14:tracePt t="17899" x="3354388" y="3894138"/>
          <p14:tracePt t="17910" x="3354388" y="3884613"/>
          <p14:tracePt t="17926" x="3346450" y="3875088"/>
          <p14:tracePt t="17939" x="3336925" y="3867150"/>
          <p14:tracePt t="17955" x="3317875" y="3857625"/>
          <p14:tracePt t="17963" x="3309938" y="3848100"/>
          <p14:tracePt t="17971" x="3290888" y="3840163"/>
          <p14:tracePt t="17987" x="3263900" y="3830638"/>
          <p14:tracePt t="17996" x="3244850" y="3830638"/>
          <p14:tracePt t="18003" x="3200400" y="3821113"/>
          <p14:tracePt t="18010" x="3154363" y="3803650"/>
          <p14:tracePt t="18019" x="3117850" y="3794125"/>
          <p14:tracePt t="18028" x="3071813" y="3784600"/>
          <p14:tracePt t="18035" x="3044825" y="3767138"/>
          <p14:tracePt t="18044" x="2998788" y="3767138"/>
          <p14:tracePt t="18051" x="2954338" y="3748088"/>
          <p14:tracePt t="18060" x="2935288" y="3748088"/>
          <p14:tracePt t="18067" x="2908300" y="3738563"/>
          <p14:tracePt t="18077" x="2889250" y="3738563"/>
          <p14:tracePt t="18083" x="2862263" y="3730625"/>
          <p14:tracePt t="18094" x="2844800" y="3730625"/>
          <p14:tracePt t="18099" x="2835275" y="3721100"/>
          <p14:tracePt t="18110" x="2808288" y="3721100"/>
          <p14:tracePt t="18115" x="2798763" y="3721100"/>
          <p14:tracePt t="18131" x="2781300" y="3702050"/>
          <p14:tracePt t="18139" x="2771775" y="3702050"/>
          <p14:tracePt t="18155" x="2762250" y="3702050"/>
          <p14:tracePt t="18292" x="2762250" y="3694113"/>
          <p14:tracePt t="18498" x="2781300" y="3694113"/>
          <p14:tracePt t="18507" x="2798763" y="3694113"/>
          <p14:tracePt t="18514" x="2817813" y="3694113"/>
          <p14:tracePt t="18522" x="2852738" y="3694113"/>
          <p14:tracePt t="18530" x="2871788" y="3694113"/>
          <p14:tracePt t="18538" x="2917825" y="3702050"/>
          <p14:tracePt t="18547" x="2944813" y="3702050"/>
          <p14:tracePt t="18555" x="2954338" y="3702050"/>
          <p14:tracePt t="19468" x="2954338" y="3711575"/>
          <p14:tracePt t="21380" x="2954338" y="3702050"/>
          <p14:tracePt t="21532" x="2954338" y="3694113"/>
          <p14:tracePt t="21562" x="2954338" y="3675063"/>
          <p14:tracePt t="21747" x="2954338" y="3665538"/>
          <p14:tracePt t="21754" x="2954338" y="3648075"/>
          <p14:tracePt t="21762" x="2962275" y="3621088"/>
          <p14:tracePt t="21770" x="2990850" y="3602038"/>
          <p14:tracePt t="21778" x="3063875" y="3575050"/>
          <p14:tracePt t="21786" x="3127375" y="3548063"/>
          <p14:tracePt t="21794" x="3181350" y="3538538"/>
          <p14:tracePt t="21803" x="3281363" y="3529013"/>
          <p14:tracePt t="21812" x="3373438" y="3502025"/>
          <p14:tracePt t="21819" x="3463925" y="3482975"/>
          <p14:tracePt t="21827" x="3582988" y="3475038"/>
          <p14:tracePt t="21835" x="3692525" y="3455988"/>
          <p14:tracePt t="21842" x="3838575" y="3455988"/>
          <p14:tracePt t="21851" x="3984625" y="3455988"/>
          <p14:tracePt t="21859" x="4129088" y="3455988"/>
          <p14:tracePt t="21866" x="4257675" y="3455988"/>
          <p14:tracePt t="21876" x="4367213" y="3455988"/>
          <p14:tracePt t="21883" x="4457700" y="3455988"/>
          <p14:tracePt t="21895" x="4549775" y="3455988"/>
          <p14:tracePt t="21899" x="4640263" y="3455988"/>
          <p14:tracePt t="21909" x="4767263" y="3455988"/>
          <p14:tracePt t="21915" x="4876800" y="3455988"/>
          <p14:tracePt t="21925" x="5005388" y="3455988"/>
          <p14:tracePt t="21931" x="5168900" y="3455988"/>
          <p14:tracePt t="21939" x="5387975" y="3455988"/>
          <p14:tracePt t="21947" x="5616575" y="3455988"/>
          <p14:tracePt t="21955" x="5916613" y="3455988"/>
          <p14:tracePt t="21963" x="6181725" y="3455988"/>
          <p14:tracePt t="21971" x="6472238" y="3455988"/>
          <p14:tracePt t="21979" x="6737350" y="3455988"/>
          <p14:tracePt t="21987" x="7000875" y="3455988"/>
          <p14:tracePt t="21995" x="7202488" y="3455988"/>
          <p14:tracePt t="22003" x="7385050" y="3455988"/>
          <p14:tracePt t="22011" x="7602538" y="3455988"/>
          <p14:tracePt t="22019" x="7767638" y="3455988"/>
          <p14:tracePt t="22026" x="7958138" y="3455988"/>
          <p14:tracePt t="22035" x="8123238" y="3455988"/>
          <p14:tracePt t="22042" x="8286750" y="3455988"/>
          <p14:tracePt t="22051" x="8415338" y="3455988"/>
          <p14:tracePt t="22060" x="8551863" y="3429000"/>
          <p14:tracePt t="22067" x="8624888" y="3411538"/>
          <p14:tracePt t="22075" x="8697913" y="3402013"/>
          <p14:tracePt t="22083" x="8742363" y="3402013"/>
          <p14:tracePt t="22092" x="8778875" y="3392488"/>
          <p14:tracePt t="22099" x="8824913" y="3392488"/>
          <p14:tracePt t="22110" x="8851900" y="3375025"/>
          <p14:tracePt t="22115" x="8888413" y="3375025"/>
          <p14:tracePt t="22125" x="8924925" y="3346450"/>
          <p14:tracePt t="22130" x="8961438" y="3346450"/>
          <p14:tracePt t="22139" x="8997950" y="3346450"/>
          <p14:tracePt t="22147" x="9053513" y="3338513"/>
          <p14:tracePt t="22154" x="9097963" y="3338513"/>
          <p14:tracePt t="22162" x="9134475" y="3338513"/>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ja-JP" dirty="0"/>
              <a:t>COMA machine</a:t>
            </a:r>
            <a:br>
              <a:rPr lang="en-US" altLang="ja-JP" dirty="0"/>
            </a:br>
            <a:r>
              <a:rPr lang="en-US" altLang="ja-JP" dirty="0"/>
              <a:t>DDM(Data</a:t>
            </a:r>
            <a:r>
              <a:rPr lang="ja-JP" altLang="en-US" dirty="0"/>
              <a:t>　</a:t>
            </a:r>
            <a:r>
              <a:rPr lang="en-US" altLang="ja-JP" dirty="0"/>
              <a:t>Diffusion</a:t>
            </a:r>
            <a:r>
              <a:rPr lang="ja-JP" altLang="en-US" dirty="0"/>
              <a:t>　</a:t>
            </a:r>
            <a:r>
              <a:rPr lang="en-US" altLang="ja-JP" dirty="0"/>
              <a:t>Machine</a:t>
            </a:r>
            <a:r>
              <a:rPr lang="ja-JP" altLang="en-US" dirty="0"/>
              <a:t>）</a:t>
            </a:r>
          </a:p>
        </p:txBody>
      </p:sp>
      <p:sp>
        <p:nvSpPr>
          <p:cNvPr id="55299" name="Line 3"/>
          <p:cNvSpPr>
            <a:spLocks noChangeShapeType="1"/>
          </p:cNvSpPr>
          <p:nvPr/>
        </p:nvSpPr>
        <p:spPr bwMode="auto">
          <a:xfrm>
            <a:off x="1371600" y="2790825"/>
            <a:ext cx="3048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00" name="Group 4"/>
          <p:cNvGrpSpPr>
            <a:grpSpLocks/>
          </p:cNvGrpSpPr>
          <p:nvPr/>
        </p:nvGrpSpPr>
        <p:grpSpPr bwMode="auto">
          <a:xfrm flipH="1">
            <a:off x="152400" y="3324225"/>
            <a:ext cx="2133600" cy="1905000"/>
            <a:chOff x="576" y="1584"/>
            <a:chExt cx="1680" cy="1488"/>
          </a:xfrm>
        </p:grpSpPr>
        <p:grpSp>
          <p:nvGrpSpPr>
            <p:cNvPr id="55373" name="Group 5"/>
            <p:cNvGrpSpPr>
              <a:grpSpLocks/>
            </p:cNvGrpSpPr>
            <p:nvPr/>
          </p:nvGrpSpPr>
          <p:grpSpPr bwMode="auto">
            <a:xfrm>
              <a:off x="672" y="2160"/>
              <a:ext cx="336" cy="912"/>
              <a:chOff x="624" y="2256"/>
              <a:chExt cx="336" cy="912"/>
            </a:xfrm>
          </p:grpSpPr>
          <p:sp>
            <p:nvSpPr>
              <p:cNvPr id="55388" name="Oval 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89" name="Rectangle 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90" name="Line 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91" name="Line 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74" name="Line 10"/>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75" name="Group 11"/>
            <p:cNvGrpSpPr>
              <a:grpSpLocks/>
            </p:cNvGrpSpPr>
            <p:nvPr/>
          </p:nvGrpSpPr>
          <p:grpSpPr bwMode="auto">
            <a:xfrm>
              <a:off x="1056" y="2160"/>
              <a:ext cx="336" cy="912"/>
              <a:chOff x="624" y="2256"/>
              <a:chExt cx="336" cy="912"/>
            </a:xfrm>
          </p:grpSpPr>
          <p:sp>
            <p:nvSpPr>
              <p:cNvPr id="55384" name="Oval 12"/>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85" name="Rectangle 13"/>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86" name="Line 14"/>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87" name="Line 15"/>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76" name="Group 16"/>
            <p:cNvGrpSpPr>
              <a:grpSpLocks/>
            </p:cNvGrpSpPr>
            <p:nvPr/>
          </p:nvGrpSpPr>
          <p:grpSpPr bwMode="auto">
            <a:xfrm>
              <a:off x="1680" y="2160"/>
              <a:ext cx="336" cy="912"/>
              <a:chOff x="624" y="2256"/>
              <a:chExt cx="336" cy="912"/>
            </a:xfrm>
          </p:grpSpPr>
          <p:sp>
            <p:nvSpPr>
              <p:cNvPr id="55380" name="Oval 17"/>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81" name="Rectangle 18"/>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82" name="Line 19"/>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83" name="Line 20"/>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77" name="Text Box 21"/>
            <p:cNvSpPr txBox="1">
              <a:spLocks noChangeArrowheads="1"/>
            </p:cNvSpPr>
            <p:nvPr/>
          </p:nvSpPr>
          <p:spPr bwMode="auto">
            <a:xfrm>
              <a:off x="1334" y="2657"/>
              <a:ext cx="385" cy="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a:t>
              </a:r>
            </a:p>
          </p:txBody>
        </p:sp>
        <p:sp>
          <p:nvSpPr>
            <p:cNvPr id="55378" name="Rectangle 22"/>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79" name="Line 23"/>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1" name="Group 24"/>
          <p:cNvGrpSpPr>
            <a:grpSpLocks/>
          </p:cNvGrpSpPr>
          <p:nvPr/>
        </p:nvGrpSpPr>
        <p:grpSpPr bwMode="auto">
          <a:xfrm flipH="1">
            <a:off x="3870325" y="4062413"/>
            <a:ext cx="427038" cy="1166812"/>
            <a:chOff x="624" y="2256"/>
            <a:chExt cx="336" cy="912"/>
          </a:xfrm>
        </p:grpSpPr>
        <p:sp>
          <p:nvSpPr>
            <p:cNvPr id="55369" name="Oval 25"/>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70" name="Rectangle 26"/>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71" name="Line 27"/>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72" name="Line 28"/>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02" name="Line 29"/>
          <p:cNvSpPr>
            <a:spLocks noChangeShapeType="1"/>
          </p:cNvSpPr>
          <p:nvPr/>
        </p:nvSpPr>
        <p:spPr bwMode="auto">
          <a:xfrm flipH="1">
            <a:off x="2286000" y="4062413"/>
            <a:ext cx="2133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03" name="Group 30"/>
          <p:cNvGrpSpPr>
            <a:grpSpLocks/>
          </p:cNvGrpSpPr>
          <p:nvPr/>
        </p:nvGrpSpPr>
        <p:grpSpPr bwMode="auto">
          <a:xfrm flipH="1">
            <a:off x="3382963" y="4062413"/>
            <a:ext cx="427037" cy="1166812"/>
            <a:chOff x="624" y="2256"/>
            <a:chExt cx="336" cy="912"/>
          </a:xfrm>
        </p:grpSpPr>
        <p:sp>
          <p:nvSpPr>
            <p:cNvPr id="55365" name="Oval 31"/>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66" name="Rectangle 32"/>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67" name="Line 33"/>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8" name="Line 34"/>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4" name="Group 35"/>
          <p:cNvGrpSpPr>
            <a:grpSpLocks/>
          </p:cNvGrpSpPr>
          <p:nvPr/>
        </p:nvGrpSpPr>
        <p:grpSpPr bwMode="auto">
          <a:xfrm flipH="1">
            <a:off x="2590800" y="4062413"/>
            <a:ext cx="427038" cy="1166812"/>
            <a:chOff x="624" y="2256"/>
            <a:chExt cx="336" cy="912"/>
          </a:xfrm>
        </p:grpSpPr>
        <p:sp>
          <p:nvSpPr>
            <p:cNvPr id="55361" name="Oval 3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62" name="Rectangle 3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63" name="Line 3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4" name="Line 3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05" name="Text Box 40"/>
          <p:cNvSpPr txBox="1">
            <a:spLocks noChangeArrowheads="1"/>
          </p:cNvSpPr>
          <p:nvPr/>
        </p:nvSpPr>
        <p:spPr bwMode="auto">
          <a:xfrm flipH="1">
            <a:off x="2968625" y="4697413"/>
            <a:ext cx="4889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a:t>
            </a:r>
          </a:p>
        </p:txBody>
      </p:sp>
      <p:sp>
        <p:nvSpPr>
          <p:cNvPr id="55306" name="Rectangle 41"/>
          <p:cNvSpPr>
            <a:spLocks noChangeArrowheads="1"/>
          </p:cNvSpPr>
          <p:nvPr/>
        </p:nvSpPr>
        <p:spPr bwMode="auto">
          <a:xfrm flipH="1">
            <a:off x="3749675" y="3324225"/>
            <a:ext cx="609600" cy="3683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7" name="Line 42"/>
          <p:cNvSpPr>
            <a:spLocks noChangeShapeType="1"/>
          </p:cNvSpPr>
          <p:nvPr/>
        </p:nvSpPr>
        <p:spPr bwMode="auto">
          <a:xfrm flipH="1">
            <a:off x="3992563" y="3692525"/>
            <a:ext cx="0" cy="369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08" name="Group 43"/>
          <p:cNvGrpSpPr>
            <a:grpSpLocks/>
          </p:cNvGrpSpPr>
          <p:nvPr/>
        </p:nvGrpSpPr>
        <p:grpSpPr bwMode="auto">
          <a:xfrm>
            <a:off x="4648200" y="3324225"/>
            <a:ext cx="2133600" cy="1905000"/>
            <a:chOff x="576" y="1584"/>
            <a:chExt cx="1680" cy="1488"/>
          </a:xfrm>
        </p:grpSpPr>
        <p:grpSp>
          <p:nvGrpSpPr>
            <p:cNvPr id="55342" name="Group 44"/>
            <p:cNvGrpSpPr>
              <a:grpSpLocks/>
            </p:cNvGrpSpPr>
            <p:nvPr/>
          </p:nvGrpSpPr>
          <p:grpSpPr bwMode="auto">
            <a:xfrm>
              <a:off x="672" y="2160"/>
              <a:ext cx="336" cy="912"/>
              <a:chOff x="624" y="2256"/>
              <a:chExt cx="336" cy="912"/>
            </a:xfrm>
          </p:grpSpPr>
          <p:sp>
            <p:nvSpPr>
              <p:cNvPr id="55357" name="Oval 45"/>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8" name="Rectangle 46"/>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9" name="Line 47"/>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60" name="Line 48"/>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43" name="Line 49"/>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44" name="Group 50"/>
            <p:cNvGrpSpPr>
              <a:grpSpLocks/>
            </p:cNvGrpSpPr>
            <p:nvPr/>
          </p:nvGrpSpPr>
          <p:grpSpPr bwMode="auto">
            <a:xfrm>
              <a:off x="1056" y="2160"/>
              <a:ext cx="336" cy="912"/>
              <a:chOff x="624" y="2256"/>
              <a:chExt cx="336" cy="912"/>
            </a:xfrm>
          </p:grpSpPr>
          <p:sp>
            <p:nvSpPr>
              <p:cNvPr id="55353" name="Oval 51"/>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4" name="Rectangle 52"/>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5" name="Line 53"/>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56" name="Line 54"/>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45" name="Group 55"/>
            <p:cNvGrpSpPr>
              <a:grpSpLocks/>
            </p:cNvGrpSpPr>
            <p:nvPr/>
          </p:nvGrpSpPr>
          <p:grpSpPr bwMode="auto">
            <a:xfrm>
              <a:off x="1680" y="2160"/>
              <a:ext cx="336" cy="912"/>
              <a:chOff x="624" y="2256"/>
              <a:chExt cx="336" cy="912"/>
            </a:xfrm>
          </p:grpSpPr>
          <p:sp>
            <p:nvSpPr>
              <p:cNvPr id="55349" name="Oval 5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0" name="Rectangle 5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51" name="Line 5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52" name="Line 5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46" name="Text Box 60"/>
            <p:cNvSpPr txBox="1">
              <a:spLocks noChangeArrowheads="1"/>
            </p:cNvSpPr>
            <p:nvPr/>
          </p:nvSpPr>
          <p:spPr bwMode="auto">
            <a:xfrm>
              <a:off x="1334" y="2657"/>
              <a:ext cx="385" cy="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a:t>
              </a:r>
            </a:p>
          </p:txBody>
        </p:sp>
        <p:sp>
          <p:nvSpPr>
            <p:cNvPr id="55347" name="Rectangle 61"/>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48" name="Line 62"/>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09" name="Group 63"/>
          <p:cNvGrpSpPr>
            <a:grpSpLocks/>
          </p:cNvGrpSpPr>
          <p:nvPr/>
        </p:nvGrpSpPr>
        <p:grpSpPr bwMode="auto">
          <a:xfrm>
            <a:off x="6781800" y="3324225"/>
            <a:ext cx="2133600" cy="1905000"/>
            <a:chOff x="576" y="1584"/>
            <a:chExt cx="1680" cy="1488"/>
          </a:xfrm>
        </p:grpSpPr>
        <p:grpSp>
          <p:nvGrpSpPr>
            <p:cNvPr id="55323" name="Group 64"/>
            <p:cNvGrpSpPr>
              <a:grpSpLocks/>
            </p:cNvGrpSpPr>
            <p:nvPr/>
          </p:nvGrpSpPr>
          <p:grpSpPr bwMode="auto">
            <a:xfrm>
              <a:off x="672" y="2160"/>
              <a:ext cx="336" cy="912"/>
              <a:chOff x="624" y="2256"/>
              <a:chExt cx="336" cy="912"/>
            </a:xfrm>
          </p:grpSpPr>
          <p:sp>
            <p:nvSpPr>
              <p:cNvPr id="55338" name="Oval 65"/>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39" name="Rectangle 66"/>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40" name="Line 67"/>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41" name="Line 68"/>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24" name="Line 69"/>
            <p:cNvSpPr>
              <a:spLocks noChangeShapeType="1"/>
            </p:cNvSpPr>
            <p:nvPr/>
          </p:nvSpPr>
          <p:spPr bwMode="auto">
            <a:xfrm>
              <a:off x="576" y="2160"/>
              <a:ext cx="168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55325" name="Group 70"/>
            <p:cNvGrpSpPr>
              <a:grpSpLocks/>
            </p:cNvGrpSpPr>
            <p:nvPr/>
          </p:nvGrpSpPr>
          <p:grpSpPr bwMode="auto">
            <a:xfrm>
              <a:off x="1056" y="2160"/>
              <a:ext cx="336" cy="912"/>
              <a:chOff x="624" y="2256"/>
              <a:chExt cx="336" cy="912"/>
            </a:xfrm>
          </p:grpSpPr>
          <p:sp>
            <p:nvSpPr>
              <p:cNvPr id="55334" name="Oval 71"/>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35" name="Rectangle 72"/>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36" name="Line 73"/>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7" name="Line 74"/>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5326" name="Group 75"/>
            <p:cNvGrpSpPr>
              <a:grpSpLocks/>
            </p:cNvGrpSpPr>
            <p:nvPr/>
          </p:nvGrpSpPr>
          <p:grpSpPr bwMode="auto">
            <a:xfrm>
              <a:off x="1680" y="2160"/>
              <a:ext cx="336" cy="912"/>
              <a:chOff x="624" y="2256"/>
              <a:chExt cx="336" cy="912"/>
            </a:xfrm>
          </p:grpSpPr>
          <p:sp>
            <p:nvSpPr>
              <p:cNvPr id="55330" name="Oval 76"/>
              <p:cNvSpPr>
                <a:spLocks noChangeArrowheads="1"/>
              </p:cNvSpPr>
              <p:nvPr/>
            </p:nvSpPr>
            <p:spPr bwMode="auto">
              <a:xfrm>
                <a:off x="624" y="2880"/>
                <a:ext cx="288" cy="288"/>
              </a:xfrm>
              <a:prstGeom prst="ellipse">
                <a:avLst/>
              </a:prstGeom>
              <a:solidFill>
                <a:schemeClr val="accent1"/>
              </a:solidFill>
              <a:ln w="9525">
                <a:solidFill>
                  <a:schemeClr val="tx1"/>
                </a:solidFill>
                <a:round/>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31" name="Rectangle 77"/>
              <p:cNvSpPr>
                <a:spLocks noChangeArrowheads="1"/>
              </p:cNvSpPr>
              <p:nvPr/>
            </p:nvSpPr>
            <p:spPr bwMode="auto">
              <a:xfrm>
                <a:off x="624" y="2400"/>
                <a:ext cx="336" cy="288"/>
              </a:xfrm>
              <a:prstGeom prst="rect">
                <a:avLst/>
              </a:prstGeom>
              <a:solidFill>
                <a:srgbClr val="CCFF33"/>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32" name="Line 78"/>
              <p:cNvSpPr>
                <a:spLocks noChangeShapeType="1"/>
              </p:cNvSpPr>
              <p:nvPr/>
            </p:nvSpPr>
            <p:spPr bwMode="auto">
              <a:xfrm>
                <a:off x="768" y="268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33" name="Line 79"/>
              <p:cNvSpPr>
                <a:spLocks noChangeShapeType="1"/>
              </p:cNvSpPr>
              <p:nvPr/>
            </p:nvSpPr>
            <p:spPr bwMode="auto">
              <a:xfrm>
                <a:off x="768" y="2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27" name="Text Box 80"/>
            <p:cNvSpPr txBox="1">
              <a:spLocks noChangeArrowheads="1"/>
            </p:cNvSpPr>
            <p:nvPr/>
          </p:nvSpPr>
          <p:spPr bwMode="auto">
            <a:xfrm>
              <a:off x="1334" y="2657"/>
              <a:ext cx="385" cy="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Times New Roman" panose="02020603050405020304" pitchFamily="18" charset="0"/>
                </a:rPr>
                <a:t>．．．</a:t>
              </a:r>
            </a:p>
          </p:txBody>
        </p:sp>
        <p:sp>
          <p:nvSpPr>
            <p:cNvPr id="55328" name="Rectangle 81"/>
            <p:cNvSpPr>
              <a:spLocks noChangeArrowheads="1"/>
            </p:cNvSpPr>
            <p:nvPr/>
          </p:nvSpPr>
          <p:spPr bwMode="auto">
            <a:xfrm>
              <a:off x="624" y="1584"/>
              <a:ext cx="480" cy="288"/>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29" name="Line 82"/>
            <p:cNvSpPr>
              <a:spLocks noChangeShapeType="1"/>
            </p:cNvSpPr>
            <p:nvPr/>
          </p:nvSpPr>
          <p:spPr bwMode="auto">
            <a:xfrm>
              <a:off x="912" y="18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55310" name="Line 83"/>
          <p:cNvSpPr>
            <a:spLocks noChangeShapeType="1"/>
          </p:cNvSpPr>
          <p:nvPr/>
        </p:nvSpPr>
        <p:spPr bwMode="auto">
          <a:xfrm>
            <a:off x="1905000" y="2790825"/>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1" name="Line 84"/>
          <p:cNvSpPr>
            <a:spLocks noChangeShapeType="1"/>
          </p:cNvSpPr>
          <p:nvPr/>
        </p:nvSpPr>
        <p:spPr bwMode="auto">
          <a:xfrm>
            <a:off x="4038600" y="2790825"/>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2" name="Line 85"/>
          <p:cNvSpPr>
            <a:spLocks noChangeShapeType="1"/>
          </p:cNvSpPr>
          <p:nvPr/>
        </p:nvSpPr>
        <p:spPr bwMode="auto">
          <a:xfrm>
            <a:off x="5105400" y="2790825"/>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3" name="Line 86"/>
          <p:cNvSpPr>
            <a:spLocks noChangeShapeType="1"/>
          </p:cNvSpPr>
          <p:nvPr/>
        </p:nvSpPr>
        <p:spPr bwMode="auto">
          <a:xfrm>
            <a:off x="7239000" y="2790825"/>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4" name="Line 87"/>
          <p:cNvSpPr>
            <a:spLocks noChangeShapeType="1"/>
          </p:cNvSpPr>
          <p:nvPr/>
        </p:nvSpPr>
        <p:spPr bwMode="auto">
          <a:xfrm>
            <a:off x="4648200" y="2790825"/>
            <a:ext cx="3048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5" name="Text Box 88"/>
          <p:cNvSpPr txBox="1">
            <a:spLocks noChangeArrowheads="1"/>
          </p:cNvSpPr>
          <p:nvPr/>
        </p:nvSpPr>
        <p:spPr bwMode="auto">
          <a:xfrm>
            <a:off x="1660525" y="3268663"/>
            <a:ext cx="415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Ｄ</a:t>
            </a:r>
          </a:p>
        </p:txBody>
      </p:sp>
      <p:sp>
        <p:nvSpPr>
          <p:cNvPr id="55316" name="Rectangle 89"/>
          <p:cNvSpPr>
            <a:spLocks noChangeArrowheads="1"/>
          </p:cNvSpPr>
          <p:nvPr/>
        </p:nvSpPr>
        <p:spPr bwMode="auto">
          <a:xfrm flipH="1">
            <a:off x="2895600" y="2181225"/>
            <a:ext cx="609600" cy="3683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17" name="Rectangle 90"/>
          <p:cNvSpPr>
            <a:spLocks noChangeArrowheads="1"/>
          </p:cNvSpPr>
          <p:nvPr/>
        </p:nvSpPr>
        <p:spPr bwMode="auto">
          <a:xfrm flipH="1">
            <a:off x="5867400" y="2181225"/>
            <a:ext cx="609600" cy="368300"/>
          </a:xfrm>
          <a:prstGeom prst="rect">
            <a:avLst/>
          </a:prstGeom>
          <a:solidFill>
            <a:schemeClr val="accent1"/>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18" name="Line 91"/>
          <p:cNvSpPr>
            <a:spLocks noChangeShapeType="1"/>
          </p:cNvSpPr>
          <p:nvPr/>
        </p:nvSpPr>
        <p:spPr bwMode="auto">
          <a:xfrm>
            <a:off x="2971800" y="1952625"/>
            <a:ext cx="3886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19" name="Line 92"/>
          <p:cNvSpPr>
            <a:spLocks noChangeShapeType="1"/>
          </p:cNvSpPr>
          <p:nvPr/>
        </p:nvSpPr>
        <p:spPr bwMode="auto">
          <a:xfrm>
            <a:off x="3276600" y="19526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0" name="Line 93"/>
          <p:cNvSpPr>
            <a:spLocks noChangeShapeType="1"/>
          </p:cNvSpPr>
          <p:nvPr/>
        </p:nvSpPr>
        <p:spPr bwMode="auto">
          <a:xfrm>
            <a:off x="6248400" y="19526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1" name="Line 94"/>
          <p:cNvSpPr>
            <a:spLocks noChangeShapeType="1"/>
          </p:cNvSpPr>
          <p:nvPr/>
        </p:nvSpPr>
        <p:spPr bwMode="auto">
          <a:xfrm>
            <a:off x="3276600" y="2562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5322" name="Line 95"/>
          <p:cNvSpPr>
            <a:spLocks noChangeShapeType="1"/>
          </p:cNvSpPr>
          <p:nvPr/>
        </p:nvSpPr>
        <p:spPr bwMode="auto">
          <a:xfrm>
            <a:off x="6248400" y="2562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0E3CBF1D-81F3-433B-8848-DC97B1261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02"/>
    </mc:Choice>
    <mc:Fallback xmlns="">
      <p:transition spd="slow" advTm="1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3" x="8970963" y="3446463"/>
          <p14:tracePt t="560" x="8842375" y="3446463"/>
          <p14:tracePt t="569" x="8715375" y="3446463"/>
          <p14:tracePt t="576" x="8588375" y="3446463"/>
          <p14:tracePt t="584" x="8423275" y="3446463"/>
          <p14:tracePt t="593" x="8240713" y="3446463"/>
          <p14:tracePt t="600" x="7994650" y="3446463"/>
          <p14:tracePt t="609" x="7694613" y="3446463"/>
          <p14:tracePt t="616" x="7356475" y="3446463"/>
          <p14:tracePt t="624" x="7056438" y="3446463"/>
          <p14:tracePt t="631" x="6800850" y="3446463"/>
          <p14:tracePt t="640" x="6573838" y="3446463"/>
          <p14:tracePt t="647" x="6427788" y="3446463"/>
          <p14:tracePt t="656" x="6299200" y="3446463"/>
          <p14:tracePt t="663" x="6226175" y="3446463"/>
          <p14:tracePt t="672" x="6181725" y="3446463"/>
          <p14:tracePt t="679" x="6172200" y="3446463"/>
          <p14:tracePt t="697" x="6162675" y="3446463"/>
          <p14:tracePt t="713" x="6145213" y="3446463"/>
          <p14:tracePt t="721" x="6126163" y="3446463"/>
          <p14:tracePt t="728" x="6099175" y="3446463"/>
          <p14:tracePt t="737" x="6072188" y="3446463"/>
          <p14:tracePt t="745" x="6016625" y="3446463"/>
          <p14:tracePt t="753" x="5907088" y="3446463"/>
          <p14:tracePt t="760" x="5807075" y="3446463"/>
          <p14:tracePt t="769" x="5697538" y="3446463"/>
          <p14:tracePt t="777" x="5607050" y="3446463"/>
          <p14:tracePt t="785" x="5514975" y="3446463"/>
          <p14:tracePt t="793" x="5441950" y="3446463"/>
          <p14:tracePt t="801" x="5405438" y="3446463"/>
          <p14:tracePt t="810" x="5360988" y="3446463"/>
          <p14:tracePt t="817" x="5341938" y="3446463"/>
          <p14:tracePt t="826" x="5334000" y="3446463"/>
          <p14:tracePt t="1097" x="5324475" y="3446463"/>
          <p14:tracePt t="1111" x="5324475" y="3465513"/>
          <p14:tracePt t="1337" x="5324475" y="3475038"/>
          <p14:tracePt t="1433" x="5324475" y="3482975"/>
          <p14:tracePt t="1447" x="5324475" y="3492500"/>
          <p14:tracePt t="3697" x="5324475" y="3511550"/>
          <p14:tracePt t="3785" x="5324475" y="3519488"/>
          <p14:tracePt t="3799" x="5324475" y="3529013"/>
          <p14:tracePt t="3815" x="5324475" y="3548063"/>
          <p14:tracePt t="3823" x="5324475" y="3556000"/>
          <p14:tracePt t="3848" x="5324475" y="3565525"/>
          <p14:tracePt t="3872" x="5324475" y="3575050"/>
          <p14:tracePt t="3897" x="5324475" y="3584575"/>
          <p14:tracePt t="3937" x="5324475" y="3592513"/>
          <p14:tracePt t="4009" x="5324475" y="3602038"/>
          <p14:tracePt t="4073" x="5324475" y="3611563"/>
          <p14:tracePt t="4090" x="5324475" y="3638550"/>
          <p14:tracePt t="4097" x="5334000" y="3648075"/>
          <p14:tracePt t="4353" x="5341938" y="3675063"/>
          <p14:tracePt t="4447" x="5351463" y="3694113"/>
          <p14:tracePt t="5057" x="5351463" y="3711575"/>
          <p14:tracePt t="9193" x="5360988" y="3711575"/>
          <p14:tracePt t="9201" x="5378450" y="3711575"/>
          <p14:tracePt t="10257" x="5387975" y="3702050"/>
          <p14:tracePt t="10264" x="5405438" y="3684588"/>
          <p14:tracePt t="10272" x="5424488" y="3675063"/>
          <p14:tracePt t="10280" x="5434013" y="3675063"/>
          <p14:tracePt t="10291" x="5441950" y="3665538"/>
          <p14:tracePt t="10481" x="5451475" y="3665538"/>
          <p14:tracePt t="10522" x="5461000" y="3665538"/>
          <p14:tracePt t="10553" x="5470525" y="3665538"/>
          <p14:tracePt t="10570" x="5478463" y="3665538"/>
          <p14:tracePt t="10593" x="5497513" y="3684588"/>
          <p14:tracePt t="10641" x="5507038" y="3694113"/>
          <p14:tracePt t="10658" x="5514975" y="3694113"/>
          <p14:tracePt t="10673" x="5514975" y="3702050"/>
          <p14:tracePt t="10945" x="5534025" y="3702050"/>
          <p14:tracePt t="10953" x="5543550" y="3702050"/>
          <p14:tracePt t="10959" x="5551488" y="3702050"/>
          <p14:tracePt t="10967" x="5561013" y="3694113"/>
          <p14:tracePt t="10975" x="5570538" y="3684588"/>
          <p14:tracePt t="10983" x="5580063" y="3675063"/>
          <p14:tracePt t="10991" x="5580063" y="3665538"/>
          <p14:tracePt t="10999" x="5597525" y="3648075"/>
          <p14:tracePt t="11007" x="5634038" y="3629025"/>
          <p14:tracePt t="11015" x="5653088" y="3629025"/>
          <p14:tracePt t="11023" x="5724525" y="3592513"/>
          <p14:tracePt t="11032" x="5797550" y="3592513"/>
          <p14:tracePt t="11040" x="5889625" y="3575050"/>
          <p14:tracePt t="11048" x="6035675" y="3575050"/>
          <p14:tracePt t="11058" x="6218238" y="3575050"/>
          <p14:tracePt t="11064" x="6418263" y="3575050"/>
          <p14:tracePt t="11074" x="6664325" y="3575050"/>
          <p14:tracePt t="11080" x="6929438" y="3575050"/>
          <p14:tracePt t="11090" x="7146925" y="3575050"/>
          <p14:tracePt t="11096" x="7329488" y="3575050"/>
          <p14:tracePt t="11108" x="7531100" y="3565525"/>
          <p14:tracePt t="11112" x="7712075" y="3548063"/>
          <p14:tracePt t="11123" x="7921625" y="3519488"/>
          <p14:tracePt t="11129" x="8086725" y="3482975"/>
          <p14:tracePt t="11137" x="8232775" y="3475038"/>
          <p14:tracePt t="11147" x="8396288" y="3429000"/>
          <p14:tracePt t="11152" x="8578850" y="3411538"/>
          <p14:tracePt t="11161" x="8742363" y="3392488"/>
          <p14:tracePt t="11168" x="8907463" y="3365500"/>
          <p14:tracePt t="11177" x="9134475" y="334645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ja-JP"/>
              <a:t>NORA/NORMA</a:t>
            </a:r>
          </a:p>
        </p:txBody>
      </p:sp>
      <p:sp>
        <p:nvSpPr>
          <p:cNvPr id="56323" name="Rectangle 3"/>
          <p:cNvSpPr>
            <a:spLocks noGrp="1" noChangeArrowheads="1"/>
          </p:cNvSpPr>
          <p:nvPr>
            <p:ph type="body" idx="1"/>
          </p:nvPr>
        </p:nvSpPr>
        <p:spPr>
          <a:xfrm>
            <a:off x="468313" y="1341438"/>
            <a:ext cx="8229600" cy="4530725"/>
          </a:xfrm>
        </p:spPr>
        <p:txBody>
          <a:bodyPr/>
          <a:lstStyle/>
          <a:p>
            <a:pPr eaLnBrk="1" hangingPunct="1"/>
            <a:r>
              <a:rPr lang="en-US" altLang="ja-JP"/>
              <a:t>No shared memory</a:t>
            </a:r>
          </a:p>
          <a:p>
            <a:pPr eaLnBrk="1" hangingPunct="1"/>
            <a:r>
              <a:rPr lang="en-US" altLang="ja-JP"/>
              <a:t>Communication is done with message passing</a:t>
            </a:r>
          </a:p>
          <a:p>
            <a:pPr eaLnBrk="1" hangingPunct="1"/>
            <a:r>
              <a:rPr lang="en-US" altLang="ja-JP"/>
              <a:t>Simple structure but high peak performance</a:t>
            </a:r>
          </a:p>
        </p:txBody>
      </p:sp>
      <p:grpSp>
        <p:nvGrpSpPr>
          <p:cNvPr id="135172" name="Group 4"/>
          <p:cNvGrpSpPr>
            <a:grpSpLocks/>
          </p:cNvGrpSpPr>
          <p:nvPr/>
        </p:nvGrpSpPr>
        <p:grpSpPr bwMode="auto">
          <a:xfrm>
            <a:off x="2124075" y="3357563"/>
            <a:ext cx="3016250" cy="879475"/>
            <a:chOff x="1334" y="2496"/>
            <a:chExt cx="1900" cy="554"/>
          </a:xfrm>
        </p:grpSpPr>
        <p:sp>
          <p:nvSpPr>
            <p:cNvPr id="56331" name="AutoShape 5"/>
            <p:cNvSpPr>
              <a:spLocks noChangeArrowheads="1"/>
            </p:cNvSpPr>
            <p:nvPr/>
          </p:nvSpPr>
          <p:spPr bwMode="auto">
            <a:xfrm>
              <a:off x="2448" y="2496"/>
              <a:ext cx="384" cy="19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332" name="Text Box 6"/>
            <p:cNvSpPr txBox="1">
              <a:spLocks noChangeArrowheads="1"/>
            </p:cNvSpPr>
            <p:nvPr/>
          </p:nvSpPr>
          <p:spPr bwMode="auto">
            <a:xfrm>
              <a:off x="1334" y="2762"/>
              <a:ext cx="19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chemeClr val="tx2"/>
                  </a:solidFill>
                  <a:latin typeface="Times New Roman" panose="02020603050405020304" pitchFamily="18" charset="0"/>
                </a:rPr>
                <a:t>Cost effective solution.</a:t>
              </a:r>
              <a:endParaRPr lang="en-US" altLang="ja-JP" sz="2400">
                <a:latin typeface="Times New Roman" panose="02020603050405020304" pitchFamily="18" charset="0"/>
              </a:endParaRPr>
            </a:p>
          </p:txBody>
        </p:sp>
      </p:grpSp>
      <p:sp>
        <p:nvSpPr>
          <p:cNvPr id="135175" name="Text Box 7"/>
          <p:cNvSpPr txBox="1">
            <a:spLocks noChangeArrowheads="1"/>
          </p:cNvSpPr>
          <p:nvPr/>
        </p:nvSpPr>
        <p:spPr bwMode="auto">
          <a:xfrm>
            <a:off x="2051050" y="4292600"/>
            <a:ext cx="2959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en-US" altLang="ja-JP" sz="2400">
              <a:latin typeface="Times New Roman" panose="02020603050405020304" pitchFamily="18" charset="0"/>
            </a:endParaRPr>
          </a:p>
          <a:p>
            <a:pPr eaLnBrk="1" hangingPunct="1"/>
            <a:r>
              <a:rPr lang="en-US" altLang="ja-JP" sz="2400">
                <a:latin typeface="Times New Roman" panose="02020603050405020304" pitchFamily="18" charset="0"/>
              </a:rPr>
              <a:t>Hard for programming</a:t>
            </a:r>
          </a:p>
        </p:txBody>
      </p:sp>
      <p:grpSp>
        <p:nvGrpSpPr>
          <p:cNvPr id="135179" name="Group 11"/>
          <p:cNvGrpSpPr>
            <a:grpSpLocks/>
          </p:cNvGrpSpPr>
          <p:nvPr/>
        </p:nvGrpSpPr>
        <p:grpSpPr bwMode="auto">
          <a:xfrm>
            <a:off x="971550" y="5157791"/>
            <a:ext cx="7848600" cy="863600"/>
            <a:chOff x="624" y="3600"/>
            <a:chExt cx="4944" cy="544"/>
          </a:xfrm>
        </p:grpSpPr>
        <p:sp>
          <p:nvSpPr>
            <p:cNvPr id="56328" name="AutoShape 8"/>
            <p:cNvSpPr>
              <a:spLocks noChangeArrowheads="1"/>
            </p:cNvSpPr>
            <p:nvPr/>
          </p:nvSpPr>
          <p:spPr bwMode="auto">
            <a:xfrm>
              <a:off x="2448" y="3600"/>
              <a:ext cx="384" cy="192"/>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329" name="Text Box 9"/>
            <p:cNvSpPr txBox="1">
              <a:spLocks noChangeArrowheads="1"/>
            </p:cNvSpPr>
            <p:nvPr/>
          </p:nvSpPr>
          <p:spPr bwMode="auto">
            <a:xfrm>
              <a:off x="624" y="3853"/>
              <a:ext cx="1596" cy="29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dirty="0">
                  <a:latin typeface="Times New Roman" panose="02020603050405020304" pitchFamily="18" charset="0"/>
                </a:rPr>
                <a:t>Cluster Computing</a:t>
              </a:r>
            </a:p>
          </p:txBody>
        </p:sp>
        <p:sp>
          <p:nvSpPr>
            <p:cNvPr id="56330" name="Text Box 10"/>
            <p:cNvSpPr txBox="1">
              <a:spLocks noChangeArrowheads="1"/>
            </p:cNvSpPr>
            <p:nvPr/>
          </p:nvSpPr>
          <p:spPr bwMode="auto">
            <a:xfrm>
              <a:off x="3312" y="3840"/>
              <a:ext cx="2256" cy="2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dirty="0">
                  <a:latin typeface="Times New Roman" panose="02020603050405020304" pitchFamily="18" charset="0"/>
                </a:rPr>
                <a:t>Suitable for data-centers</a:t>
              </a:r>
            </a:p>
          </p:txBody>
        </p:sp>
      </p:grpSp>
      <p:sp>
        <p:nvSpPr>
          <p:cNvPr id="56327" name="Text Box 12"/>
          <p:cNvSpPr txBox="1">
            <a:spLocks noChangeArrowheads="1"/>
          </p:cNvSpPr>
          <p:nvPr/>
        </p:nvSpPr>
        <p:spPr bwMode="auto">
          <a:xfrm>
            <a:off x="1527175" y="6256338"/>
            <a:ext cx="634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Tile Processors: On-chip NORMA for embedded applications</a:t>
            </a:r>
          </a:p>
        </p:txBody>
      </p:sp>
      <p:pic>
        <p:nvPicPr>
          <p:cNvPr id="2" name="オーディオ 1">
            <a:hlinkClick r:id="" action="ppaction://media"/>
            <a:extLst>
              <a:ext uri="{FF2B5EF4-FFF2-40B4-BE49-F238E27FC236}">
                <a16:creationId xmlns:a16="http://schemas.microsoft.com/office/drawing/2014/main" id="{A0CD5BA5-814A-43DC-B7AA-CC636A06E0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1681"/>
    </mc:Choice>
    <mc:Fallback xmlns="">
      <p:transition spd="slow" advTm="9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51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5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5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5175" grpId="0" autoUpdateAnimBg="0"/>
    </p:bldLst>
  </p:timing>
  <p:extLst>
    <p:ext uri="{3A86A75C-4F4B-4683-9AE1-C65F6400EC91}">
      <p14:laserTraceLst xmlns:p14="http://schemas.microsoft.com/office/powerpoint/2010/main">
        <p14:tracePtLst>
          <p14:tracePt t="1729" x="8878888" y="3957638"/>
          <p14:tracePt t="1736" x="8788400" y="3984625"/>
          <p14:tracePt t="1744" x="8715375" y="3994150"/>
          <p14:tracePt t="1752" x="8642350" y="4040188"/>
          <p14:tracePt t="1760" x="8605838" y="4040188"/>
          <p14:tracePt t="1768" x="8559800" y="4049713"/>
          <p14:tracePt t="1776" x="8542338" y="4057650"/>
          <p14:tracePt t="1785" x="8515350" y="4057650"/>
          <p14:tracePt t="1792" x="8488363" y="4076700"/>
          <p14:tracePt t="1816" x="8459788" y="4076700"/>
          <p14:tracePt t="2441" x="8451850" y="4076700"/>
          <p14:tracePt t="2448" x="8442325" y="4076700"/>
          <p14:tracePt t="2456" x="8423275" y="4076700"/>
          <p14:tracePt t="2464" x="8405813" y="4076700"/>
          <p14:tracePt t="2472" x="8396288" y="4076700"/>
          <p14:tracePt t="2482" x="8369300" y="4076700"/>
          <p14:tracePt t="2498" x="8342313" y="4076700"/>
          <p14:tracePt t="2504" x="8305800" y="4076700"/>
          <p14:tracePt t="2514" x="8269288" y="4076700"/>
          <p14:tracePt t="2520" x="8213725" y="4076700"/>
          <p14:tracePt t="2528" x="8150225" y="4103688"/>
          <p14:tracePt t="2536" x="8096250" y="4113213"/>
          <p14:tracePt t="2544" x="8031163" y="4122738"/>
          <p14:tracePt t="2552" x="7986713" y="4149725"/>
          <p14:tracePt t="2560" x="7967663" y="4159250"/>
          <p14:tracePt t="2568" x="7931150" y="4159250"/>
          <p14:tracePt t="2576" x="7885113" y="4167188"/>
          <p14:tracePt t="2584" x="7840663" y="4186238"/>
          <p14:tracePt t="2592" x="7785100" y="4203700"/>
          <p14:tracePt t="2601" x="7748588" y="4213225"/>
          <p14:tracePt t="2608" x="7731125" y="4213225"/>
          <p14:tracePt t="2617" x="7712075" y="4222750"/>
          <p14:tracePt t="2624" x="7685088" y="4222750"/>
          <p14:tracePt t="2631" x="7658100" y="4240213"/>
          <p14:tracePt t="2640" x="7631113" y="4249738"/>
          <p14:tracePt t="2648" x="7612063" y="4249738"/>
          <p14:tracePt t="2656" x="7567613" y="4249738"/>
          <p14:tracePt t="2665" x="7558088" y="4249738"/>
          <p14:tracePt t="2672" x="7531100" y="4249738"/>
          <p14:tracePt t="2961" x="7521575" y="4259263"/>
          <p14:tracePt t="3048" x="7512050" y="4268788"/>
          <p14:tracePt t="3097" x="7512050" y="4276725"/>
          <p14:tracePt t="3592" x="7494588" y="4286250"/>
          <p14:tracePt t="3600" x="7485063" y="4295775"/>
          <p14:tracePt t="3608" x="7466013" y="4313238"/>
          <p14:tracePt t="3616" x="7448550" y="4322763"/>
          <p14:tracePt t="3623" x="7439025" y="4322763"/>
          <p14:tracePt t="3639" x="7429500" y="4332288"/>
          <p14:tracePt t="3945" x="7421563" y="4322763"/>
          <p14:tracePt t="3952" x="7402513" y="4295775"/>
          <p14:tracePt t="3960" x="7402513" y="4286250"/>
          <p14:tracePt t="3968" x="7402513" y="4276725"/>
          <p14:tracePt t="3992" x="7402513" y="4268788"/>
          <p14:tracePt t="14977" x="7402513" y="4249738"/>
          <p14:tracePt t="14984" x="7392988" y="4240213"/>
          <p14:tracePt t="14992" x="7392988" y="4232275"/>
          <p14:tracePt t="14999" x="7375525" y="4222750"/>
          <p14:tracePt t="15047" x="7356475" y="4203700"/>
          <p14:tracePt t="15055" x="7348538" y="4195763"/>
          <p14:tracePt t="15063" x="7339013" y="4186238"/>
          <p14:tracePt t="15071" x="7312025" y="4167188"/>
          <p14:tracePt t="15080" x="7302500" y="4159250"/>
          <p14:tracePt t="15088" x="7292975" y="4149725"/>
          <p14:tracePt t="15097" x="7283450" y="4149725"/>
          <p14:tracePt t="15136" x="7275513" y="4140200"/>
          <p14:tracePt t="15280" x="7275513" y="4130675"/>
          <p14:tracePt t="15288" x="7275513" y="4122738"/>
          <p14:tracePt t="15297" x="7275513" y="4113213"/>
          <p14:tracePt t="15304" x="7275513" y="4103688"/>
          <p14:tracePt t="15320" x="7275513" y="4086225"/>
          <p14:tracePt t="15336" x="7275513" y="4076700"/>
          <p14:tracePt t="15345" x="7275513" y="4067175"/>
          <p14:tracePt t="15352" x="7275513" y="4049713"/>
          <p14:tracePt t="15360" x="7275513" y="4040188"/>
          <p14:tracePt t="15368" x="7275513" y="4030663"/>
          <p14:tracePt t="15408" x="7275513" y="4013200"/>
          <p14:tracePt t="15432" x="7275513" y="4003675"/>
          <p14:tracePt t="15448" x="7275513" y="3984625"/>
          <p14:tracePt t="16265" x="7275513" y="3957638"/>
          <p14:tracePt t="16273" x="7275513" y="3948113"/>
          <p14:tracePt t="16280" x="7275513" y="3940175"/>
          <p14:tracePt t="16297" x="7275513" y="3921125"/>
          <p14:tracePt t="17801" x="7275513" y="3903663"/>
          <p14:tracePt t="18807" x="7283450" y="3894138"/>
          <p14:tracePt t="18855" x="7283450" y="3884613"/>
          <p14:tracePt t="18871" x="7312025" y="3857625"/>
          <p14:tracePt t="18879" x="7392988" y="3811588"/>
          <p14:tracePt t="18887" x="7421563" y="3803650"/>
          <p14:tracePt t="18896" x="7439025" y="3794125"/>
          <p14:tracePt t="18904" x="7485063" y="3784600"/>
          <p14:tracePt t="18912" x="7494588" y="3784600"/>
          <p14:tracePt t="18920" x="7521575" y="3784600"/>
          <p14:tracePt t="18929" x="7531100" y="3784600"/>
          <p14:tracePt t="18935" x="7531100" y="3775075"/>
          <p14:tracePt t="18945" x="7539038" y="3767138"/>
          <p14:tracePt t="18952" x="7548563" y="3767138"/>
          <p14:tracePt t="18960" x="7558088" y="3767138"/>
          <p14:tracePt t="18967" x="7567613" y="3757613"/>
          <p14:tracePt t="19888" x="7621588" y="3721100"/>
          <p14:tracePt t="19904" x="7658100" y="3711575"/>
          <p14:tracePt t="19913" x="7667625" y="3711575"/>
          <p14:tracePt t="19920" x="7694613" y="3702050"/>
          <p14:tracePt t="19927" x="7704138" y="3702050"/>
          <p14:tracePt t="19935" x="7721600" y="3702050"/>
          <p14:tracePt t="19951" x="7740650" y="3702050"/>
          <p14:tracePt t="19959" x="7758113" y="3702050"/>
          <p14:tracePt t="19967" x="7767638" y="3702050"/>
          <p14:tracePt t="19975" x="7777163" y="3702050"/>
          <p14:tracePt t="19983" x="7785100" y="3702050"/>
          <p14:tracePt t="19991" x="7804150" y="3702050"/>
          <p14:tracePt t="19999" x="7821613" y="3702050"/>
          <p14:tracePt t="20016" x="7831138" y="3702050"/>
          <p14:tracePt t="20032" x="7840663" y="3702050"/>
          <p14:tracePt t="20048" x="7858125" y="3711575"/>
          <p14:tracePt t="20072" x="7858125" y="3721100"/>
          <p14:tracePt t="20081" x="7867650" y="3721100"/>
          <p14:tracePt t="20104" x="7877175" y="3721100"/>
          <p14:tracePt t="20120" x="7885113" y="3730625"/>
          <p14:tracePt t="20130" x="7904163" y="3730625"/>
          <p14:tracePt t="20136" x="7921625" y="3730625"/>
          <p14:tracePt t="20147" x="7950200" y="3730625"/>
          <p14:tracePt t="20152" x="7967663" y="3730625"/>
          <p14:tracePt t="20161" x="7994650" y="3730625"/>
          <p14:tracePt t="20169" x="8023225" y="3730625"/>
          <p14:tracePt t="20176" x="8067675" y="3730625"/>
          <p14:tracePt t="20184" x="8104188" y="3730625"/>
          <p14:tracePt t="20192" x="8150225" y="3730625"/>
          <p14:tracePt t="20200" x="8204200" y="3730625"/>
          <p14:tracePt t="20208" x="8232775" y="3730625"/>
          <p14:tracePt t="20216" x="8313738" y="3730625"/>
          <p14:tracePt t="20224" x="8369300" y="3730625"/>
          <p14:tracePt t="20231" x="8415338" y="3730625"/>
          <p14:tracePt t="20240" x="8451850" y="3730625"/>
          <p14:tracePt t="20248" x="8505825" y="3730625"/>
          <p14:tracePt t="20256" x="8532813" y="3730625"/>
          <p14:tracePt t="20263" x="8542338" y="3730625"/>
          <p14:tracePt t="20272" x="8551863" y="3730625"/>
          <p14:tracePt t="20280" x="8569325" y="3730625"/>
          <p14:tracePt t="20288" x="8578850" y="3730625"/>
          <p14:tracePt t="20296" x="8588375" y="3730625"/>
          <p14:tracePt t="20304" x="8596313" y="3730625"/>
          <p14:tracePt t="20312" x="8615363" y="3730625"/>
          <p14:tracePt t="20320" x="8632825" y="3730625"/>
          <p14:tracePt t="20330" x="8669338" y="3730625"/>
          <p14:tracePt t="20346" x="8697913" y="3730625"/>
          <p14:tracePt t="20352" x="8715375" y="3730625"/>
          <p14:tracePt t="20360" x="8734425" y="3730625"/>
          <p14:tracePt t="20368" x="8742363" y="3721100"/>
          <p14:tracePt t="20376" x="8751888" y="3721100"/>
          <p14:tracePt t="20384" x="8770938" y="3711575"/>
          <p14:tracePt t="20400" x="8788400" y="3711575"/>
          <p14:tracePt t="20408" x="8797925" y="3702050"/>
          <p14:tracePt t="20416" x="8807450" y="3694113"/>
          <p14:tracePt t="20424" x="8824913" y="3694113"/>
          <p14:tracePt t="20432" x="8851900" y="3675063"/>
          <p14:tracePt t="20440" x="8870950" y="3665538"/>
          <p14:tracePt t="20456" x="8888413" y="3657600"/>
          <p14:tracePt t="20472" x="8897938" y="3648075"/>
          <p14:tracePt t="20488" x="8915400" y="3648075"/>
          <p14:tracePt t="20512" x="8924925" y="3648075"/>
          <p14:tracePt t="20535" x="8943975" y="3638550"/>
          <p14:tracePt t="20551" x="8951913" y="3638550"/>
          <p14:tracePt t="20559" x="8961438" y="3638550"/>
          <p14:tracePt t="20567" x="8970963" y="3638550"/>
          <p14:tracePt t="20575" x="8997950" y="3638550"/>
          <p14:tracePt t="20583" x="9017000" y="3638550"/>
          <p14:tracePt t="20591" x="9061450" y="3638550"/>
          <p14:tracePt t="20599" x="9097963" y="3638550"/>
          <p14:tracePt t="20607" x="9117013" y="364807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ja-JP"/>
              <a:t>PC Cluster</a:t>
            </a:r>
          </a:p>
        </p:txBody>
      </p:sp>
      <p:sp>
        <p:nvSpPr>
          <p:cNvPr id="60419" name="Rectangle 3"/>
          <p:cNvSpPr>
            <a:spLocks noGrp="1" noChangeArrowheads="1"/>
          </p:cNvSpPr>
          <p:nvPr>
            <p:ph type="body" idx="1"/>
          </p:nvPr>
        </p:nvSpPr>
        <p:spPr/>
        <p:txBody>
          <a:bodyPr/>
          <a:lstStyle/>
          <a:p>
            <a:pPr eaLnBrk="1" hangingPunct="1">
              <a:lnSpc>
                <a:spcPct val="90000"/>
              </a:lnSpc>
            </a:pPr>
            <a:r>
              <a:rPr lang="en-US" altLang="ja-JP" dirty="0"/>
              <a:t>Beowulf Cluster (NASA’s Beowulf Projects 1994, by Sterling)</a:t>
            </a:r>
          </a:p>
          <a:p>
            <a:pPr lvl="1" eaLnBrk="1" hangingPunct="1">
              <a:lnSpc>
                <a:spcPct val="90000"/>
              </a:lnSpc>
            </a:pPr>
            <a:r>
              <a:rPr lang="en-US" altLang="ja-JP" dirty="0"/>
              <a:t>Commodity components</a:t>
            </a:r>
          </a:p>
          <a:p>
            <a:pPr lvl="1" eaLnBrk="1" hangingPunct="1">
              <a:lnSpc>
                <a:spcPct val="90000"/>
              </a:lnSpc>
            </a:pPr>
            <a:r>
              <a:rPr lang="en-US" altLang="ja-JP" dirty="0"/>
              <a:t>TCP/IP</a:t>
            </a:r>
          </a:p>
          <a:p>
            <a:pPr lvl="1" eaLnBrk="1" hangingPunct="1">
              <a:lnSpc>
                <a:spcPct val="90000"/>
              </a:lnSpc>
            </a:pPr>
            <a:r>
              <a:rPr lang="en-US" altLang="ja-JP" dirty="0"/>
              <a:t>Free software</a:t>
            </a:r>
          </a:p>
          <a:p>
            <a:pPr eaLnBrk="1" hangingPunct="1">
              <a:lnSpc>
                <a:spcPct val="90000"/>
              </a:lnSpc>
            </a:pPr>
            <a:r>
              <a:rPr lang="en-US" altLang="ja-JP" dirty="0"/>
              <a:t>Others</a:t>
            </a:r>
          </a:p>
          <a:p>
            <a:pPr lvl="1" eaLnBrk="1" hangingPunct="1">
              <a:lnSpc>
                <a:spcPct val="90000"/>
              </a:lnSpc>
            </a:pPr>
            <a:r>
              <a:rPr lang="en-US" altLang="ja-JP" dirty="0"/>
              <a:t>Commodity components</a:t>
            </a:r>
          </a:p>
          <a:p>
            <a:pPr lvl="1" eaLnBrk="1" hangingPunct="1">
              <a:lnSpc>
                <a:spcPct val="90000"/>
              </a:lnSpc>
            </a:pPr>
            <a:r>
              <a:rPr lang="en-US" altLang="ja-JP" dirty="0"/>
              <a:t>High performance networks like </a:t>
            </a:r>
            <a:r>
              <a:rPr lang="en-US" altLang="ja-JP" dirty="0" err="1"/>
              <a:t>Infiniband</a:t>
            </a:r>
            <a:endParaRPr lang="en-US" altLang="ja-JP" dirty="0"/>
          </a:p>
          <a:p>
            <a:pPr lvl="1" eaLnBrk="1" hangingPunct="1">
              <a:lnSpc>
                <a:spcPct val="90000"/>
              </a:lnSpc>
            </a:pPr>
            <a:r>
              <a:rPr lang="en-US" altLang="ja-JP" dirty="0"/>
              <a:t>Dedicated software</a:t>
            </a:r>
          </a:p>
        </p:txBody>
      </p:sp>
      <p:pic>
        <p:nvPicPr>
          <p:cNvPr id="2" name="オーディオ 1">
            <a:hlinkClick r:id="" action="ppaction://media"/>
            <a:extLst>
              <a:ext uri="{FF2B5EF4-FFF2-40B4-BE49-F238E27FC236}">
                <a16:creationId xmlns:a16="http://schemas.microsoft.com/office/drawing/2014/main" id="{C30FF8CD-D3C9-4F85-927A-799555202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659"/>
    </mc:Choice>
    <mc:Fallback xmlns="">
      <p:transition spd="slow" advTm="4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38" x="8915400" y="3948113"/>
          <p14:tracePt t="4145" x="8761413" y="3948113"/>
          <p14:tracePt t="4154" x="8578850" y="3948113"/>
          <p14:tracePt t="4161" x="8451850" y="3948113"/>
          <p14:tracePt t="4170" x="8342313" y="3948113"/>
          <p14:tracePt t="4177" x="8250238" y="3948113"/>
          <p14:tracePt t="4188" x="8177213" y="3948113"/>
          <p14:tracePt t="4193" x="8132763" y="3948113"/>
          <p14:tracePt t="4204" x="8077200" y="3948113"/>
          <p14:tracePt t="4209" x="8050213" y="3948113"/>
          <p14:tracePt t="4220" x="7994650" y="3948113"/>
          <p14:tracePt t="4225" x="7931150" y="3976688"/>
          <p14:tracePt t="4234" x="7858125" y="3976688"/>
          <p14:tracePt t="4242" x="7785100" y="3976688"/>
          <p14:tracePt t="4249" x="7712075" y="3976688"/>
          <p14:tracePt t="4257" x="7621588" y="3976688"/>
          <p14:tracePt t="4266" x="7558088" y="3976688"/>
          <p14:tracePt t="4273" x="7502525" y="3976688"/>
          <p14:tracePt t="4282" x="7466013" y="3976688"/>
          <p14:tracePt t="4289" x="7421563" y="3976688"/>
          <p14:tracePt t="4298" x="7366000" y="3976688"/>
          <p14:tracePt t="4305" x="7329488" y="3976688"/>
          <p14:tracePt t="4314" x="7283450" y="3976688"/>
          <p14:tracePt t="4321" x="7248525" y="3976688"/>
          <p14:tracePt t="4330" x="7229475" y="3976688"/>
          <p14:tracePt t="4338" x="7183438" y="3967163"/>
          <p14:tracePt t="4345" x="7165975" y="3957638"/>
          <p14:tracePt t="4354" x="7119938" y="3921125"/>
          <p14:tracePt t="4361" x="7110413" y="3921125"/>
          <p14:tracePt t="4370" x="7092950" y="3911600"/>
          <p14:tracePt t="4377" x="7065963" y="3884613"/>
          <p14:tracePt t="4393" x="7046913" y="3875088"/>
          <p14:tracePt t="4403" x="7037388" y="3867150"/>
          <p14:tracePt t="4419" x="7019925" y="3857625"/>
          <p14:tracePt t="4425" x="7000875" y="3857625"/>
          <p14:tracePt t="4434" x="6973888" y="3830638"/>
          <p14:tracePt t="4442" x="6956425" y="3821113"/>
          <p14:tracePt t="4450" x="6929438" y="3811588"/>
          <p14:tracePt t="4458" x="6883400" y="3803650"/>
          <p14:tracePt t="4466" x="6837363" y="3784600"/>
          <p14:tracePt t="4473" x="6783388" y="3767138"/>
          <p14:tracePt t="4481" x="6737350" y="3757613"/>
          <p14:tracePt t="4489" x="6673850" y="3748088"/>
          <p14:tracePt t="4497" x="6618288" y="3721100"/>
          <p14:tracePt t="4505" x="6581775" y="3711575"/>
          <p14:tracePt t="4513" x="6527800" y="3702050"/>
          <p14:tracePt t="4521" x="6481763" y="3694113"/>
          <p14:tracePt t="4529" x="6427788" y="3665538"/>
          <p14:tracePt t="4537" x="6391275" y="3657600"/>
          <p14:tracePt t="4545" x="6372225" y="3648075"/>
          <p14:tracePt t="4554" x="6354763" y="3648075"/>
          <p14:tracePt t="4561" x="6326188" y="3648075"/>
          <p14:tracePt t="4569" x="6318250" y="3638550"/>
          <p14:tracePt t="4577" x="6299200" y="3638550"/>
          <p14:tracePt t="4586" x="6281738" y="3638550"/>
          <p14:tracePt t="4593" x="6245225" y="3638550"/>
          <p14:tracePt t="4602" x="6208713" y="3621088"/>
          <p14:tracePt t="4609" x="6189663" y="3621088"/>
          <p14:tracePt t="4617" x="6135688" y="3621088"/>
          <p14:tracePt t="4625" x="6089650" y="3621088"/>
          <p14:tracePt t="4632" x="6026150" y="3621088"/>
          <p14:tracePt t="4640" x="5962650" y="3621088"/>
          <p14:tracePt t="4648" x="5907088" y="3621088"/>
          <p14:tracePt t="4656" x="5853113" y="3621088"/>
          <p14:tracePt t="4664" x="5816600" y="3621088"/>
          <p14:tracePt t="4672" x="5797550" y="3621088"/>
          <p14:tracePt t="4681" x="5761038" y="3621088"/>
          <p14:tracePt t="4706" x="5753100" y="3621088"/>
          <p14:tracePt t="4722" x="5724525" y="3611563"/>
          <p14:tracePt t="4738" x="5707063" y="3611563"/>
          <p14:tracePt t="4746" x="5680075" y="3611563"/>
          <p14:tracePt t="4754" x="5661025" y="3611563"/>
          <p14:tracePt t="4762" x="5616575" y="3611563"/>
          <p14:tracePt t="4771" x="5580063" y="3611563"/>
          <p14:tracePt t="4778" x="5524500" y="3611563"/>
          <p14:tracePt t="4788" x="5478463" y="3611563"/>
          <p14:tracePt t="4794" x="5441950" y="3611563"/>
          <p14:tracePt t="4804" x="5397500" y="3611563"/>
          <p14:tracePt t="4810" x="5360988" y="3611563"/>
          <p14:tracePt t="4821" x="5314950" y="3611563"/>
          <p14:tracePt t="4826" x="5297488" y="3611563"/>
          <p14:tracePt t="4834" x="5268913" y="3611563"/>
          <p14:tracePt t="4841" x="5251450" y="3611563"/>
          <p14:tracePt t="4849" x="5232400" y="3611563"/>
          <p14:tracePt t="4865" x="5214938" y="3621088"/>
          <p14:tracePt t="4889" x="5205413" y="3621088"/>
          <p14:tracePt t="4905" x="5195888" y="3621088"/>
          <p14:tracePt t="4913" x="5187950" y="3621088"/>
          <p14:tracePt t="4921" x="5178425" y="3621088"/>
          <p14:tracePt t="4929" x="5168900" y="3621088"/>
          <p14:tracePt t="4937" x="5151438" y="3621088"/>
          <p14:tracePt t="4945" x="5132388" y="3621088"/>
          <p14:tracePt t="4961" x="5114925" y="3621088"/>
          <p14:tracePt t="4970" x="5105400" y="3621088"/>
          <p14:tracePt t="4977" x="5095875" y="3621088"/>
          <p14:tracePt t="4986" x="5086350" y="3621088"/>
          <p14:tracePt t="4993" x="5068888" y="3621088"/>
          <p14:tracePt t="5021" x="5059363" y="3621088"/>
          <p14:tracePt t="5033" x="5049838" y="3621088"/>
          <p14:tracePt t="5049" x="5032375" y="3621088"/>
          <p14:tracePt t="5057" x="5022850" y="3621088"/>
          <p14:tracePt t="5065" x="5014913" y="3621088"/>
          <p14:tracePt t="5073" x="4995863" y="3629025"/>
          <p14:tracePt t="5081" x="4978400" y="3629025"/>
          <p14:tracePt t="5089" x="4959350" y="3638550"/>
          <p14:tracePt t="5105" x="4932363" y="3638550"/>
          <p14:tracePt t="5113" x="4913313" y="3657600"/>
          <p14:tracePt t="5121" x="4886325" y="3657600"/>
          <p14:tracePt t="5129" x="4876800" y="3665538"/>
          <p14:tracePt t="5137" x="4849813" y="3665538"/>
          <p14:tracePt t="5145" x="4832350" y="3665538"/>
          <p14:tracePt t="5154" x="4803775" y="3665538"/>
          <p14:tracePt t="5161" x="4786313" y="3665538"/>
          <p14:tracePt t="5170" x="4759325" y="3665538"/>
          <p14:tracePt t="5177" x="4713288" y="3675063"/>
          <p14:tracePt t="5186" x="4676775" y="3675063"/>
          <p14:tracePt t="5193" x="4630738" y="3684588"/>
          <p14:tracePt t="5202" x="4576763" y="3684588"/>
          <p14:tracePt t="5209" x="4513263" y="3711575"/>
          <p14:tracePt t="5219" x="4484688" y="3711575"/>
          <p14:tracePt t="5225" x="4457700" y="3721100"/>
          <p14:tracePt t="5233" x="4430713" y="3721100"/>
          <p14:tracePt t="5241" x="4413250" y="3721100"/>
          <p14:tracePt t="5257" x="4394200" y="3721100"/>
          <p14:tracePt t="5296" x="4384675" y="3721100"/>
          <p14:tracePt t="5747" x="4376738" y="3721100"/>
          <p14:tracePt t="5752" x="4367213" y="3730625"/>
          <p14:tracePt t="11658" x="4367213" y="3748088"/>
          <p14:tracePt t="11682" x="4367213" y="3757613"/>
          <p14:tracePt t="18984" x="4367213" y="3767138"/>
          <p14:tracePt t="18993" x="4413250" y="3767138"/>
          <p14:tracePt t="19001" x="4484688" y="3767138"/>
          <p14:tracePt t="19020" x="4603750" y="3767138"/>
          <p14:tracePt t="19025" x="4622800" y="3767138"/>
          <p14:tracePt t="19035" x="4659313" y="3767138"/>
          <p14:tracePt t="19041" x="4686300" y="3767138"/>
          <p14:tracePt t="19051" x="4695825" y="3767138"/>
          <p14:tracePt t="19098" x="4713288" y="3775075"/>
          <p14:tracePt t="19114" x="4722813" y="3784600"/>
          <p14:tracePt t="19122" x="4740275" y="3803650"/>
          <p14:tracePt t="19130" x="4749800" y="3811588"/>
          <p14:tracePt t="19138" x="4759325" y="3821113"/>
          <p14:tracePt t="19146" x="4776788" y="3840163"/>
          <p14:tracePt t="19155" x="4803775" y="3857625"/>
          <p14:tracePt t="19162" x="4822825" y="3867150"/>
          <p14:tracePt t="19169" x="4840288" y="3884613"/>
          <p14:tracePt t="19178" x="4859338" y="3903663"/>
          <p14:tracePt t="19185" x="4876800" y="3911600"/>
          <p14:tracePt t="19194" x="4886325" y="3921125"/>
          <p14:tracePt t="19203" x="4895850" y="3930650"/>
          <p14:tracePt t="19209" x="4905375" y="3940175"/>
          <p14:tracePt t="19218" x="4922838" y="3957638"/>
          <p14:tracePt t="19234" x="4932363" y="3967163"/>
          <p14:tracePt t="19241" x="4932363" y="3976688"/>
          <p14:tracePt t="19249" x="4932363" y="3984625"/>
          <p14:tracePt t="19257" x="4932363" y="4003675"/>
          <p14:tracePt t="19265" x="4932363" y="4021138"/>
          <p14:tracePt t="19273" x="4932363" y="4049713"/>
          <p14:tracePt t="19281" x="4932363" y="4067175"/>
          <p14:tracePt t="19289" x="4932363" y="4076700"/>
          <p14:tracePt t="19297" x="4932363" y="4086225"/>
          <p14:tracePt t="19305" x="4932363" y="4103688"/>
          <p14:tracePt t="19313" x="4932363" y="4113213"/>
          <p14:tracePt t="19321" x="4932363" y="4140200"/>
          <p14:tracePt t="19337" x="4932363" y="4159250"/>
          <p14:tracePt t="19353" x="4932363" y="4167188"/>
          <p14:tracePt t="19369" x="4913313" y="4176713"/>
          <p14:tracePt t="19434" x="4905375" y="4186238"/>
          <p14:tracePt t="19442" x="4895850" y="4186238"/>
          <p14:tracePt t="19451" x="4886325" y="4186238"/>
          <p14:tracePt t="19458" x="4859338" y="4176713"/>
          <p14:tracePt t="19473" x="4786313" y="4113213"/>
          <p14:tracePt t="19481" x="4722813" y="4067175"/>
          <p14:tracePt t="19490" x="4640263" y="4040188"/>
          <p14:tracePt t="19498" x="4594225" y="4013200"/>
          <p14:tracePt t="19506" x="4513263" y="3984625"/>
          <p14:tracePt t="19514" x="4484688" y="3957638"/>
          <p14:tracePt t="19523" x="4421188" y="3930650"/>
          <p14:tracePt t="19530" x="4357688" y="3884613"/>
          <p14:tracePt t="19539" x="4294188" y="3840163"/>
          <p14:tracePt t="19546" x="4211638" y="3794125"/>
          <p14:tracePt t="19556" x="4148138" y="3738563"/>
          <p14:tracePt t="19561" x="4084638" y="3694113"/>
          <p14:tracePt t="19569" x="4021138" y="3648075"/>
          <p14:tracePt t="19577" x="3975100" y="3621088"/>
          <p14:tracePt t="19586" x="3919538" y="3565525"/>
          <p14:tracePt t="19593" x="3902075" y="3548063"/>
          <p14:tracePt t="19602" x="3856038" y="3511550"/>
          <p14:tracePt t="19609" x="3838575" y="3492500"/>
          <p14:tracePt t="19618" x="3775075" y="3446463"/>
          <p14:tracePt t="19625" x="3775075" y="3438525"/>
          <p14:tracePt t="19634" x="3746500" y="3411538"/>
          <p14:tracePt t="19641" x="3719513" y="3392488"/>
          <p14:tracePt t="19650" x="3692525" y="3355975"/>
          <p14:tracePt t="19657" x="3673475" y="3338513"/>
          <p14:tracePt t="19665" x="3636963" y="3309938"/>
          <p14:tracePt t="19673" x="3619500" y="3292475"/>
          <p14:tracePt t="19681" x="3600450" y="3255963"/>
          <p14:tracePt t="19689" x="3582988" y="3236913"/>
          <p14:tracePt t="19697" x="3546475" y="3192463"/>
          <p14:tracePt t="19705" x="3519488" y="3163888"/>
          <p14:tracePt t="19713" x="3482975" y="3119438"/>
          <p14:tracePt t="19721" x="3473450" y="3100388"/>
          <p14:tracePt t="19729" x="3446463" y="3054350"/>
          <p14:tracePt t="19737" x="3419475" y="3017838"/>
          <p14:tracePt t="19745" x="3409950" y="3000375"/>
          <p14:tracePt t="19753" x="3400425" y="2982913"/>
          <p14:tracePt t="19761" x="3363913" y="2954338"/>
          <p14:tracePt t="19771" x="3354388" y="2936875"/>
          <p14:tracePt t="19777" x="3354388" y="2917825"/>
          <p14:tracePt t="19785" x="3346450" y="2900363"/>
          <p14:tracePt t="19801" x="3336925" y="2881313"/>
          <p14:tracePt t="19809" x="3336925" y="2873375"/>
          <p14:tracePt t="19834" x="3336925" y="2863850"/>
          <p14:tracePt t="19930" x="3317875" y="2873375"/>
          <p14:tracePt t="19936" x="3281363" y="2927350"/>
          <p14:tracePt t="19944" x="3227388" y="3000375"/>
          <p14:tracePt t="19952" x="3181350" y="3046413"/>
          <p14:tracePt t="19960" x="3108325" y="3109913"/>
          <p14:tracePt t="19968" x="3063875" y="3136900"/>
          <p14:tracePt t="19977" x="2998788" y="3173413"/>
          <p14:tracePt t="19986" x="2944813" y="3182938"/>
          <p14:tracePt t="19993" x="2844800" y="3228975"/>
          <p14:tracePt t="20001" x="2781300" y="3236913"/>
          <p14:tracePt t="20021" x="2616200" y="3265488"/>
          <p14:tracePt t="20025" x="2543175" y="3265488"/>
          <p14:tracePt t="20035" x="2443163" y="3265488"/>
          <p14:tracePt t="20041" x="2389188" y="3265488"/>
          <p14:tracePt t="20051" x="2333625" y="3265488"/>
          <p14:tracePt t="20057" x="2297113" y="3265488"/>
          <p14:tracePt t="20065" x="2279650" y="3265488"/>
          <p14:tracePt t="20073" x="2251075" y="3265488"/>
          <p14:tracePt t="20081" x="2233613" y="3265488"/>
          <p14:tracePt t="20089" x="2197100" y="3265488"/>
          <p14:tracePt t="20097" x="2170113" y="3265488"/>
          <p14:tracePt t="20105" x="2124075" y="3282950"/>
          <p14:tracePt t="20113" x="2087563" y="3302000"/>
          <p14:tracePt t="20121" x="2070100" y="3302000"/>
          <p14:tracePt t="20129" x="2041525" y="3302000"/>
          <p14:tracePt t="20136" x="2033588" y="3302000"/>
          <p14:tracePt t="20145" x="2024063" y="3302000"/>
          <p14:tracePt t="20153" x="2005013" y="3302000"/>
          <p14:tracePt t="20185" x="1997075" y="3302000"/>
          <p14:tracePt t="20226" x="1987550" y="3302000"/>
          <p14:tracePt t="20242" x="1987550" y="3292475"/>
          <p14:tracePt t="20250" x="1987550" y="3265488"/>
          <p14:tracePt t="20257" x="1987550" y="3246438"/>
          <p14:tracePt t="20273" x="1997075" y="3236913"/>
          <p14:tracePt t="20282" x="1997075" y="3219450"/>
          <p14:tracePt t="20289" x="2005013" y="3200400"/>
          <p14:tracePt t="20305" x="2014538" y="3192463"/>
          <p14:tracePt t="20313" x="2033588" y="3182938"/>
          <p14:tracePt t="20321" x="2060575" y="3155950"/>
          <p14:tracePt t="20330" x="2078038" y="3155950"/>
          <p14:tracePt t="20337" x="2124075" y="3146425"/>
          <p14:tracePt t="20345" x="2143125" y="3136900"/>
          <p14:tracePt t="20355" x="2206625" y="3100388"/>
          <p14:tracePt t="20361" x="2243138" y="3100388"/>
          <p14:tracePt t="20371" x="2287588" y="3090863"/>
          <p14:tracePt t="20377" x="2316163" y="3082925"/>
          <p14:tracePt t="20385" x="2370138" y="3082925"/>
          <p14:tracePt t="20393" x="2397125" y="3082925"/>
          <p14:tracePt t="20402" x="2406650" y="3082925"/>
          <p14:tracePt t="20409" x="2416175" y="3082925"/>
          <p14:tracePt t="20419" x="2425700" y="3082925"/>
          <p14:tracePt t="20425" x="2433638" y="3082925"/>
          <p14:tracePt t="20458" x="2443163" y="3082925"/>
          <p14:tracePt t="20489" x="2452688" y="3082925"/>
          <p14:tracePt t="20498" x="2470150" y="3082925"/>
          <p14:tracePt t="20505" x="2479675" y="3082925"/>
          <p14:tracePt t="20522" x="2479675" y="3090863"/>
          <p14:tracePt t="20530" x="2479675" y="3100388"/>
          <p14:tracePt t="20537" x="2489200" y="3109913"/>
          <p14:tracePt t="20546" x="2489200" y="3127375"/>
          <p14:tracePt t="20554" x="2489200" y="3136900"/>
          <p14:tracePt t="20562" x="2489200" y="3146425"/>
          <p14:tracePt t="20577" x="2489200" y="3163888"/>
          <p14:tracePt t="20586" x="2470150" y="3200400"/>
          <p14:tracePt t="20593" x="2462213" y="3200400"/>
          <p14:tracePt t="20602" x="2425700" y="3236913"/>
          <p14:tracePt t="20609" x="2397125" y="3246438"/>
          <p14:tracePt t="20618" x="2379663" y="3255963"/>
          <p14:tracePt t="20625" x="2370138" y="3255963"/>
          <p14:tracePt t="20635" x="2352675" y="3255963"/>
          <p14:tracePt t="20651" x="2343150" y="3255963"/>
          <p14:tracePt t="20698" x="2333625" y="3255963"/>
          <p14:tracePt t="21290" x="2316163" y="3273425"/>
          <p14:tracePt t="21298" x="2306638" y="3273425"/>
          <p14:tracePt t="21314" x="2297113" y="3273425"/>
          <p14:tracePt t="21442" x="2287588" y="3273425"/>
          <p14:tracePt t="21474" x="2287588" y="3265488"/>
          <p14:tracePt t="21498" x="2279650" y="3246438"/>
          <p14:tracePt t="21530" x="2279650" y="3236913"/>
          <p14:tracePt t="21562" x="2279650" y="3228975"/>
          <p14:tracePt t="21762" x="2287588" y="3228975"/>
          <p14:tracePt t="21770" x="2297113" y="3228975"/>
          <p14:tracePt t="21778" x="2306638" y="3228975"/>
          <p14:tracePt t="21786" x="2324100" y="3228975"/>
          <p14:tracePt t="21794" x="2333625" y="3228975"/>
          <p14:tracePt t="21803" x="2352675" y="3228975"/>
          <p14:tracePt t="21810" x="2379663" y="3228975"/>
          <p14:tracePt t="21819" x="2389188" y="3228975"/>
          <p14:tracePt t="21826" x="2416175" y="3228975"/>
          <p14:tracePt t="21836" x="2433638" y="3228975"/>
          <p14:tracePt t="21842" x="2462213" y="3228975"/>
          <p14:tracePt t="21853" x="2470150" y="3228975"/>
          <p14:tracePt t="21866" x="2479675" y="3228975"/>
          <p14:tracePt t="22546" x="2489200" y="3228975"/>
          <p14:tracePt t="22570" x="2498725" y="3236913"/>
          <p14:tracePt t="22578" x="2516188" y="3255963"/>
          <p14:tracePt t="22585" x="2516188" y="3265488"/>
          <p14:tracePt t="22594" x="2525713" y="3273425"/>
          <p14:tracePt t="22610" x="2533650" y="3282950"/>
          <p14:tracePt t="22619" x="2543175" y="3292475"/>
          <p14:tracePt t="22626" x="2552700" y="3292475"/>
          <p14:tracePt t="22635" x="2570163" y="3309938"/>
          <p14:tracePt t="22652" x="2579688" y="3319463"/>
          <p14:tracePt t="22667" x="2589213" y="3328988"/>
          <p14:tracePt t="22690" x="2598738" y="3338513"/>
          <p14:tracePt t="22706" x="2616200" y="3346450"/>
          <p14:tracePt t="22714" x="2625725" y="3355975"/>
          <p14:tracePt t="22721" x="2635250" y="3365500"/>
          <p14:tracePt t="22738" x="2643188" y="3365500"/>
          <p14:tracePt t="22746" x="2662238" y="3375025"/>
          <p14:tracePt t="22762" x="2671763" y="3375025"/>
          <p14:tracePt t="22771" x="2679700" y="3375025"/>
          <p14:tracePt t="22778" x="2689225" y="3375025"/>
          <p14:tracePt t="22785" x="2708275" y="3392488"/>
          <p14:tracePt t="22794" x="2725738" y="3392488"/>
          <p14:tracePt t="22802" x="2744788" y="3402013"/>
          <p14:tracePt t="22810" x="2771775" y="3411538"/>
          <p14:tracePt t="22819" x="2798763" y="3429000"/>
          <p14:tracePt t="22826" x="2835275" y="3446463"/>
          <p14:tracePt t="22836" x="2862263" y="3465513"/>
          <p14:tracePt t="22842" x="2881313" y="3475038"/>
          <p14:tracePt t="22852" x="2917825" y="3492500"/>
          <p14:tracePt t="22858" x="2917825" y="3502025"/>
          <p14:tracePt t="22867" x="2935288" y="3511550"/>
          <p14:tracePt t="22876" x="2954338" y="3519488"/>
          <p14:tracePt t="22881" x="2962275" y="3529013"/>
          <p14:tracePt t="22889" x="2981325" y="3548063"/>
          <p14:tracePt t="22905" x="2990850" y="3556000"/>
          <p14:tracePt t="22913" x="2998788" y="3556000"/>
          <p14:tracePt t="22920" x="3008313" y="3565525"/>
          <p14:tracePt t="22937" x="3017838" y="3565525"/>
          <p14:tracePt t="22945" x="3017838" y="3584575"/>
          <p14:tracePt t="22953" x="3044825" y="3592513"/>
          <p14:tracePt t="22969" x="3044825" y="3611563"/>
          <p14:tracePt t="22977" x="3044825" y="3621088"/>
          <p14:tracePt t="23001" x="3044825" y="3638550"/>
          <p14:tracePt t="23020" x="3044825" y="3665538"/>
          <p14:tracePt t="23025" x="3044825" y="3684588"/>
          <p14:tracePt t="23035" x="3035300" y="3711575"/>
          <p14:tracePt t="23041" x="3035300" y="3721100"/>
          <p14:tracePt t="23052" x="3027363" y="3748088"/>
          <p14:tracePt t="23057" x="2998788" y="3767138"/>
          <p14:tracePt t="23067" x="2998788" y="3775075"/>
          <p14:tracePt t="23073" x="2981325" y="3811588"/>
          <p14:tracePt t="23081" x="2944813" y="3830638"/>
          <p14:tracePt t="23089" x="2917825" y="3857625"/>
          <p14:tracePt t="23097" x="2898775" y="3867150"/>
          <p14:tracePt t="23105" x="2862263" y="3884613"/>
          <p14:tracePt t="23113" x="2844800" y="3903663"/>
          <p14:tracePt t="23121" x="2817813" y="3911600"/>
          <p14:tracePt t="23129" x="2808288" y="3911600"/>
          <p14:tracePt t="23137" x="2798763" y="3921125"/>
          <p14:tracePt t="23169" x="2789238" y="3921125"/>
          <p14:tracePt t="23185" x="2781300" y="3921125"/>
          <p14:tracePt t="23193" x="2762250" y="3921125"/>
          <p14:tracePt t="23201" x="2725738" y="3921125"/>
          <p14:tracePt t="23219" x="2708275" y="3921125"/>
          <p14:tracePt t="23225" x="2698750" y="3911600"/>
          <p14:tracePt t="23236" x="2679700" y="3894138"/>
          <p14:tracePt t="23241" x="2671763" y="3884613"/>
          <p14:tracePt t="23251" x="2671763" y="3875088"/>
          <p14:tracePt t="23257" x="2652713" y="3857625"/>
          <p14:tracePt t="23268" x="2652713" y="3848100"/>
          <p14:tracePt t="23273" x="2635250" y="3830638"/>
          <p14:tracePt t="23282" x="2625725" y="3821113"/>
          <p14:tracePt t="23289" x="2625725" y="3811588"/>
          <p14:tracePt t="23298" x="2625725" y="3784600"/>
          <p14:tracePt t="23313" x="2616200" y="3767138"/>
          <p14:tracePt t="23346" x="2616200" y="3748088"/>
          <p14:tracePt t="23378" x="2616200" y="3738563"/>
          <p14:tracePt t="23402" x="2616200" y="3730625"/>
          <p14:tracePt t="23418" x="2616200" y="3721100"/>
          <p14:tracePt t="23426" x="2616200" y="3711575"/>
          <p14:tracePt t="23434" x="2635250" y="3675063"/>
          <p14:tracePt t="23442" x="2689225" y="3675063"/>
          <p14:tracePt t="23453" x="2744788" y="3665538"/>
          <p14:tracePt t="23458" x="2817813" y="3665538"/>
          <p14:tracePt t="23469" x="2871788" y="3665538"/>
          <p14:tracePt t="23473" x="2935288" y="3665538"/>
          <p14:tracePt t="23481" x="2971800" y="3665538"/>
          <p14:tracePt t="23489" x="2990850" y="3665538"/>
          <p14:tracePt t="23497" x="3017838" y="3665538"/>
          <p14:tracePt t="23505" x="3027363" y="3665538"/>
          <p14:tracePt t="23521" x="3035300" y="3665538"/>
          <p14:tracePt t="23545" x="3044825" y="3665538"/>
          <p14:tracePt t="23553" x="3054350" y="3665538"/>
          <p14:tracePt t="23569" x="3054350" y="3675063"/>
          <p14:tracePt t="23593" x="3063875" y="3684588"/>
          <p14:tracePt t="23618" x="3063875" y="3694113"/>
          <p14:tracePt t="23634" x="3071813" y="3702050"/>
          <p14:tracePt t="23674" x="3071813" y="3711575"/>
          <p14:tracePt t="23690" x="3071813" y="3721100"/>
          <p14:tracePt t="23706" x="3071813" y="3730625"/>
          <p14:tracePt t="23946" x="3071813" y="3748088"/>
          <p14:tracePt t="25354" x="3081338" y="3721100"/>
          <p14:tracePt t="30770" x="3081338" y="3730625"/>
          <p14:tracePt t="30816" x="3081338" y="3748088"/>
          <p14:tracePt t="30832" x="3081338" y="3757613"/>
          <p14:tracePt t="30849" x="3081338" y="3767138"/>
          <p14:tracePt t="30857" x="3081338" y="3775075"/>
          <p14:tracePt t="30866" x="3081338" y="3784600"/>
          <p14:tracePt t="30874" x="3081338" y="3794125"/>
          <p14:tracePt t="30884" x="3081338" y="3811588"/>
          <p14:tracePt t="30889" x="3081338" y="3830638"/>
          <p14:tracePt t="30898" x="3081338" y="3840163"/>
          <p14:tracePt t="30905" x="3081338" y="3848100"/>
          <p14:tracePt t="30913" x="3081338" y="3857625"/>
          <p14:tracePt t="30922" x="3081338" y="3867150"/>
          <p14:tracePt t="30938" x="3081338" y="3884613"/>
          <p14:tracePt t="30953" x="3081338" y="3894138"/>
          <p14:tracePt t="30961" x="3081338" y="3911600"/>
          <p14:tracePt t="30969" x="3081338" y="3921125"/>
          <p14:tracePt t="30977" x="3081338" y="3930650"/>
          <p14:tracePt t="30993" x="3081338" y="3957638"/>
          <p14:tracePt t="31019" x="3081338" y="3967163"/>
          <p14:tracePt t="31025" x="3081338" y="3976688"/>
          <p14:tracePt t="31035" x="3081338" y="3994150"/>
          <p14:tracePt t="31051" x="3081338" y="4003675"/>
          <p14:tracePt t="31057" x="3081338" y="4013200"/>
          <p14:tracePt t="31073" x="3081338" y="4030663"/>
          <p14:tracePt t="31083" x="3090863" y="4040188"/>
          <p14:tracePt t="31089" x="3100388" y="4049713"/>
          <p14:tracePt t="31105" x="3100388" y="4057650"/>
          <p14:tracePt t="31122" x="3100388" y="4076700"/>
          <p14:tracePt t="31145" x="3108325" y="4086225"/>
          <p14:tracePt t="31178" x="3108325" y="4094163"/>
          <p14:tracePt t="31186" x="3117850" y="4113213"/>
          <p14:tracePt t="31194" x="3117850" y="4122738"/>
          <p14:tracePt t="31202" x="3117850" y="4130675"/>
          <p14:tracePt t="31218" x="3117850" y="4149725"/>
          <p14:tracePt t="31226" x="3127375" y="4176713"/>
          <p14:tracePt t="31242" x="3127375" y="4186238"/>
          <p14:tracePt t="31251" x="3127375" y="4203700"/>
          <p14:tracePt t="31268" x="3127375" y="4213225"/>
          <p14:tracePt t="31274" x="3127375" y="4222750"/>
          <p14:tracePt t="31284" x="3127375" y="4240213"/>
          <p14:tracePt t="31290" x="3127375" y="4259263"/>
          <p14:tracePt t="31296" x="3127375" y="4268788"/>
          <p14:tracePt t="31304" x="3127375" y="4295775"/>
          <p14:tracePt t="31320" x="3127375" y="4322763"/>
          <p14:tracePt t="31328" x="3136900" y="4340225"/>
          <p14:tracePt t="31336" x="3144838" y="4349750"/>
          <p14:tracePt t="31361" x="3144838" y="4368800"/>
          <p14:tracePt t="31369" x="3144838" y="4376738"/>
          <p14:tracePt t="31386" x="3144838" y="4386263"/>
          <p14:tracePt t="31474" x="3144838" y="4395788"/>
          <p14:tracePt t="31522" x="3144838" y="4405313"/>
          <p14:tracePt t="31546" x="3144838" y="4413250"/>
          <p14:tracePt t="31570" x="3144838" y="4422775"/>
          <p14:tracePt t="31585" x="3144838" y="4432300"/>
          <p14:tracePt t="31610" x="3144838" y="4449763"/>
          <p14:tracePt t="31626" x="3144838" y="4459288"/>
          <p14:tracePt t="31640" x="3154363" y="4459288"/>
          <p14:tracePt t="32426" x="3154363" y="4468813"/>
          <p14:tracePt t="32434" x="3154363" y="4486275"/>
          <p14:tracePt t="32498" x="3154363" y="4495800"/>
          <p14:tracePt t="32530" x="3154363" y="4505325"/>
          <p14:tracePt t="32554" x="3163888" y="4514850"/>
          <p14:tracePt t="32611" x="3163888" y="4532313"/>
          <p14:tracePt t="32634" x="3163888" y="4541838"/>
          <p14:tracePt t="32650" x="3163888" y="4551363"/>
          <p14:tracePt t="32658" x="3163888" y="4568825"/>
          <p14:tracePt t="32667" x="3163888" y="4578350"/>
          <p14:tracePt t="32683" x="3163888" y="4587875"/>
          <p14:tracePt t="32698" x="3154363" y="4614863"/>
          <p14:tracePt t="32706" x="3144838" y="4614863"/>
          <p14:tracePt t="32714" x="3144838" y="4624388"/>
          <p14:tracePt t="32722" x="3127375" y="4632325"/>
          <p14:tracePt t="32730" x="3108325" y="4641850"/>
          <p14:tracePt t="32738" x="3071813" y="4651375"/>
          <p14:tracePt t="32746" x="3054350" y="4660900"/>
          <p14:tracePt t="32755" x="3035300" y="4660900"/>
          <p14:tracePt t="32762" x="3027363" y="4660900"/>
          <p14:tracePt t="32769" x="3017838" y="4660900"/>
          <p14:tracePt t="32778" x="3008313" y="4660900"/>
          <p14:tracePt t="32786" x="2971800" y="4668838"/>
          <p14:tracePt t="32794" x="2954338" y="4668838"/>
          <p14:tracePt t="32803" x="2925763" y="4668838"/>
          <p14:tracePt t="32810" x="2871788" y="4668838"/>
          <p14:tracePt t="32818" x="2852738" y="4668838"/>
          <p14:tracePt t="32826" x="2825750" y="4668838"/>
          <p14:tracePt t="32835" x="2781300" y="4668838"/>
          <p14:tracePt t="32843" x="2762250" y="4668838"/>
          <p14:tracePt t="32851" x="2735263" y="4668838"/>
          <p14:tracePt t="32856" x="2725738" y="4668838"/>
          <p14:tracePt t="32866" x="2708275" y="4668838"/>
          <p14:tracePt t="32881" x="2698750" y="4668838"/>
          <p14:tracePt t="32904" x="2679700" y="4660900"/>
          <p14:tracePt t="32912" x="2679700" y="4641850"/>
          <p14:tracePt t="32920" x="2679700" y="4632325"/>
          <p14:tracePt t="32928" x="2679700" y="4614863"/>
          <p14:tracePt t="32936" x="2671763" y="4568825"/>
          <p14:tracePt t="32953" x="2671763" y="4532313"/>
          <p14:tracePt t="32961" x="2671763" y="4514850"/>
          <p14:tracePt t="32969" x="2671763" y="4495800"/>
          <p14:tracePt t="32977" x="2671763" y="4468813"/>
          <p14:tracePt t="32985" x="2671763" y="4441825"/>
          <p14:tracePt t="32993" x="2671763" y="4422775"/>
          <p14:tracePt t="33001" x="2671763" y="4395788"/>
          <p14:tracePt t="33009" x="2679700" y="4368800"/>
          <p14:tracePt t="33022" x="2716213" y="4322763"/>
          <p14:tracePt t="33026" x="2735263" y="4303713"/>
          <p14:tracePt t="33034" x="2771775" y="4276725"/>
          <p14:tracePt t="33041" x="2798763" y="4268788"/>
          <p14:tracePt t="33050" x="2862263" y="4232275"/>
          <p14:tracePt t="33058" x="2898775" y="4222750"/>
          <p14:tracePt t="33067" x="2962275" y="4203700"/>
          <p14:tracePt t="33073" x="3071813" y="4203700"/>
          <p14:tracePt t="33083" x="3127375" y="4195763"/>
          <p14:tracePt t="33089" x="3181350" y="4195763"/>
          <p14:tracePt t="33097" x="3244850" y="4167188"/>
          <p14:tracePt t="33105" x="3273425" y="4167188"/>
          <p14:tracePt t="33113" x="3309938" y="4167188"/>
          <p14:tracePt t="33129" x="3317875" y="4167188"/>
          <p14:tracePt t="33137" x="3327400" y="4167188"/>
          <p14:tracePt t="33145" x="3346450" y="4176713"/>
          <p14:tracePt t="33161" x="3346450" y="4195763"/>
          <p14:tracePt t="33169" x="3354388" y="4213225"/>
          <p14:tracePt t="33177" x="3354388" y="4240213"/>
          <p14:tracePt t="33185" x="3354388" y="4259263"/>
          <p14:tracePt t="33193" x="3363913" y="4276725"/>
          <p14:tracePt t="33201" x="3363913" y="4295775"/>
          <p14:tracePt t="33209" x="3363913" y="4313238"/>
          <p14:tracePt t="33217" x="3363913" y="4340225"/>
          <p14:tracePt t="33225" x="3363913" y="4349750"/>
          <p14:tracePt t="33233" x="3363913" y="4359275"/>
          <p14:tracePt t="33241" x="3363913" y="4376738"/>
          <p14:tracePt t="33250" x="3363913" y="4386263"/>
          <p14:tracePt t="33257" x="3363913" y="4395788"/>
          <p14:tracePt t="33322" x="3363913" y="4413250"/>
          <p14:tracePt t="33330" x="3363913" y="4422775"/>
          <p14:tracePt t="33338" x="3363913" y="4432300"/>
          <p14:tracePt t="33346" x="3363913" y="4441825"/>
          <p14:tracePt t="33354" x="3354388" y="4459288"/>
          <p14:tracePt t="33362" x="3346450" y="4468813"/>
          <p14:tracePt t="33370" x="3327400" y="4486275"/>
          <p14:tracePt t="33378" x="3309938" y="4495800"/>
          <p14:tracePt t="33385" x="3290888" y="4514850"/>
          <p14:tracePt t="33393" x="3263900" y="4522788"/>
          <p14:tracePt t="33403" x="3254375" y="4532313"/>
          <p14:tracePt t="33409" x="3217863" y="4541838"/>
          <p14:tracePt t="33417" x="3208338" y="4541838"/>
          <p14:tracePt t="33425" x="3200400" y="4541838"/>
          <p14:tracePt t="33434" x="3181350" y="4559300"/>
          <p14:tracePt t="33992" x="3171825" y="4559300"/>
          <p14:tracePt t="34536" x="3163888" y="4559300"/>
          <p14:tracePt t="34560" x="3144838" y="4559300"/>
          <p14:tracePt t="35074" x="3136900" y="4559300"/>
          <p14:tracePt t="35122" x="3127375" y="4568825"/>
          <p14:tracePt t="35138" x="3117850" y="4587875"/>
          <p14:tracePt t="35154" x="3117850" y="4595813"/>
          <p14:tracePt t="35162" x="3108325" y="4605338"/>
          <p14:tracePt t="35195" x="3108325" y="4614863"/>
          <p14:tracePt t="35210" x="3100388" y="4624388"/>
          <p14:tracePt t="35234" x="3090863" y="4632325"/>
          <p14:tracePt t="35250" x="3081338" y="4641850"/>
          <p14:tracePt t="35267" x="3071813" y="4651375"/>
          <p14:tracePt t="35282" x="3054350" y="4668838"/>
          <p14:tracePt t="35297" x="3044825" y="4687888"/>
          <p14:tracePt t="35313" x="3035300" y="4697413"/>
          <p14:tracePt t="35321" x="3027363" y="4724400"/>
          <p14:tracePt t="35329" x="3017838" y="4732338"/>
          <p14:tracePt t="35337" x="3008313" y="4751388"/>
          <p14:tracePt t="35345" x="2998788" y="4768850"/>
          <p14:tracePt t="35353" x="2981325" y="4787900"/>
          <p14:tracePt t="35361" x="2971800" y="4833938"/>
          <p14:tracePt t="35370" x="2962275" y="4833938"/>
          <p14:tracePt t="35385" x="2962275" y="4860925"/>
          <p14:tracePt t="35393" x="2962275" y="4870450"/>
          <p14:tracePt t="35402" x="2962275" y="4878388"/>
          <p14:tracePt t="35410" x="2954338" y="4897438"/>
          <p14:tracePt t="35425" x="2954338" y="4906963"/>
          <p14:tracePt t="35706" x="2954338" y="4914900"/>
          <p14:tracePt t="35713" x="2944813" y="4924425"/>
          <p14:tracePt t="35729" x="2944813" y="4933950"/>
          <p14:tracePt t="35737" x="2917825" y="4960938"/>
          <p14:tracePt t="35754" x="2908300" y="4979988"/>
          <p14:tracePt t="35762" x="2898775" y="4997450"/>
          <p14:tracePt t="35769" x="2889250" y="5006975"/>
          <p14:tracePt t="35777" x="2881313" y="5016500"/>
          <p14:tracePt t="35793" x="2881313" y="5024438"/>
          <p14:tracePt t="35802" x="2881313" y="5033963"/>
          <p14:tracePt t="35809" x="2871788" y="5043488"/>
          <p14:tracePt t="36811" x="2871788" y="5053013"/>
          <p14:tracePt t="36817" x="2881313" y="5053013"/>
          <p14:tracePt t="36826" x="2889250" y="5043488"/>
          <p14:tracePt t="36834" x="2889250" y="5033963"/>
          <p14:tracePt t="36848" x="2908300" y="5024438"/>
          <p14:tracePt t="36872" x="2917825" y="5016500"/>
          <p14:tracePt t="37057" x="2935288" y="5006975"/>
          <p14:tracePt t="37065" x="2944813" y="4997450"/>
          <p14:tracePt t="37073" x="2954338" y="4997450"/>
          <p14:tracePt t="37083" x="2962275" y="4997450"/>
          <p14:tracePt t="37121" x="2981325" y="4997450"/>
          <p14:tracePt t="37154" x="2990850" y="4997450"/>
          <p14:tracePt t="37162" x="2998788" y="4997450"/>
          <p14:tracePt t="37170" x="3008313" y="4987925"/>
          <p14:tracePt t="37466" x="3027363" y="4987925"/>
          <p14:tracePt t="37474" x="3044825" y="4987925"/>
          <p14:tracePt t="37483" x="3071813" y="4987925"/>
          <p14:tracePt t="37490" x="3100388" y="4987925"/>
          <p14:tracePt t="37500" x="3127375" y="4987925"/>
          <p14:tracePt t="37504" x="3144838" y="4979988"/>
          <p14:tracePt t="37512" x="3190875" y="4979988"/>
          <p14:tracePt t="37520" x="3244850" y="4979988"/>
          <p14:tracePt t="37528" x="3300413" y="4979988"/>
          <p14:tracePt t="37536" x="3354388" y="4979988"/>
          <p14:tracePt t="37544" x="3400425" y="4979988"/>
          <p14:tracePt t="37552" x="3409950" y="4979988"/>
          <p14:tracePt t="37561" x="3446463" y="4979988"/>
          <p14:tracePt t="37569" x="3455988" y="4979988"/>
          <p14:tracePt t="37618" x="3473450" y="4979988"/>
          <p14:tracePt t="37642" x="3482975" y="4979988"/>
          <p14:tracePt t="37650" x="3490913" y="4979988"/>
          <p14:tracePt t="37657" x="3500438" y="4979988"/>
          <p14:tracePt t="37666" x="3527425" y="4979988"/>
          <p14:tracePt t="37673" x="3546475" y="4979988"/>
          <p14:tracePt t="37684" x="3573463" y="4979988"/>
          <p14:tracePt t="37690" x="3582988" y="4979988"/>
          <p14:tracePt t="37699" x="3619500" y="4979988"/>
          <p14:tracePt t="37714" x="3646488" y="4979988"/>
          <p14:tracePt t="37721" x="3665538" y="4979988"/>
          <p14:tracePt t="37730" x="3709988" y="4979988"/>
          <p14:tracePt t="37737" x="3729038" y="4979988"/>
          <p14:tracePt t="37745" x="3756025" y="4979988"/>
          <p14:tracePt t="37753" x="3792538" y="4979988"/>
          <p14:tracePt t="37761" x="3810000" y="4979988"/>
          <p14:tracePt t="37769" x="3856038" y="4951413"/>
          <p14:tracePt t="37777" x="3902075" y="4943475"/>
          <p14:tracePt t="37786" x="3938588" y="4943475"/>
          <p14:tracePt t="37793" x="3984625" y="4943475"/>
          <p14:tracePt t="37803" x="4021138" y="4933950"/>
          <p14:tracePt t="37810" x="4075113" y="4933950"/>
          <p14:tracePt t="37817" x="4121150" y="4924425"/>
          <p14:tracePt t="37825" x="4148138" y="4924425"/>
          <p14:tracePt t="37833" x="4165600" y="4924425"/>
          <p14:tracePt t="37841" x="4211638" y="4897438"/>
          <p14:tracePt t="37851" x="4230688" y="4897438"/>
          <p14:tracePt t="37857" x="4238625" y="4897438"/>
          <p14:tracePt t="37867" x="4267200" y="4887913"/>
          <p14:tracePt t="37873" x="4284663" y="4887913"/>
          <p14:tracePt t="37884" x="4294188" y="4887913"/>
          <p14:tracePt t="37889" x="4311650" y="4887913"/>
          <p14:tracePt t="37899" x="4348163" y="4878388"/>
          <p14:tracePt t="37905" x="4367213" y="4878388"/>
          <p14:tracePt t="37921" x="4384675" y="4878388"/>
          <p14:tracePt t="37929" x="4394200" y="4878388"/>
          <p14:tracePt t="37937" x="4403725" y="4878388"/>
          <p14:tracePt t="37953" x="4430713" y="4878388"/>
          <p14:tracePt t="37962" x="4440238" y="4878388"/>
          <p14:tracePt t="37970" x="4448175" y="4878388"/>
          <p14:tracePt t="37985" x="4467225" y="4878388"/>
          <p14:tracePt t="37993" x="4476750" y="4878388"/>
          <p14:tracePt t="38001" x="4494213" y="4878388"/>
          <p14:tracePt t="38009" x="4513263" y="4878388"/>
          <p14:tracePt t="38021" x="4530725" y="4878388"/>
          <p14:tracePt t="38025" x="4540250" y="4878388"/>
          <p14:tracePt t="38034" x="4549775" y="4878388"/>
          <p14:tracePt t="38041" x="4557713" y="4878388"/>
          <p14:tracePt t="38049" x="4567238" y="4878388"/>
          <p14:tracePt t="38057" x="4576763" y="4878388"/>
          <p14:tracePt t="38089" x="4594225" y="4878388"/>
          <p14:tracePt t="38146" x="4603750" y="4870450"/>
          <p14:tracePt t="38178" x="4613275" y="4860925"/>
          <p14:tracePt t="38226" x="4630738" y="4860925"/>
          <p14:tracePt t="38242" x="4640263" y="4860925"/>
          <p14:tracePt t="38250" x="4649788" y="4860925"/>
          <p14:tracePt t="38257" x="4659313" y="4860925"/>
          <p14:tracePt t="38266" x="4676775" y="4860925"/>
          <p14:tracePt t="38274" x="4703763" y="4860925"/>
          <p14:tracePt t="38284" x="4722813" y="4860925"/>
          <p14:tracePt t="38289" x="4740275" y="4860925"/>
          <p14:tracePt t="38306" x="4759325" y="4860925"/>
          <p14:tracePt t="38314" x="4776788" y="4860925"/>
          <p14:tracePt t="38321" x="4803775" y="4860925"/>
          <p14:tracePt t="38330" x="4822825" y="4860925"/>
          <p14:tracePt t="38337" x="4849813" y="4860925"/>
          <p14:tracePt t="38345" x="4868863" y="4860925"/>
          <p14:tracePt t="38354" x="4905375" y="4860925"/>
          <p14:tracePt t="38362" x="4932363" y="4860925"/>
          <p14:tracePt t="38369" x="4968875" y="4860925"/>
          <p14:tracePt t="38377" x="5014913" y="4860925"/>
          <p14:tracePt t="38385" x="5049838" y="4860925"/>
          <p14:tracePt t="38393" x="5078413" y="4860925"/>
          <p14:tracePt t="38401" x="5122863" y="4860925"/>
          <p14:tracePt t="38409" x="5159375" y="4860925"/>
          <p14:tracePt t="38417" x="5178425" y="4860925"/>
          <p14:tracePt t="38425" x="5214938" y="4860925"/>
          <p14:tracePt t="38434" x="5232400" y="4860925"/>
          <p14:tracePt t="38441" x="5241925" y="4860925"/>
          <p14:tracePt t="38451" x="5251450" y="4860925"/>
          <p14:tracePt t="38473" x="5260975" y="4860925"/>
          <p14:tracePt t="38984" x="5287963" y="4860925"/>
          <p14:tracePt t="38992" x="5341938" y="4860925"/>
          <p14:tracePt t="39000" x="5378450" y="4860925"/>
          <p14:tracePt t="39008" x="5451475" y="4860925"/>
          <p14:tracePt t="39016" x="5507038" y="4860925"/>
          <p14:tracePt t="39025" x="5561013" y="4860925"/>
          <p14:tracePt t="39033" x="5597525" y="4860925"/>
          <p14:tracePt t="39041" x="5653088" y="4860925"/>
          <p14:tracePt t="39050" x="5680075" y="4860925"/>
          <p14:tracePt t="39057" x="5688013" y="4860925"/>
          <p14:tracePt t="39067" x="5697538" y="4860925"/>
          <p14:tracePt t="39746" x="5716588" y="4860925"/>
          <p14:tracePt t="39754" x="5724525" y="4851400"/>
          <p14:tracePt t="39770" x="5734050" y="4841875"/>
          <p14:tracePt t="39786" x="5753100" y="4841875"/>
          <p14:tracePt t="40578" x="5770563" y="4833938"/>
          <p14:tracePt t="40594" x="5780088" y="4824413"/>
          <p14:tracePt t="40610" x="5789613" y="4814888"/>
          <p14:tracePt t="43354" x="5789613" y="4824413"/>
          <p14:tracePt t="43362" x="5797550" y="4824413"/>
          <p14:tracePt t="43370" x="5807075" y="4824413"/>
          <p14:tracePt t="45466" x="5816600" y="4841875"/>
          <p14:tracePt t="47850" x="5834063" y="4851400"/>
          <p14:tracePt t="47858" x="5853113" y="4841875"/>
          <p14:tracePt t="47865" x="5862638" y="4833938"/>
          <p14:tracePt t="47882" x="5889625" y="4824413"/>
          <p14:tracePt t="47889" x="5899150" y="4814888"/>
          <p14:tracePt t="47905" x="5916613" y="4805363"/>
          <p14:tracePt t="47915" x="5926138" y="4805363"/>
          <p14:tracePt t="47921" x="5935663" y="4805363"/>
          <p14:tracePt t="47930" x="5943600" y="4805363"/>
          <p14:tracePt t="47937" x="5980113" y="4805363"/>
          <p14:tracePt t="47945" x="6007100" y="4805363"/>
          <p14:tracePt t="47954" x="6053138" y="4805363"/>
          <p14:tracePt t="47961" x="6089650" y="4805363"/>
          <p14:tracePt t="47969" x="6153150" y="4797425"/>
          <p14:tracePt t="47978" x="6226175" y="4768850"/>
          <p14:tracePt t="47985" x="6326188" y="4724400"/>
          <p14:tracePt t="47993" x="6418263" y="4714875"/>
          <p14:tracePt t="48002" x="6591300" y="4641850"/>
          <p14:tracePt t="48009" x="6783388" y="4559300"/>
          <p14:tracePt t="48019" x="6956425" y="4478338"/>
          <p14:tracePt t="48036" x="7319963" y="4322763"/>
          <p14:tracePt t="48041" x="7512050" y="4240213"/>
          <p14:tracePt t="48049" x="7767638" y="4186238"/>
          <p14:tracePt t="48058" x="8031163" y="4094163"/>
          <p14:tracePt t="48066" x="8259763" y="4021138"/>
          <p14:tracePt t="48073" x="8442325" y="3984625"/>
          <p14:tracePt t="48083" x="8661400" y="3921125"/>
          <p14:tracePt t="48089" x="8824913" y="3894138"/>
          <p14:tracePt t="48100" x="8961438" y="3848100"/>
          <p14:tracePt t="48105" x="9090025" y="384016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rhinet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AutoShape 3"/>
          <p:cNvSpPr>
            <a:spLocks noChangeArrowheads="1"/>
          </p:cNvSpPr>
          <p:nvPr/>
        </p:nvSpPr>
        <p:spPr bwMode="auto">
          <a:xfrm>
            <a:off x="3276600" y="404813"/>
            <a:ext cx="5399088" cy="863600"/>
          </a:xfrm>
          <a:prstGeom prst="wedgeRoundRectCallout">
            <a:avLst>
              <a:gd name="adj1" fmla="val -43750"/>
              <a:gd name="adj2" fmla="val 70000"/>
              <a:gd name="adj3" fmla="val 16667"/>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400"/>
              <a:t>RHiNET-2 cluster</a:t>
            </a:r>
          </a:p>
        </p:txBody>
      </p:sp>
      <p:pic>
        <p:nvPicPr>
          <p:cNvPr id="2" name="オーディオ 1">
            <a:hlinkClick r:id="" action="ppaction://media"/>
            <a:extLst>
              <a:ext uri="{FF2B5EF4-FFF2-40B4-BE49-F238E27FC236}">
                <a16:creationId xmlns:a16="http://schemas.microsoft.com/office/drawing/2014/main" id="{B0139154-E5A4-46C6-ADD0-0E9A234DEC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p:transition advTm="15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1251"/>
                                        </p:tgtEl>
                                        <p:attrNameLst>
                                          <p:attrName>style.visibility</p:attrName>
                                        </p:attrNameLst>
                                      </p:cBhvr>
                                      <p:to>
                                        <p:strVal val="visible"/>
                                      </p:to>
                                    </p:set>
                                    <p:anim calcmode="lin" valueType="num">
                                      <p:cBhvr additive="base">
                                        <p:cTn id="11" dur="500" fill="hold"/>
                                        <p:tgtEl>
                                          <p:spTgt spid="181251"/>
                                        </p:tgtEl>
                                        <p:attrNameLst>
                                          <p:attrName>ppt_x</p:attrName>
                                        </p:attrNameLst>
                                      </p:cBhvr>
                                      <p:tavLst>
                                        <p:tav tm="0">
                                          <p:val>
                                            <p:strVal val="0-#ppt_w/2"/>
                                          </p:val>
                                        </p:tav>
                                        <p:tav tm="100000">
                                          <p:val>
                                            <p:strVal val="#ppt_x"/>
                                          </p:val>
                                        </p:tav>
                                      </p:tavLst>
                                    </p:anim>
                                    <p:anim calcmode="lin" valueType="num">
                                      <p:cBhvr additive="base">
                                        <p:cTn id="12" dur="500" fill="hold"/>
                                        <p:tgtEl>
                                          <p:spTgt spid="181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81251" grpId="0" animBg="1"/>
    </p:bldLst>
  </p:timing>
  <p:extLst>
    <p:ext uri="{3A86A75C-4F4B-4683-9AE1-C65F6400EC91}">
      <p14:laserTraceLst xmlns:p14="http://schemas.microsoft.com/office/powerpoint/2010/main">
        <p14:tracePtLst>
          <p14:tracePt t="1600" x="8596313" y="3757613"/>
          <p14:tracePt t="1606" x="8050213" y="3857625"/>
          <p14:tracePt t="1617" x="7558088" y="3903663"/>
          <p14:tracePt t="1622" x="7129463" y="3976688"/>
          <p14:tracePt t="1632" x="6846888" y="4013200"/>
          <p14:tracePt t="1638" x="6518275" y="4067175"/>
          <p14:tracePt t="1647" x="6291263" y="4086225"/>
          <p14:tracePt t="1654" x="6135688" y="4113213"/>
          <p14:tracePt t="1662" x="6043613" y="4140200"/>
          <p14:tracePt t="1670" x="5953125" y="4140200"/>
          <p14:tracePt t="1677" x="5889625" y="4159250"/>
          <p14:tracePt t="1685" x="5862638" y="4159250"/>
          <p14:tracePt t="1693" x="5843588" y="4159250"/>
          <p14:tracePt t="2470" x="5826125" y="4159250"/>
          <p14:tracePt t="2478" x="5761038" y="4159250"/>
          <p14:tracePt t="2486" x="5716588" y="4159250"/>
          <p14:tracePt t="2494" x="5670550" y="4130675"/>
          <p14:tracePt t="2502" x="5634038" y="4086225"/>
          <p14:tracePt t="2510" x="5588000" y="4030663"/>
          <p14:tracePt t="2518" x="5580063" y="4013200"/>
          <p14:tracePt t="2526" x="5543550" y="3967163"/>
          <p14:tracePt t="2536" x="5534025" y="3967163"/>
          <p14:tracePt t="2542" x="5524500" y="3940175"/>
          <p14:tracePt t="2551" x="5524500" y="3894138"/>
          <p14:tracePt t="2557" x="5507038" y="3867150"/>
          <p14:tracePt t="2566" x="5497513" y="3848100"/>
          <p14:tracePt t="2573" x="5497513" y="3830638"/>
          <p14:tracePt t="2581" x="5497513" y="3803650"/>
          <p14:tracePt t="2589" x="5487988" y="3784600"/>
          <p14:tracePt t="2598" x="5487988" y="3775075"/>
          <p14:tracePt t="2605" x="5487988" y="3757613"/>
          <p14:tracePt t="2615" x="5487988" y="3730625"/>
          <p14:tracePt t="2621" x="5487988" y="3711575"/>
          <p14:tracePt t="2631" x="5478463" y="3694113"/>
          <p14:tracePt t="2637" x="5478463" y="3684588"/>
          <p14:tracePt t="2646" x="5478463" y="3657600"/>
          <p14:tracePt t="2654" x="5478463" y="3648075"/>
          <p14:tracePt t="2670" x="5478463" y="3621088"/>
          <p14:tracePt t="2678" x="5478463" y="3611563"/>
          <p14:tracePt t="2694" x="5478463" y="3584575"/>
          <p14:tracePt t="2702" x="5478463" y="3575050"/>
          <p14:tracePt t="2710" x="5478463" y="3565525"/>
          <p14:tracePt t="2718" x="5478463" y="3538538"/>
          <p14:tracePt t="2726" x="5478463" y="3529013"/>
          <p14:tracePt t="2734" x="5478463" y="3511550"/>
          <p14:tracePt t="2742" x="5478463" y="3475038"/>
          <p14:tracePt t="2750" x="5507038" y="3429000"/>
          <p14:tracePt t="2758" x="5514975" y="3411538"/>
          <p14:tracePt t="2766" x="5524500" y="3365500"/>
          <p14:tracePt t="2774" x="5534025" y="3328988"/>
          <p14:tracePt t="2782" x="5543550" y="3309938"/>
          <p14:tracePt t="2790" x="5561013" y="3273425"/>
          <p14:tracePt t="2799" x="5570538" y="3255963"/>
          <p14:tracePt t="2806" x="5570538" y="3228975"/>
          <p14:tracePt t="2816" x="5580063" y="3219450"/>
          <p14:tracePt t="2822" x="5597525" y="3192463"/>
          <p14:tracePt t="2831" x="5607050" y="3173413"/>
          <p14:tracePt t="2838" x="5607050" y="3163888"/>
          <p14:tracePt t="2848" x="5616575" y="3146425"/>
          <p14:tracePt t="2854" x="5624513" y="3127375"/>
          <p14:tracePt t="2879" x="5634038" y="3119438"/>
          <p14:tracePt t="2886" x="5643563" y="3119438"/>
          <p14:tracePt t="2902" x="5653088" y="3100388"/>
          <p14:tracePt t="2910" x="5653088" y="3090863"/>
          <p14:tracePt t="2918" x="5670550" y="3082925"/>
          <p14:tracePt t="2926" x="5680075" y="3082925"/>
          <p14:tracePt t="2934" x="5688013" y="3073400"/>
          <p14:tracePt t="2942" x="5724525" y="3063875"/>
          <p14:tracePt t="2949" x="5743575" y="3036888"/>
          <p14:tracePt t="2959" x="5780088" y="3027363"/>
          <p14:tracePt t="2966" x="5807075" y="3027363"/>
          <p14:tracePt t="2974" x="5853113" y="3000375"/>
          <p14:tracePt t="2982" x="5880100" y="3000375"/>
          <p14:tracePt t="2990" x="5916613" y="3000375"/>
          <p14:tracePt t="2999" x="5935663" y="2990850"/>
          <p14:tracePt t="3006" x="5980113" y="2990850"/>
          <p14:tracePt t="3016" x="5999163" y="2990850"/>
          <p14:tracePt t="3022" x="6026150" y="2990850"/>
          <p14:tracePt t="3033" x="6043613" y="2990850"/>
          <p14:tracePt t="3038" x="6072188" y="2990850"/>
          <p14:tracePt t="3046" x="6089650" y="2990850"/>
          <p14:tracePt t="3054" x="6116638" y="2990850"/>
          <p14:tracePt t="3062" x="6135688" y="2990850"/>
          <p14:tracePt t="3070" x="6162675" y="2990850"/>
          <p14:tracePt t="3078" x="6181725" y="3000375"/>
          <p14:tracePt t="3086" x="6218238" y="3000375"/>
          <p14:tracePt t="3094" x="6235700" y="3009900"/>
          <p14:tracePt t="3102" x="6272213" y="3017838"/>
          <p14:tracePt t="3110" x="6308725" y="3046413"/>
          <p14:tracePt t="3118" x="6335713" y="3054350"/>
          <p14:tracePt t="3126" x="6362700" y="3063875"/>
          <p14:tracePt t="3134" x="6381750" y="3073400"/>
          <p14:tracePt t="3142" x="6427788" y="3109913"/>
          <p14:tracePt t="3152" x="6435725" y="3109913"/>
          <p14:tracePt t="3158" x="6445250" y="3119438"/>
          <p14:tracePt t="3165" x="6464300" y="3127375"/>
          <p14:tracePt t="3174" x="6472238" y="3146425"/>
          <p14:tracePt t="3190" x="6481763" y="3163888"/>
          <p14:tracePt t="3199" x="6481763" y="3173413"/>
          <p14:tracePt t="3206" x="6481763" y="3182938"/>
          <p14:tracePt t="3216" x="6491288" y="3192463"/>
          <p14:tracePt t="3222" x="6491288" y="3200400"/>
          <p14:tracePt t="3232" x="6491288" y="3228975"/>
          <p14:tracePt t="3248" x="6491288" y="3246438"/>
          <p14:tracePt t="3254" x="6491288" y="3265488"/>
          <p14:tracePt t="3262" x="6491288" y="3273425"/>
          <p14:tracePt t="3270" x="6491288" y="3282950"/>
          <p14:tracePt t="3278" x="6491288" y="3302000"/>
          <p14:tracePt t="3286" x="6491288" y="3309938"/>
          <p14:tracePt t="3294" x="6491288" y="3319463"/>
          <p14:tracePt t="3302" x="6491288" y="3328988"/>
          <p14:tracePt t="3318" x="6491288" y="3338513"/>
          <p14:tracePt t="6911" x="6491288" y="3328988"/>
          <p14:tracePt t="7430" x="6491288" y="3319463"/>
          <p14:tracePt t="7447" x="6491288" y="3309938"/>
          <p14:tracePt t="8038" x="6491288" y="3302000"/>
          <p14:tracePt t="11773" x="6491288" y="3282950"/>
          <p14:tracePt t="12774" x="6508750" y="3265488"/>
          <p14:tracePt t="12790" x="6518275" y="3255963"/>
          <p14:tracePt t="12815" x="6527800" y="3236913"/>
          <p14:tracePt t="12942" x="6527800" y="3255963"/>
          <p14:tracePt t="12958" x="6527800" y="3265488"/>
          <p14:tracePt t="12982" x="6527800" y="3273425"/>
          <p14:tracePt t="13798" x="6537325" y="3282950"/>
          <p14:tracePt t="13813" x="6545263" y="3282950"/>
          <p14:tracePt t="13821" x="6573838" y="3273425"/>
          <p14:tracePt t="13829" x="6581775" y="3273425"/>
          <p14:tracePt t="13837" x="6600825" y="3265488"/>
          <p14:tracePt t="13845" x="6627813" y="3255963"/>
          <p14:tracePt t="13853" x="6637338" y="3255963"/>
          <p14:tracePt t="13861" x="6654800" y="3255963"/>
          <p14:tracePt t="13869" x="6681788" y="3236913"/>
          <p14:tracePt t="13877" x="6718300" y="3228975"/>
          <p14:tracePt t="13899" x="6800850" y="3219450"/>
          <p14:tracePt t="13902" x="6892925" y="3219450"/>
          <p14:tracePt t="13909" x="7000875" y="3219450"/>
          <p14:tracePt t="13918" x="7092950" y="3219450"/>
          <p14:tracePt t="13926" x="7219950" y="3219450"/>
          <p14:tracePt t="13934" x="7385050" y="3219450"/>
          <p14:tracePt t="13942" x="7531100" y="3219450"/>
          <p14:tracePt t="13950" x="7694613" y="3219450"/>
          <p14:tracePt t="13958" x="7840663" y="3219450"/>
          <p14:tracePt t="13965" x="7950200" y="3219450"/>
          <p14:tracePt t="13974" x="8040688" y="3219450"/>
          <p14:tracePt t="13981" x="8132763" y="3219450"/>
          <p14:tracePt t="13990" x="8240713" y="3219450"/>
          <p14:tracePt t="13998" x="8296275" y="3219450"/>
          <p14:tracePt t="14006" x="8369300" y="3219450"/>
          <p14:tracePt t="14015" x="8469313" y="3192463"/>
          <p14:tracePt t="14022" x="8632825" y="3182938"/>
          <p14:tracePt t="14031" x="8815388" y="3163888"/>
          <p14:tracePt t="14038" x="8980488" y="31369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a:t>All techniques are combined</a:t>
            </a:r>
            <a:endParaRPr kumimoji="1" lang="ja-JP" altLang="en-US" dirty="0"/>
          </a:p>
        </p:txBody>
      </p:sp>
      <p:sp>
        <p:nvSpPr>
          <p:cNvPr id="6" name="コンテンツ プレースホルダー 5"/>
          <p:cNvSpPr>
            <a:spLocks noGrp="1"/>
          </p:cNvSpPr>
          <p:nvPr>
            <p:ph idx="1"/>
          </p:nvPr>
        </p:nvSpPr>
        <p:spPr>
          <a:xfrm>
            <a:off x="456063" y="1052736"/>
            <a:ext cx="8229600" cy="4530725"/>
          </a:xfrm>
        </p:spPr>
        <p:txBody>
          <a:bodyPr/>
          <a:lstStyle/>
          <a:p>
            <a:r>
              <a:rPr lang="en-US" altLang="ja-JP" dirty="0"/>
              <a:t>Nodes with CPU (Multi-core) are connected with NORA/NORMA</a:t>
            </a:r>
          </a:p>
          <a:p>
            <a:pPr lvl="1"/>
            <a:r>
              <a:rPr lang="en-US" altLang="ja-JP" dirty="0"/>
              <a:t>Clusters in data-centers.</a:t>
            </a:r>
          </a:p>
          <a:p>
            <a:r>
              <a:rPr lang="en-US" altLang="ja-JP" dirty="0"/>
              <a:t>Nodes with CPUs(Multi-core)+GPUs(SIMD/many-core) are connected with NORA/NORMA</a:t>
            </a:r>
          </a:p>
          <a:p>
            <a:pPr marL="784225" lvl="1" indent="-457200"/>
            <a:r>
              <a:rPr lang="en-US" altLang="ja-JP" dirty="0" err="1"/>
              <a:t>Tsubame</a:t>
            </a:r>
            <a:r>
              <a:rPr lang="en-US" altLang="ja-JP" dirty="0"/>
              <a:t> (TIT) and other supercomputers</a:t>
            </a:r>
          </a:p>
          <a:p>
            <a:r>
              <a:rPr kumimoji="1" lang="en-US" altLang="ja-JP" dirty="0"/>
              <a:t>Nodes with Multi-core are connected with NUMA</a:t>
            </a:r>
          </a:p>
          <a:p>
            <a:pPr lvl="1"/>
            <a:r>
              <a:rPr kumimoji="1" lang="en-US" altLang="ja-JP" dirty="0"/>
              <a:t>K-supercomputer</a:t>
            </a:r>
            <a:endParaRPr kumimoji="1" lang="ja-JP" altLang="en-US" dirty="0"/>
          </a:p>
        </p:txBody>
      </p:sp>
      <p:pic>
        <p:nvPicPr>
          <p:cNvPr id="2" name="オーディオ 1">
            <a:hlinkClick r:id="" action="ppaction://media"/>
            <a:extLst>
              <a:ext uri="{FF2B5EF4-FFF2-40B4-BE49-F238E27FC236}">
                <a16:creationId xmlns:a16="http://schemas.microsoft.com/office/drawing/2014/main" id="{1ADDC3C8-FC44-4745-962F-E3A204242A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6567346"/>
      </p:ext>
    </p:extLst>
  </p:cSld>
  <p:clrMapOvr>
    <a:masterClrMapping/>
  </p:clrMapOvr>
  <mc:AlternateContent xmlns:mc="http://schemas.openxmlformats.org/markup-compatibility/2006" xmlns:p14="http://schemas.microsoft.com/office/powerpoint/2010/main">
    <mc:Choice Requires="p14">
      <p:transition spd="slow" p14:dur="2000" advTm="68068"/>
    </mc:Choice>
    <mc:Fallback xmlns="">
      <p:transition spd="slow" advTm="6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50" x="8961438" y="2462213"/>
          <p14:tracePt t="858" x="8861425" y="2416175"/>
          <p14:tracePt t="866" x="8778875" y="2362200"/>
          <p14:tracePt t="874" x="8705850" y="2343150"/>
          <p14:tracePt t="882" x="8605838" y="2298700"/>
          <p14:tracePt t="890" x="8523288" y="2262188"/>
          <p14:tracePt t="898" x="8442325" y="2233613"/>
          <p14:tracePt t="906" x="8332788" y="2170113"/>
          <p14:tracePt t="914" x="8250238" y="2133600"/>
          <p14:tracePt t="922" x="8186738" y="2079625"/>
          <p14:tracePt t="930" x="8113713" y="2024063"/>
          <p14:tracePt t="938" x="8050213" y="1987550"/>
          <p14:tracePt t="947" x="8023225" y="1960563"/>
          <p14:tracePt t="956" x="7986713" y="1933575"/>
          <p14:tracePt t="963" x="7958138" y="1914525"/>
          <p14:tracePt t="970" x="7913688" y="1878013"/>
          <p14:tracePt t="979" x="7885113" y="1860550"/>
          <p14:tracePt t="987" x="7821613" y="1824038"/>
          <p14:tracePt t="994" x="7804150" y="1814513"/>
          <p14:tracePt t="1004" x="7785100" y="1804988"/>
          <p14:tracePt t="1011" x="7740650" y="1778000"/>
          <p14:tracePt t="1020" x="7731125" y="1768475"/>
          <p14:tracePt t="1027" x="7721600" y="1760538"/>
          <p14:tracePt t="1035" x="7712075" y="1760538"/>
          <p14:tracePt t="1043" x="7704138" y="1760538"/>
          <p14:tracePt t="1051" x="7694613" y="1751013"/>
          <p14:tracePt t="1099" x="7685088" y="1751013"/>
          <p14:tracePt t="1107" x="7675563" y="1751013"/>
          <p14:tracePt t="1115" x="7658100" y="1751013"/>
          <p14:tracePt t="1123" x="7648575" y="1751013"/>
          <p14:tracePt t="1131" x="7602538" y="1751013"/>
          <p14:tracePt t="1139" x="7567613" y="1751013"/>
          <p14:tracePt t="1147" x="7548563" y="1751013"/>
          <p14:tracePt t="1155" x="7494588" y="1751013"/>
          <p14:tracePt t="1163" x="7448550" y="1751013"/>
          <p14:tracePt t="1171" x="7392988" y="1787525"/>
          <p14:tracePt t="1179" x="7348538" y="1787525"/>
          <p14:tracePt t="1188" x="7302500" y="1797050"/>
          <p14:tracePt t="1195" x="7248525" y="1814513"/>
          <p14:tracePt t="1204" x="7183438" y="1833563"/>
          <p14:tracePt t="1211" x="7092950" y="1851025"/>
          <p14:tracePt t="1220" x="6983413" y="1860550"/>
          <p14:tracePt t="1227" x="6919913" y="1860550"/>
          <p14:tracePt t="1235" x="6900863" y="1860550"/>
          <p14:tracePt t="1243" x="6873875" y="1870075"/>
          <p14:tracePt t="1251" x="6864350" y="1870075"/>
          <p14:tracePt t="1259" x="6856413" y="1870075"/>
          <p14:tracePt t="1283" x="6846888" y="1878013"/>
          <p14:tracePt t="1291" x="6837363" y="1887538"/>
          <p14:tracePt t="1299" x="6827838" y="1897063"/>
          <p14:tracePt t="1315" x="6810375" y="1906588"/>
          <p14:tracePt t="1331" x="6791325" y="1933575"/>
          <p14:tracePt t="1340" x="6783388" y="1933575"/>
          <p14:tracePt t="1347" x="6773863" y="1943100"/>
          <p14:tracePt t="1356" x="6764338" y="1951038"/>
          <p14:tracePt t="1363" x="6737350" y="1960563"/>
          <p14:tracePt t="1372" x="6737350" y="1970088"/>
          <p14:tracePt t="1379" x="6718300" y="1987550"/>
          <p14:tracePt t="1388" x="6700838" y="1997075"/>
          <p14:tracePt t="1395" x="6691313" y="2006600"/>
          <p14:tracePt t="1404" x="6681788" y="2006600"/>
          <p14:tracePt t="1411" x="6673850" y="2016125"/>
          <p14:tracePt t="1427" x="6664325" y="2024063"/>
          <p14:tracePt t="1438" x="6654800" y="2033588"/>
          <p14:tracePt t="1452" x="6645275" y="2043113"/>
          <p14:tracePt t="1467" x="6645275" y="2052638"/>
          <p14:tracePt t="1499" x="6637338" y="2060575"/>
          <p14:tracePt t="1764" x="6637338" y="2070100"/>
          <p14:tracePt t="5355" x="6637338" y="2089150"/>
          <p14:tracePt t="6644" x="6637338" y="2097088"/>
          <p14:tracePt t="6652" x="6637338" y="2133600"/>
          <p14:tracePt t="6660" x="6637338" y="2143125"/>
          <p14:tracePt t="6668" x="6637338" y="2152650"/>
          <p14:tracePt t="7626" x="6637338" y="2170113"/>
          <p14:tracePt t="13002" x="6637338" y="2189163"/>
          <p14:tracePt t="13010" x="6637338" y="2206625"/>
          <p14:tracePt t="13018" x="6637338" y="2216150"/>
          <p14:tracePt t="13026" x="6637338" y="2233613"/>
          <p14:tracePt t="13036" x="6637338" y="2262188"/>
          <p14:tracePt t="13043" x="6637338" y="2298700"/>
          <p14:tracePt t="13054" x="6637338" y="2371725"/>
          <p14:tracePt t="13059" x="6637338" y="2444750"/>
          <p14:tracePt t="13071" x="6610350" y="2508250"/>
          <p14:tracePt t="13074" x="6610350" y="2562225"/>
          <p14:tracePt t="13088" x="6600825" y="2644775"/>
          <p14:tracePt t="13090" x="6581775" y="2698750"/>
          <p14:tracePt t="13098" x="6573838" y="2763838"/>
          <p14:tracePt t="13106" x="6537325" y="2836863"/>
          <p14:tracePt t="13114" x="6508750" y="2900363"/>
          <p14:tracePt t="13122" x="6464300" y="3000375"/>
          <p14:tracePt t="13130" x="6391275" y="3119438"/>
          <p14:tracePt t="13138" x="6299200" y="3255963"/>
          <p14:tracePt t="13147" x="6181725" y="3392488"/>
          <p14:tracePt t="13155" x="6053138" y="3529013"/>
          <p14:tracePt t="13163" x="5916613" y="3665538"/>
          <p14:tracePt t="13172" x="5780088" y="3803650"/>
          <p14:tracePt t="13179" x="5661025" y="3894138"/>
          <p14:tracePt t="13186" x="5524500" y="4003675"/>
          <p14:tracePt t="13195" x="5441950" y="4067175"/>
          <p14:tracePt t="13204" x="5341938" y="4140200"/>
          <p14:tracePt t="13211" x="5278438" y="4176713"/>
          <p14:tracePt t="13219" x="5214938" y="4222750"/>
          <p14:tracePt t="13227" x="5151438" y="4240213"/>
          <p14:tracePt t="13236" x="5122863" y="4268788"/>
          <p14:tracePt t="13243" x="5078413" y="4276725"/>
          <p14:tracePt t="13253" x="5059363" y="4276725"/>
          <p14:tracePt t="13259" x="5022850" y="4276725"/>
          <p14:tracePt t="13267" x="4968875" y="4286250"/>
          <p14:tracePt t="13275" x="4886325" y="4286250"/>
          <p14:tracePt t="13283" x="4776788" y="4295775"/>
          <p14:tracePt t="13291" x="4630738" y="4295775"/>
          <p14:tracePt t="13299" x="4448175" y="4332288"/>
          <p14:tracePt t="13307" x="4284663" y="4332288"/>
          <p14:tracePt t="13315" x="4121150" y="4332288"/>
          <p14:tracePt t="13323" x="3975100" y="4332288"/>
          <p14:tracePt t="13331" x="3829050" y="4332288"/>
          <p14:tracePt t="13339" x="3702050" y="4332288"/>
          <p14:tracePt t="13347" x="3573463" y="4332288"/>
          <p14:tracePt t="13355" x="3482975" y="4313238"/>
          <p14:tracePt t="13363" x="3382963" y="4268788"/>
          <p14:tracePt t="13371" x="3309938" y="4240213"/>
          <p14:tracePt t="13379" x="3236913" y="4195763"/>
          <p14:tracePt t="13386" x="3190875" y="4140200"/>
          <p14:tracePt t="13395" x="3144838" y="4094163"/>
          <p14:tracePt t="13403" x="3081338" y="3994150"/>
          <p14:tracePt t="13411" x="3054350" y="3894138"/>
          <p14:tracePt t="13420" x="3017838" y="3803650"/>
          <p14:tracePt t="13427" x="3017838" y="3702050"/>
          <p14:tracePt t="13436" x="2998788" y="3575050"/>
          <p14:tracePt t="13443" x="2971800" y="3465513"/>
          <p14:tracePt t="13453" x="2962275" y="3375025"/>
          <p14:tracePt t="13459" x="2962275" y="3265488"/>
          <p14:tracePt t="13467" x="2962275" y="3182938"/>
          <p14:tracePt t="13475" x="2962275" y="3090863"/>
          <p14:tracePt t="13483" x="2962275" y="3000375"/>
          <p14:tracePt t="13491" x="2962275" y="2909888"/>
          <p14:tracePt t="13499" x="2962275" y="2836863"/>
          <p14:tracePt t="13507" x="2962275" y="2727325"/>
          <p14:tracePt t="13515" x="2962275" y="2654300"/>
          <p14:tracePt t="13523" x="2962275" y="2581275"/>
          <p14:tracePt t="13531" x="2962275" y="2481263"/>
          <p14:tracePt t="13539" x="2990850" y="2408238"/>
          <p14:tracePt t="13547" x="2998788" y="2343150"/>
          <p14:tracePt t="13556" x="3044825" y="2262188"/>
          <p14:tracePt t="13563" x="3063875" y="2216150"/>
          <p14:tracePt t="13570" x="3100388" y="2152650"/>
          <p14:tracePt t="13578" x="3108325" y="2116138"/>
          <p14:tracePt t="13587" x="3163888" y="2060575"/>
          <p14:tracePt t="13594" x="3181350" y="2033588"/>
          <p14:tracePt t="13603" x="3200400" y="2016125"/>
          <p14:tracePt t="13610" x="3236913" y="1979613"/>
          <p14:tracePt t="13618" x="3254375" y="1960563"/>
          <p14:tracePt t="13626" x="3281363" y="1933575"/>
          <p14:tracePt t="13634" x="3300413" y="1924050"/>
          <p14:tracePt t="13642" x="3317875" y="1924050"/>
          <p14:tracePt t="13650" x="3354388" y="1914525"/>
          <p14:tracePt t="13658" x="3382963" y="1887538"/>
          <p14:tracePt t="13666" x="3409950" y="1887538"/>
          <p14:tracePt t="13674" x="3463925" y="1887538"/>
          <p14:tracePt t="13682" x="3536950" y="1887538"/>
          <p14:tracePt t="13690" x="3665538" y="1887538"/>
          <p14:tracePt t="13698" x="3775075" y="1887538"/>
          <p14:tracePt t="13706" x="3883025" y="1887538"/>
          <p14:tracePt t="13714" x="4021138" y="1924050"/>
          <p14:tracePt t="13722" x="4121150" y="1970088"/>
          <p14:tracePt t="13730" x="4194175" y="1979613"/>
          <p14:tracePt t="13738" x="4267200" y="1997075"/>
          <p14:tracePt t="13746" x="4284663" y="2016125"/>
          <p14:tracePt t="13755" x="4330700" y="2024063"/>
          <p14:tracePt t="13763" x="4340225" y="2024063"/>
          <p14:tracePt t="13770" x="4367213" y="2052638"/>
          <p14:tracePt t="13786" x="4384675" y="2070100"/>
          <p14:tracePt t="13795" x="4394200" y="2079625"/>
          <p14:tracePt t="13803" x="4413250" y="2097088"/>
          <p14:tracePt t="13811" x="4421188" y="2116138"/>
          <p14:tracePt t="13820" x="4440238" y="2143125"/>
          <p14:tracePt t="13827" x="4457700" y="2179638"/>
          <p14:tracePt t="13836" x="4494213" y="2233613"/>
          <p14:tracePt t="13843" x="4521200" y="2279650"/>
          <p14:tracePt t="13852" x="4540250" y="2343150"/>
          <p14:tracePt t="13859" x="4594225" y="2425700"/>
          <p14:tracePt t="13867" x="4659313" y="2525713"/>
          <p14:tracePt t="13875" x="4686300" y="2617788"/>
          <p14:tracePt t="13883" x="4740275" y="2698750"/>
          <p14:tracePt t="13891" x="4795838" y="2836863"/>
          <p14:tracePt t="13899" x="4822825" y="2946400"/>
          <p14:tracePt t="13907" x="4886325" y="3046413"/>
          <p14:tracePt t="13915" x="4895850" y="3127375"/>
          <p14:tracePt t="13923" x="4905375" y="3219450"/>
          <p14:tracePt t="13931" x="4932363" y="3282950"/>
          <p14:tracePt t="13939" x="4932363" y="3319463"/>
          <p14:tracePt t="13947" x="4932363" y="3346450"/>
          <p14:tracePt t="13955" x="4932363" y="3402013"/>
          <p14:tracePt t="13963" x="4932363" y="3446463"/>
          <p14:tracePt t="13971" x="4932363" y="3502025"/>
          <p14:tracePt t="13979" x="4905375" y="3565525"/>
          <p14:tracePt t="13988" x="4868863" y="3629025"/>
          <p14:tracePt t="13995" x="4813300" y="3730625"/>
          <p14:tracePt t="14005" x="4740275" y="3830638"/>
          <p14:tracePt t="14011" x="4649788" y="3930650"/>
          <p14:tracePt t="14020" x="4576763" y="4030663"/>
          <p14:tracePt t="14027" x="4494213" y="4113213"/>
          <p14:tracePt t="14036" x="4413250" y="4203700"/>
          <p14:tracePt t="14043" x="4340225" y="4268788"/>
          <p14:tracePt t="14052" x="4275138" y="4332288"/>
          <p14:tracePt t="14059" x="4230688" y="4368800"/>
          <p14:tracePt t="14067" x="4184650" y="4405313"/>
          <p14:tracePt t="14075" x="4175125" y="4413250"/>
          <p14:tracePt t="14083" x="4148138" y="4422775"/>
          <p14:tracePt t="14105" x="4129088" y="4441825"/>
          <p14:tracePt t="14107" x="4111625" y="4441825"/>
          <p14:tracePt t="14115" x="4102100" y="4449763"/>
          <p14:tracePt t="14123" x="4094163" y="4449763"/>
          <p14:tracePt t="14131" x="4057650" y="4459288"/>
          <p14:tracePt t="14139" x="4002088" y="4468813"/>
          <p14:tracePt t="14147" x="3919538" y="4468813"/>
          <p14:tracePt t="14155" x="3810000" y="4495800"/>
          <p14:tracePt t="14163" x="3702050" y="4495800"/>
          <p14:tracePt t="14172" x="3592513" y="4495800"/>
          <p14:tracePt t="14179" x="3482975" y="4495800"/>
          <p14:tracePt t="14188" x="3390900" y="4495800"/>
          <p14:tracePt t="14195" x="3327400" y="4468813"/>
          <p14:tracePt t="14203" x="3227388" y="4413250"/>
          <p14:tracePt t="14211" x="3163888" y="4376738"/>
          <p14:tracePt t="14220" x="3081338" y="4322763"/>
          <p14:tracePt t="14227" x="3008313" y="4249738"/>
          <p14:tracePt t="14236" x="2962275" y="4186238"/>
          <p14:tracePt t="14243" x="2908300" y="4103688"/>
          <p14:tracePt t="14253" x="2881313" y="4057650"/>
          <p14:tracePt t="14259" x="2844800" y="3976688"/>
          <p14:tracePt t="14267" x="2825750" y="3921125"/>
          <p14:tracePt t="14275" x="2817813" y="3857625"/>
          <p14:tracePt t="14283" x="2789238" y="3784600"/>
          <p14:tracePt t="14291" x="2781300" y="3738563"/>
          <p14:tracePt t="14299" x="2781300" y="3665538"/>
          <p14:tracePt t="14307" x="2771775" y="3602038"/>
          <p14:tracePt t="14315" x="2771775" y="3565525"/>
          <p14:tracePt t="14323" x="2762250" y="3511550"/>
          <p14:tracePt t="14331" x="2762250" y="3438525"/>
          <p14:tracePt t="14339" x="2762250" y="3346450"/>
          <p14:tracePt t="14347" x="2762250" y="3246438"/>
          <p14:tracePt t="14355" x="2762250" y="3173413"/>
          <p14:tracePt t="14363" x="2762250" y="3119438"/>
          <p14:tracePt t="14371" x="2762250" y="3046413"/>
          <p14:tracePt t="14379" x="2762250" y="2990850"/>
          <p14:tracePt t="14387" x="2762250" y="2900363"/>
          <p14:tracePt t="14395" x="2762250" y="2844800"/>
          <p14:tracePt t="14403" x="2762250" y="2800350"/>
          <p14:tracePt t="14411" x="2789238" y="2717800"/>
          <p14:tracePt t="14421" x="2808288" y="2654300"/>
          <p14:tracePt t="14427" x="2844800" y="2608263"/>
          <p14:tracePt t="14436" x="2844800" y="2589213"/>
          <p14:tracePt t="14443" x="2871788" y="2535238"/>
          <p14:tracePt t="14453" x="2908300" y="2471738"/>
          <p14:tracePt t="14459" x="2944813" y="2408238"/>
          <p14:tracePt t="14467" x="2981325" y="2379663"/>
          <p14:tracePt t="14474" x="2998788" y="2343150"/>
          <p14:tracePt t="14483" x="3044825" y="2306638"/>
          <p14:tracePt t="14490" x="3071813" y="2279650"/>
          <p14:tracePt t="14498" x="3127375" y="2243138"/>
          <p14:tracePt t="14506" x="3154363" y="2225675"/>
          <p14:tracePt t="14514" x="3208338" y="2216150"/>
          <p14:tracePt t="14523" x="3273425" y="2189163"/>
          <p14:tracePt t="14530" x="3363913" y="2160588"/>
          <p14:tracePt t="14539" x="3446463" y="2143125"/>
          <p14:tracePt t="14546" x="3519488" y="2125663"/>
          <p14:tracePt t="14554" x="3629025" y="2125663"/>
          <p14:tracePt t="14562" x="3729038" y="2106613"/>
          <p14:tracePt t="14570" x="3802063" y="2097088"/>
          <p14:tracePt t="14578" x="3856038" y="2097088"/>
          <p14:tracePt t="14586" x="3919538" y="2097088"/>
          <p14:tracePt t="14594" x="3956050" y="2097088"/>
          <p14:tracePt t="14602" x="3984625" y="2097088"/>
          <p14:tracePt t="14610" x="4002088" y="2097088"/>
          <p14:tracePt t="14619" x="4011613" y="2097088"/>
          <p14:tracePt t="14626" x="4029075" y="2097088"/>
          <p14:tracePt t="14636" x="4038600" y="2097088"/>
          <p14:tracePt t="14642" x="4057650" y="2097088"/>
          <p14:tracePt t="14652" x="4084638" y="2106613"/>
          <p14:tracePt t="14658" x="4129088" y="2116138"/>
          <p14:tracePt t="14666" x="4184650" y="2143125"/>
          <p14:tracePt t="14674" x="4230688" y="2152650"/>
          <p14:tracePt t="14682" x="4275138" y="2170113"/>
          <p14:tracePt t="14690" x="4367213" y="2197100"/>
          <p14:tracePt t="14698" x="4430713" y="2243138"/>
          <p14:tracePt t="14706" x="4513263" y="2279650"/>
          <p14:tracePt t="14714" x="4557713" y="2316163"/>
          <p14:tracePt t="14722" x="4630738" y="2371725"/>
          <p14:tracePt t="14730" x="4713288" y="2408238"/>
          <p14:tracePt t="14738" x="4740275" y="2444750"/>
          <p14:tracePt t="14746" x="4803775" y="2508250"/>
          <p14:tracePt t="14754" x="4840288" y="2544763"/>
          <p14:tracePt t="14763" x="4868863" y="2571750"/>
          <p14:tracePt t="14770" x="4905375" y="2598738"/>
          <p14:tracePt t="14778" x="4913313" y="2625725"/>
          <p14:tracePt t="14787" x="4932363" y="2654300"/>
          <p14:tracePt t="14794" x="4941888" y="2662238"/>
          <p14:tracePt t="14802" x="4949825" y="2690813"/>
          <p14:tracePt t="14810" x="4949825" y="2698750"/>
          <p14:tracePt t="14819" x="4959350" y="2735263"/>
          <p14:tracePt t="14826" x="4959350" y="2744788"/>
          <p14:tracePt t="14835" x="4978400" y="2790825"/>
          <p14:tracePt t="14842" x="4986338" y="2827338"/>
          <p14:tracePt t="14852" x="4986338" y="2854325"/>
          <p14:tracePt t="14859" x="5005388" y="2890838"/>
          <p14:tracePt t="14867" x="5014913" y="2927350"/>
          <p14:tracePt t="14875" x="5014913" y="2954338"/>
          <p14:tracePt t="14883" x="5014913" y="3009900"/>
          <p14:tracePt t="14891" x="5032375" y="3036888"/>
          <p14:tracePt t="14899" x="5041900" y="3082925"/>
          <p14:tracePt t="14907" x="5049838" y="3109913"/>
          <p14:tracePt t="14915" x="5049838" y="3136900"/>
          <p14:tracePt t="14923" x="5049838" y="3155950"/>
          <p14:tracePt t="14931" x="5059363" y="3200400"/>
          <p14:tracePt t="14939" x="5059363" y="3209925"/>
          <p14:tracePt t="14947" x="5059363" y="3246438"/>
          <p14:tracePt t="14955" x="5078413" y="3265488"/>
          <p14:tracePt t="14963" x="5078413" y="3282950"/>
          <p14:tracePt t="14970" x="5078413" y="3302000"/>
          <p14:tracePt t="14979" x="5078413" y="3309938"/>
          <p14:tracePt t="14987" x="5086350" y="3319463"/>
          <p14:tracePt t="14995" x="5086350" y="3328988"/>
          <p14:tracePt t="15003" x="5086350" y="3338513"/>
          <p14:tracePt t="15011" x="5086350" y="3355975"/>
          <p14:tracePt t="15019" x="5086350" y="3365500"/>
          <p14:tracePt t="15027" x="5086350" y="3375025"/>
          <p14:tracePt t="15036" x="5086350" y="3392488"/>
          <p14:tracePt t="15043" x="5086350" y="3402013"/>
          <p14:tracePt t="15052" x="5086350" y="3411538"/>
          <p14:tracePt t="15059" x="5086350" y="3438525"/>
          <p14:tracePt t="15069" x="5086350" y="3446463"/>
          <p14:tracePt t="15075" x="5086350" y="3465513"/>
          <p14:tracePt t="15083" x="5086350" y="3492500"/>
          <p14:tracePt t="15091" x="5086350" y="3502025"/>
          <p14:tracePt t="15105" x="5086350" y="3529013"/>
          <p14:tracePt t="15106" x="5086350" y="3538538"/>
          <p14:tracePt t="15114" x="5086350" y="3548063"/>
          <p14:tracePt t="15122" x="5086350" y="3565525"/>
          <p14:tracePt t="15130" x="5086350" y="3584575"/>
          <p14:tracePt t="15138" x="5086350" y="3602038"/>
          <p14:tracePt t="15146" x="5078413" y="3621088"/>
          <p14:tracePt t="15154" x="5068888" y="3638550"/>
          <p14:tracePt t="15170" x="5049838" y="3675063"/>
          <p14:tracePt t="15178" x="5041900" y="3684588"/>
          <p14:tracePt t="15186" x="5022850" y="3694113"/>
          <p14:tracePt t="15195" x="5022850" y="3702050"/>
          <p14:tracePt t="15204" x="5014913" y="3730625"/>
          <p14:tracePt t="15211" x="4995863" y="3748088"/>
          <p14:tracePt t="15220" x="4978400" y="3767138"/>
          <p14:tracePt t="15227" x="4959350" y="3794125"/>
          <p14:tracePt t="15237" x="4941888" y="3821113"/>
          <p14:tracePt t="15243" x="4932363" y="3830638"/>
          <p14:tracePt t="15253" x="4886325" y="3857625"/>
          <p14:tracePt t="15259" x="4886325" y="3867150"/>
          <p14:tracePt t="15267" x="4859338" y="3875088"/>
          <p14:tracePt t="15283" x="4840288" y="3884613"/>
          <p14:tracePt t="15307" x="4822825" y="3884613"/>
          <p14:tracePt t="15331" x="4813300" y="3884613"/>
          <p14:tracePt t="15339" x="4795838" y="3884613"/>
          <p14:tracePt t="15348" x="4749800" y="3884613"/>
          <p14:tracePt t="15355" x="4713288" y="3884613"/>
          <p14:tracePt t="15364" x="4630738" y="3840163"/>
          <p14:tracePt t="15371" x="4586288" y="3830638"/>
          <p14:tracePt t="15379" x="4513263" y="3794125"/>
          <p14:tracePt t="15387" x="4467225" y="3767138"/>
          <p14:tracePt t="15395" x="4384675" y="3738563"/>
          <p14:tracePt t="15403" x="4357688" y="3721100"/>
          <p14:tracePt t="15411" x="4311650" y="3702050"/>
          <p14:tracePt t="15420" x="4294188" y="3702050"/>
          <p14:tracePt t="15427" x="4257675" y="3665538"/>
          <p14:tracePt t="15437" x="4230688" y="3648075"/>
          <p14:tracePt t="15443" x="4211638" y="3621088"/>
          <p14:tracePt t="15453" x="4175125" y="3584575"/>
          <p14:tracePt t="15459" x="4138613" y="3502025"/>
          <p14:tracePt t="15467" x="4102100" y="3475038"/>
          <p14:tracePt t="15475" x="4057650" y="3411538"/>
          <p14:tracePt t="15483" x="4002088" y="3346450"/>
          <p14:tracePt t="15491" x="3965575" y="3292475"/>
          <p14:tracePt t="15499" x="3892550" y="3173413"/>
          <p14:tracePt t="15507" x="3846513" y="3127375"/>
          <p14:tracePt t="15515" x="3775075" y="3063875"/>
          <p14:tracePt t="15524" x="3738563" y="3009900"/>
          <p14:tracePt t="15531" x="3702050" y="2963863"/>
          <p14:tracePt t="15540" x="3673475" y="2936875"/>
          <p14:tracePt t="15547" x="3619500" y="2881313"/>
          <p14:tracePt t="15556" x="3609975" y="2863850"/>
          <p14:tracePt t="15563" x="3600450" y="2844800"/>
          <p14:tracePt t="15571" x="3592513" y="2827338"/>
          <p14:tracePt t="15578" x="3592513" y="2808288"/>
          <p14:tracePt t="15586" x="3573463" y="2790825"/>
          <p14:tracePt t="15594" x="3563938" y="2771775"/>
          <p14:tracePt t="15603" x="3563938" y="2763838"/>
          <p14:tracePt t="15610" x="3563938" y="2735263"/>
          <p14:tracePt t="15626" x="3556000" y="2727325"/>
          <p14:tracePt t="15642" x="3556000" y="2717800"/>
          <p14:tracePt t="15653" x="3556000" y="2708275"/>
          <p14:tracePt t="15675" x="3546475" y="2690813"/>
          <p14:tracePt t="15700" x="3536950" y="2690813"/>
          <p14:tracePt t="15716" x="3527425" y="2681288"/>
          <p14:tracePt t="15723" x="3519488" y="2671763"/>
          <p14:tracePt t="15732" x="3509963" y="2662238"/>
          <p14:tracePt t="15740" x="3490913" y="2662238"/>
          <p14:tracePt t="15748" x="3482975" y="2654300"/>
          <p14:tracePt t="15757" x="3446463" y="2644775"/>
          <p14:tracePt t="15764" x="3409950" y="2635250"/>
          <p14:tracePt t="15773" x="3390900" y="2635250"/>
          <p14:tracePt t="15780" x="3336925" y="2617788"/>
          <p14:tracePt t="15787" x="3317875" y="2608263"/>
          <p14:tracePt t="15796" x="3281363" y="2608263"/>
          <p14:tracePt t="15804" x="3254375" y="2598738"/>
          <p14:tracePt t="15811" x="3236913" y="2598738"/>
          <p14:tracePt t="15821" x="3227388" y="2598738"/>
          <p14:tracePt t="15827" x="3217863" y="2598738"/>
          <p14:tracePt t="15837" x="3208338" y="2598738"/>
          <p14:tracePt t="15844" x="3190875" y="2598738"/>
          <p14:tracePt t="15854" x="3163888" y="2598738"/>
          <p14:tracePt t="15859" x="3154363" y="2589213"/>
          <p14:tracePt t="15868" x="3127375" y="2589213"/>
          <p14:tracePt t="15876" x="3117850" y="2589213"/>
          <p14:tracePt t="15884" x="3100388" y="2589213"/>
          <p14:tracePt t="15892" x="3071813" y="2589213"/>
          <p14:tracePt t="15900" x="3063875" y="2589213"/>
          <p14:tracePt t="15907" x="3054350" y="2589213"/>
          <p14:tracePt t="15916" x="3035300" y="2589213"/>
          <p14:tracePt t="15924" x="3027363" y="2589213"/>
          <p14:tracePt t="15932" x="3017838" y="2589213"/>
          <p14:tracePt t="15939" x="2998788" y="2589213"/>
          <p14:tracePt t="15948" x="2990850" y="2589213"/>
          <p14:tracePt t="15955" x="2971800" y="2581275"/>
          <p14:tracePt t="15964" x="2954338" y="2581275"/>
          <p14:tracePt t="15973" x="2935288" y="2581275"/>
          <p14:tracePt t="15980" x="2908300" y="2562225"/>
          <p14:tracePt t="15987" x="2898775" y="2562225"/>
          <p14:tracePt t="15996" x="2889250" y="2562225"/>
          <p14:tracePt t="16012" x="2881313" y="2562225"/>
          <p14:tracePt t="16021" x="2871788" y="2562225"/>
          <p14:tracePt t="16027" x="2852738" y="2554288"/>
          <p14:tracePt t="16044" x="2844800" y="2554288"/>
          <p14:tracePt t="16060" x="2825750" y="2544763"/>
          <p14:tracePt t="16070" x="2817813" y="2544763"/>
          <p14:tracePt t="16076" x="2808288" y="2544763"/>
          <p14:tracePt t="16084" x="2781300" y="2544763"/>
          <p14:tracePt t="16107" x="2752725" y="2517775"/>
          <p14:tracePt t="16116" x="2735263" y="2517775"/>
          <p14:tracePt t="16123" x="2725738" y="2517775"/>
          <p14:tracePt t="16132" x="2716213" y="2517775"/>
          <p14:tracePt t="16139" x="2698750" y="2517775"/>
          <p14:tracePt t="16148" x="2679700" y="2508250"/>
          <p14:tracePt t="16171" x="2671763" y="2508250"/>
          <p14:tracePt t="16180" x="2662238" y="2508250"/>
          <p14:tracePt t="16187" x="2625725" y="2489200"/>
          <p14:tracePt t="16203" x="2598738" y="2471738"/>
          <p14:tracePt t="16211" x="2579688" y="2462213"/>
          <p14:tracePt t="16220" x="2552700" y="2452688"/>
          <p14:tracePt t="16227" x="2525713" y="2444750"/>
          <p14:tracePt t="16238" x="2489200" y="2425700"/>
          <p14:tracePt t="16243" x="2479675" y="2425700"/>
          <p14:tracePt t="16253" x="2452688" y="2416175"/>
          <p14:tracePt t="16259" x="2443163" y="2408238"/>
          <p14:tracePt t="16269" x="2416175" y="2398713"/>
          <p14:tracePt t="16276" x="2370138" y="2371725"/>
          <p14:tracePt t="16284" x="2360613" y="2371725"/>
          <p14:tracePt t="16300" x="2352675" y="2371725"/>
          <p14:tracePt t="16308" x="2333625" y="2362200"/>
          <p14:tracePt t="16316" x="2316163" y="2352675"/>
          <p14:tracePt t="16324" x="2306638" y="2352675"/>
          <p14:tracePt t="16332" x="2287588" y="2335213"/>
          <p14:tracePt t="16340" x="2270125" y="2325688"/>
          <p14:tracePt t="16347" x="2260600" y="2316163"/>
          <p14:tracePt t="16357" x="2251075" y="2306638"/>
          <p14:tracePt t="16364" x="2224088" y="2298700"/>
          <p14:tracePt t="16372" x="2214563" y="2279650"/>
          <p14:tracePt t="16379" x="2214563" y="2270125"/>
          <p14:tracePt t="16387" x="2206625" y="2262188"/>
          <p14:tracePt t="16396" x="2187575" y="2252663"/>
          <p14:tracePt t="16403" x="2179638" y="2243138"/>
          <p14:tracePt t="16411" x="2160588" y="2233613"/>
          <p14:tracePt t="16420" x="2160588" y="2216150"/>
          <p14:tracePt t="16427" x="2133600" y="2179638"/>
          <p14:tracePt t="16437" x="2124075" y="2170113"/>
          <p14:tracePt t="16443" x="2114550" y="2152650"/>
          <p14:tracePt t="16453" x="2097088" y="2133600"/>
          <p14:tracePt t="16459" x="2070100" y="2106613"/>
          <p14:tracePt t="16468" x="2070100" y="2097088"/>
          <p14:tracePt t="16475" x="2051050" y="2079625"/>
          <p14:tracePt t="16483" x="2041525" y="2052638"/>
          <p14:tracePt t="16491" x="2024063" y="2033588"/>
          <p14:tracePt t="16499" x="2024063" y="2024063"/>
          <p14:tracePt t="16507" x="2024063" y="2006600"/>
          <p14:tracePt t="16515" x="1997075" y="1979613"/>
          <p14:tracePt t="16524" x="1978025" y="1943100"/>
          <p14:tracePt t="16531" x="1978025" y="1924050"/>
          <p14:tracePt t="16541" x="1960563" y="1897063"/>
          <p14:tracePt t="16547" x="1941513" y="1878013"/>
          <p14:tracePt t="16557" x="1931988" y="1860550"/>
          <p14:tracePt t="16563" x="1924050" y="1833563"/>
          <p14:tracePt t="16572" x="1895475" y="1804988"/>
          <p14:tracePt t="16587" x="1887538" y="1778000"/>
          <p14:tracePt t="16594" x="1887538" y="1768475"/>
          <p14:tracePt t="16603" x="1878013" y="1760538"/>
          <p14:tracePt t="16610" x="1868488" y="1731963"/>
          <p14:tracePt t="16618" x="1860550" y="1724025"/>
          <p14:tracePt t="16626" x="1851025" y="1704975"/>
          <p14:tracePt t="16635" x="1851025" y="1687513"/>
          <p14:tracePt t="16652" x="1851025" y="1668463"/>
          <p14:tracePt t="16659" x="1841500" y="1668463"/>
          <p14:tracePt t="16674" x="1841500" y="1660525"/>
          <p14:tracePt t="16860" x="1851025" y="1651000"/>
          <p14:tracePt t="16868" x="1868488" y="1651000"/>
          <p14:tracePt t="16875" x="1895475" y="1651000"/>
          <p14:tracePt t="16883" x="1924050" y="1651000"/>
          <p14:tracePt t="16891" x="1960563" y="1651000"/>
          <p14:tracePt t="16899" x="1997075" y="1651000"/>
          <p14:tracePt t="16907" x="2051050" y="1641475"/>
          <p14:tracePt t="16916" x="2114550" y="1624013"/>
          <p14:tracePt t="16923" x="2133600" y="1624013"/>
          <p14:tracePt t="16931" x="2170113" y="1624013"/>
          <p14:tracePt t="16939" x="2197100" y="1614488"/>
          <p14:tracePt t="16947" x="2206625" y="1614488"/>
          <p14:tracePt t="16955" x="2224088" y="1614488"/>
          <p14:tracePt t="16963" x="2243138" y="1595438"/>
          <p14:tracePt t="16972" x="2251075" y="1595438"/>
          <p14:tracePt t="16996" x="2260600" y="1595438"/>
          <p14:tracePt t="17011" x="2270125" y="1587500"/>
          <p14:tracePt t="17036" x="2287588" y="1587500"/>
          <p14:tracePt t="17052" x="2297113" y="1577975"/>
          <p14:tracePt t="17068" x="2324100" y="1577975"/>
          <p14:tracePt t="17084" x="2343150" y="1577975"/>
          <p14:tracePt t="17091" x="2352675" y="1577975"/>
          <p14:tracePt t="17108" x="2389188" y="1577975"/>
          <p14:tracePt t="17115" x="2397125" y="1577975"/>
          <p14:tracePt t="17123" x="2406650" y="1577975"/>
          <p14:tracePt t="17139" x="2416175" y="1568450"/>
          <p14:tracePt t="17163" x="2425700" y="1568450"/>
          <p14:tracePt t="17180" x="2433638" y="1568450"/>
          <p14:tracePt t="17195" x="2452688" y="1568450"/>
          <p14:tracePt t="17203" x="2470150" y="1568450"/>
          <p14:tracePt t="17221" x="2498725" y="1568450"/>
          <p14:tracePt t="17228" x="2525713" y="1550988"/>
          <p14:tracePt t="17243" x="2533650" y="1550988"/>
          <p14:tracePt t="17253" x="2543175" y="1550988"/>
          <p14:tracePt t="17275" x="2562225" y="1541463"/>
          <p14:tracePt t="17338" x="2579688" y="1541463"/>
          <p14:tracePt t="17355" x="2589213" y="1541463"/>
          <p14:tracePt t="17364" x="2598738" y="1541463"/>
          <p14:tracePt t="17371" x="2625725" y="1541463"/>
          <p14:tracePt t="17380" x="2635250" y="1541463"/>
          <p14:tracePt t="17387" x="2643188" y="1541463"/>
          <p14:tracePt t="17396" x="2679700" y="1541463"/>
          <p14:tracePt t="17412" x="2708275" y="1541463"/>
          <p14:tracePt t="17421" x="2716213" y="1541463"/>
          <p14:tracePt t="17438" x="2725738" y="1541463"/>
          <p14:tracePt t="17443" x="2735263" y="1541463"/>
          <p14:tracePt t="17588" x="2762250" y="1541463"/>
          <p14:tracePt t="17596" x="2781300" y="1541463"/>
          <p14:tracePt t="17603" x="2835275" y="1541463"/>
          <p14:tracePt t="17611" x="2889250" y="1541463"/>
          <p14:tracePt t="17621" x="2981325" y="1558925"/>
          <p14:tracePt t="17627" x="3090863" y="1558925"/>
          <p14:tracePt t="17637" x="3200400" y="1558925"/>
          <p14:tracePt t="17644" x="3327400" y="1558925"/>
          <p14:tracePt t="17653" x="3473450" y="1558925"/>
          <p14:tracePt t="17660" x="3619500" y="1558925"/>
          <p14:tracePt t="17670" x="3765550" y="1558925"/>
          <p14:tracePt t="17676" x="3875088" y="1558925"/>
          <p14:tracePt t="17683" x="4002088" y="1558925"/>
          <p14:tracePt t="17691" x="4129088" y="1558925"/>
          <p14:tracePt t="17700" x="4211638" y="1558925"/>
          <p14:tracePt t="17708" x="4284663" y="1541463"/>
          <p14:tracePt t="17716" x="4340225" y="1531938"/>
          <p14:tracePt t="17723" x="4384675" y="1531938"/>
          <p14:tracePt t="17732" x="4413250" y="1522413"/>
          <p14:tracePt t="17740" x="4421188" y="1522413"/>
          <p14:tracePt t="17980" x="4430713" y="1522413"/>
          <p14:tracePt t="17996" x="4440238" y="1522413"/>
          <p14:tracePt t="18003" x="4457700" y="1522413"/>
          <p14:tracePt t="18020" x="4476750" y="1522413"/>
          <p14:tracePt t="18028" x="4521200" y="1522413"/>
          <p14:tracePt t="18038" x="4576763" y="1522413"/>
          <p14:tracePt t="18043" x="4649788" y="1495425"/>
          <p14:tracePt t="18054" x="4786313" y="1477963"/>
          <p14:tracePt t="18060" x="4932363" y="1468438"/>
          <p14:tracePt t="18070" x="5095875" y="1449388"/>
          <p14:tracePt t="18076" x="5260975" y="1404938"/>
          <p14:tracePt t="18092" x="5643563" y="1358900"/>
          <p14:tracePt t="18100" x="5853113" y="1331913"/>
          <p14:tracePt t="18107" x="6062663" y="1295400"/>
          <p14:tracePt t="18116" x="6245225" y="1268413"/>
          <p14:tracePt t="18123" x="6408738" y="1249363"/>
          <p14:tracePt t="18132" x="6537325" y="1231900"/>
          <p14:tracePt t="18141" x="6645275" y="1222375"/>
          <p14:tracePt t="18148" x="6718300" y="1222375"/>
          <p14:tracePt t="18157" x="6764338" y="1222375"/>
          <p14:tracePt t="18173" x="6773863" y="1222375"/>
          <p14:tracePt t="18211" x="6783388" y="1222375"/>
          <p14:tracePt t="18220" x="6783388" y="1231900"/>
          <p14:tracePt t="18388" x="6764338" y="1249363"/>
          <p14:tracePt t="18396" x="6700838" y="1268413"/>
          <p14:tracePt t="18403" x="6600825" y="1303338"/>
          <p14:tracePt t="18411" x="6500813" y="1331913"/>
          <p14:tracePt t="18420" x="6391275" y="1358900"/>
          <p14:tracePt t="18427" x="6291263" y="1385888"/>
          <p14:tracePt t="18437" x="6199188" y="1431925"/>
          <p14:tracePt t="18444" x="6116638" y="1441450"/>
          <p14:tracePt t="18453" x="6043613" y="1468438"/>
          <p14:tracePt t="18459" x="5962650" y="1495425"/>
          <p14:tracePt t="18470" x="5943600" y="1504950"/>
          <p14:tracePt t="18476" x="5916613" y="1514475"/>
          <p14:tracePt t="18484" x="5907088" y="1522413"/>
          <p14:tracePt t="18492" x="5880100" y="1531938"/>
          <p14:tracePt t="18500" x="5870575" y="1541463"/>
          <p14:tracePt t="18642" x="5843588" y="1550988"/>
          <p14:tracePt t="18650" x="5743575" y="1577975"/>
          <p14:tracePt t="18658" x="5616575" y="1604963"/>
          <p14:tracePt t="18666" x="5461000" y="1651000"/>
          <p14:tracePt t="18674" x="5314950" y="1697038"/>
          <p14:tracePt t="18682" x="5132388" y="1724025"/>
          <p14:tracePt t="18690" x="4922838" y="1760538"/>
          <p14:tracePt t="18698" x="4713288" y="1787525"/>
          <p14:tracePt t="18706" x="4513263" y="1804988"/>
          <p14:tracePt t="18714" x="4303713" y="1851025"/>
          <p14:tracePt t="18722" x="4102100" y="1870075"/>
          <p14:tracePt t="18730" x="3919538" y="1897063"/>
          <p14:tracePt t="18738" x="3792538" y="1924050"/>
          <p14:tracePt t="18746" x="3665538" y="1943100"/>
          <p14:tracePt t="18755" x="3546475" y="1951038"/>
          <p14:tracePt t="18762" x="3419475" y="1987550"/>
          <p14:tracePt t="18771" x="3327400" y="1997075"/>
          <p14:tracePt t="18778" x="3217863" y="1997075"/>
          <p14:tracePt t="18786" x="3108325" y="2016125"/>
          <p14:tracePt t="18794" x="2990850" y="2024063"/>
          <p14:tracePt t="18802" x="2862263" y="2052638"/>
          <p14:tracePt t="18810" x="2771775" y="2070100"/>
          <p14:tracePt t="18819" x="2652713" y="2079625"/>
          <p14:tracePt t="18826" x="2579688" y="2079625"/>
          <p14:tracePt t="18834" x="2543175" y="2097088"/>
          <p14:tracePt t="18842" x="2498725" y="2097088"/>
          <p14:tracePt t="18851" x="2489200" y="2097088"/>
          <p14:tracePt t="18890" x="2479675" y="2097088"/>
          <p14:tracePt t="18946" x="2462213" y="2097088"/>
          <p14:tracePt t="18954" x="2452688" y="2097088"/>
          <p14:tracePt t="18962" x="2443163" y="2097088"/>
          <p14:tracePt t="18970" x="2425700" y="2097088"/>
          <p14:tracePt t="18978" x="2406650" y="2097088"/>
          <p14:tracePt t="18986" x="2389188" y="2097088"/>
          <p14:tracePt t="18994" x="2370138" y="2097088"/>
          <p14:tracePt t="19003" x="2352675" y="2097088"/>
          <p14:tracePt t="19011" x="2324100" y="2097088"/>
          <p14:tracePt t="19020" x="2306638" y="2097088"/>
          <p14:tracePt t="19027" x="2270125" y="2097088"/>
          <p14:tracePt t="19036" x="2224088" y="2097088"/>
          <p14:tracePt t="19043" x="2170113" y="2097088"/>
          <p14:tracePt t="19053" x="2114550" y="2097088"/>
          <p14:tracePt t="19059" x="2087563" y="2097088"/>
          <p14:tracePt t="19069" x="2033588" y="2116138"/>
          <p14:tracePt t="19075" x="1968500" y="2125663"/>
          <p14:tracePt t="19084" x="1941513" y="2125663"/>
          <p14:tracePt t="19105" x="1895475" y="2125663"/>
          <p14:tracePt t="19107" x="1878013" y="2125663"/>
          <p14:tracePt t="19211" x="1868488" y="2125663"/>
          <p14:tracePt t="19251" x="1868488" y="2116138"/>
          <p14:tracePt t="19276" x="1868488" y="2106613"/>
          <p14:tracePt t="19291" x="1878013" y="2106613"/>
          <p14:tracePt t="19300" x="1895475" y="2089150"/>
          <p14:tracePt t="19307" x="1924050" y="2089150"/>
          <p14:tracePt t="19315" x="1951038" y="2089150"/>
          <p14:tracePt t="19323" x="1997075" y="2079625"/>
          <p14:tracePt t="19331" x="2024063" y="2079625"/>
          <p14:tracePt t="19339" x="2051050" y="2079625"/>
          <p14:tracePt t="19348" x="2078038" y="2079625"/>
          <p14:tracePt t="19355" x="2124075" y="2079625"/>
          <p14:tracePt t="19363" x="2151063" y="2079625"/>
          <p14:tracePt t="19371" x="2170113" y="2079625"/>
          <p14:tracePt t="19379" x="2179638" y="2079625"/>
          <p14:tracePt t="19395" x="2187575" y="2079625"/>
          <p14:tracePt t="19403" x="2206625" y="2079625"/>
          <p14:tracePt t="19420" x="2214563" y="2079625"/>
          <p14:tracePt t="19427" x="2224088" y="2079625"/>
          <p14:tracePt t="19437" x="2233613" y="2079625"/>
          <p14:tracePt t="19443" x="2260600" y="2079625"/>
          <p14:tracePt t="19475" x="2270125" y="2079625"/>
          <p14:tracePt t="19499" x="2287588" y="2079625"/>
          <p14:tracePt t="19515" x="2297113" y="2079625"/>
          <p14:tracePt t="19531" x="2306638" y="2079625"/>
          <p14:tracePt t="19548" x="2316163" y="2079625"/>
          <p14:tracePt t="19563" x="2324100" y="2079625"/>
          <p14:tracePt t="19579" x="2333625" y="2079625"/>
          <p14:tracePt t="19812" x="2352675" y="2079625"/>
          <p14:tracePt t="19819" x="2397125" y="2070100"/>
          <p14:tracePt t="19827" x="2433638" y="2060575"/>
          <p14:tracePt t="19836" x="2516188" y="2033588"/>
          <p14:tracePt t="19843" x="2543175" y="2024063"/>
          <p14:tracePt t="19853" x="2562225" y="2024063"/>
          <p14:tracePt t="19859" x="2606675" y="2006600"/>
          <p14:tracePt t="19869" x="2625725" y="1997075"/>
          <p14:tracePt t="19875" x="2652713" y="1997075"/>
          <p14:tracePt t="19883" x="2662238" y="1997075"/>
          <p14:tracePt t="19891" x="2679700" y="1979613"/>
          <p14:tracePt t="19899" x="2698750" y="1970088"/>
          <p14:tracePt t="20683" x="2708275" y="1970088"/>
          <p14:tracePt t="20723" x="2716213" y="1970088"/>
          <p14:tracePt t="20740" x="2725738" y="1970088"/>
          <p14:tracePt t="20748" x="2744788" y="1970088"/>
          <p14:tracePt t="20755" x="2752725" y="1970088"/>
          <p14:tracePt t="20771" x="2771775" y="1970088"/>
          <p14:tracePt t="20779" x="2781300" y="1970088"/>
          <p14:tracePt t="20795" x="2789238" y="1970088"/>
          <p14:tracePt t="20811" x="2798763" y="1970088"/>
          <p14:tracePt t="20820" x="2808288" y="1970088"/>
          <p14:tracePt t="20827" x="2817813" y="1970088"/>
          <p14:tracePt t="20843" x="2825750" y="1970088"/>
          <p14:tracePt t="20853" x="2835275" y="1970088"/>
          <p14:tracePt t="20859" x="2852738" y="1970088"/>
          <p14:tracePt t="20869" x="2862263" y="1970088"/>
          <p14:tracePt t="21148" x="2871788" y="1970088"/>
          <p14:tracePt t="21155" x="2908300" y="1970088"/>
          <p14:tracePt t="21171" x="2917825" y="1970088"/>
          <p14:tracePt t="21180" x="2935288" y="1970088"/>
          <p14:tracePt t="21187" x="2954338" y="1970088"/>
          <p14:tracePt t="21203" x="2962275" y="1970088"/>
          <p14:tracePt t="21244" x="2981325" y="1970088"/>
          <p14:tracePt t="21252" x="2990850" y="1970088"/>
          <p14:tracePt t="21259" x="2998788" y="1970088"/>
          <p14:tracePt t="21275" x="3017838" y="1970088"/>
          <p14:tracePt t="21283" x="3027363" y="1970088"/>
          <p14:tracePt t="21291" x="3035300" y="1970088"/>
          <p14:tracePt t="21299" x="3044825" y="1979613"/>
          <p14:tracePt t="21323" x="3054350" y="1987550"/>
          <p14:tracePt t="22171" x="3063875" y="1987550"/>
          <p14:tracePt t="22604" x="3071813" y="1997075"/>
          <p14:tracePt t="24092" x="3071813" y="2006600"/>
          <p14:tracePt t="24099" x="3071813" y="2016125"/>
          <p14:tracePt t="24106" x="3063875" y="2024063"/>
          <p14:tracePt t="24114" x="3054350" y="2043113"/>
          <p14:tracePt t="24122" x="3054350" y="2052638"/>
          <p14:tracePt t="24130" x="3044825" y="2060575"/>
          <p14:tracePt t="24138" x="3035300" y="2070100"/>
          <p14:tracePt t="24147" x="3027363" y="2079625"/>
          <p14:tracePt t="24155" x="3017838" y="2079625"/>
          <p14:tracePt t="24164" x="3008313" y="2089150"/>
          <p14:tracePt t="24173" x="2998788" y="2106613"/>
          <p14:tracePt t="24189" x="2998788" y="2116138"/>
          <p14:tracePt t="24203" x="2990850" y="2125663"/>
          <p14:tracePt t="24539" x="2971800" y="2143125"/>
          <p14:tracePt t="24548" x="2954338" y="2160588"/>
          <p14:tracePt t="24555" x="2944813" y="2170113"/>
          <p14:tracePt t="24564" x="2925763" y="2189163"/>
          <p14:tracePt t="24573" x="2908300" y="2197100"/>
          <p14:tracePt t="24580" x="2898775" y="2206625"/>
          <p14:tracePt t="24587" x="2889250" y="2206625"/>
          <p14:tracePt t="24596" x="2881313" y="2216150"/>
          <p14:tracePt t="24603" x="2871788" y="2216150"/>
          <p14:tracePt t="24611" x="2871788" y="2225675"/>
          <p14:tracePt t="24660" x="2862263" y="2233613"/>
          <p14:tracePt t="24684" x="2852738" y="2243138"/>
          <p14:tracePt t="24700" x="2835275" y="2262188"/>
          <p14:tracePt t="24707" x="2825750" y="2270125"/>
          <p14:tracePt t="24716" x="2808288" y="2279650"/>
          <p14:tracePt t="24723" x="2781300" y="2289175"/>
          <p14:tracePt t="24747" x="2771775" y="2289175"/>
          <p14:tracePt t="24755" x="2762250" y="2298700"/>
          <p14:tracePt t="24763" x="2752725" y="2298700"/>
          <p14:tracePt t="24779" x="2744788" y="2298700"/>
          <p14:tracePt t="24788" x="2744788" y="2306638"/>
          <p14:tracePt t="24811" x="2725738" y="2316163"/>
          <p14:tracePt t="24835" x="2708275" y="2316163"/>
          <p14:tracePt t="24868" x="2698750" y="2316163"/>
          <p14:tracePt t="24884" x="2679700" y="2325688"/>
          <p14:tracePt t="24900" x="2662238" y="2325688"/>
          <p14:tracePt t="24907" x="2643188" y="2343150"/>
          <p14:tracePt t="24916" x="2635250" y="2352675"/>
          <p14:tracePt t="24931" x="2616200" y="2352675"/>
          <p14:tracePt t="24939" x="2616200" y="2362200"/>
          <p14:tracePt t="24955" x="2606675" y="2362200"/>
          <p14:tracePt t="24971" x="2589213" y="2371725"/>
          <p14:tracePt t="24979" x="2579688" y="2371725"/>
          <p14:tracePt t="24988" x="2570163" y="2371725"/>
          <p14:tracePt t="24995" x="2562225" y="2379663"/>
          <p14:tracePt t="25411" x="2552700" y="2389188"/>
          <p14:tracePt t="25427" x="2533650" y="2398713"/>
          <p14:tracePt t="25435" x="2525713" y="2408238"/>
          <p14:tracePt t="25451" x="2516188" y="2408238"/>
          <p14:tracePt t="25459" x="2479675" y="2425700"/>
          <p14:tracePt t="25475" x="2452688" y="2425700"/>
          <p14:tracePt t="25484" x="2443163" y="2435225"/>
          <p14:tracePt t="25491" x="2425700" y="2435225"/>
          <p14:tracePt t="25499" x="2397125" y="2435225"/>
          <p14:tracePt t="25515" x="2379663" y="2435225"/>
          <p14:tracePt t="25531" x="2360613" y="2435225"/>
          <p14:tracePt t="25563" x="2352675" y="2435225"/>
          <p14:tracePt t="25571" x="2343150" y="2425700"/>
          <p14:tracePt t="26748" x="2360613" y="2425700"/>
          <p14:tracePt t="26755" x="2379663" y="2416175"/>
          <p14:tracePt t="26764" x="2389188" y="2416175"/>
          <p14:tracePt t="26772" x="2406650" y="2398713"/>
          <p14:tracePt t="26779" x="2433638" y="2389188"/>
          <p14:tracePt t="26789" x="2443163" y="2389188"/>
          <p14:tracePt t="26795" x="2462213" y="2379663"/>
          <p14:tracePt t="26805" x="2479675" y="2371725"/>
          <p14:tracePt t="26811" x="2489200" y="2371725"/>
          <p14:tracePt t="26827" x="2498725" y="2362200"/>
          <p14:tracePt t="26836" x="2506663" y="2352675"/>
          <p14:tracePt t="26843" x="2516188" y="2352675"/>
          <p14:tracePt t="26853" x="2525713" y="2352675"/>
          <p14:tracePt t="26859" x="2533650" y="2352675"/>
          <p14:tracePt t="26875" x="2562225" y="2352675"/>
          <p14:tracePt t="26891" x="2570163" y="2352675"/>
          <p14:tracePt t="26899" x="2589213" y="2352675"/>
          <p14:tracePt t="26931" x="2598738" y="2352675"/>
          <p14:tracePt t="26971" x="2606675" y="2352675"/>
          <p14:tracePt t="26979" x="2616200" y="2352675"/>
          <p14:tracePt t="26987" x="2625725" y="2352675"/>
          <p14:tracePt t="26995" x="2643188" y="2352675"/>
          <p14:tracePt t="27003" x="2652713" y="2352675"/>
          <p14:tracePt t="27011" x="2679700" y="2352675"/>
          <p14:tracePt t="27019" x="2689225" y="2352675"/>
          <p14:tracePt t="27027" x="2716213" y="2352675"/>
          <p14:tracePt t="27036" x="2735263" y="2352675"/>
          <p14:tracePt t="27043" x="2762250" y="2352675"/>
          <p14:tracePt t="27053" x="2781300" y="2352675"/>
          <p14:tracePt t="27059" x="2808288" y="2343150"/>
          <p14:tracePt t="27069" x="2825750" y="2343150"/>
          <p14:tracePt t="27091" x="2881313" y="2325688"/>
          <p14:tracePt t="27102" x="2889250" y="2316163"/>
          <p14:tracePt t="27186" x="2898775" y="2306638"/>
          <p14:tracePt t="27203" x="2908300" y="2306638"/>
          <p14:tracePt t="27700" x="2917825" y="2306638"/>
          <p14:tracePt t="27788" x="2917825" y="2316163"/>
          <p14:tracePt t="28404" x="2917825" y="2325688"/>
          <p14:tracePt t="28412" x="2917825" y="2343150"/>
          <p14:tracePt t="28588" x="2917825" y="2352675"/>
          <p14:tracePt t="28610" x="2917825" y="2371725"/>
          <p14:tracePt t="28618" x="2917825" y="2379663"/>
          <p14:tracePt t="28650" x="2917825" y="2389188"/>
          <p14:tracePt t="28740" x="2917825" y="2398713"/>
          <p14:tracePt t="28796" x="2917825" y="2408238"/>
          <p14:tracePt t="28860" x="2917825" y="2416175"/>
          <p14:tracePt t="28884" x="2917825" y="2435225"/>
          <p14:tracePt t="28932" x="2917825" y="2462213"/>
          <p14:tracePt t="28940" x="2917825" y="2471738"/>
          <p14:tracePt t="28947" x="2925763" y="2498725"/>
          <p14:tracePt t="28956" x="2944813" y="2517775"/>
          <p14:tracePt t="28964" x="2954338" y="2525713"/>
          <p14:tracePt t="28980" x="2962275" y="2544763"/>
          <p14:tracePt t="28989" x="2962275" y="2554288"/>
          <p14:tracePt t="28996" x="2962275" y="2562225"/>
          <p14:tracePt t="29005" x="2971800" y="2571750"/>
          <p14:tracePt t="29020" x="2981325" y="2571750"/>
          <p14:tracePt t="29027" x="2990850" y="2581275"/>
          <p14:tracePt t="29043" x="2990850" y="2589213"/>
          <p14:tracePt t="29053" x="2998788" y="2598738"/>
          <p14:tracePt t="29100" x="2998788" y="2608263"/>
          <p14:tracePt t="29116" x="3008313" y="2617788"/>
          <p14:tracePt t="29123" x="3008313" y="2625725"/>
          <p14:tracePt t="29162" x="3008313" y="2635250"/>
          <p14:tracePt t="29195" x="3008313" y="2644775"/>
          <p14:tracePt t="29228" x="3008313" y="2662238"/>
          <p14:tracePt t="29244" x="3008313" y="2671763"/>
          <p14:tracePt t="29252" x="3008313" y="2681288"/>
          <p14:tracePt t="29268" x="3008313" y="2690813"/>
          <p14:tracePt t="29275" x="3008313" y="2698750"/>
          <p14:tracePt t="29283" x="3008313" y="2708275"/>
          <p14:tracePt t="29307" x="3008313" y="2717800"/>
          <p14:tracePt t="29323" x="3008313" y="2727325"/>
          <p14:tracePt t="29331" x="3008313" y="2735263"/>
          <p14:tracePt t="29339" x="2998788" y="2744788"/>
          <p14:tracePt t="29379" x="2990850" y="2754313"/>
          <p14:tracePt t="29842" x="2990850" y="2781300"/>
          <p14:tracePt t="29850" x="2990850" y="2790825"/>
          <p14:tracePt t="29858" x="2990850" y="2800350"/>
          <p14:tracePt t="29867" x="2971800" y="2827338"/>
          <p14:tracePt t="29874" x="2925763" y="2844800"/>
          <p14:tracePt t="29883" x="2881313" y="2873375"/>
          <p14:tracePt t="29890" x="2817813" y="2909888"/>
          <p14:tracePt t="29899" x="2752725" y="2936875"/>
          <p14:tracePt t="29907" x="2708275" y="2973388"/>
          <p14:tracePt t="29916" x="2652713" y="2982913"/>
          <p14:tracePt t="29923" x="2589213" y="3009900"/>
          <p14:tracePt t="29932" x="2570163" y="3027363"/>
          <p14:tracePt t="29939" x="2525713" y="3036888"/>
          <p14:tracePt t="29947" x="2516188" y="3036888"/>
          <p14:tracePt t="29955" x="2489200" y="3036888"/>
          <p14:tracePt t="29979" x="2479675" y="3036888"/>
          <p14:tracePt t="30284" x="2452688" y="3036888"/>
          <p14:tracePt t="30292" x="2443163" y="3036888"/>
          <p14:tracePt t="30300" x="2406650" y="3036888"/>
          <p14:tracePt t="30307" x="2397125" y="3036888"/>
          <p14:tracePt t="30316" x="2389188" y="3046413"/>
          <p14:tracePt t="30323" x="2360613" y="3046413"/>
          <p14:tracePt t="30330" x="2343150" y="3063875"/>
          <p14:tracePt t="30338" x="2316163" y="3063875"/>
          <p14:tracePt t="30346" x="2297113" y="3073400"/>
          <p14:tracePt t="30354" x="2270125" y="3073400"/>
          <p14:tracePt t="30362" x="2251075" y="3073400"/>
          <p14:tracePt t="30370" x="2233613" y="3073400"/>
          <p14:tracePt t="30378" x="2224088" y="3073400"/>
          <p14:tracePt t="30387" x="2214563" y="3073400"/>
          <p14:tracePt t="30550" x="2214563" y="3063875"/>
          <p14:tracePt t="30555" x="2214563" y="3046413"/>
          <p14:tracePt t="30571" x="2233613" y="3036888"/>
          <p14:tracePt t="30579" x="2260600" y="3027363"/>
          <p14:tracePt t="30587" x="2279650" y="3017838"/>
          <p14:tracePt t="30595" x="2306638" y="3009900"/>
          <p14:tracePt t="30605" x="2316163" y="3009900"/>
          <p14:tracePt t="30611" x="2343150" y="3000375"/>
          <p14:tracePt t="30619" x="2379663" y="2982913"/>
          <p14:tracePt t="30627" x="2416175" y="2982913"/>
          <p14:tracePt t="30635" x="2433638" y="2973388"/>
          <p14:tracePt t="30643" x="2462213" y="2973388"/>
          <p14:tracePt t="30652" x="2479675" y="2963863"/>
          <p14:tracePt t="30659" x="2506663" y="2963863"/>
          <p14:tracePt t="30668" x="2525713" y="2954338"/>
          <p14:tracePt t="30675" x="2543175" y="2954338"/>
          <p14:tracePt t="30685" x="2552700" y="2954338"/>
          <p14:tracePt t="30691" x="2570163" y="2936875"/>
          <p14:tracePt t="30747" x="2589213" y="2936875"/>
          <p14:tracePt t="30820" x="2598738" y="2936875"/>
          <p14:tracePt t="30828" x="2606675" y="2936875"/>
          <p14:tracePt t="30876" x="2625725" y="2936875"/>
          <p14:tracePt t="30885" x="2635250" y="2936875"/>
          <p14:tracePt t="30908" x="2643188" y="2936875"/>
          <p14:tracePt t="30916" x="2652713" y="2936875"/>
          <p14:tracePt t="30924" x="2679700" y="2946400"/>
          <p14:tracePt t="30931" x="2698750" y="2946400"/>
          <p14:tracePt t="30939" x="2752725" y="2973388"/>
          <p14:tracePt t="30948" x="2771775" y="2973388"/>
          <p14:tracePt t="30956" x="2798763" y="2973388"/>
          <p14:tracePt t="30964" x="2852738" y="2973388"/>
          <p14:tracePt t="30971" x="2925763" y="2973388"/>
          <p14:tracePt t="30979" x="3017838" y="2973388"/>
          <p14:tracePt t="30987" x="3090863" y="2973388"/>
          <p14:tracePt t="30996" x="3154363" y="2973388"/>
          <p14:tracePt t="31003" x="3208338" y="2973388"/>
          <p14:tracePt t="31019" x="3217863" y="2973388"/>
          <p14:tracePt t="32586" x="3208338" y="2982913"/>
          <p14:tracePt t="32594" x="3200400" y="2990850"/>
          <p14:tracePt t="32610" x="3190875" y="3000375"/>
          <p14:tracePt t="32618" x="3181350" y="3000375"/>
          <p14:tracePt t="32626" x="3163888" y="3017838"/>
          <p14:tracePt t="32642" x="3144838" y="3027363"/>
          <p14:tracePt t="32651" x="3127375" y="3036888"/>
          <p14:tracePt t="32659" x="3108325" y="3063875"/>
          <p14:tracePt t="32667" x="3100388" y="3063875"/>
          <p14:tracePt t="32675" x="3071813" y="3073400"/>
          <p14:tracePt t="32684" x="3054350" y="3082925"/>
          <p14:tracePt t="32691" x="3027363" y="3090863"/>
          <p14:tracePt t="32699" x="3017838" y="3100388"/>
          <p14:tracePt t="32707" x="3008313" y="3109913"/>
          <p14:tracePt t="32715" x="2990850" y="3109913"/>
          <p14:tracePt t="32723" x="2990850" y="3119438"/>
          <p14:tracePt t="32731" x="2971800" y="3127375"/>
          <p14:tracePt t="32755" x="2935288" y="3136900"/>
          <p14:tracePt t="32771" x="2925763" y="3146425"/>
          <p14:tracePt t="32787" x="2925763" y="3155950"/>
          <p14:tracePt t="32795" x="2917825" y="3163888"/>
          <p14:tracePt t="32811" x="2908300" y="3163888"/>
          <p14:tracePt t="32818" x="2898775" y="3163888"/>
          <p14:tracePt t="32827" x="2881313" y="3182938"/>
          <p14:tracePt t="32834" x="2871788" y="3192463"/>
          <p14:tracePt t="32843" x="2844800" y="3200400"/>
          <p14:tracePt t="32851" x="2825750" y="3219450"/>
          <p14:tracePt t="32859" x="2808288" y="3246438"/>
          <p14:tracePt t="32868" x="2789238" y="3255963"/>
          <p14:tracePt t="32874" x="2744788" y="3282950"/>
          <p14:tracePt t="32883" x="2725738" y="3292475"/>
          <p14:tracePt t="32890" x="2708275" y="3302000"/>
          <p14:tracePt t="32907" x="2689225" y="3309938"/>
          <p14:tracePt t="32916" x="2643188" y="3338513"/>
          <p14:tracePt t="32923" x="2635250" y="3346450"/>
          <p14:tracePt t="32931" x="2606675" y="3355975"/>
          <p14:tracePt t="32939" x="2589213" y="3365500"/>
          <p14:tracePt t="32947" x="2570163" y="3382963"/>
          <p14:tracePt t="32955" x="2543175" y="3392488"/>
          <p14:tracePt t="32971" x="2525713" y="3392488"/>
          <p14:tracePt t="32979" x="2516188" y="3402013"/>
          <p14:tracePt t="32987" x="2506663" y="3402013"/>
          <p14:tracePt t="32995" x="2498725" y="3411538"/>
          <p14:tracePt t="33035" x="2489200" y="3419475"/>
          <p14:tracePt t="33043" x="2479675" y="3429000"/>
          <p14:tracePt t="33051" x="2470150" y="3438525"/>
          <p14:tracePt t="33067" x="2462213" y="3446463"/>
          <p14:tracePt t="33099" x="2452688" y="3455988"/>
          <p14:tracePt t="33676" x="2470150" y="3455988"/>
          <p14:tracePt t="33685" x="2489200" y="3455988"/>
          <p14:tracePt t="33690" x="2533650" y="3455988"/>
          <p14:tracePt t="33698" x="2570163" y="3446463"/>
          <p14:tracePt t="33706" x="2589213" y="3438525"/>
          <p14:tracePt t="33714" x="2652713" y="3419475"/>
          <p14:tracePt t="33722" x="2671763" y="3419475"/>
          <p14:tracePt t="33730" x="2689225" y="3419475"/>
          <p14:tracePt t="33738" x="2716213" y="3419475"/>
          <p14:tracePt t="33746" x="2725738" y="3411538"/>
          <p14:tracePt t="33771" x="2735263" y="3411538"/>
          <p14:tracePt t="34676" x="2744788" y="3402013"/>
          <p14:tracePt t="34708" x="2744788" y="3382963"/>
          <p14:tracePt t="34724" x="2762250" y="3365500"/>
          <p14:tracePt t="34892" x="2762250" y="3355975"/>
          <p14:tracePt t="34900" x="2771775" y="3346450"/>
          <p14:tracePt t="35396" x="2808288" y="3328988"/>
          <p14:tracePt t="35403" x="2852738" y="3328988"/>
          <p14:tracePt t="35412" x="2881313" y="3319463"/>
          <p14:tracePt t="35419" x="2925763" y="3319463"/>
          <p14:tracePt t="35427" x="2954338" y="3319463"/>
          <p14:tracePt t="35436" x="2971800" y="3309938"/>
          <p14:tracePt t="35443" x="3008313" y="3309938"/>
          <p14:tracePt t="35451" x="3027363" y="3302000"/>
          <p14:tracePt t="35459" x="3044825" y="3302000"/>
          <p14:tracePt t="35468" x="3054350" y="3302000"/>
          <p14:tracePt t="35475" x="3063875" y="3302000"/>
          <p14:tracePt t="35485" x="3071813" y="3292475"/>
          <p14:tracePt t="35491" x="3081338" y="3282950"/>
          <p14:tracePt t="35501" x="3090863" y="3282950"/>
          <p14:tracePt t="35523" x="3100388" y="3273425"/>
          <p14:tracePt t="35539" x="3108325" y="3273425"/>
          <p14:tracePt t="35547" x="3136900" y="3273425"/>
          <p14:tracePt t="35555" x="3154363" y="3273425"/>
          <p14:tracePt t="35563" x="3171825" y="3273425"/>
          <p14:tracePt t="35571" x="3200400" y="3273425"/>
          <p14:tracePt t="35579" x="3244850" y="3273425"/>
          <p14:tracePt t="35587" x="3273425" y="3273425"/>
          <p14:tracePt t="35595" x="3300413" y="3273425"/>
          <p14:tracePt t="35603" x="3336925" y="3273425"/>
          <p14:tracePt t="35611" x="3346450" y="3273425"/>
          <p14:tracePt t="35620" x="3363913" y="3273425"/>
          <p14:tracePt t="35628" x="3373438" y="3273425"/>
          <p14:tracePt t="35643" x="3390900" y="3273425"/>
          <p14:tracePt t="36282" x="3409950" y="3273425"/>
          <p14:tracePt t="36291" x="3427413" y="3273425"/>
          <p14:tracePt t="36300" x="3455988" y="3273425"/>
          <p14:tracePt t="36308" x="3463925" y="3273425"/>
          <p14:tracePt t="36316" x="3482975" y="3273425"/>
          <p14:tracePt t="36332" x="3490913" y="3273425"/>
          <p14:tracePt t="36403" x="3500438" y="3273425"/>
          <p14:tracePt t="36554" x="3509963" y="3273425"/>
          <p14:tracePt t="36562" x="3536950" y="3273425"/>
          <p14:tracePt t="36570" x="3573463" y="3273425"/>
          <p14:tracePt t="36578" x="3646488" y="3273425"/>
          <p14:tracePt t="36586" x="3738563" y="3273425"/>
          <p14:tracePt t="36594" x="3810000" y="3273425"/>
          <p14:tracePt t="36603" x="3865563" y="3273425"/>
          <p14:tracePt t="36611" x="3929063" y="3273425"/>
          <p14:tracePt t="36618" x="3965575" y="3273425"/>
          <p14:tracePt t="36627" x="3992563" y="3273425"/>
          <p14:tracePt t="36634" x="4002088" y="3273425"/>
          <p14:tracePt t="36642" x="4011613" y="3273425"/>
          <p14:tracePt t="37748" x="4021138" y="3273425"/>
          <p14:tracePt t="38252" x="4021138" y="3282950"/>
          <p14:tracePt t="38260" x="4011613" y="3302000"/>
          <p14:tracePt t="38268" x="4002088" y="3319463"/>
          <p14:tracePt t="38276" x="3992563" y="3328988"/>
          <p14:tracePt t="38285" x="3984625" y="3338513"/>
          <p14:tracePt t="38292" x="3965575" y="3346450"/>
          <p14:tracePt t="38301" x="3948113" y="3355975"/>
          <p14:tracePt t="38307" x="3938588" y="3365500"/>
          <p14:tracePt t="38316" x="3919538" y="3375025"/>
          <p14:tracePt t="38332" x="3892550" y="3382963"/>
          <p14:tracePt t="38339" x="3856038" y="3411538"/>
          <p14:tracePt t="38356" x="3838575" y="3419475"/>
          <p14:tracePt t="38364" x="3829050" y="3419475"/>
          <p14:tracePt t="38380" x="3819525" y="3419475"/>
          <p14:tracePt t="38387" x="3802063" y="3419475"/>
          <p14:tracePt t="38395" x="3783013" y="3429000"/>
          <p14:tracePt t="38404" x="3775075" y="3429000"/>
          <p14:tracePt t="38411" x="3746500" y="3429000"/>
          <p14:tracePt t="38421" x="3729038" y="3429000"/>
          <p14:tracePt t="38427" x="3702050" y="3429000"/>
          <p14:tracePt t="38435" x="3665538" y="3429000"/>
          <p14:tracePt t="38443" x="3646488" y="3429000"/>
          <p14:tracePt t="38452" x="3600450" y="3429000"/>
          <p14:tracePt t="38459" x="3563938" y="3429000"/>
          <p14:tracePt t="38469" x="3546475" y="3429000"/>
          <p14:tracePt t="38476" x="3500438" y="3429000"/>
          <p14:tracePt t="38485" x="3463925" y="3429000"/>
          <p14:tracePt t="38491" x="3436938" y="3429000"/>
          <p14:tracePt t="38502" x="3400425" y="3429000"/>
          <p14:tracePt t="38507" x="3382963" y="3429000"/>
          <p14:tracePt t="38515" x="3354388" y="3429000"/>
          <p14:tracePt t="38522" x="3336925" y="3429000"/>
          <p14:tracePt t="38530" x="3317875" y="3429000"/>
          <p14:tracePt t="38538" x="3290888" y="3411538"/>
          <p14:tracePt t="38546" x="3273425" y="3411538"/>
          <p14:tracePt t="38554" x="3254375" y="3392488"/>
          <p14:tracePt t="38562" x="3236913" y="3382963"/>
          <p14:tracePt t="38570" x="3200400" y="3365500"/>
          <p14:tracePt t="38578" x="3181350" y="3346450"/>
          <p14:tracePt t="38586" x="3163888" y="3338513"/>
          <p14:tracePt t="38594" x="3144838" y="3319463"/>
          <p14:tracePt t="38602" x="3127375" y="3292475"/>
          <p14:tracePt t="38610" x="3090863" y="3246438"/>
          <p14:tracePt t="38618" x="3081338" y="3228975"/>
          <p14:tracePt t="38626" x="3071813" y="3200400"/>
          <p14:tracePt t="38634" x="3054350" y="3173413"/>
          <p14:tracePt t="38642" x="3054350" y="3163888"/>
          <p14:tracePt t="38651" x="3054350" y="3146425"/>
          <p14:tracePt t="38658" x="3044825" y="3100388"/>
          <p14:tracePt t="38666" x="3044825" y="3073400"/>
          <p14:tracePt t="38674" x="3044825" y="3054350"/>
          <p14:tracePt t="38683" x="3044825" y="3017838"/>
          <p14:tracePt t="38691" x="3044825" y="2973388"/>
          <p14:tracePt t="38701" x="3044825" y="2946400"/>
          <p14:tracePt t="38707" x="3044825" y="2917825"/>
          <p14:tracePt t="38718" x="3063875" y="2890838"/>
          <p14:tracePt t="38723" x="3071813" y="2863850"/>
          <p14:tracePt t="38732" x="3090863" y="2836863"/>
          <p14:tracePt t="38739" x="3127375" y="2808288"/>
          <p14:tracePt t="38748" x="3154363" y="2800350"/>
          <p14:tracePt t="38755" x="3200400" y="2781300"/>
          <p14:tracePt t="38764" x="3227388" y="2763838"/>
          <p14:tracePt t="38773" x="3281363" y="2763838"/>
          <p14:tracePt t="38780" x="3373438" y="2754313"/>
          <p14:tracePt t="38787" x="3455988" y="2754313"/>
          <p14:tracePt t="38796" x="3527425" y="2754313"/>
          <p14:tracePt t="38804" x="3619500" y="2754313"/>
          <p14:tracePt t="38811" x="3729038" y="2754313"/>
          <p14:tracePt t="38819" x="3838575" y="2754313"/>
          <p14:tracePt t="38827" x="3929063" y="2754313"/>
          <p14:tracePt t="38834" x="3992563" y="2763838"/>
          <p14:tracePt t="38843" x="4048125" y="2781300"/>
          <p14:tracePt t="38852" x="4111625" y="2817813"/>
          <p14:tracePt t="38859" x="4129088" y="2827338"/>
          <p14:tracePt t="38867" x="4148138" y="2836863"/>
          <p14:tracePt t="38875" x="4157663" y="2836863"/>
          <p14:tracePt t="38884" x="4165600" y="2844800"/>
          <p14:tracePt t="38891" x="4175125" y="2854325"/>
          <p14:tracePt t="38900" x="4194175" y="2873375"/>
          <p14:tracePt t="38916" x="4202113" y="2873375"/>
          <p14:tracePt t="38923" x="4211638" y="2881313"/>
          <p14:tracePt t="38931" x="4211638" y="2900363"/>
          <p14:tracePt t="38939" x="4211638" y="2909888"/>
          <p14:tracePt t="38947" x="4211638" y="2946400"/>
          <p14:tracePt t="38955" x="4211638" y="2963863"/>
          <p14:tracePt t="38963" x="4211638" y="2990850"/>
          <p14:tracePt t="38971" x="4211638" y="3036888"/>
          <p14:tracePt t="38979" x="4211638" y="3046413"/>
          <p14:tracePt t="38987" x="4211638" y="3082925"/>
          <p14:tracePt t="38995" x="4211638" y="3100388"/>
          <p14:tracePt t="39003" x="4194175" y="3127375"/>
          <p14:tracePt t="39011" x="4184650" y="3146425"/>
          <p14:tracePt t="39019" x="4175125" y="3155950"/>
          <p14:tracePt t="39027" x="4165600" y="3173413"/>
          <p14:tracePt t="39036" x="4157663" y="3192463"/>
          <p14:tracePt t="39043" x="4148138" y="3200400"/>
          <p14:tracePt t="39059" x="4138613" y="3209925"/>
          <p14:tracePt t="39308" x="4129088" y="3219450"/>
          <p14:tracePt t="39316" x="4129088" y="3236913"/>
          <p14:tracePt t="39323" x="4129088" y="3273425"/>
          <p14:tracePt t="39332" x="4075113" y="3328988"/>
          <p14:tracePt t="39339" x="4048125" y="3346450"/>
          <p14:tracePt t="39349" x="3984625" y="3402013"/>
          <p14:tracePt t="39355" x="3938588" y="3446463"/>
          <p14:tracePt t="39364" x="3875088" y="3475038"/>
          <p14:tracePt t="39371" x="3829050" y="3519488"/>
          <p14:tracePt t="39380" x="3783013" y="3548063"/>
          <p14:tracePt t="39389" x="3738563" y="3565525"/>
          <p14:tracePt t="39396" x="3709988" y="3584575"/>
          <p14:tracePt t="39405" x="3673475" y="3592513"/>
          <p14:tracePt t="39411" x="3646488" y="3629025"/>
          <p14:tracePt t="39419" x="3636963" y="3629025"/>
          <p14:tracePt t="39427" x="3619500" y="3638550"/>
          <p14:tracePt t="39436" x="3600450" y="3638550"/>
          <p14:tracePt t="39443" x="3592513" y="3648075"/>
          <p14:tracePt t="39452" x="3592513" y="3657600"/>
          <p14:tracePt t="39459" x="3582988" y="3657600"/>
          <p14:tracePt t="39475" x="3582988" y="3665538"/>
          <p14:tracePt t="39500" x="3573463" y="3675063"/>
          <p14:tracePt t="39516" x="3563938" y="3684588"/>
          <p14:tracePt t="39539" x="3556000" y="3694113"/>
          <p14:tracePt t="39555" x="3546475" y="3702050"/>
          <p14:tracePt t="39563" x="3546475" y="3711575"/>
          <p14:tracePt t="39620" x="3546475" y="3730625"/>
          <p14:tracePt t="39643" x="3546475" y="3738563"/>
          <p14:tracePt t="39651" x="3556000" y="3748088"/>
          <p14:tracePt t="39659" x="3563938" y="3748088"/>
          <p14:tracePt t="39668" x="3573463" y="3748088"/>
          <p14:tracePt t="39675" x="3592513" y="3748088"/>
          <p14:tracePt t="39684" x="3609975" y="3748088"/>
          <p14:tracePt t="39691" x="3646488" y="3748088"/>
          <p14:tracePt t="39700" x="3656013" y="3748088"/>
          <p14:tracePt t="39707" x="3692525" y="3748088"/>
          <p14:tracePt t="39716" x="3709988" y="3748088"/>
          <p14:tracePt t="39723" x="3729038" y="3748088"/>
          <p14:tracePt t="39731" x="3738563" y="3748088"/>
          <p14:tracePt t="39739" x="3746500" y="3748088"/>
          <p14:tracePt t="39747" x="3765550" y="3748088"/>
          <p14:tracePt t="39771" x="3775075" y="3748088"/>
          <p14:tracePt t="39811" x="3783013" y="3748088"/>
          <p14:tracePt t="39819" x="3792538" y="3748088"/>
          <p14:tracePt t="39827" x="3810000" y="3748088"/>
          <p14:tracePt t="39843" x="3829050" y="3748088"/>
          <p14:tracePt t="39851" x="3846513" y="3748088"/>
          <p14:tracePt t="39859" x="3856038" y="3748088"/>
          <p14:tracePt t="39868" x="3865563" y="3748088"/>
          <p14:tracePt t="39875" x="3875088" y="3748088"/>
          <p14:tracePt t="39885" x="3883025" y="3748088"/>
          <p14:tracePt t="40100" x="3892550" y="3757613"/>
          <p14:tracePt t="40124" x="3892550" y="3775075"/>
          <p14:tracePt t="40172" x="3892550" y="3784600"/>
          <p14:tracePt t="40316" x="3892550" y="3794125"/>
          <p14:tracePt t="40324" x="3902075" y="3794125"/>
          <p14:tracePt t="40332" x="3911600" y="3794125"/>
          <p14:tracePt t="40339" x="3929063" y="3794125"/>
          <p14:tracePt t="40348" x="3938588" y="3794125"/>
          <p14:tracePt t="40356" x="3948113" y="3794125"/>
          <p14:tracePt t="40388" x="3965575" y="3794125"/>
          <p14:tracePt t="40396" x="3975100" y="3794125"/>
          <p14:tracePt t="40403" x="3992563" y="3794125"/>
          <p14:tracePt t="40411" x="4021138" y="3794125"/>
          <p14:tracePt t="40420" x="4038600" y="3794125"/>
          <p14:tracePt t="40428" x="4065588" y="3794125"/>
          <p14:tracePt t="40435" x="4084638" y="3794125"/>
          <p14:tracePt t="40443" x="4111625" y="3794125"/>
          <p14:tracePt t="40452" x="4129088" y="3794125"/>
          <p14:tracePt t="40460" x="4157663" y="3794125"/>
          <p14:tracePt t="40468" x="4165600" y="3794125"/>
          <p14:tracePt t="40476" x="4175125" y="3794125"/>
          <p14:tracePt t="40492" x="4194175" y="3794125"/>
          <p14:tracePt t="40515" x="4202113" y="3794125"/>
          <p14:tracePt t="40538" x="4211638" y="3794125"/>
          <p14:tracePt t="40547" x="4221163" y="3794125"/>
          <p14:tracePt t="40554" x="4230688" y="3794125"/>
          <p14:tracePt t="40562" x="4238625" y="3794125"/>
          <p14:tracePt t="40570" x="4248150" y="3794125"/>
          <p14:tracePt t="40578" x="4257675" y="3794125"/>
          <p14:tracePt t="40586" x="4275138" y="3794125"/>
          <p14:tracePt t="40595" x="4294188" y="3794125"/>
          <p14:tracePt t="40603" x="4303713" y="3784600"/>
          <p14:tracePt t="40620" x="4311650" y="3784600"/>
          <p14:tracePt t="40627" x="4330700" y="3784600"/>
          <p14:tracePt t="40635" x="4340225" y="3784600"/>
          <p14:tracePt t="40643" x="4367213" y="3775075"/>
          <p14:tracePt t="40651" x="4384675" y="3775075"/>
          <p14:tracePt t="40659" x="4403725" y="3775075"/>
          <p14:tracePt t="40669" x="4421188" y="3775075"/>
          <p14:tracePt t="40675" x="4448175" y="3775075"/>
          <p14:tracePt t="40686" x="4457700" y="3775075"/>
          <p14:tracePt t="40691" x="4467225" y="3775075"/>
          <p14:tracePt t="40702" x="4476750" y="3775075"/>
          <p14:tracePt t="40707" x="4484688" y="3775075"/>
          <p14:tracePt t="40980" x="4513263" y="3767138"/>
          <p14:tracePt t="40996" x="4540250" y="3767138"/>
          <p14:tracePt t="41003" x="4567238" y="3767138"/>
          <p14:tracePt t="41011" x="4603750" y="3767138"/>
          <p14:tracePt t="41019" x="4649788" y="3767138"/>
          <p14:tracePt t="41027" x="4686300" y="3767138"/>
          <p14:tracePt t="41035" x="4740275" y="3767138"/>
          <p14:tracePt t="41043" x="4822825" y="3767138"/>
          <p14:tracePt t="41051" x="4859338" y="3767138"/>
          <p14:tracePt t="41059" x="4886325" y="3767138"/>
          <p14:tracePt t="41069" x="4932363" y="3767138"/>
          <p14:tracePt t="41075" x="4959350" y="3767138"/>
          <p14:tracePt t="41085" x="4968875" y="3767138"/>
          <p14:tracePt t="41540" x="4995863" y="3767138"/>
          <p14:tracePt t="41546" x="5032375" y="3767138"/>
          <p14:tracePt t="41554" x="5086350" y="3767138"/>
          <p14:tracePt t="41562" x="5178425" y="3757613"/>
          <p14:tracePt t="41570" x="5214938" y="3757613"/>
          <p14:tracePt t="41578" x="5268913" y="3730625"/>
          <p14:tracePt t="41586" x="5297488" y="3730625"/>
          <p14:tracePt t="41595" x="5305425" y="3730625"/>
          <p14:tracePt t="41603" x="5314950" y="3721100"/>
          <p14:tracePt t="44452" x="5305425" y="3730625"/>
          <p14:tracePt t="44460" x="5287963" y="3738563"/>
          <p14:tracePt t="44467" x="5268913" y="3738563"/>
          <p14:tracePt t="44474" x="5251450" y="3748088"/>
          <p14:tracePt t="44482" x="5232400" y="3767138"/>
          <p14:tracePt t="44490" x="5214938" y="3767138"/>
          <p14:tracePt t="44498" x="5195888" y="3784600"/>
          <p14:tracePt t="44506" x="5168900" y="3784600"/>
          <p14:tracePt t="44514" x="5151438" y="3794125"/>
          <p14:tracePt t="44522" x="5105400" y="3821113"/>
          <p14:tracePt t="44530" x="5049838" y="3830638"/>
          <p14:tracePt t="44538" x="5014913" y="3830638"/>
          <p14:tracePt t="44546" x="4959350" y="3830638"/>
          <p14:tracePt t="44554" x="4905375" y="3840163"/>
          <p14:tracePt t="44562" x="4813300" y="3857625"/>
          <p14:tracePt t="44570" x="4676775" y="3884613"/>
          <p14:tracePt t="44578" x="4586288" y="3903663"/>
          <p14:tracePt t="44586" x="4476750" y="3903663"/>
          <p14:tracePt t="44595" x="4357688" y="3930650"/>
          <p14:tracePt t="44604" x="4248150" y="3930650"/>
          <p14:tracePt t="44611" x="4157663" y="3957638"/>
          <p14:tracePt t="44620" x="4065588" y="3967163"/>
          <p14:tracePt t="44627" x="4002088" y="3994150"/>
          <p14:tracePt t="44637" x="3929063" y="3994150"/>
          <p14:tracePt t="44643" x="3883025" y="4013200"/>
          <p14:tracePt t="44651" x="3838575" y="4013200"/>
          <p14:tracePt t="44659" x="3810000" y="4021138"/>
          <p14:tracePt t="44668" x="3783013" y="4021138"/>
          <p14:tracePt t="44675" x="3719513" y="4040188"/>
          <p14:tracePt t="44684" x="3702050" y="4049713"/>
          <p14:tracePt t="44691" x="3665538" y="4067175"/>
          <p14:tracePt t="44701" x="3619500" y="4076700"/>
          <p14:tracePt t="44707" x="3573463" y="4086225"/>
          <p14:tracePt t="44717" x="3546475" y="4094163"/>
          <p14:tracePt t="44723" x="3500438" y="4113213"/>
          <p14:tracePt t="44739" x="3455988" y="4140200"/>
          <p14:tracePt t="44755" x="3436938" y="4149725"/>
          <p14:tracePt t="44772" x="3427413" y="4149725"/>
          <p14:tracePt t="44788" x="3419475" y="4149725"/>
          <p14:tracePt t="44796" x="3409950" y="4159250"/>
          <p14:tracePt t="44907" x="3390900" y="4159250"/>
          <p14:tracePt t="44917" x="3382963" y="4167188"/>
          <p14:tracePt t="44924" x="3373438" y="4176713"/>
          <p14:tracePt t="44939" x="3363913" y="4186238"/>
          <p14:tracePt t="44947" x="3346450" y="4195763"/>
          <p14:tracePt t="44955" x="3336925" y="4203700"/>
          <p14:tracePt t="44963" x="3317875" y="4232275"/>
          <p14:tracePt t="44979" x="3309938" y="4249738"/>
          <p14:tracePt t="44987" x="3300413" y="4259263"/>
          <p14:tracePt t="44995" x="3290888" y="4268788"/>
          <p14:tracePt t="45011" x="3281363" y="4276725"/>
          <p14:tracePt t="45019" x="3281363" y="4286250"/>
          <p14:tracePt t="45027" x="3273425" y="4295775"/>
          <p14:tracePt t="45037" x="3273425" y="4303713"/>
          <p14:tracePt t="45051" x="3263900" y="4313238"/>
          <p14:tracePt t="45059" x="3254375" y="4322763"/>
          <p14:tracePt t="45087" x="3254375" y="4340225"/>
          <p14:tracePt t="45100" x="3244850" y="4340225"/>
          <p14:tracePt t="45123" x="3244850" y="4359275"/>
          <p14:tracePt t="45226" x="3244850" y="4368800"/>
          <p14:tracePt t="45250" x="3244850" y="4376738"/>
          <p14:tracePt t="45282" x="3244850" y="4386263"/>
          <p14:tracePt t="45482" x="3244850" y="4405313"/>
          <p14:tracePt t="45498" x="3244850" y="4422775"/>
          <p14:tracePt t="45515" x="3254375" y="4422775"/>
          <p14:tracePt t="45546" x="3281363" y="4422775"/>
          <p14:tracePt t="45554" x="3300413" y="4422775"/>
          <p14:tracePt t="45562" x="3309938" y="4422775"/>
          <p14:tracePt t="45570" x="3336925" y="4422775"/>
          <p14:tracePt t="45578" x="3346450" y="4422775"/>
          <p14:tracePt t="45586" x="3373438" y="4422775"/>
          <p14:tracePt t="45594" x="3382963" y="4422775"/>
          <p14:tracePt t="45610" x="3409950" y="4422775"/>
          <p14:tracePt t="45618" x="3419475" y="4422775"/>
          <p14:tracePt t="45626" x="3427413" y="4413250"/>
          <p14:tracePt t="45634" x="3446463" y="4405313"/>
          <p14:tracePt t="45642" x="3455988" y="4405313"/>
          <p14:tracePt t="45650" x="3473450" y="4405313"/>
          <p14:tracePt t="45658" x="3473450" y="4395788"/>
          <p14:tracePt t="45667" x="3490913" y="4395788"/>
          <p14:tracePt t="45683" x="3509963" y="4376738"/>
          <p14:tracePt t="45691" x="3519488" y="4376738"/>
          <p14:tracePt t="45699" x="3527425" y="4368800"/>
          <p14:tracePt t="45707" x="3536950" y="4368800"/>
          <p14:tracePt t="45716" x="3556000" y="4359275"/>
          <p14:tracePt t="45731" x="3563938" y="4359275"/>
          <p14:tracePt t="45739" x="3573463" y="4359275"/>
          <p14:tracePt t="45747" x="3582988" y="4359275"/>
          <p14:tracePt t="46086" x="3592513" y="4359275"/>
          <p14:tracePt t="46092" x="3609975" y="4349750"/>
          <p14:tracePt t="46100" x="3636963" y="4349750"/>
          <p14:tracePt t="46107" x="3665538" y="4349750"/>
          <p14:tracePt t="46118" x="3702050" y="4332288"/>
          <p14:tracePt t="46123" x="3719513" y="4332288"/>
          <p14:tracePt t="46133" x="3738563" y="4322763"/>
          <p14:tracePt t="46140" x="3746500" y="4322763"/>
          <p14:tracePt t="46148" x="3756025" y="4322763"/>
          <p14:tracePt t="46155" x="3765550" y="4322763"/>
          <p14:tracePt t="46164" x="3775075" y="4322763"/>
          <p14:tracePt t="46171" x="3783013" y="4322763"/>
          <p14:tracePt t="46179" x="3802063" y="4322763"/>
          <p14:tracePt t="46187" x="3810000" y="4322763"/>
          <p14:tracePt t="46195" x="3819525" y="4322763"/>
          <p14:tracePt t="46219" x="3838575" y="4322763"/>
          <p14:tracePt t="46460" x="3846513" y="4322763"/>
          <p14:tracePt t="46475" x="3838575" y="4340225"/>
          <p14:tracePt t="46484" x="3802063" y="4349750"/>
          <p14:tracePt t="46491" x="3738563" y="4376738"/>
          <p14:tracePt t="46500" x="3709988" y="4376738"/>
          <p14:tracePt t="46508" x="3673475" y="4386263"/>
          <p14:tracePt t="46517" x="3619500" y="4395788"/>
          <p14:tracePt t="46523" x="3582988" y="4395788"/>
          <p14:tracePt t="46533" x="3527425" y="4395788"/>
          <p14:tracePt t="46539" x="3482975" y="4395788"/>
          <p14:tracePt t="46547" x="3446463" y="4395788"/>
          <p14:tracePt t="46555" x="3427413" y="4395788"/>
          <p14:tracePt t="46564" x="3382963" y="4395788"/>
          <p14:tracePt t="46571" x="3363913" y="4395788"/>
          <p14:tracePt t="46580" x="3346450" y="4395788"/>
          <p14:tracePt t="46587" x="3317875" y="4395788"/>
          <p14:tracePt t="46596" x="3300413" y="4376738"/>
          <p14:tracePt t="46603" x="3281363" y="4368800"/>
          <p14:tracePt t="46612" x="3254375" y="4359275"/>
          <p14:tracePt t="46621" x="3227388" y="4332288"/>
          <p14:tracePt t="46637" x="3217863" y="4322763"/>
          <p14:tracePt t="46643" x="3200400" y="4286250"/>
          <p14:tracePt t="46651" x="3171825" y="4249738"/>
          <p14:tracePt t="46659" x="3163888" y="4222750"/>
          <p14:tracePt t="46668" x="3144838" y="4176713"/>
          <p14:tracePt t="46674" x="3136900" y="4140200"/>
          <p14:tracePt t="46682" x="3108325" y="4076700"/>
          <p14:tracePt t="46690" x="3081338" y="4013200"/>
          <p14:tracePt t="46699" x="3071813" y="3948113"/>
          <p14:tracePt t="46706" x="3063875" y="3894138"/>
          <p14:tracePt t="46715" x="3063875" y="3840163"/>
          <p14:tracePt t="46722" x="3027363" y="3775075"/>
          <p14:tracePt t="46731" x="3027363" y="3721100"/>
          <p14:tracePt t="46738" x="3027363" y="3657600"/>
          <p14:tracePt t="46746" x="3027363" y="3621088"/>
          <p14:tracePt t="46754" x="3027363" y="3575050"/>
          <p14:tracePt t="46762" x="3027363" y="3548063"/>
          <p14:tracePt t="46770" x="3027363" y="3519488"/>
          <p14:tracePt t="46778" x="3035300" y="3492500"/>
          <p14:tracePt t="46786" x="3035300" y="3475038"/>
          <p14:tracePt t="46794" x="3044825" y="3465513"/>
          <p14:tracePt t="46802" x="3044825" y="3455988"/>
          <p14:tracePt t="46810" x="3054350" y="3446463"/>
          <p14:tracePt t="46818" x="3063875" y="3438525"/>
          <p14:tracePt t="46826" x="3081338" y="3419475"/>
          <p14:tracePt t="46834" x="3100388" y="3419475"/>
          <p14:tracePt t="46842" x="3144838" y="3419475"/>
          <p14:tracePt t="46850" x="3200400" y="3411538"/>
          <p14:tracePt t="46858" x="3273425" y="3411538"/>
          <p14:tracePt t="46866" x="3363913" y="3411538"/>
          <p14:tracePt t="46874" x="3473450" y="3411538"/>
          <p14:tracePt t="46883" x="3546475" y="3411538"/>
          <p14:tracePt t="46890" x="3619500" y="3411538"/>
          <p14:tracePt t="46899" x="3729038" y="3411538"/>
          <p14:tracePt t="46906" x="3802063" y="3411538"/>
          <p14:tracePt t="46916" x="3865563" y="3411538"/>
          <p14:tracePt t="46922" x="3938588" y="3411538"/>
          <p14:tracePt t="46931" x="3975100" y="3411538"/>
          <p14:tracePt t="46938" x="4021138" y="3411538"/>
          <p14:tracePt t="46946" x="4038600" y="3411538"/>
          <p14:tracePt t="46954" x="4065588" y="3411538"/>
          <p14:tracePt t="46962" x="4084638" y="3411538"/>
          <p14:tracePt t="46978" x="4102100" y="3419475"/>
          <p14:tracePt t="46986" x="4111625" y="3429000"/>
          <p14:tracePt t="46994" x="4121150" y="3438525"/>
          <p14:tracePt t="47002" x="4129088" y="3455988"/>
          <p14:tracePt t="47010" x="4138613" y="3492500"/>
          <p14:tracePt t="47018" x="4138613" y="3529013"/>
          <p14:tracePt t="47026" x="4157663" y="3584575"/>
          <p14:tracePt t="47034" x="4157663" y="3621088"/>
          <p14:tracePt t="47042" x="4157663" y="3694113"/>
          <p14:tracePt t="47050" x="4157663" y="3767138"/>
          <p14:tracePt t="47058" x="4157663" y="3840163"/>
          <p14:tracePt t="47066" x="4157663" y="3911600"/>
          <p14:tracePt t="47074" x="4157663" y="3957638"/>
          <p14:tracePt t="47085" x="4157663" y="4013200"/>
          <p14:tracePt t="47090" x="4157663" y="4040188"/>
          <p14:tracePt t="47099" x="4148138" y="4067175"/>
          <p14:tracePt t="47107" x="4138613" y="4086225"/>
          <p14:tracePt t="47116" x="4111625" y="4122738"/>
          <p14:tracePt t="47122" x="4102100" y="4130675"/>
          <p14:tracePt t="47131" x="4084638" y="4149725"/>
          <p14:tracePt t="47138" x="4048125" y="4176713"/>
          <p14:tracePt t="47146" x="4011613" y="4186238"/>
          <p14:tracePt t="47154" x="3975100" y="4195763"/>
          <p14:tracePt t="47162" x="3948113" y="4195763"/>
          <p14:tracePt t="47170" x="3875088" y="4222750"/>
          <p14:tracePt t="47178" x="3802063" y="4222750"/>
          <p14:tracePt t="47186" x="3746500" y="4232275"/>
          <p14:tracePt t="47194" x="3673475" y="4232275"/>
          <p14:tracePt t="47202" x="3592513" y="4232275"/>
          <p14:tracePt t="47210" x="3519488" y="4232275"/>
          <p14:tracePt t="47218" x="3463925" y="4232275"/>
          <p14:tracePt t="47226" x="3427413" y="4232275"/>
          <p14:tracePt t="47234" x="3373438" y="4232275"/>
          <p14:tracePt t="47242" x="3336925" y="4232275"/>
          <p14:tracePt t="47258" x="3327400" y="4232275"/>
          <p14:tracePt t="47267" x="3309938" y="4232275"/>
          <p14:tracePt t="47306" x="3290888" y="4213225"/>
          <p14:tracePt t="47331" x="3290888" y="4195763"/>
          <p14:tracePt t="47347" x="3290888" y="4186238"/>
          <p14:tracePt t="47732" x="3281363" y="4195763"/>
          <p14:tracePt t="47980" x="3281363" y="4222750"/>
          <p14:tracePt t="47987" x="3273425" y="4232275"/>
          <p14:tracePt t="47996" x="3263900" y="4259263"/>
          <p14:tracePt t="48002" x="3244850" y="4286250"/>
          <p14:tracePt t="48010" x="3217863" y="4322763"/>
          <p14:tracePt t="48018" x="3208338" y="4340225"/>
          <p14:tracePt t="48026" x="3181350" y="4395788"/>
          <p14:tracePt t="48034" x="3163888" y="4422775"/>
          <p14:tracePt t="48042" x="3136900" y="4468813"/>
          <p14:tracePt t="48050" x="3127375" y="4505325"/>
          <p14:tracePt t="48058" x="3117850" y="4541838"/>
          <p14:tracePt t="48066" x="3090863" y="4587875"/>
          <p14:tracePt t="48074" x="3071813" y="4605338"/>
          <p14:tracePt t="48082" x="3063875" y="4651375"/>
          <p14:tracePt t="48102" x="3054350" y="4687888"/>
          <p14:tracePt t="48107" x="3035300" y="4705350"/>
          <p14:tracePt t="48308" x="3035300" y="4724400"/>
          <p14:tracePt t="48317" x="3008313" y="4741863"/>
          <p14:tracePt t="48323" x="2981325" y="4760913"/>
          <p14:tracePt t="48332" x="2962275" y="4797425"/>
          <p14:tracePt t="48340" x="2954338" y="4805363"/>
          <p14:tracePt t="48348" x="2925763" y="4833938"/>
          <p14:tracePt t="48355" x="2917825" y="4833938"/>
          <p14:tracePt t="48371" x="2908300" y="4841875"/>
          <p14:tracePt t="48379" x="2889250" y="4860925"/>
          <p14:tracePt t="48394" x="2889250" y="4870450"/>
          <p14:tracePt t="48402" x="2889250" y="4878388"/>
          <p14:tracePt t="48410" x="2881313" y="4887913"/>
          <p14:tracePt t="48435" x="2871788" y="4906963"/>
          <p14:tracePt t="48443" x="2852738" y="4924425"/>
          <p14:tracePt t="48451" x="2844800" y="4924425"/>
          <p14:tracePt t="48459" x="2835275" y="4933950"/>
          <p14:tracePt t="48466" x="2808288" y="4951413"/>
          <p14:tracePt t="48475" x="2789238" y="4970463"/>
          <p14:tracePt t="48483" x="2781300" y="4979988"/>
          <p14:tracePt t="48491" x="2762250" y="4987925"/>
          <p14:tracePt t="48500" x="2752725" y="4997450"/>
          <p14:tracePt t="48507" x="2744788" y="5006975"/>
          <p14:tracePt t="48516" x="2735263" y="5016500"/>
          <p14:tracePt t="48523" x="2735263" y="5024438"/>
          <p14:tracePt t="48533" x="2725738" y="5033963"/>
          <p14:tracePt t="48555" x="2716213" y="5043488"/>
          <p14:tracePt t="48586" x="2708275" y="5043488"/>
          <p14:tracePt t="48594" x="2698750" y="5053013"/>
          <p14:tracePt t="48602" x="2671763" y="5060950"/>
          <p14:tracePt t="48618" x="2662238" y="5080000"/>
          <p14:tracePt t="48626" x="2652713" y="5089525"/>
          <p14:tracePt t="48634" x="2652713" y="5097463"/>
          <p14:tracePt t="48642" x="2643188" y="5106988"/>
          <p14:tracePt t="48650" x="2635250" y="5116513"/>
          <p14:tracePt t="48659" x="2635250" y="5126038"/>
          <p14:tracePt t="48675" x="2625725" y="5133975"/>
          <p14:tracePt t="48691" x="2625725" y="5153025"/>
          <p14:tracePt t="48707" x="2625725" y="5160963"/>
          <p14:tracePt t="48723" x="2625725" y="5170488"/>
          <p14:tracePt t="48739" x="2625725" y="5180013"/>
          <p14:tracePt t="48748" x="2625725" y="5189538"/>
          <p14:tracePt t="48755" x="2625725" y="5207000"/>
          <p14:tracePt t="48764" x="2625725" y="5216525"/>
          <p14:tracePt t="48772" x="2625725" y="5233988"/>
          <p14:tracePt t="48779" x="2625725" y="5243513"/>
          <p14:tracePt t="48787" x="2625725" y="5253038"/>
          <p14:tracePt t="48796" x="2625725" y="5262563"/>
          <p14:tracePt t="48803" x="2625725" y="5270500"/>
          <p14:tracePt t="48812" x="2625725" y="5280025"/>
          <p14:tracePt t="48819" x="2625725" y="5289550"/>
          <p14:tracePt t="48828" x="2625725" y="5299075"/>
          <p14:tracePt t="48836" x="2625725" y="5316538"/>
          <p14:tracePt t="48844" x="2625725" y="5326063"/>
          <p14:tracePt t="48851" x="2625725" y="5335588"/>
          <p14:tracePt t="48867" x="2625725" y="5353050"/>
          <p14:tracePt t="48875" x="2616200" y="5372100"/>
          <p14:tracePt t="48884" x="2616200" y="5380038"/>
          <p14:tracePt t="48891" x="2598738" y="5416550"/>
          <p14:tracePt t="48901" x="2598738" y="5426075"/>
          <p14:tracePt t="48907" x="2579688" y="5453063"/>
          <p14:tracePt t="48917" x="2570163" y="5472113"/>
          <p14:tracePt t="48934" x="2543175" y="5526088"/>
          <p14:tracePt t="48948" x="2525713" y="5562600"/>
          <p14:tracePt t="48955" x="2516188" y="5581650"/>
          <p14:tracePt t="48963" x="2498725" y="5626100"/>
          <p14:tracePt t="48971" x="2489200" y="5635625"/>
          <p14:tracePt t="48980" x="2479675" y="5645150"/>
          <p14:tracePt t="48987" x="2479675" y="5654675"/>
          <p14:tracePt t="48995" x="2479675" y="5672138"/>
          <p14:tracePt t="49068" x="2479675" y="5681663"/>
          <p14:tracePt t="49076" x="2470150" y="5699125"/>
          <p14:tracePt t="49091" x="2470150" y="5708650"/>
          <p14:tracePt t="49107" x="2452688" y="5727700"/>
          <p14:tracePt t="49131" x="2452688" y="5735638"/>
          <p14:tracePt t="49179" x="2452688" y="5745163"/>
          <p14:tracePt t="49979" x="2452688" y="5754688"/>
          <p14:tracePt t="49987" x="2452688" y="5772150"/>
          <p14:tracePt t="49995" x="2452688" y="5781675"/>
          <p14:tracePt t="50003" x="2452688" y="5791200"/>
          <p14:tracePt t="50019" x="2452688" y="5818188"/>
          <p14:tracePt t="50027" x="2452688" y="5827713"/>
          <p14:tracePt t="50043" x="2452688" y="5837238"/>
          <p14:tracePt t="50051" x="2452688" y="5854700"/>
          <p14:tracePt t="50067" x="2452688" y="5864225"/>
          <p14:tracePt t="50179" x="2443163" y="5873750"/>
          <p14:tracePt t="50316" x="2443163" y="5881688"/>
          <p14:tracePt t="50324" x="2452688" y="5881688"/>
          <p14:tracePt t="50332" x="2479675" y="5881688"/>
          <p14:tracePt t="50338" x="2506663" y="5881688"/>
          <p14:tracePt t="50346" x="2525713" y="5881688"/>
          <p14:tracePt t="50354" x="2543175" y="5881688"/>
          <p14:tracePt t="50362" x="2552700" y="5881688"/>
          <p14:tracePt t="50370" x="2562225" y="5881688"/>
          <p14:tracePt t="50378" x="2570163" y="5881688"/>
          <p14:tracePt t="50386" x="2579688" y="5881688"/>
          <p14:tracePt t="50402" x="2589213" y="5881688"/>
          <p14:tracePt t="50419" x="2606675" y="5881688"/>
          <p14:tracePt t="50964" x="2606675" y="5900738"/>
          <p14:tracePt t="51019" x="2589213" y="5900738"/>
          <p14:tracePt t="52139" x="2570163" y="5900738"/>
          <p14:tracePt t="52155" x="2562225" y="5891213"/>
          <p14:tracePt t="52163" x="2543175" y="5891213"/>
          <p14:tracePt t="52171" x="2543175" y="5881688"/>
          <p14:tracePt t="52187" x="2533650" y="5881688"/>
          <p14:tracePt t="52195" x="2516188" y="5873750"/>
          <p14:tracePt t="52203" x="2498725" y="5864225"/>
          <p14:tracePt t="52211" x="2479675" y="5854700"/>
          <p14:tracePt t="52219" x="2452688" y="5854700"/>
          <p14:tracePt t="52227" x="2433638" y="5854700"/>
          <p14:tracePt t="52235" x="2389188" y="5854700"/>
          <p14:tracePt t="52243" x="2360613" y="5845175"/>
          <p14:tracePt t="52251" x="2333625" y="5845175"/>
          <p14:tracePt t="52259" x="2297113" y="5845175"/>
          <p14:tracePt t="52267" x="2260600" y="5845175"/>
          <p14:tracePt t="52275" x="2243138" y="5845175"/>
          <p14:tracePt t="52284" x="2233613" y="5845175"/>
          <p14:tracePt t="52291" x="2206625" y="5845175"/>
          <p14:tracePt t="52300" x="2187575" y="5845175"/>
          <p14:tracePt t="52307" x="2170113" y="5845175"/>
          <p14:tracePt t="52317" x="2151063" y="5837238"/>
          <p14:tracePt t="52333" x="2124075" y="5837238"/>
          <p14:tracePt t="52339" x="2114550" y="5837238"/>
          <p14:tracePt t="52348" x="2097088" y="5827713"/>
          <p14:tracePt t="52355" x="2097088" y="5818188"/>
          <p14:tracePt t="52363" x="2087563" y="5818188"/>
          <p14:tracePt t="52371" x="2078038" y="5818188"/>
          <p14:tracePt t="52499" x="2070100" y="5818188"/>
          <p14:tracePt t="52532" x="2060575" y="5808663"/>
          <p14:tracePt t="52540" x="2033588" y="5800725"/>
          <p14:tracePt t="52548" x="2005013" y="5764213"/>
          <p14:tracePt t="52555" x="1968500" y="5745163"/>
          <p14:tracePt t="52563" x="1931988" y="5708650"/>
          <p14:tracePt t="52571" x="1895475" y="5691188"/>
          <p14:tracePt t="52579" x="1841500" y="5672138"/>
          <p14:tracePt t="52587" x="1795463" y="5645150"/>
          <p14:tracePt t="52596" x="1751013" y="5626100"/>
          <p14:tracePt t="52603" x="1731963" y="5608638"/>
          <p14:tracePt t="52611" x="1714500" y="5599113"/>
          <p14:tracePt t="52621" x="1704975" y="5589588"/>
          <p14:tracePt t="52627" x="1685925" y="5572125"/>
          <p14:tracePt t="52637" x="1677988" y="5562600"/>
          <p14:tracePt t="52643" x="1668463" y="5554663"/>
          <p14:tracePt t="52660" x="1658938" y="5545138"/>
          <p14:tracePt t="52667" x="1658938" y="5535613"/>
          <p14:tracePt t="52692" x="1649413" y="5526088"/>
          <p14:tracePt t="52707" x="1649413" y="5518150"/>
          <p14:tracePt t="52717" x="1641475" y="5489575"/>
          <p14:tracePt t="52724" x="1631950" y="5481638"/>
          <p14:tracePt t="52733" x="1631950" y="5472113"/>
          <p14:tracePt t="52739" x="1631950" y="5445125"/>
          <p14:tracePt t="52747" x="1631950" y="5426075"/>
          <p14:tracePt t="52754" x="1631950" y="5399088"/>
          <p14:tracePt t="52762" x="1631950" y="5372100"/>
          <p14:tracePt t="52770" x="1631950" y="5343525"/>
          <p14:tracePt t="52778" x="1641475" y="5299075"/>
          <p14:tracePt t="52786" x="1649413" y="5280025"/>
          <p14:tracePt t="52794" x="1677988" y="5233988"/>
          <p14:tracePt t="52802" x="1685925" y="5226050"/>
          <p14:tracePt t="52810" x="1695450" y="5197475"/>
          <p14:tracePt t="52818" x="1714500" y="5170488"/>
          <p14:tracePt t="52826" x="1731963" y="5153025"/>
          <p14:tracePt t="52834" x="1741488" y="5143500"/>
          <p14:tracePt t="52842" x="1758950" y="5126038"/>
          <p14:tracePt t="52850" x="1787525" y="5106988"/>
          <p14:tracePt t="52858" x="1804988" y="5097463"/>
          <p14:tracePt t="52866" x="1814513" y="5097463"/>
          <p14:tracePt t="52874" x="1831975" y="5089525"/>
          <p14:tracePt t="52883" x="1851025" y="5089525"/>
          <p14:tracePt t="52890" x="1868488" y="5089525"/>
          <p14:tracePt t="52906" x="1878013" y="5089525"/>
          <p14:tracePt t="52915" x="1887538" y="5089525"/>
          <p14:tracePt t="52933" x="1924050" y="5097463"/>
          <p14:tracePt t="52939" x="1931988" y="5106988"/>
          <p14:tracePt t="52947" x="1931988" y="5116513"/>
          <p14:tracePt t="52955" x="1951038" y="5133975"/>
          <p14:tracePt t="52963" x="1960563" y="5153025"/>
          <p14:tracePt t="52971" x="1968500" y="5189538"/>
          <p14:tracePt t="52979" x="1987550" y="5207000"/>
          <p14:tracePt t="52987" x="1997075" y="5226050"/>
          <p14:tracePt t="52995" x="1997075" y="5243513"/>
          <p14:tracePt t="53003" x="1997075" y="5280025"/>
          <p14:tracePt t="53011" x="1997075" y="5289550"/>
          <p14:tracePt t="53019" x="1997075" y="5299075"/>
          <p14:tracePt t="53027" x="1997075" y="5326063"/>
          <p14:tracePt t="53035" x="1997075" y="5343525"/>
          <p14:tracePt t="53043" x="1997075" y="5372100"/>
          <p14:tracePt t="53051" x="1997075" y="5380038"/>
          <p14:tracePt t="53059" x="1997075" y="5399088"/>
          <p14:tracePt t="53066" x="1997075" y="5408613"/>
          <p14:tracePt t="53075" x="1987550" y="5426075"/>
          <p14:tracePt t="53091" x="1968500" y="5435600"/>
          <p14:tracePt t="53099" x="1960563" y="5445125"/>
          <p14:tracePt t="53116" x="1951038" y="5445125"/>
          <p14:tracePt t="53123" x="1941513" y="5453063"/>
          <p14:tracePt t="53133" x="1931988" y="5453063"/>
          <p14:tracePt t="53147" x="1914525" y="5462588"/>
          <p14:tracePt t="53380" x="1905000" y="5453063"/>
          <p14:tracePt t="53387" x="1914525" y="5435600"/>
          <p14:tracePt t="53396" x="1924050" y="5416550"/>
          <p14:tracePt t="53403" x="1951038" y="5399088"/>
          <p14:tracePt t="53411" x="1968500" y="5380038"/>
          <p14:tracePt t="53419" x="1987550" y="5343525"/>
          <p14:tracePt t="53427" x="1987550" y="5316538"/>
          <p14:tracePt t="53437" x="1987550" y="5299075"/>
          <p14:tracePt t="53443" x="1997075" y="5262563"/>
          <p14:tracePt t="53452" x="2005013" y="5253038"/>
          <p14:tracePt t="53459" x="2005013" y="5226050"/>
          <p14:tracePt t="53467" x="2005013" y="5207000"/>
          <p14:tracePt t="53476" x="2005013" y="5189538"/>
          <p14:tracePt t="53483" x="2005013" y="5180013"/>
          <p14:tracePt t="53500" x="2005013" y="5170488"/>
          <p14:tracePt t="53518" x="2005013" y="5153025"/>
          <p14:tracePt t="53523" x="2005013" y="5143500"/>
          <p14:tracePt t="53539" x="2005013" y="5133975"/>
          <p14:tracePt t="53555" x="2005013" y="5116513"/>
          <p14:tracePt t="53563" x="1987550" y="5097463"/>
          <p14:tracePt t="53571" x="1968500" y="5097463"/>
          <p14:tracePt t="53579" x="1960563" y="5097463"/>
          <p14:tracePt t="53587" x="1914525" y="5089525"/>
          <p14:tracePt t="53603" x="1905000" y="5089525"/>
          <p14:tracePt t="53611" x="1887538" y="5089525"/>
          <p14:tracePt t="53619" x="1868488" y="5080000"/>
          <p14:tracePt t="53651" x="1860550" y="5070475"/>
          <p14:tracePt t="53667" x="1831975" y="5060950"/>
          <p14:tracePt t="53683" x="1824038" y="5053013"/>
          <p14:tracePt t="53699" x="1824038" y="5043488"/>
          <p14:tracePt t="53716" x="1814513" y="5043488"/>
          <p14:tracePt t="53723" x="1804988" y="5043488"/>
          <p14:tracePt t="53734" x="1795463" y="5043488"/>
          <p14:tracePt t="53739" x="1787525" y="5033963"/>
          <p14:tracePt t="53884" x="1778000" y="5024438"/>
          <p14:tracePt t="53891" x="1778000" y="5016500"/>
          <p14:tracePt t="53907" x="1778000" y="5006975"/>
          <p14:tracePt t="53916" x="1778000" y="4997450"/>
          <p14:tracePt t="53923" x="1778000" y="4987925"/>
          <p14:tracePt t="53934" x="1778000" y="4979988"/>
          <p14:tracePt t="53939" x="1778000" y="4970463"/>
          <p14:tracePt t="53949" x="1778000" y="4960938"/>
          <p14:tracePt t="53955" x="1778000" y="4943475"/>
          <p14:tracePt t="53963" x="1778000" y="4933950"/>
          <p14:tracePt t="53971" x="1778000" y="4924425"/>
          <p14:tracePt t="55283" x="1768475" y="4897438"/>
          <p14:tracePt t="55299" x="1768475" y="4887913"/>
          <p14:tracePt t="55316" x="1768475" y="4878388"/>
          <p14:tracePt t="55323" x="1768475" y="4860925"/>
          <p14:tracePt t="55338" x="1768475" y="4841875"/>
          <p14:tracePt t="55354" x="1768475" y="4833938"/>
          <p14:tracePt t="55362" x="1768475" y="4824413"/>
          <p14:tracePt t="55379" x="1768475" y="4814888"/>
          <p14:tracePt t="55395" x="1768475" y="4805363"/>
          <p14:tracePt t="55411" x="1768475" y="4797425"/>
          <p14:tracePt t="55427" x="1768475" y="4778375"/>
          <p14:tracePt t="55435" x="1768475" y="4768850"/>
          <p14:tracePt t="55531" x="1758950" y="4760913"/>
          <p14:tracePt t="55551" x="1751013" y="4760913"/>
          <p14:tracePt t="55554" x="1741488" y="4768850"/>
          <p14:tracePt t="55562" x="1731963" y="4778375"/>
          <p14:tracePt t="55578" x="1722438" y="4787900"/>
          <p14:tracePt t="55586" x="1714500" y="4797425"/>
          <p14:tracePt t="55892" x="1714500" y="4805363"/>
          <p14:tracePt t="55931" x="1722438" y="4805363"/>
          <p14:tracePt t="55940" x="1741488" y="4805363"/>
          <p14:tracePt t="55948" x="1758950" y="4805363"/>
          <p14:tracePt t="55964" x="1768475" y="4805363"/>
          <p14:tracePt t="55980" x="1804988" y="4805363"/>
          <p14:tracePt t="55987" x="1814513" y="4805363"/>
          <p14:tracePt t="56003" x="1824038" y="4805363"/>
          <p14:tracePt t="56011" x="1831975" y="4797425"/>
          <p14:tracePt t="56051" x="1841500" y="4797425"/>
          <p14:tracePt t="56291" x="1851025" y="4797425"/>
          <p14:tracePt t="56300" x="1878013" y="4797425"/>
          <p14:tracePt t="56315" x="1887538" y="4797425"/>
          <p14:tracePt t="56330" x="1895475" y="4797425"/>
          <p14:tracePt t="56338" x="1905000" y="4797425"/>
          <p14:tracePt t="56346" x="1914525" y="4797425"/>
          <p14:tracePt t="56371" x="1924050" y="4797425"/>
          <p14:tracePt t="56380" x="1931988" y="4797425"/>
          <p14:tracePt t="56387" x="1960563" y="4797425"/>
          <p14:tracePt t="56396" x="1968500" y="4797425"/>
          <p14:tracePt t="56403" x="1978025" y="4797425"/>
          <p14:tracePt t="56412" x="2014538" y="4797425"/>
          <p14:tracePt t="56427" x="2033588" y="4797425"/>
          <p14:tracePt t="56435" x="2041525" y="4797425"/>
          <p14:tracePt t="56444" x="2051050" y="4797425"/>
          <p14:tracePt t="56451" x="2078038" y="4797425"/>
          <p14:tracePt t="56468" x="2087563" y="4797425"/>
          <p14:tracePt t="56596" x="2097088" y="4797425"/>
          <p14:tracePt t="56644" x="2114550" y="4797425"/>
          <p14:tracePt t="56660" x="2124075" y="4797425"/>
          <p14:tracePt t="56667" x="2133600" y="4797425"/>
          <p14:tracePt t="56676" x="2143125" y="4805363"/>
          <p14:tracePt t="56699" x="2151063" y="4814888"/>
          <p14:tracePt t="56732" x="2170113" y="4833938"/>
          <p14:tracePt t="56748" x="2170113" y="4841875"/>
          <p14:tracePt t="56755" x="2179638" y="4841875"/>
          <p14:tracePt t="56764" x="2197100" y="4841875"/>
          <p14:tracePt t="56771" x="2206625" y="4841875"/>
          <p14:tracePt t="56780" x="2214563" y="4841875"/>
          <p14:tracePt t="56788" x="2224088" y="4841875"/>
          <p14:tracePt t="56796" x="2233613" y="4841875"/>
          <p14:tracePt t="56803" x="2260600" y="4841875"/>
          <p14:tracePt t="56827" x="2270125" y="4833938"/>
          <p14:tracePt t="56851" x="2279650" y="4833938"/>
          <p14:tracePt t="57059" x="2287588" y="4833938"/>
          <p14:tracePt t="57067" x="2297113" y="4841875"/>
          <p14:tracePt t="57091" x="2306638" y="4860925"/>
          <p14:tracePt t="57116" x="2316163" y="4860925"/>
          <p14:tracePt t="57123" x="2316163" y="4870450"/>
          <p14:tracePt t="57132" x="2316163" y="4878388"/>
          <p14:tracePt t="57139" x="2324100" y="4887913"/>
          <p14:tracePt t="57149" x="2333625" y="4897438"/>
          <p14:tracePt t="57163" x="2343150" y="4906963"/>
          <p14:tracePt t="57180" x="2352675" y="4914900"/>
          <p14:tracePt t="57196" x="2360613" y="4924425"/>
          <p14:tracePt t="57203" x="2370138" y="4924425"/>
          <p14:tracePt t="57211" x="2370138" y="4933950"/>
          <p14:tracePt t="57227" x="2379663" y="4943475"/>
          <p14:tracePt t="57299" x="2397125" y="4943475"/>
          <p14:tracePt t="57307" x="2406650" y="4943475"/>
          <p14:tracePt t="57315" x="2425700" y="4960938"/>
          <p14:tracePt t="57332" x="2452688" y="4960938"/>
          <p14:tracePt t="57339" x="2470150" y="4960938"/>
          <p14:tracePt t="57349" x="2506663" y="4960938"/>
          <p14:tracePt t="57355" x="2543175" y="4960938"/>
          <p14:tracePt t="57363" x="2570163" y="4960938"/>
          <p14:tracePt t="57371" x="2606675" y="4960938"/>
          <p14:tracePt t="57379" x="2652713" y="4960938"/>
          <p14:tracePt t="57387" x="2689225" y="4960938"/>
          <p14:tracePt t="57395" x="2708275" y="4960938"/>
          <p14:tracePt t="57403" x="2752725" y="4960938"/>
          <p14:tracePt t="57411" x="2771775" y="4951413"/>
          <p14:tracePt t="57419" x="2817813" y="4943475"/>
          <p14:tracePt t="57427" x="2844800" y="4914900"/>
          <p14:tracePt t="57435" x="2862263" y="4906963"/>
          <p14:tracePt t="57443" x="2898775" y="4906963"/>
          <p14:tracePt t="57452" x="2917825" y="4897438"/>
          <p14:tracePt t="57459" x="2954338" y="4887913"/>
          <p14:tracePt t="57468" x="2971800" y="4887913"/>
          <p14:tracePt t="57475" x="2998788" y="4878388"/>
          <p14:tracePt t="57483" x="3008313" y="4870450"/>
          <p14:tracePt t="57491" x="3017838" y="4870450"/>
          <p14:tracePt t="57500" x="3027363" y="4870450"/>
          <p14:tracePt t="57507" x="3035300" y="4860925"/>
          <p14:tracePt t="57531" x="3054350" y="4851400"/>
          <p14:tracePt t="57899" x="3081338" y="4851400"/>
          <p14:tracePt t="57907" x="3100388" y="4851400"/>
          <p14:tracePt t="57915" x="3144838" y="4851400"/>
          <p14:tracePt t="57923" x="3181350" y="4841875"/>
          <p14:tracePt t="57933" x="3227388" y="4841875"/>
          <p14:tracePt t="57939" x="3273425" y="4833938"/>
          <p14:tracePt t="57949" x="3309938" y="4824413"/>
          <p14:tracePt t="57955" x="3363913" y="4824413"/>
          <p14:tracePt t="57964" x="3427413" y="4824413"/>
          <p14:tracePt t="57971" x="3500438" y="4824413"/>
          <p14:tracePt t="57979" x="3536950" y="4824413"/>
          <p14:tracePt t="57987" x="3563938" y="4824413"/>
          <p14:tracePt t="57995" x="3582988" y="4824413"/>
          <p14:tracePt t="58003" x="3600450" y="4824413"/>
          <p14:tracePt t="58011" x="3609975" y="4814888"/>
          <p14:tracePt t="58027" x="3619500" y="4814888"/>
          <p14:tracePt t="58620" x="3629025" y="4805363"/>
          <p14:tracePt t="58627" x="3636963" y="4797425"/>
          <p14:tracePt t="58748" x="3646488" y="4797425"/>
          <p14:tracePt t="58756" x="3646488" y="4814888"/>
          <p14:tracePt t="58765" x="3646488" y="4833938"/>
          <p14:tracePt t="58780" x="3646488" y="4851400"/>
          <p14:tracePt t="58787" x="3646488" y="4860925"/>
          <p14:tracePt t="58796" x="3636963" y="4870450"/>
          <p14:tracePt t="58916" x="3646488" y="4870450"/>
          <p14:tracePt t="58923" x="3656013" y="4851400"/>
          <p14:tracePt t="58940" x="3665538" y="4833938"/>
          <p14:tracePt t="58949" x="3665538" y="4824413"/>
          <p14:tracePt t="58964" x="3683000" y="4814888"/>
          <p14:tracePt t="58971" x="3692525" y="4805363"/>
          <p14:tracePt t="59211" x="3702050" y="4797425"/>
          <p14:tracePt t="59228" x="3709988" y="4797425"/>
          <p14:tracePt t="59235" x="3729038" y="4797425"/>
          <p14:tracePt t="59251" x="3765550" y="4797425"/>
          <p14:tracePt t="59259" x="3783013" y="4797425"/>
          <p14:tracePt t="59268" x="3819525" y="4797425"/>
          <p14:tracePt t="59275" x="3875088" y="4797425"/>
          <p14:tracePt t="59283" x="3902075" y="4797425"/>
          <p14:tracePt t="59291" x="3938588" y="4797425"/>
          <p14:tracePt t="59299" x="3984625" y="4797425"/>
          <p14:tracePt t="59307" x="4038600" y="4797425"/>
          <p14:tracePt t="59314" x="4065588" y="4797425"/>
          <p14:tracePt t="59323" x="4094163" y="4797425"/>
          <p14:tracePt t="59332" x="4121150" y="4797425"/>
          <p14:tracePt t="59339" x="4138613" y="4797425"/>
          <p14:tracePt t="59348" x="4148138" y="4797425"/>
          <p14:tracePt t="59355" x="4165600" y="4797425"/>
          <p14:tracePt t="59363" x="4175125" y="4797425"/>
          <p14:tracePt t="59371" x="4194175" y="4797425"/>
          <p14:tracePt t="59379" x="4221163" y="4797425"/>
          <p14:tracePt t="59386" x="4238625" y="4797425"/>
          <p14:tracePt t="59395" x="4267200" y="4797425"/>
          <p14:tracePt t="59402" x="4284663" y="4797425"/>
          <p14:tracePt t="59411" x="4311650" y="4833938"/>
          <p14:tracePt t="59418" x="4330700" y="4841875"/>
          <p14:tracePt t="59426" x="4340225" y="4851400"/>
          <p14:tracePt t="59434" x="4348163" y="4860925"/>
          <p14:tracePt t="59442" x="4367213" y="4887913"/>
          <p14:tracePt t="59466" x="4367213" y="4906963"/>
          <p14:tracePt t="59475" x="4376738" y="4906963"/>
          <p14:tracePt t="59482" x="4376738" y="4924425"/>
          <p14:tracePt t="59490" x="4376738" y="4951413"/>
          <p14:tracePt t="59500" x="4376738" y="4970463"/>
          <p14:tracePt t="59507" x="4376738" y="5006975"/>
          <p14:tracePt t="59517" x="4376738" y="5043488"/>
          <p14:tracePt t="59523" x="4376738" y="5080000"/>
          <p14:tracePt t="59534" x="4376738" y="5153025"/>
          <p14:tracePt t="59540" x="4376738" y="5180013"/>
          <p14:tracePt t="59550" x="4376738" y="5233988"/>
          <p14:tracePt t="59554" x="4376738" y="5289550"/>
          <p14:tracePt t="59562" x="4367213" y="5335588"/>
          <p14:tracePt t="59570" x="4340225" y="5380038"/>
          <p14:tracePt t="59578" x="4303713" y="5435600"/>
          <p14:tracePt t="59586" x="4284663" y="5462588"/>
          <p14:tracePt t="59594" x="4267200" y="5508625"/>
          <p14:tracePt t="59602" x="4230688" y="5554663"/>
          <p14:tracePt t="59610" x="4211638" y="5562600"/>
          <p14:tracePt t="59618" x="4194175" y="5581650"/>
          <p14:tracePt t="59626" x="4148138" y="5599113"/>
          <p14:tracePt t="59634" x="4129088" y="5608638"/>
          <p14:tracePt t="59642" x="4084638" y="5626100"/>
          <p14:tracePt t="59650" x="4029075" y="5626100"/>
          <p14:tracePt t="59659" x="4002088" y="5635625"/>
          <p14:tracePt t="59666" x="3956050" y="5635625"/>
          <p14:tracePt t="59674" x="3892550" y="5635625"/>
          <p14:tracePt t="59682" x="3810000" y="5635625"/>
          <p14:tracePt t="59690" x="3719513" y="5635625"/>
          <p14:tracePt t="59699" x="3573463" y="5635625"/>
          <p14:tracePt t="59706" x="3463925" y="5635625"/>
          <p14:tracePt t="59716" x="3317875" y="5599113"/>
          <p14:tracePt t="59723" x="3190875" y="5554663"/>
          <p14:tracePt t="59732" x="3071813" y="5499100"/>
          <p14:tracePt t="59739" x="2954338" y="5435600"/>
          <p14:tracePt t="59749" x="2852738" y="5399088"/>
          <p14:tracePt t="59755" x="2771775" y="5353050"/>
          <p14:tracePt t="59763" x="2708275" y="5299075"/>
          <p14:tracePt t="59771" x="2662238" y="5253038"/>
          <p14:tracePt t="59779" x="2606675" y="5207000"/>
          <p14:tracePt t="59787" x="2589213" y="5160963"/>
          <p14:tracePt t="59795" x="2552700" y="5106988"/>
          <p14:tracePt t="59803" x="2498725" y="5016500"/>
          <p14:tracePt t="59813" x="2470150" y="4914900"/>
          <p14:tracePt t="59820" x="2406650" y="4797425"/>
          <p14:tracePt t="59827" x="2379663" y="4705350"/>
          <p14:tracePt t="59835" x="2324100" y="4568825"/>
          <p14:tracePt t="59843" x="2251075" y="4432300"/>
          <p14:tracePt t="59851" x="2187575" y="4286250"/>
          <p14:tracePt t="59859" x="2143125" y="4149725"/>
          <p14:tracePt t="59869" x="2087563" y="4040188"/>
          <p14:tracePt t="59875" x="2041525" y="3903663"/>
          <p14:tracePt t="59884" x="2014538" y="3811588"/>
          <p14:tracePt t="59890" x="1987550" y="3675063"/>
          <p14:tracePt t="59899" x="1968500" y="3565525"/>
          <p14:tracePt t="59907" x="1968500" y="3455988"/>
          <p14:tracePt t="59915" x="1968500" y="3292475"/>
          <p14:tracePt t="59923" x="1968500" y="3182938"/>
          <p14:tracePt t="59932" x="1978025" y="3036888"/>
          <p14:tracePt t="59939" x="2024063" y="2881313"/>
          <p14:tracePt t="59949" x="2097088" y="2717800"/>
          <p14:tracePt t="59955" x="2170113" y="2581275"/>
          <p14:tracePt t="59963" x="2243138" y="2498725"/>
          <p14:tracePt t="59971" x="2316163" y="2398713"/>
          <p14:tracePt t="59979" x="2416175" y="2298700"/>
          <p14:tracePt t="59987" x="2489200" y="2225675"/>
          <p14:tracePt t="59995" x="2616200" y="2152650"/>
          <p14:tracePt t="60003" x="2716213" y="2097088"/>
          <p14:tracePt t="60011" x="2871788" y="2070100"/>
          <p14:tracePt t="60019" x="3035300" y="2024063"/>
          <p14:tracePt t="60027" x="3200400" y="2006600"/>
          <p14:tracePt t="60035" x="3363913" y="1987550"/>
          <p14:tracePt t="60043" x="3546475" y="1987550"/>
          <p14:tracePt t="60051" x="3709988" y="1987550"/>
          <p14:tracePt t="60059" x="3875088" y="2016125"/>
          <p14:tracePt t="60067" x="3984625" y="2043113"/>
          <p14:tracePt t="60086" x="4202113" y="2189163"/>
          <p14:tracePt t="60091" x="4311650" y="2289175"/>
          <p14:tracePt t="60098" x="4394200" y="2408238"/>
          <p14:tracePt t="60107" x="4457700" y="2525713"/>
          <p14:tracePt t="60116" x="4513263" y="2671763"/>
          <p14:tracePt t="60123" x="4576763" y="2827338"/>
          <p14:tracePt t="60132" x="4630738" y="2973388"/>
          <p14:tracePt t="60139" x="4676775" y="3127375"/>
          <p14:tracePt t="60148" x="4740275" y="3273425"/>
          <p14:tracePt t="60155" x="4803775" y="3429000"/>
          <p14:tracePt t="60163" x="4832350" y="3556000"/>
          <p14:tracePt t="60171" x="4886325" y="3675063"/>
          <p14:tracePt t="60179" x="4932363" y="3775075"/>
          <p14:tracePt t="60187" x="4959350" y="3867150"/>
          <p14:tracePt t="60195" x="4995863" y="3967163"/>
          <p14:tracePt t="60203" x="5014913" y="4057650"/>
          <p14:tracePt t="60211" x="5022850" y="4122738"/>
          <p14:tracePt t="60219" x="5022850" y="4159250"/>
          <p14:tracePt t="60227" x="5022850" y="4213225"/>
          <p14:tracePt t="60235" x="5022850" y="4303713"/>
          <p14:tracePt t="60243" x="4959350" y="4441825"/>
          <p14:tracePt t="60251" x="4895850" y="4578350"/>
          <p14:tracePt t="60259" x="4813300" y="4697413"/>
          <p14:tracePt t="60268" x="4740275" y="4805363"/>
          <p14:tracePt t="60275" x="4613275" y="4970463"/>
          <p14:tracePt t="60283" x="4540250" y="5070475"/>
          <p14:tracePt t="60291" x="4448175" y="5207000"/>
          <p14:tracePt t="60299" x="4376738" y="5307013"/>
          <p14:tracePt t="60307" x="4321175" y="5372100"/>
          <p14:tracePt t="60315" x="4257675" y="5453063"/>
          <p14:tracePt t="60323" x="4221163" y="5499100"/>
          <p14:tracePt t="60332" x="4157663" y="5554663"/>
          <p14:tracePt t="60339" x="4084638" y="5608638"/>
          <p14:tracePt t="60348" x="4011613" y="5645150"/>
          <p14:tracePt t="60355" x="3948113" y="5681663"/>
          <p14:tracePt t="60364" x="3865563" y="5727700"/>
          <p14:tracePt t="60371" x="3783013" y="5754688"/>
          <p14:tracePt t="60379" x="3729038" y="5754688"/>
          <p14:tracePt t="60387" x="3665538" y="5764213"/>
          <p14:tracePt t="60395" x="3609975" y="5791200"/>
          <p14:tracePt t="60403" x="3509963" y="5791200"/>
          <p14:tracePt t="60411" x="3455988" y="5791200"/>
          <p14:tracePt t="60419" x="3400425" y="5791200"/>
          <p14:tracePt t="60427" x="3354388" y="5772150"/>
          <p14:tracePt t="60435" x="3254375" y="5718175"/>
          <p14:tracePt t="60443" x="3171825" y="5662613"/>
          <p14:tracePt t="60451" x="3071813" y="5562600"/>
          <p14:tracePt t="60459" x="2990850" y="5472113"/>
          <p14:tracePt t="60468" x="2881313" y="5343525"/>
          <p14:tracePt t="60475" x="2808288" y="5233988"/>
          <p14:tracePt t="60485" x="2752725" y="5143500"/>
          <p14:tracePt t="60491" x="2725738" y="5043488"/>
          <p14:tracePt t="60498" x="2679700" y="4914900"/>
          <p14:tracePt t="60507" x="2662238" y="4732338"/>
          <p14:tracePt t="60515" x="2652713" y="4595813"/>
          <p14:tracePt t="60523" x="2635250" y="4432300"/>
          <p14:tracePt t="60532" x="2635250" y="4286250"/>
          <p14:tracePt t="60539" x="2635250" y="4159250"/>
          <p14:tracePt t="60549" x="2635250" y="4021138"/>
          <p14:tracePt t="60555" x="2635250" y="3894138"/>
          <p14:tracePt t="60563" x="2635250" y="3767138"/>
          <p14:tracePt t="60571" x="2635250" y="3665538"/>
          <p14:tracePt t="60579" x="2635250" y="3575050"/>
          <p14:tracePt t="60587" x="2635250" y="3502025"/>
          <p14:tracePt t="60595" x="2643188" y="3392488"/>
          <p14:tracePt t="60603" x="2671763" y="3282950"/>
          <p14:tracePt t="60611" x="2698750" y="3182938"/>
          <p14:tracePt t="60619" x="2708275" y="3109913"/>
          <p14:tracePt t="60627" x="2752725" y="3027363"/>
          <p14:tracePt t="60635" x="2781300" y="2946400"/>
          <p14:tracePt t="60643" x="2798763" y="2881313"/>
          <p14:tracePt t="60651" x="2835275" y="2817813"/>
          <p14:tracePt t="60659" x="2881313" y="2754313"/>
          <p14:tracePt t="60668" x="2898775" y="2727325"/>
          <p14:tracePt t="60675" x="2925763" y="2690813"/>
          <p14:tracePt t="60685" x="2962275" y="2662238"/>
          <p14:tracePt t="60691" x="2981325" y="2644775"/>
          <p14:tracePt t="60698" x="3035300" y="2608263"/>
          <p14:tracePt t="60707" x="3100388" y="2581275"/>
          <p14:tracePt t="60716" x="3163888" y="2562225"/>
          <p14:tracePt t="60723" x="3244850" y="2535238"/>
          <p14:tracePt t="60732" x="3354388" y="2517775"/>
          <p14:tracePt t="60739" x="3436938" y="2481263"/>
          <p14:tracePt t="60748" x="3527425" y="2462213"/>
          <p14:tracePt t="60755" x="3619500" y="2462213"/>
          <p14:tracePt t="60765" x="3729038" y="2462213"/>
          <p14:tracePt t="60771" x="3838575" y="2462213"/>
          <p14:tracePt t="60779" x="3948113" y="2462213"/>
          <p14:tracePt t="60787" x="4038600" y="2462213"/>
          <p14:tracePt t="60795" x="4129088" y="2462213"/>
          <p14:tracePt t="60803" x="4230688" y="2462213"/>
          <p14:tracePt t="60811" x="4284663" y="2462213"/>
          <p14:tracePt t="60819" x="4357688" y="2481263"/>
          <p14:tracePt t="60827" x="4403725" y="2489200"/>
          <p14:tracePt t="60835" x="4484688" y="2544763"/>
          <p14:tracePt t="60843" x="4549775" y="2589213"/>
          <p14:tracePt t="60851" x="4594225" y="2635250"/>
          <p14:tracePt t="60859" x="4667250" y="2698750"/>
          <p14:tracePt t="60869" x="4703763" y="2754313"/>
          <p14:tracePt t="60875" x="4749800" y="2817813"/>
          <p14:tracePt t="60882" x="4776788" y="2881313"/>
          <p14:tracePt t="60890" x="4795838" y="2909888"/>
          <p14:tracePt t="60898" x="4803775" y="2927350"/>
          <p14:tracePt t="60906" x="4813300" y="2936875"/>
          <p14:tracePt t="60914" x="4813300" y="2954338"/>
          <p14:tracePt t="60922" x="4822825" y="2954338"/>
          <p14:tracePt t="61027" x="4832350" y="2963863"/>
          <p14:tracePt t="61043" x="4832350" y="2973388"/>
          <p14:tracePt t="61051" x="4832350" y="2990850"/>
          <p14:tracePt t="61059" x="4832350" y="3000375"/>
          <p14:tracePt t="61075" x="4832350" y="3017838"/>
          <p14:tracePt t="61103" x="4832350" y="3036888"/>
          <p14:tracePt t="61123" x="4840288" y="3046413"/>
          <p14:tracePt t="61139" x="4840288" y="3054350"/>
          <p14:tracePt t="61186" x="4840288" y="3073400"/>
          <p14:tracePt t="62050" x="4840288" y="3090863"/>
          <p14:tracePt t="62058" x="4840288" y="3100388"/>
          <p14:tracePt t="62066" x="4849813" y="3119438"/>
          <p14:tracePt t="62074" x="4859338" y="3119438"/>
          <p14:tracePt t="62100" x="4876800" y="3136900"/>
          <p14:tracePt t="62139" x="4876800" y="3155950"/>
          <p14:tracePt t="62155" x="4876800" y="3163888"/>
          <p14:tracePt t="62163" x="4876800" y="3173413"/>
          <p14:tracePt t="62203" x="4876800" y="3182938"/>
          <p14:tracePt t="62227" x="4886325" y="3200400"/>
          <p14:tracePt t="66252" x="4895850" y="3209925"/>
          <p14:tracePt t="66276" x="4905375" y="3209925"/>
          <p14:tracePt t="66683" x="4932363" y="3209925"/>
          <p14:tracePt t="66691" x="4986338" y="3192463"/>
          <p14:tracePt t="66699" x="5049838" y="3182938"/>
          <p14:tracePt t="66707" x="5159375" y="3155950"/>
          <p14:tracePt t="66715" x="5260975" y="3127375"/>
          <p14:tracePt t="66723" x="5441950" y="3082925"/>
          <p14:tracePt t="66732" x="5607050" y="3063875"/>
          <p14:tracePt t="66739" x="5834063" y="3046413"/>
          <p14:tracePt t="66749" x="6126163" y="2990850"/>
          <p14:tracePt t="66755" x="6354763" y="2973388"/>
          <p14:tracePt t="66765" x="6637338" y="2936875"/>
          <p14:tracePt t="66771" x="6964363" y="2873375"/>
          <p14:tracePt t="66780" x="7239000" y="2854325"/>
          <p14:tracePt t="66787" x="7494588" y="2854325"/>
          <p14:tracePt t="66796" x="7721600" y="2854325"/>
          <p14:tracePt t="66803" x="7921625" y="2854325"/>
          <p14:tracePt t="66811" x="8086725" y="2854325"/>
          <p14:tracePt t="66819" x="8250238" y="2854325"/>
          <p14:tracePt t="66827" x="8378825" y="2854325"/>
          <p14:tracePt t="66835" x="8488363" y="2854325"/>
          <p14:tracePt t="66843" x="8559800" y="2854325"/>
          <p14:tracePt t="66851" x="8632825" y="2854325"/>
          <p14:tracePt t="66859" x="8724900" y="2844800"/>
          <p14:tracePt t="66867" x="8778875" y="2844800"/>
          <p14:tracePt t="66875" x="8861425" y="2800350"/>
          <p14:tracePt t="66884" x="8980488" y="2790825"/>
          <p14:tracePt t="66891" x="9070975" y="27908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42AEA-0A65-462F-A8AB-1E046EBCC5B3}"/>
              </a:ext>
            </a:extLst>
          </p:cNvPr>
          <p:cNvSpPr>
            <a:spLocks noGrp="1"/>
          </p:cNvSpPr>
          <p:nvPr>
            <p:ph type="title"/>
          </p:nvPr>
        </p:nvSpPr>
        <p:spPr>
          <a:xfrm>
            <a:off x="366075" y="123420"/>
            <a:ext cx="8229600" cy="1139825"/>
          </a:xfrm>
        </p:spPr>
        <p:txBody>
          <a:bodyPr/>
          <a:lstStyle/>
          <a:p>
            <a:r>
              <a:rPr lang="en-US" altLang="ja-JP" dirty="0"/>
              <a:t>Uniprocessor Performance improvement of uniprocessors</a:t>
            </a:r>
            <a:endParaRPr kumimoji="1" lang="ja-JP" altLang="en-US" dirty="0"/>
          </a:p>
        </p:txBody>
      </p:sp>
      <p:sp>
        <p:nvSpPr>
          <p:cNvPr id="3" name="SmartArt プレースホルダー 2">
            <a:extLst>
              <a:ext uri="{FF2B5EF4-FFF2-40B4-BE49-F238E27FC236}">
                <a16:creationId xmlns:a16="http://schemas.microsoft.com/office/drawing/2014/main" id="{D274DD81-D864-4F41-8AEA-504D84C4DDB9}"/>
              </a:ext>
            </a:extLst>
          </p:cNvPr>
          <p:cNvSpPr>
            <a:spLocks noGrp="1"/>
          </p:cNvSpPr>
          <p:nvPr>
            <p:ph type="dgm" idx="1"/>
          </p:nvPr>
        </p:nvSpPr>
        <p:spPr/>
      </p:sp>
      <p:pic>
        <p:nvPicPr>
          <p:cNvPr id="4" name="図 3">
            <a:extLst>
              <a:ext uri="{FF2B5EF4-FFF2-40B4-BE49-F238E27FC236}">
                <a16:creationId xmlns:a16="http://schemas.microsoft.com/office/drawing/2014/main" id="{6922D227-8AEA-4DCD-B2AC-3767A8801A92}"/>
              </a:ext>
            </a:extLst>
          </p:cNvPr>
          <p:cNvPicPr>
            <a:picLocks noChangeAspect="1"/>
          </p:cNvPicPr>
          <p:nvPr/>
        </p:nvPicPr>
        <p:blipFill>
          <a:blip r:embed="rId5"/>
          <a:stretch>
            <a:fillRect/>
          </a:stretch>
        </p:blipFill>
        <p:spPr>
          <a:xfrm>
            <a:off x="-301403" y="928279"/>
            <a:ext cx="9564555" cy="5380062"/>
          </a:xfrm>
          <a:prstGeom prst="rect">
            <a:avLst/>
          </a:prstGeom>
        </p:spPr>
      </p:pic>
      <p:cxnSp>
        <p:nvCxnSpPr>
          <p:cNvPr id="7" name="直線矢印コネクタ 6">
            <a:extLst>
              <a:ext uri="{FF2B5EF4-FFF2-40B4-BE49-F238E27FC236}">
                <a16:creationId xmlns:a16="http://schemas.microsoft.com/office/drawing/2014/main" id="{F533161C-932C-4FAF-B7FB-A6E899340FAA}"/>
              </a:ext>
            </a:extLst>
          </p:cNvPr>
          <p:cNvCxnSpPr/>
          <p:nvPr/>
        </p:nvCxnSpPr>
        <p:spPr>
          <a:xfrm>
            <a:off x="5152768" y="1626459"/>
            <a:ext cx="389238" cy="5560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DEC04E8-172B-4820-B7EE-2FEC0BD022AC}"/>
              </a:ext>
            </a:extLst>
          </p:cNvPr>
          <p:cNvCxnSpPr/>
          <p:nvPr/>
        </p:nvCxnSpPr>
        <p:spPr>
          <a:xfrm>
            <a:off x="2551670" y="3618310"/>
            <a:ext cx="389238" cy="5560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E782BD4-3C60-470B-B5A7-0DD61FA452A1}"/>
              </a:ext>
            </a:extLst>
          </p:cNvPr>
          <p:cNvSpPr txBox="1"/>
          <p:nvPr/>
        </p:nvSpPr>
        <p:spPr>
          <a:xfrm>
            <a:off x="971600" y="6241633"/>
            <a:ext cx="7624075" cy="338554"/>
          </a:xfrm>
          <a:prstGeom prst="rect">
            <a:avLst/>
          </a:prstGeom>
          <a:noFill/>
        </p:spPr>
        <p:txBody>
          <a:bodyPr wrap="none" rtlCol="0">
            <a:spAutoFit/>
          </a:bodyPr>
          <a:lstStyle/>
          <a:p>
            <a:r>
              <a:rPr lang="en-US" altLang="ja-JP" sz="1600" dirty="0"/>
              <a:t>Hennessy</a:t>
            </a:r>
            <a:r>
              <a:rPr lang="ja-JP" altLang="en-US" sz="1600" dirty="0"/>
              <a:t> </a:t>
            </a:r>
            <a:r>
              <a:rPr lang="en-US" altLang="ja-JP" sz="1600" dirty="0"/>
              <a:t>&amp;</a:t>
            </a:r>
            <a:r>
              <a:rPr lang="ja-JP" altLang="en-US" sz="1600" dirty="0"/>
              <a:t> </a:t>
            </a:r>
            <a:r>
              <a:rPr lang="en-US" altLang="ja-JP" sz="1600" dirty="0"/>
              <a:t>Patterson</a:t>
            </a:r>
            <a:r>
              <a:rPr lang="ja-JP" altLang="en-US" sz="1600" dirty="0"/>
              <a:t> </a:t>
            </a:r>
            <a:r>
              <a:rPr lang="en-US" altLang="ja-JP" sz="1600" dirty="0"/>
              <a:t>“Computer</a:t>
            </a:r>
            <a:r>
              <a:rPr lang="ja-JP" altLang="en-US" sz="1600" dirty="0"/>
              <a:t> </a:t>
            </a:r>
            <a:r>
              <a:rPr lang="en-US" altLang="ja-JP" sz="1600" dirty="0"/>
              <a:t>Architecture</a:t>
            </a:r>
            <a:r>
              <a:rPr lang="ja-JP" altLang="en-US" sz="1600" dirty="0"/>
              <a:t> </a:t>
            </a:r>
            <a:r>
              <a:rPr lang="en-US" altLang="ja-JP" sz="1600" dirty="0"/>
              <a:t>a</a:t>
            </a:r>
            <a:r>
              <a:rPr lang="ja-JP" altLang="en-US" sz="1600" dirty="0"/>
              <a:t> </a:t>
            </a:r>
            <a:r>
              <a:rPr lang="en-US" altLang="ja-JP" sz="1600" dirty="0"/>
              <a:t>quantitative approach 6</a:t>
            </a:r>
            <a:r>
              <a:rPr lang="en-US" altLang="ja-JP" sz="1600" baseline="30000" dirty="0"/>
              <a:t>th</a:t>
            </a:r>
            <a:r>
              <a:rPr lang="en-US" altLang="ja-JP" sz="1600" dirty="0"/>
              <a:t> Edition"</a:t>
            </a:r>
            <a:endParaRPr lang="ja-JP" altLang="en-US" sz="1600" dirty="0"/>
          </a:p>
        </p:txBody>
      </p:sp>
      <p:pic>
        <p:nvPicPr>
          <p:cNvPr id="12" name="オーディオ 11">
            <a:hlinkClick r:id="" action="ppaction://media"/>
            <a:extLst>
              <a:ext uri="{FF2B5EF4-FFF2-40B4-BE49-F238E27FC236}">
                <a16:creationId xmlns:a16="http://schemas.microsoft.com/office/drawing/2014/main" id="{E9E1BF15-04E1-401F-BC03-88065856C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57949523"/>
      </p:ext>
    </p:extLst>
  </p:cSld>
  <p:clrMapOvr>
    <a:masterClrMapping/>
  </p:clrMapOvr>
  <mc:AlternateContent xmlns:mc="http://schemas.openxmlformats.org/markup-compatibility/2006" xmlns:p14="http://schemas.microsoft.com/office/powerpoint/2010/main">
    <mc:Choice Requires="p14">
      <p:transition spd="slow" p14:dur="2000" advTm="80404"/>
    </mc:Choice>
    <mc:Fallback xmlns="">
      <p:transition spd="slow" advTm="8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113" x="8578850" y="3529013"/>
          <p14:tracePt t="1121" x="8240713" y="3529013"/>
          <p14:tracePt t="1129" x="7913688" y="3529013"/>
          <p14:tracePt t="1137" x="7648575" y="3529013"/>
          <p14:tracePt t="1145" x="7239000" y="3529013"/>
          <p14:tracePt t="1153" x="6937375" y="3529013"/>
          <p14:tracePt t="1161" x="6454775" y="3529013"/>
          <p14:tracePt t="1169" x="6043613" y="3529013"/>
          <p14:tracePt t="1177" x="5634038" y="3529013"/>
          <p14:tracePt t="1185" x="5224463" y="3529013"/>
          <p14:tracePt t="1193" x="4886325" y="3529013"/>
          <p14:tracePt t="1201" x="4630738" y="3529013"/>
          <p14:tracePt t="1210" x="4367213" y="3529013"/>
          <p14:tracePt t="1217" x="4138613" y="3529013"/>
          <p14:tracePt t="1226" x="3992563" y="3529013"/>
          <p14:tracePt t="1233" x="3883025" y="3529013"/>
          <p14:tracePt t="1243" x="3829050" y="3529013"/>
          <p14:tracePt t="1249" x="3802063" y="3529013"/>
          <p14:tracePt t="1258" x="3775075" y="3529013"/>
          <p14:tracePt t="1265" x="3765550" y="3529013"/>
          <p14:tracePt t="2635" x="3775075" y="3511550"/>
          <p14:tracePt t="2642" x="3775075" y="3502025"/>
          <p14:tracePt t="2650" x="3783013" y="3492500"/>
          <p14:tracePt t="2660" x="3802063" y="3482975"/>
          <p14:tracePt t="2667" x="3810000" y="3475038"/>
          <p14:tracePt t="2677" x="3819525" y="3465513"/>
          <p14:tracePt t="2682" x="3838575" y="3446463"/>
          <p14:tracePt t="2690" x="3856038" y="3429000"/>
          <p14:tracePt t="2714" x="3856038" y="3419475"/>
          <p14:tracePt t="2722" x="3865563" y="3411538"/>
          <p14:tracePt t="2730" x="3875088" y="3402013"/>
          <p14:tracePt t="2746" x="3902075" y="3375025"/>
          <p14:tracePt t="2762" x="3919538" y="3355975"/>
          <p14:tracePt t="2770" x="3929063" y="3338513"/>
          <p14:tracePt t="2777" x="3948113" y="3319463"/>
          <p14:tracePt t="2785" x="3956050" y="3309938"/>
          <p14:tracePt t="2793" x="3965575" y="3292475"/>
          <p14:tracePt t="2801" x="3984625" y="3273425"/>
          <p14:tracePt t="2809" x="3992563" y="3255963"/>
          <p14:tracePt t="2817" x="4002088" y="3246438"/>
          <p14:tracePt t="2825" x="4011613" y="3236913"/>
          <p14:tracePt t="2843" x="4011613" y="3228975"/>
          <p14:tracePt t="2850" x="4021138" y="3228975"/>
          <p14:tracePt t="2866" x="4029075" y="3219450"/>
          <p14:tracePt t="2882" x="4038600" y="3209925"/>
          <p14:tracePt t="2898" x="4048125" y="3200400"/>
          <p14:tracePt t="2962" x="4065588" y="3182938"/>
          <p14:tracePt t="2978" x="4084638" y="3163888"/>
          <p14:tracePt t="2994" x="4094163" y="3155950"/>
          <p14:tracePt t="3003" x="4102100" y="3155950"/>
          <p14:tracePt t="3010" x="4102100" y="3146425"/>
          <p14:tracePt t="3017" x="4111625" y="3136900"/>
          <p14:tracePt t="3026" x="4129088" y="3127375"/>
          <p14:tracePt t="3033" x="4138613" y="3127375"/>
          <p14:tracePt t="3042" x="4148138" y="3119438"/>
          <p14:tracePt t="3065" x="4157663" y="3119438"/>
          <p14:tracePt t="3074" x="4165600" y="3109913"/>
          <p14:tracePt t="3097" x="4165600" y="3100388"/>
          <p14:tracePt t="3121" x="4175125" y="3100388"/>
          <p14:tracePt t="3145" x="4194175" y="3090863"/>
          <p14:tracePt t="3161" x="4202113" y="3073400"/>
          <p14:tracePt t="3177" x="4221163" y="3073400"/>
          <p14:tracePt t="3185" x="4230688" y="3063875"/>
          <p14:tracePt t="3193" x="4238625" y="3063875"/>
          <p14:tracePt t="3201" x="4248150" y="3063875"/>
          <p14:tracePt t="3209" x="4284663" y="3063875"/>
          <p14:tracePt t="3217" x="4294188" y="3054350"/>
          <p14:tracePt t="3226" x="4311650" y="3054350"/>
          <p14:tracePt t="3233" x="4340225" y="3036888"/>
          <p14:tracePt t="3242" x="4367213" y="3027363"/>
          <p14:tracePt t="3249" x="4384675" y="3017838"/>
          <p14:tracePt t="3257" x="4413250" y="3017838"/>
          <p14:tracePt t="3265" x="4421188" y="3009900"/>
          <p14:tracePt t="3274" x="4448175" y="2990850"/>
          <p14:tracePt t="3281" x="4467225" y="2982913"/>
          <p14:tracePt t="3289" x="4476750" y="2982913"/>
          <p14:tracePt t="3297" x="4494213" y="2982913"/>
          <p14:tracePt t="3305" x="4494213" y="2973388"/>
          <p14:tracePt t="3321" x="4503738" y="2963863"/>
          <p14:tracePt t="3329" x="4513263" y="2963863"/>
          <p14:tracePt t="3345" x="4530725" y="2954338"/>
          <p14:tracePt t="3353" x="4540250" y="2954338"/>
          <p14:tracePt t="3369" x="4549775" y="2946400"/>
          <p14:tracePt t="3619" x="4576763" y="2946400"/>
          <p14:tracePt t="3626" x="4594225" y="2946400"/>
          <p14:tracePt t="3634" x="4622800" y="2917825"/>
          <p14:tracePt t="3643" x="4667250" y="2890838"/>
          <p14:tracePt t="3650" x="4749800" y="2863850"/>
          <p14:tracePt t="3660" x="4840288" y="2817813"/>
          <p14:tracePt t="3666" x="4941888" y="2781300"/>
          <p14:tracePt t="3676" x="5059363" y="2735263"/>
          <p14:tracePt t="3681" x="5122863" y="2698750"/>
          <p14:tracePt t="3690" x="5151438" y="2690813"/>
          <p14:tracePt t="3697" x="5168900" y="2681288"/>
          <p14:tracePt t="4323" x="5178425" y="2644775"/>
          <p14:tracePt t="4330" x="5178425" y="2635250"/>
          <p14:tracePt t="4338" x="5195888" y="2598738"/>
          <p14:tracePt t="4347" x="5214938" y="2581275"/>
          <p14:tracePt t="4355" x="5251450" y="2554288"/>
          <p14:tracePt t="4364" x="5268913" y="2535238"/>
          <p14:tracePt t="4370" x="5287963" y="2508250"/>
          <p14:tracePt t="4378" x="5305425" y="2489200"/>
          <p14:tracePt t="4385" x="5314950" y="2481263"/>
          <p14:tracePt t="4393" x="5324475" y="2481263"/>
          <p14:tracePt t="4563" x="5324475" y="2489200"/>
          <p14:tracePt t="4569" x="5324475" y="2498725"/>
          <p14:tracePt t="4593" x="5324475" y="2508250"/>
          <p14:tracePt t="5019" x="5324475" y="2517775"/>
          <p14:tracePt t="5026" x="5314950" y="2517775"/>
          <p14:tracePt t="5034" x="5305425" y="2525713"/>
          <p14:tracePt t="5060" x="5297488" y="2535238"/>
          <p14:tracePt t="6987" x="5297488" y="2544763"/>
          <p14:tracePt t="10250" x="5268913" y="2535238"/>
          <p14:tracePt t="10258" x="5232400" y="2535238"/>
          <p14:tracePt t="10275" x="5214938" y="2544763"/>
          <p14:tracePt t="10292" x="5178425" y="2554288"/>
          <p14:tracePt t="10795" x="5151438" y="2571750"/>
          <p14:tracePt t="10802" x="5132388" y="2581275"/>
          <p14:tracePt t="10827" x="5122863" y="2581275"/>
          <p14:tracePt t="10834" x="5114925" y="2589213"/>
          <p14:tracePt t="10971" x="5105400" y="2598738"/>
          <p14:tracePt t="10978" x="5078413" y="2617788"/>
          <p14:tracePt t="10995" x="5078413" y="2625725"/>
          <p14:tracePt t="11211" x="5078413" y="2617788"/>
          <p14:tracePt t="13225" x="5059363" y="2608263"/>
          <p14:tracePt t="13233" x="5014913" y="2608263"/>
          <p14:tracePt t="13241" x="4932363" y="2608263"/>
          <p14:tracePt t="13249" x="4840288" y="2608263"/>
          <p14:tracePt t="13257" x="4695825" y="2608263"/>
          <p14:tracePt t="13265" x="4494213" y="2635250"/>
          <p14:tracePt t="13274" x="4303713" y="2662238"/>
          <p14:tracePt t="13281" x="4121150" y="2681288"/>
          <p14:tracePt t="13289" x="3975100" y="2708275"/>
          <p14:tracePt t="13297" x="3902075" y="2727325"/>
          <p14:tracePt t="13306" x="3819525" y="2735263"/>
          <p14:tracePt t="13313" x="3810000" y="2735263"/>
          <p14:tracePt t="13321" x="3792538" y="2744788"/>
          <p14:tracePt t="13329" x="3746500" y="2763838"/>
          <p14:tracePt t="13337" x="3729038" y="2771775"/>
          <p14:tracePt t="13345" x="3665538" y="2800350"/>
          <p14:tracePt t="13353" x="3619500" y="2817813"/>
          <p14:tracePt t="13361" x="3563938" y="2844800"/>
          <p14:tracePt t="13369" x="3500438" y="2854325"/>
          <p14:tracePt t="13377" x="3419475" y="2881313"/>
          <p14:tracePt t="13385" x="3327400" y="2909888"/>
          <p14:tracePt t="13393" x="3236913" y="2927350"/>
          <p14:tracePt t="13401" x="3100388" y="2973388"/>
          <p14:tracePt t="13409" x="2990850" y="3000375"/>
          <p14:tracePt t="13417" x="2852738" y="3027363"/>
          <p14:tracePt t="13426" x="2725738" y="3036888"/>
          <p14:tracePt t="13433" x="2671763" y="3054350"/>
          <p14:tracePt t="13441" x="2606675" y="3054350"/>
          <p14:tracePt t="13449" x="2570163" y="3063875"/>
          <p14:tracePt t="13458" x="2543175" y="3063875"/>
          <p14:tracePt t="13465" x="2525713" y="3063875"/>
          <p14:tracePt t="13563" x="2516188" y="3063875"/>
          <p14:tracePt t="13570" x="2498725" y="3063875"/>
          <p14:tracePt t="13578" x="2462213" y="3063875"/>
          <p14:tracePt t="13586" x="2425700" y="3063875"/>
          <p14:tracePt t="13595" x="2397125" y="3063875"/>
          <p14:tracePt t="13602" x="2370138" y="3063875"/>
          <p14:tracePt t="13611" x="2360613" y="3063875"/>
          <p14:tracePt t="13619" x="2352675" y="3063875"/>
          <p14:tracePt t="13738" x="2316163" y="3046413"/>
          <p14:tracePt t="13754" x="2287588" y="3036888"/>
          <p14:tracePt t="13762" x="2270125" y="3017838"/>
          <p14:tracePt t="13770" x="2260600" y="3009900"/>
          <p14:tracePt t="13779" x="2243138" y="2990850"/>
          <p14:tracePt t="13786" x="2224088" y="2973388"/>
          <p14:tracePt t="13795" x="2224088" y="2954338"/>
          <p14:tracePt t="13802" x="2214563" y="2946400"/>
          <p14:tracePt t="13811" x="2206625" y="2936875"/>
          <p14:tracePt t="13818" x="2206625" y="2917825"/>
          <p14:tracePt t="13829" x="2206625" y="2909888"/>
          <p14:tracePt t="13843" x="2206625" y="2881313"/>
          <p14:tracePt t="13850" x="2206625" y="2873375"/>
          <p14:tracePt t="13860" x="2206625" y="2854325"/>
          <p14:tracePt t="13866" x="2206625" y="2827338"/>
          <p14:tracePt t="13874" x="2206625" y="2808288"/>
          <p14:tracePt t="13882" x="2170113" y="2763838"/>
          <p14:tracePt t="13890" x="2151063" y="2735263"/>
          <p14:tracePt t="13898" x="2114550" y="2690813"/>
          <p14:tracePt t="13908" x="2097088" y="2654300"/>
          <p14:tracePt t="13913" x="2051050" y="2608263"/>
          <p14:tracePt t="13922" x="2024063" y="2581275"/>
          <p14:tracePt t="13929" x="1997075" y="2562225"/>
          <p14:tracePt t="13938" x="1978025" y="2544763"/>
          <p14:tracePt t="13946" x="1960563" y="2535238"/>
          <p14:tracePt t="13954" x="1941513" y="2508250"/>
          <p14:tracePt t="13961" x="1931988" y="2508250"/>
          <p14:tracePt t="13977" x="1924050" y="2498725"/>
          <p14:tracePt t="14043" x="1895475" y="2471738"/>
          <p14:tracePt t="14058" x="1878013" y="2462213"/>
          <p14:tracePt t="14066" x="1868488" y="2452688"/>
          <p14:tracePt t="14076" x="1831975" y="2444750"/>
          <p14:tracePt t="14081" x="1795463" y="2425700"/>
          <p14:tracePt t="14090" x="1778000" y="2416175"/>
          <p14:tracePt t="14097" x="1751013" y="2398713"/>
          <p14:tracePt t="14105" x="1731963" y="2389188"/>
          <p14:tracePt t="14113" x="1685925" y="2362200"/>
          <p14:tracePt t="14121" x="1677988" y="2352675"/>
          <p14:tracePt t="14129" x="1649413" y="2325688"/>
          <p14:tracePt t="14137" x="1641475" y="2316163"/>
          <p14:tracePt t="14145" x="1641475" y="2306638"/>
          <p14:tracePt t="14153" x="1631950" y="2298700"/>
          <p14:tracePt t="14161" x="1622425" y="2289175"/>
          <p14:tracePt t="14177" x="1622425" y="2279650"/>
          <p14:tracePt t="14185" x="1622425" y="2270125"/>
          <p14:tracePt t="14193" x="1622425" y="2252663"/>
          <p14:tracePt t="14201" x="1622425" y="2243138"/>
          <p14:tracePt t="14209" x="1622425" y="2225675"/>
          <p14:tracePt t="14225" x="1622425" y="2216150"/>
          <p14:tracePt t="14233" x="1622425" y="2197100"/>
          <p14:tracePt t="14241" x="1622425" y="2189163"/>
          <p14:tracePt t="14249" x="1622425" y="2170113"/>
          <p14:tracePt t="14258" x="1622425" y="2160588"/>
          <p14:tracePt t="14265" x="1622425" y="2152650"/>
          <p14:tracePt t="14281" x="1631950" y="2133600"/>
          <p14:tracePt t="14298" x="1631950" y="2125663"/>
          <p14:tracePt t="14322" x="1631950" y="2116138"/>
          <p14:tracePt t="14338" x="1641475" y="2106613"/>
          <p14:tracePt t="14403" x="1649413" y="2097088"/>
          <p14:tracePt t="15203" x="1649413" y="2089150"/>
          <p14:tracePt t="15209" x="1649413" y="2079625"/>
          <p14:tracePt t="15515" x="1658938" y="2079625"/>
          <p14:tracePt t="16123" x="1668463" y="2070100"/>
          <p14:tracePt t="16130" x="1677988" y="2060575"/>
          <p14:tracePt t="19602" x="1649413" y="2060575"/>
          <p14:tracePt t="19609" x="1641475" y="2060575"/>
          <p14:tracePt t="19617" x="1622425" y="2060575"/>
          <p14:tracePt t="19625" x="1604963" y="2060575"/>
          <p14:tracePt t="19641" x="1595438" y="2060575"/>
          <p14:tracePt t="19649" x="1585913" y="2060575"/>
          <p14:tracePt t="19657" x="1558925" y="2060575"/>
          <p14:tracePt t="19665" x="1541463" y="2060575"/>
          <p14:tracePt t="19681" x="1522413" y="2060575"/>
          <p14:tracePt t="19690" x="1512888" y="2060575"/>
          <p14:tracePt t="19714" x="1495425" y="2043113"/>
          <p14:tracePt t="19787" x="1495425" y="2033588"/>
          <p14:tracePt t="19835" x="1495425" y="2024063"/>
          <p14:tracePt t="19858" x="1495425" y="2006600"/>
          <p14:tracePt t="19874" x="1495425" y="1997075"/>
          <p14:tracePt t="19890" x="1495425" y="1987550"/>
          <p14:tracePt t="19899" x="1495425" y="1979613"/>
          <p14:tracePt t="19906" x="1504950" y="1970088"/>
          <p14:tracePt t="19913" x="1512888" y="1960563"/>
          <p14:tracePt t="19921" x="1531938" y="1951038"/>
          <p14:tracePt t="19929" x="1549400" y="1943100"/>
          <p14:tracePt t="19937" x="1568450" y="1933575"/>
          <p14:tracePt t="19945" x="1595438" y="1914525"/>
          <p14:tracePt t="19953" x="1604963" y="1906588"/>
          <p14:tracePt t="19961" x="1612900" y="1897063"/>
          <p14:tracePt t="20002" x="1622425" y="1887538"/>
          <p14:tracePt t="24219" x="1641475" y="1924050"/>
          <p14:tracePt t="24226" x="1649413" y="1924050"/>
          <p14:tracePt t="24234" x="1649413" y="1960563"/>
          <p14:tracePt t="24244" x="1668463" y="2024063"/>
          <p14:tracePt t="24250" x="1668463" y="2052638"/>
          <p14:tracePt t="24260" x="1704975" y="2079625"/>
          <p14:tracePt t="24266" x="1714500" y="2116138"/>
          <p14:tracePt t="24274" x="1722438" y="2143125"/>
          <p14:tracePt t="24282" x="1722438" y="2160588"/>
          <p14:tracePt t="24290" x="1741488" y="2179638"/>
          <p14:tracePt t="24298" x="1751013" y="2197100"/>
          <p14:tracePt t="24306" x="1751013" y="2206625"/>
          <p14:tracePt t="24322" x="1758950" y="2216150"/>
          <p14:tracePt t="24338" x="1758950" y="2225675"/>
          <p14:tracePt t="24386" x="1758950" y="2233613"/>
          <p14:tracePt t="24394" x="1758950" y="2243138"/>
          <p14:tracePt t="24402" x="1768475" y="2252663"/>
          <p14:tracePt t="24426" x="1778000" y="2270125"/>
          <p14:tracePt t="24434" x="1795463" y="2298700"/>
          <p14:tracePt t="24444" x="1804988" y="2316163"/>
          <p14:tracePt t="24450" x="1814513" y="2343150"/>
          <p14:tracePt t="24460" x="1851025" y="2379663"/>
          <p14:tracePt t="24466" x="1868488" y="2416175"/>
          <p14:tracePt t="24476" x="1914525" y="2462213"/>
          <p14:tracePt t="24481" x="1951038" y="2489200"/>
          <p14:tracePt t="24491" x="1968500" y="2517775"/>
          <p14:tracePt t="24497" x="1978025" y="2544763"/>
          <p14:tracePt t="24505" x="2005013" y="2571750"/>
          <p14:tracePt t="24513" x="2014538" y="2608263"/>
          <p14:tracePt t="24521" x="2033588" y="2662238"/>
          <p14:tracePt t="24529" x="2051050" y="2681288"/>
          <p14:tracePt t="24537" x="2060575" y="2708275"/>
          <p14:tracePt t="24545" x="2078038" y="2754313"/>
          <p14:tracePt t="24553" x="2078038" y="2771775"/>
          <p14:tracePt t="24561" x="2097088" y="2800350"/>
          <p14:tracePt t="24569" x="2114550" y="2836863"/>
          <p14:tracePt t="24577" x="2133600" y="2873375"/>
          <p14:tracePt t="24585" x="2179638" y="2927350"/>
          <p14:tracePt t="24593" x="2233613" y="2990850"/>
          <p14:tracePt t="24601" x="2306638" y="3073400"/>
          <p14:tracePt t="24609" x="2370138" y="3127375"/>
          <p14:tracePt t="24617" x="2433638" y="3192463"/>
          <p14:tracePt t="24625" x="2489200" y="3246438"/>
          <p14:tracePt t="24633" x="2525713" y="3309938"/>
          <p14:tracePt t="24641" x="2552700" y="3338513"/>
          <p14:tracePt t="24649" x="2579688" y="3382963"/>
          <p14:tracePt t="24658" x="2598738" y="3402013"/>
          <p14:tracePt t="24665" x="2616200" y="3438525"/>
          <p14:tracePt t="24675" x="2625725" y="3455988"/>
          <p14:tracePt t="24682" x="2635250" y="3482975"/>
          <p14:tracePt t="24691" x="2662238" y="3502025"/>
          <p14:tracePt t="24698" x="2662238" y="3511550"/>
          <p14:tracePt t="24708" x="2662238" y="3519488"/>
          <p14:tracePt t="24724" x="2671763" y="3538538"/>
          <p14:tracePt t="24730" x="2689225" y="3548063"/>
          <p14:tracePt t="24738" x="2716213" y="3565525"/>
          <p14:tracePt t="24746" x="2716213" y="3575050"/>
          <p14:tracePt t="24754" x="2752725" y="3584575"/>
          <p14:tracePt t="24761" x="2808288" y="3621088"/>
          <p14:tracePt t="24769" x="2835275" y="3638550"/>
          <p14:tracePt t="24777" x="2881313" y="3675063"/>
          <p14:tracePt t="24785" x="2908300" y="3702050"/>
          <p14:tracePt t="24793" x="2971800" y="3738563"/>
          <p14:tracePt t="24801" x="2998788" y="3757613"/>
          <p14:tracePt t="24809" x="3035300" y="3784600"/>
          <p14:tracePt t="24817" x="3044825" y="3794125"/>
          <p14:tracePt t="24825" x="3063875" y="3803650"/>
          <p14:tracePt t="24841" x="3071813" y="3803650"/>
          <p14:tracePt t="24873" x="3081338" y="3811588"/>
          <p14:tracePt t="24881" x="3090863" y="3830638"/>
          <p14:tracePt t="24897" x="3117850" y="3875088"/>
          <p14:tracePt t="24913" x="3127375" y="3894138"/>
          <p14:tracePt t="24923" x="3144838" y="3921125"/>
          <p14:tracePt t="24938" x="3163888" y="3948113"/>
          <p14:tracePt t="24969" x="3171825" y="3948113"/>
          <p14:tracePt t="25147" x="3163888" y="3957638"/>
          <p14:tracePt t="25154" x="3163888" y="3967163"/>
          <p14:tracePt t="25162" x="3154363" y="3976688"/>
          <p14:tracePt t="25178" x="3154363" y="3984625"/>
          <p14:tracePt t="25186" x="3144838" y="4003675"/>
          <p14:tracePt t="25194" x="3144838" y="4013200"/>
          <p14:tracePt t="25211" x="3136900" y="4030663"/>
          <p14:tracePt t="25218" x="3117850" y="4049713"/>
          <p14:tracePt t="25227" x="3108325" y="4057650"/>
          <p14:tracePt t="25233" x="3100388" y="4076700"/>
          <p14:tracePt t="25241" x="3090863" y="4076700"/>
          <p14:tracePt t="25249" x="3081338" y="4094163"/>
          <p14:tracePt t="25257" x="3071813" y="4113213"/>
          <p14:tracePt t="25265" x="3063875" y="4122738"/>
          <p14:tracePt t="25274" x="3063875" y="4140200"/>
          <p14:tracePt t="25290" x="3054350" y="4149725"/>
          <p14:tracePt t="35154" x="3054350" y="4159250"/>
          <p14:tracePt t="35187" x="3063875" y="4159250"/>
          <p14:tracePt t="35193" x="3071813" y="4167188"/>
          <p14:tracePt t="35403" x="3071813" y="4176713"/>
          <p14:tracePt t="35458" x="3071813" y="4186238"/>
          <p14:tracePt t="36754" x="3071813" y="4195763"/>
          <p14:tracePt t="36762" x="3081338" y="4203700"/>
          <p14:tracePt t="36891" x="3090863" y="4203700"/>
          <p14:tracePt t="36914" x="3108325" y="4203700"/>
          <p14:tracePt t="37059" x="3117850" y="4203700"/>
          <p14:tracePt t="37113" x="3127375" y="4203700"/>
          <p14:tracePt t="37122" x="3136900" y="4203700"/>
          <p14:tracePt t="38946" x="3144838" y="4213225"/>
          <p14:tracePt t="39073" x="3154363" y="4222750"/>
          <p14:tracePt t="40890" x="3163888" y="4222750"/>
          <p14:tracePt t="40906" x="3181350" y="4222750"/>
          <p14:tracePt t="40915" x="3190875" y="4222750"/>
          <p14:tracePt t="40946" x="3200400" y="4222750"/>
          <p14:tracePt t="41371" x="3208338" y="4222750"/>
          <p14:tracePt t="41377" x="3227388" y="4222750"/>
          <p14:tracePt t="41393" x="3236913" y="4222750"/>
          <p14:tracePt t="41401" x="3244850" y="4222750"/>
          <p14:tracePt t="41409" x="3263900" y="4222750"/>
          <p14:tracePt t="41442" x="3273425" y="4222750"/>
          <p14:tracePt t="41731" x="3281363" y="4222750"/>
          <p14:tracePt t="41875" x="3290888" y="4222750"/>
          <p14:tracePt t="41890" x="3290888" y="4232275"/>
          <p14:tracePt t="41985" x="3309938" y="4249738"/>
          <p14:tracePt t="42243" x="3317875" y="4259263"/>
          <p14:tracePt t="42283" x="3327400" y="4268788"/>
          <p14:tracePt t="42346" x="3327400" y="4286250"/>
          <p14:tracePt t="42372" x="3336925" y="4295775"/>
          <p14:tracePt t="42410" x="3336925" y="4303713"/>
          <p14:tracePt t="42426" x="3336925" y="4313238"/>
          <p14:tracePt t="42442" x="3336925" y="4332288"/>
          <p14:tracePt t="42474" x="3336925" y="4340225"/>
          <p14:tracePt t="42498" x="3336925" y="4349750"/>
          <p14:tracePt t="42506" x="3336925" y="4368800"/>
          <p14:tracePt t="42530" x="3336925" y="4376738"/>
          <p14:tracePt t="42827" x="3336925" y="4386263"/>
          <p14:tracePt t="42841" x="3336925" y="4395788"/>
          <p14:tracePt t="42873" x="3336925" y="4405313"/>
          <p14:tracePt t="43153" x="3336925" y="4413250"/>
          <p14:tracePt t="43161" x="3354388" y="4413250"/>
          <p14:tracePt t="43170" x="3363913" y="4413250"/>
          <p14:tracePt t="43185" x="3382963" y="4405313"/>
          <p14:tracePt t="43193" x="3390900" y="4405313"/>
          <p14:tracePt t="43201" x="3409950" y="4386263"/>
          <p14:tracePt t="43209" x="3419475" y="4376738"/>
          <p14:tracePt t="43217" x="3436938" y="4368800"/>
          <p14:tracePt t="43241" x="3446463" y="4359275"/>
          <p14:tracePt t="43290" x="3455988" y="4359275"/>
          <p14:tracePt t="43298" x="3455988" y="4349750"/>
          <p14:tracePt t="43323" x="3463925" y="4340225"/>
          <p14:tracePt t="43331" x="3473450" y="4332288"/>
          <p14:tracePt t="43345" x="3482975" y="4332288"/>
          <p14:tracePt t="43354" x="3490913" y="4332288"/>
          <p14:tracePt t="43361" x="3500438" y="4332288"/>
          <p14:tracePt t="43377" x="3509963" y="4332288"/>
          <p14:tracePt t="43579" x="3519488" y="4322763"/>
          <p14:tracePt t="43595" x="3536950" y="4313238"/>
          <p14:tracePt t="43602" x="3556000" y="4303713"/>
          <p14:tracePt t="43611" x="3573463" y="4303713"/>
          <p14:tracePt t="43618" x="3600450" y="4295775"/>
          <p14:tracePt t="43625" x="3609975" y="4286250"/>
          <p14:tracePt t="43633" x="3636963" y="4276725"/>
          <p14:tracePt t="43641" x="3673475" y="4240213"/>
          <p14:tracePt t="43649" x="3709988" y="4232275"/>
          <p14:tracePt t="43657" x="3756025" y="4195763"/>
          <p14:tracePt t="43665" x="3783013" y="4176713"/>
          <p14:tracePt t="43673" x="3819525" y="4167188"/>
          <p14:tracePt t="43681" x="3865563" y="4130675"/>
          <p14:tracePt t="43690" x="3911600" y="4122738"/>
          <p14:tracePt t="43697" x="3956050" y="4103688"/>
          <p14:tracePt t="43706" x="4002088" y="4076700"/>
          <p14:tracePt t="43713" x="4038600" y="4076700"/>
          <p14:tracePt t="43723" x="4084638" y="4067175"/>
          <p14:tracePt t="43729" x="4129088" y="4057650"/>
          <p14:tracePt t="43737" x="4157663" y="4030663"/>
          <p14:tracePt t="43745" x="4202113" y="4013200"/>
          <p14:tracePt t="43753" x="4230688" y="4013200"/>
          <p14:tracePt t="43761" x="4284663" y="3976688"/>
          <p14:tracePt t="43769" x="4311650" y="3967163"/>
          <p14:tracePt t="43777" x="4330700" y="3957638"/>
          <p14:tracePt t="43785" x="4376738" y="3921125"/>
          <p14:tracePt t="43793" x="4384675" y="3921125"/>
          <p14:tracePt t="43801" x="4394200" y="3921125"/>
          <p14:tracePt t="43809" x="4413250" y="3911600"/>
          <p14:tracePt t="43817" x="4430713" y="3903663"/>
          <p14:tracePt t="43825" x="4448175" y="3894138"/>
          <p14:tracePt t="43833" x="4467225" y="3867150"/>
          <p14:tracePt t="43841" x="4484688" y="3857625"/>
          <p14:tracePt t="43849" x="4503738" y="3848100"/>
          <p14:tracePt t="43857" x="4549775" y="3830638"/>
          <p14:tracePt t="43865" x="4586288" y="3811588"/>
          <p14:tracePt t="43873" x="4640263" y="3775075"/>
          <p14:tracePt t="43881" x="4740275" y="3730625"/>
          <p14:tracePt t="43889" x="4786313" y="3684588"/>
          <p14:tracePt t="43897" x="4868863" y="3638550"/>
          <p14:tracePt t="43906" x="4913313" y="3621088"/>
          <p14:tracePt t="43913" x="4978400" y="3584575"/>
          <p14:tracePt t="43923" x="5022850" y="3556000"/>
          <p14:tracePt t="43929" x="5086350" y="3519488"/>
          <p14:tracePt t="43939" x="5105400" y="3502025"/>
          <p14:tracePt t="43945" x="5122863" y="3492500"/>
          <p14:tracePt t="43955" x="5159375" y="3475038"/>
          <p14:tracePt t="43961" x="5178425" y="3455988"/>
          <p14:tracePt t="43970" x="5195888" y="3446463"/>
          <p14:tracePt t="43977" x="5205413" y="3438525"/>
          <p14:tracePt t="43985" x="5224463" y="3419475"/>
          <p14:tracePt t="43993" x="5241925" y="3402013"/>
          <p14:tracePt t="44001" x="5260975" y="3365500"/>
          <p14:tracePt t="44009" x="5287963" y="3338513"/>
          <p14:tracePt t="44017" x="5324475" y="3292475"/>
          <p14:tracePt t="44025" x="5360988" y="3255963"/>
          <p14:tracePt t="44033" x="5405438" y="3219450"/>
          <p14:tracePt t="44041" x="5424488" y="3200400"/>
          <p14:tracePt t="44049" x="5451475" y="3182938"/>
          <p14:tracePt t="44057" x="5487988" y="3146425"/>
          <p14:tracePt t="44065" x="5507038" y="3136900"/>
          <p14:tracePt t="44073" x="5534025" y="3109913"/>
          <p14:tracePt t="44089" x="5616575" y="3073400"/>
          <p14:tracePt t="44097" x="5661025" y="3036888"/>
          <p14:tracePt t="44105" x="5680075" y="3027363"/>
          <p14:tracePt t="44113" x="5697538" y="3017838"/>
          <p14:tracePt t="44122" x="5724525" y="3009900"/>
          <p14:tracePt t="44129" x="5734050" y="3000375"/>
          <p14:tracePt t="44138" x="5761038" y="3000375"/>
          <p14:tracePt t="44145" x="5780088" y="3000375"/>
          <p14:tracePt t="44153" x="5826125" y="2982913"/>
          <p14:tracePt t="44161" x="5862638" y="2973388"/>
          <p14:tracePt t="44170" x="5880100" y="2973388"/>
          <p14:tracePt t="44177" x="5899150" y="2973388"/>
          <p14:tracePt t="44185" x="5916613" y="2973388"/>
          <p14:tracePt t="44193" x="5943600" y="2973388"/>
          <p14:tracePt t="44201" x="5962650" y="2973388"/>
          <p14:tracePt t="44209" x="5989638" y="2973388"/>
          <p14:tracePt t="44218" x="5999163" y="2973388"/>
          <p14:tracePt t="44225" x="6016625" y="2973388"/>
          <p14:tracePt t="44233" x="6026150" y="2982913"/>
          <p14:tracePt t="44241" x="6026150" y="2990850"/>
          <p14:tracePt t="44249" x="6043613" y="3017838"/>
          <p14:tracePt t="44257" x="6053138" y="3036888"/>
          <p14:tracePt t="44265" x="6062663" y="3054350"/>
          <p14:tracePt t="44273" x="6099175" y="3100388"/>
          <p14:tracePt t="44281" x="6108700" y="3109913"/>
          <p14:tracePt t="44289" x="6116638" y="3146425"/>
          <p14:tracePt t="44297" x="6116638" y="3155950"/>
          <p14:tracePt t="44305" x="6116638" y="3173413"/>
          <p14:tracePt t="44313" x="6116638" y="3182938"/>
          <p14:tracePt t="44329" x="6099175" y="3200400"/>
          <p14:tracePt t="44345" x="6062663" y="3200400"/>
          <p14:tracePt t="44354" x="6043613" y="3200400"/>
          <p14:tracePt t="44443" x="6043613" y="3192463"/>
          <p14:tracePt t="44465" x="6035675" y="3182938"/>
          <p14:tracePt t="44473" x="6026150" y="3182938"/>
          <p14:tracePt t="44555" x="6016625" y="3173413"/>
          <p14:tracePt t="44579" x="6016625" y="3146425"/>
          <p14:tracePt t="44603" x="6016625" y="3136900"/>
          <p14:tracePt t="44611" x="6016625" y="3127375"/>
          <p14:tracePt t="44618" x="6016625" y="3119438"/>
          <p14:tracePt t="44626" x="6016625" y="3109913"/>
          <p14:tracePt t="44641" x="6007100" y="3090863"/>
          <p14:tracePt t="44657" x="6007100" y="3063875"/>
          <p14:tracePt t="44666" x="6007100" y="3054350"/>
          <p14:tracePt t="44673" x="5999163" y="3027363"/>
          <p14:tracePt t="44681" x="5999163" y="3017838"/>
          <p14:tracePt t="44690" x="5999163" y="2982913"/>
          <p14:tracePt t="44697" x="5989638" y="2946400"/>
          <p14:tracePt t="44706" x="5989638" y="2927350"/>
          <p14:tracePt t="44713" x="5989638" y="2909888"/>
          <p14:tracePt t="44723" x="5989638" y="2873375"/>
          <p14:tracePt t="44729" x="5972175" y="2836863"/>
          <p14:tracePt t="44738" x="5972175" y="2800350"/>
          <p14:tracePt t="44745" x="5953125" y="2763838"/>
          <p14:tracePt t="44754" x="5943600" y="2698750"/>
          <p14:tracePt t="44761" x="5943600" y="2662238"/>
          <p14:tracePt t="44770" x="5943600" y="2617788"/>
          <p14:tracePt t="44777" x="5935663" y="2598738"/>
          <p14:tracePt t="44785" x="5916613" y="2544763"/>
          <p14:tracePt t="44793" x="5907088" y="2535238"/>
          <p14:tracePt t="44802" x="5899150" y="2508250"/>
          <p14:tracePt t="44817" x="5899150" y="2498725"/>
          <p14:tracePt t="44833" x="5889625" y="2498725"/>
          <p14:tracePt t="44921" x="5880100" y="2489200"/>
          <p14:tracePt t="44945" x="5870575" y="2481263"/>
          <p14:tracePt t="44954" x="5862638" y="2471738"/>
          <p14:tracePt t="44961" x="5853113" y="2452688"/>
          <p14:tracePt t="44971" x="5853113" y="2444750"/>
          <p14:tracePt t="44977" x="5834063" y="2435225"/>
          <p14:tracePt t="44986" x="5826125" y="2425700"/>
          <p14:tracePt t="44993" x="5816600" y="2425700"/>
          <p14:tracePt t="45002" x="5807075" y="2416175"/>
          <p14:tracePt t="45009" x="5789613" y="2408238"/>
          <p14:tracePt t="45025" x="5780088" y="2389188"/>
          <p14:tracePt t="45033" x="5770563" y="2379663"/>
          <p14:tracePt t="45041" x="5770563" y="2371725"/>
          <p14:tracePt t="45057" x="5753100" y="2352675"/>
          <p14:tracePt t="45065" x="5743575" y="2343150"/>
          <p14:tracePt t="45090" x="5724525" y="2335213"/>
          <p14:tracePt t="45105" x="5707063" y="2316163"/>
          <p14:tracePt t="45113" x="5697538" y="2306638"/>
          <p14:tracePt t="45129" x="5688013" y="2298700"/>
          <p14:tracePt t="45137" x="5688013" y="2289175"/>
          <p14:tracePt t="45154" x="5688013" y="2270125"/>
          <p14:tracePt t="45161" x="5688013" y="2252663"/>
          <p14:tracePt t="45170" x="5688013" y="2243138"/>
          <p14:tracePt t="45186" x="5680075" y="2233613"/>
          <p14:tracePt t="45209" x="5680075" y="2225675"/>
          <p14:tracePt t="45217" x="5680075" y="2216150"/>
          <p14:tracePt t="45459" x="5670550" y="2206625"/>
          <p14:tracePt t="45499" x="5670550" y="2197100"/>
          <p14:tracePt t="54763" x="5670550" y="2189163"/>
          <p14:tracePt t="54769" x="5697538" y="2170113"/>
          <p14:tracePt t="54777" x="5743575" y="2160588"/>
          <p14:tracePt t="54786" x="5789613" y="2152650"/>
          <p14:tracePt t="54793" x="5816600" y="2152650"/>
          <p14:tracePt t="54801" x="5834063" y="2143125"/>
          <p14:tracePt t="54809" x="5853113" y="2133600"/>
          <p14:tracePt t="54817" x="5870575" y="2125663"/>
          <p14:tracePt t="54833" x="5889625" y="2125663"/>
          <p14:tracePt t="54857" x="5899150" y="2116138"/>
          <p14:tracePt t="54890" x="5907088" y="2116138"/>
          <p14:tracePt t="54906" x="5926138" y="2116138"/>
          <p14:tracePt t="54915" x="5943600" y="2116138"/>
          <p14:tracePt t="54922" x="5972175" y="2116138"/>
          <p14:tracePt t="54929" x="5989638" y="2116138"/>
          <p14:tracePt t="54938" x="6035675" y="2106613"/>
          <p14:tracePt t="54946" x="6080125" y="2089150"/>
          <p14:tracePt t="54953" x="6135688" y="2070100"/>
          <p14:tracePt t="54962" x="6218238" y="2060575"/>
          <p14:tracePt t="54970" x="6318250" y="2016125"/>
          <p14:tracePt t="54977" x="6372225" y="2006600"/>
          <p14:tracePt t="54987" x="6435725" y="1997075"/>
          <p14:tracePt t="54993" x="6508750" y="1951038"/>
          <p14:tracePt t="55002" x="6554788" y="1943100"/>
          <p14:tracePt t="55009" x="6618288" y="1933575"/>
          <p14:tracePt t="55018" x="6673850" y="1914525"/>
          <p14:tracePt t="55025" x="6791325" y="1878013"/>
          <p14:tracePt t="55034" x="6846888" y="1860550"/>
          <p14:tracePt t="55041" x="6892925" y="1851025"/>
          <p14:tracePt t="55050" x="6956425" y="1833563"/>
          <p14:tracePt t="55057" x="7029450" y="1814513"/>
          <p14:tracePt t="55066" x="7037388" y="1814513"/>
          <p14:tracePt t="55074" x="7083425" y="1804988"/>
          <p14:tracePt t="55082" x="7129463" y="1797050"/>
          <p14:tracePt t="55090" x="7192963" y="1768475"/>
          <p14:tracePt t="55098" x="7229475" y="1760538"/>
          <p14:tracePt t="55106" x="7248525" y="1751013"/>
          <p14:tracePt t="55114" x="7292975" y="1741488"/>
          <p14:tracePt t="55122" x="7312025" y="1731963"/>
          <p14:tracePt t="55130" x="7329488" y="1724025"/>
          <p14:tracePt t="55146" x="7348538" y="1714500"/>
          <p14:tracePt t="56146" x="7356475" y="1714500"/>
          <p14:tracePt t="56153" x="7348538" y="1714500"/>
          <p14:tracePt t="56161" x="7329488" y="1724025"/>
          <p14:tracePt t="56170" x="7312025" y="1731963"/>
          <p14:tracePt t="56177" x="7292975" y="1731963"/>
          <p14:tracePt t="56186" x="7283450" y="1741488"/>
          <p14:tracePt t="56193" x="7265988" y="1741488"/>
          <p14:tracePt t="56201" x="7248525" y="1751013"/>
          <p14:tracePt t="56209" x="7229475" y="1768475"/>
          <p14:tracePt t="56217" x="7212013" y="1768475"/>
          <p14:tracePt t="56225" x="7192963" y="1778000"/>
          <p14:tracePt t="56233" x="7175500" y="1778000"/>
          <p14:tracePt t="56241" x="7175500" y="1787525"/>
          <p14:tracePt t="56249" x="7146925" y="1787525"/>
          <p14:tracePt t="56257" x="7110413" y="1797050"/>
          <p14:tracePt t="56265" x="7083425" y="1804988"/>
          <p14:tracePt t="56273" x="7065963" y="1814513"/>
          <p14:tracePt t="56281" x="7029450" y="1814513"/>
          <p14:tracePt t="56289" x="7000875" y="1824038"/>
          <p14:tracePt t="56298" x="6973888" y="1824038"/>
          <p14:tracePt t="56306" x="6964363" y="1833563"/>
          <p14:tracePt t="56313" x="6956425" y="1841500"/>
          <p14:tracePt t="56322" x="6946900" y="1841500"/>
          <p14:tracePt t="56330" x="6937375" y="1841500"/>
          <p14:tracePt t="56339" x="6929438" y="1841500"/>
          <p14:tracePt t="56346" x="6919913" y="1851025"/>
          <p14:tracePt t="56355" x="6900863" y="1851025"/>
          <p14:tracePt t="56370" x="6892925" y="1851025"/>
          <p14:tracePt t="56410" x="6883400" y="1851025"/>
          <p14:tracePt t="56426" x="6864350" y="1851025"/>
          <p14:tracePt t="56434" x="6856413" y="1860550"/>
          <p14:tracePt t="56474" x="6846888" y="1860550"/>
          <p14:tracePt t="56482" x="6837363" y="1860550"/>
          <p14:tracePt t="56498" x="6810375" y="1860550"/>
          <p14:tracePt t="56507" x="6810375" y="1870075"/>
          <p14:tracePt t="56514" x="6800850" y="1870075"/>
          <p14:tracePt t="56530" x="6783388" y="1870075"/>
          <p14:tracePt t="56540" x="6773863" y="1870075"/>
          <p14:tracePt t="56557" x="6754813" y="1870075"/>
          <p14:tracePt t="56562" x="6737350" y="1870075"/>
          <p14:tracePt t="56571" x="6718300" y="1887538"/>
          <p14:tracePt t="56588" x="6710363" y="1887538"/>
          <p14:tracePt t="56594" x="6700838" y="1887538"/>
          <p14:tracePt t="56604" x="6691313" y="1887538"/>
          <p14:tracePt t="56610" x="6681788" y="1887538"/>
          <p14:tracePt t="56618" x="6664325" y="1897063"/>
          <p14:tracePt t="56626" x="6645275" y="1897063"/>
          <p14:tracePt t="56634" x="6637338" y="1897063"/>
          <p14:tracePt t="56642" x="6610350" y="1897063"/>
          <p14:tracePt t="56650" x="6600825" y="1897063"/>
          <p14:tracePt t="56666" x="6581775" y="1906588"/>
          <p14:tracePt t="56674" x="6573838" y="1906588"/>
          <p14:tracePt t="56682" x="6564313" y="1906588"/>
          <p14:tracePt t="56690" x="6554788" y="1906588"/>
          <p14:tracePt t="56697" x="6545263" y="1906588"/>
          <p14:tracePt t="56705" x="6537325" y="1914525"/>
          <p14:tracePt t="56721" x="6527800" y="1914525"/>
          <p14:tracePt t="56729" x="6518275" y="1914525"/>
          <p14:tracePt t="56739" x="6491288" y="1914525"/>
          <p14:tracePt t="56745" x="6464300" y="1933575"/>
          <p14:tracePt t="56761" x="6445250" y="1943100"/>
          <p14:tracePt t="56770" x="6427788" y="1943100"/>
          <p14:tracePt t="56777" x="6408738" y="1951038"/>
          <p14:tracePt t="56785" x="6399213" y="1951038"/>
          <p14:tracePt t="56802" x="6381750" y="1951038"/>
          <p14:tracePt t="56809" x="6372225" y="1951038"/>
          <p14:tracePt t="56817" x="6354763" y="1951038"/>
          <p14:tracePt t="56849" x="6345238" y="1951038"/>
          <p14:tracePt t="56931" x="6335713" y="1960563"/>
          <p14:tracePt t="56938" x="6318250" y="1960563"/>
          <p14:tracePt t="56945" x="6308725" y="1960563"/>
          <p14:tracePt t="56954" x="6291263" y="1960563"/>
          <p14:tracePt t="56961" x="6272213" y="1960563"/>
          <p14:tracePt t="56970" x="6254750" y="1979613"/>
          <p14:tracePt t="56985" x="6245225" y="1979613"/>
          <p14:tracePt t="56993" x="6218238" y="1979613"/>
          <p14:tracePt t="57009" x="6208713" y="1979613"/>
          <p14:tracePt t="57017" x="6181725" y="1979613"/>
          <p14:tracePt t="57025" x="6162675" y="1979613"/>
          <p14:tracePt t="57033" x="6135688" y="1979613"/>
          <p14:tracePt t="57041" x="6089650" y="1979613"/>
          <p14:tracePt t="57049" x="6072188" y="1979613"/>
          <p14:tracePt t="57057" x="6035675" y="1979613"/>
          <p14:tracePt t="57065" x="6016625" y="1987550"/>
          <p14:tracePt t="57073" x="5989638" y="1987550"/>
          <p14:tracePt t="57081" x="5972175" y="1997075"/>
          <p14:tracePt t="57089" x="5953125" y="1997075"/>
          <p14:tracePt t="57097" x="5935663" y="1997075"/>
          <p14:tracePt t="57105" x="5926138" y="2006600"/>
          <p14:tracePt t="57113" x="5899150" y="2006600"/>
          <p14:tracePt t="57121" x="5889625" y="2006600"/>
          <p14:tracePt t="57137" x="5880100" y="2016125"/>
          <p14:tracePt t="57659" x="5870575" y="2024063"/>
          <p14:tracePt t="57666" x="5862638" y="2033588"/>
          <p14:tracePt t="57673" x="5816600" y="2043113"/>
          <p14:tracePt t="57681" x="5807075" y="2043113"/>
          <p14:tracePt t="57689" x="5797550" y="2043113"/>
          <p14:tracePt t="60331" x="5789613" y="2052638"/>
          <p14:tracePt t="60338" x="5789613" y="2060575"/>
          <p14:tracePt t="60355" x="5780088" y="2070100"/>
          <p14:tracePt t="61683" x="5789613" y="2070100"/>
          <p14:tracePt t="61947" x="5807075" y="2070100"/>
          <p14:tracePt t="61985" x="5816600" y="2060575"/>
          <p14:tracePt t="62345" x="5826125" y="2052638"/>
          <p14:tracePt t="62361" x="5826125" y="2043113"/>
          <p14:tracePt t="62986" x="5853113" y="2016125"/>
          <p14:tracePt t="71843" x="5862638" y="2006600"/>
          <p14:tracePt t="72659" x="5880100" y="2006600"/>
          <p14:tracePt t="72666" x="5889625" y="2006600"/>
          <p14:tracePt t="72682" x="5899150" y="2006600"/>
          <p14:tracePt t="72698" x="5926138" y="1997075"/>
          <p14:tracePt t="72937" x="5935663" y="1997075"/>
          <p14:tracePt t="73579" x="5943600" y="2006600"/>
          <p14:tracePt t="73891" x="5962650" y="2006600"/>
          <p14:tracePt t="73963" x="5972175" y="2006600"/>
          <p14:tracePt t="74050" x="5980113" y="2006600"/>
          <p14:tracePt t="74066" x="5999163" y="2006600"/>
          <p14:tracePt t="74858" x="5999163" y="2024063"/>
          <p14:tracePt t="74873" x="5999163" y="2033588"/>
          <p14:tracePt t="74962" x="5989638" y="2024063"/>
          <p14:tracePt t="74970" x="5989638" y="1997075"/>
          <p14:tracePt t="74978" x="5989638" y="1960563"/>
          <p14:tracePt t="74988" x="5989638" y="1933575"/>
          <p14:tracePt t="74994" x="5989638" y="1914525"/>
          <p14:tracePt t="75002" x="5989638" y="1878013"/>
          <p14:tracePt t="75010" x="5989638" y="1860550"/>
          <p14:tracePt t="75020" x="5989638" y="1833563"/>
          <p14:tracePt t="75026" x="5989638" y="1824038"/>
          <p14:tracePt t="75035" x="5989638" y="1797050"/>
          <p14:tracePt t="75042" x="5989638" y="1778000"/>
          <p14:tracePt t="75050" x="5989638" y="1751013"/>
          <p14:tracePt t="75058" x="5989638" y="1731963"/>
          <p14:tracePt t="75066" x="5989638" y="1724025"/>
          <p14:tracePt t="75073" x="5989638" y="1714500"/>
          <p14:tracePt t="75082" x="5989638" y="1704975"/>
          <p14:tracePt t="77931" x="5989638" y="1714500"/>
          <p14:tracePt t="78130" x="5980113" y="1741488"/>
          <p14:tracePt t="78138" x="5972175" y="1751013"/>
          <p14:tracePt t="78146" x="5962650" y="1768475"/>
          <p14:tracePt t="78156" x="5953125" y="1778000"/>
          <p14:tracePt t="78162" x="5943600" y="1797050"/>
          <p14:tracePt t="78173" x="5926138" y="1824038"/>
          <p14:tracePt t="78177" x="5916613" y="1824038"/>
          <p14:tracePt t="78187" x="5907088" y="1833563"/>
          <p14:tracePt t="78193" x="5889625" y="1851025"/>
          <p14:tracePt t="78203" x="5880100" y="1870075"/>
          <p14:tracePt t="78209" x="5870575" y="1878013"/>
          <p14:tracePt t="78218" x="5870575" y="1887538"/>
          <p14:tracePt t="78225" x="5862638" y="1897063"/>
          <p14:tracePt t="78233" x="5853113" y="1914525"/>
          <p14:tracePt t="78241" x="5843588" y="1924050"/>
          <p14:tracePt t="78265" x="5834063" y="1933575"/>
          <p14:tracePt t="78273" x="5826125" y="1951038"/>
          <p14:tracePt t="78281" x="5826125" y="1960563"/>
          <p14:tracePt t="78289" x="5807075" y="1979613"/>
          <p14:tracePt t="78297" x="5770563" y="2006600"/>
          <p14:tracePt t="78305" x="5753100" y="2033588"/>
          <p14:tracePt t="78313" x="5734050" y="2060575"/>
          <p14:tracePt t="78321" x="5716588" y="2106613"/>
          <p14:tracePt t="78329" x="5697538" y="2125663"/>
          <p14:tracePt t="78337" x="5670550" y="2152650"/>
          <p14:tracePt t="78345" x="5661025" y="2170113"/>
          <p14:tracePt t="78353" x="5643563" y="2206625"/>
          <p14:tracePt t="78377" x="5634038" y="2216150"/>
          <p14:tracePt t="79257" x="5634038" y="2233613"/>
          <p14:tracePt t="79265" x="5588000" y="2252663"/>
          <p14:tracePt t="79273" x="5441950" y="2270125"/>
          <p14:tracePt t="79281" x="5278438" y="2270125"/>
          <p14:tracePt t="79289" x="5105400" y="2270125"/>
          <p14:tracePt t="79297" x="4922838" y="2270125"/>
          <p14:tracePt t="79305" x="4722813" y="2270125"/>
          <p14:tracePt t="79313" x="4521200" y="2270125"/>
          <p14:tracePt t="79321" x="4284663" y="2233613"/>
          <p14:tracePt t="79329" x="4121150" y="2170113"/>
          <p14:tracePt t="79337" x="3938588" y="2125663"/>
          <p14:tracePt t="79345" x="3765550" y="2079625"/>
          <p14:tracePt t="79353" x="3600450" y="2016125"/>
          <p14:tracePt t="79361" x="3463925" y="1987550"/>
          <p14:tracePt t="79369" x="3317875" y="1943100"/>
          <p14:tracePt t="79377" x="3190875" y="1914525"/>
          <p14:tracePt t="79385" x="3035300" y="1870075"/>
          <p14:tracePt t="79393" x="2908300" y="1841500"/>
          <p14:tracePt t="79401" x="2708275" y="1824038"/>
          <p14:tracePt t="79409" x="2543175" y="1778000"/>
          <p14:tracePt t="79418" x="2389188" y="1751013"/>
          <p14:tracePt t="79426" x="2160588" y="1714500"/>
          <p14:tracePt t="79438" x="1997075" y="1687513"/>
          <p14:tracePt t="79442" x="1804988" y="1624013"/>
          <p14:tracePt t="79449" x="1622425" y="1595438"/>
          <p14:tracePt t="79457" x="1468438" y="1531938"/>
          <p14:tracePt t="79465" x="1339850" y="1485900"/>
          <p14:tracePt t="79473" x="1249363" y="1477963"/>
          <p14:tracePt t="79481" x="1203325" y="1449388"/>
          <p14:tracePt t="79489" x="1185863" y="1431925"/>
          <p14:tracePt t="79497" x="1176338" y="1422400"/>
          <p14:tracePt t="79505" x="1166813" y="1412875"/>
          <p14:tracePt t="79513" x="1157288" y="1404938"/>
          <p14:tracePt t="79529" x="1139825" y="1376363"/>
          <p14:tracePt t="79537" x="1120775" y="1339850"/>
          <p14:tracePt t="79545" x="1103313" y="1322388"/>
          <p14:tracePt t="79553" x="1057275" y="1276350"/>
          <p14:tracePt t="79561" x="1003300" y="1212850"/>
          <p14:tracePt t="79570" x="920750" y="1158875"/>
          <p14:tracePt t="79577" x="820738" y="1103313"/>
          <p14:tracePt t="79585" x="665163" y="1012825"/>
          <p14:tracePt t="79593" x="511175" y="930275"/>
          <p14:tracePt t="79602" x="365125" y="839788"/>
          <p14:tracePt t="79609" x="192088" y="766763"/>
          <p14:tracePt t="79619" x="26988" y="684213"/>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ja-JP"/>
              <a:t>Heterogeneous vs. Homogeneous</a:t>
            </a:r>
          </a:p>
        </p:txBody>
      </p:sp>
      <p:sp>
        <p:nvSpPr>
          <p:cNvPr id="40963" name="Rectangle 3"/>
          <p:cNvSpPr>
            <a:spLocks noGrp="1" noChangeArrowheads="1"/>
          </p:cNvSpPr>
          <p:nvPr>
            <p:ph type="body" idx="1"/>
          </p:nvPr>
        </p:nvSpPr>
        <p:spPr>
          <a:xfrm>
            <a:off x="457200" y="1052736"/>
            <a:ext cx="8229600" cy="4530725"/>
          </a:xfrm>
        </p:spPr>
        <p:txBody>
          <a:bodyPr/>
          <a:lstStyle/>
          <a:p>
            <a:pPr eaLnBrk="1" hangingPunct="1"/>
            <a:r>
              <a:rPr lang="en-US" altLang="ja-JP" sz="2600" dirty="0"/>
              <a:t>Homogeneous: consists of the same processing elements</a:t>
            </a:r>
          </a:p>
          <a:p>
            <a:pPr lvl="1" eaLnBrk="1" hangingPunct="1"/>
            <a:r>
              <a:rPr lang="en-US" altLang="ja-JP" sz="2200" dirty="0"/>
              <a:t>A single task can be easily executed in parallel.</a:t>
            </a:r>
          </a:p>
          <a:p>
            <a:pPr lvl="1" eaLnBrk="1" hangingPunct="1"/>
            <a:r>
              <a:rPr lang="en-US" altLang="ja-JP" sz="2200" dirty="0"/>
              <a:t>Unique programming environment</a:t>
            </a:r>
          </a:p>
          <a:p>
            <a:pPr eaLnBrk="1" hangingPunct="1"/>
            <a:r>
              <a:rPr lang="en-US" altLang="ja-JP" sz="2600" dirty="0"/>
              <a:t>Heterogeneous: consisting of various types of processing elements</a:t>
            </a:r>
          </a:p>
          <a:p>
            <a:pPr lvl="1" eaLnBrk="1" hangingPunct="1"/>
            <a:r>
              <a:rPr lang="en-US" altLang="ja-JP" sz="2200" dirty="0"/>
              <a:t>Accelerators or Domain Specific Architectures (DSAs) are used. </a:t>
            </a:r>
          </a:p>
          <a:p>
            <a:pPr lvl="1" eaLnBrk="1" hangingPunct="1"/>
            <a:r>
              <a:rPr lang="en-US" altLang="ja-JP" sz="2200" dirty="0"/>
              <a:t>High performance per cost</a:t>
            </a:r>
          </a:p>
          <a:p>
            <a:pPr lvl="1" eaLnBrk="1" hangingPunct="1"/>
            <a:r>
              <a:rPr lang="en-US" altLang="ja-JP" sz="2200" dirty="0"/>
              <a:t>Most recent high-end processors for cellular phone use this structure</a:t>
            </a:r>
          </a:p>
          <a:p>
            <a:pPr lvl="1" eaLnBrk="1" hangingPunct="1"/>
            <a:r>
              <a:rPr lang="en-US" altLang="ja-JP" sz="2200" dirty="0"/>
              <a:t>However, programming is difficult.</a:t>
            </a:r>
          </a:p>
        </p:txBody>
      </p:sp>
      <p:pic>
        <p:nvPicPr>
          <p:cNvPr id="3" name="オーディオ 2">
            <a:hlinkClick r:id="" action="ppaction://media"/>
            <a:extLst>
              <a:ext uri="{FF2B5EF4-FFF2-40B4-BE49-F238E27FC236}">
                <a16:creationId xmlns:a16="http://schemas.microsoft.com/office/drawing/2014/main" id="{C02F8C5F-6288-4956-B4E7-3DA87FB57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72"/>
    </mc:Choice>
    <mc:Fallback xmlns="">
      <p:transition spd="slow" advTm="76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5168" x="7958138" y="182563"/>
          <p14:tracePt t="75172" x="8169275" y="301625"/>
          <p14:tracePt t="75180" x="8415338" y="438150"/>
          <p14:tracePt t="75189" x="8624888" y="538163"/>
          <p14:tracePt t="75196" x="8870950" y="657225"/>
          <p14:tracePt t="75204" x="9107488" y="73818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idx="4294967295"/>
          </p:nvPr>
        </p:nvSpPr>
        <p:spPr>
          <a:xfrm>
            <a:off x="457200" y="-80963"/>
            <a:ext cx="8229600" cy="1143001"/>
          </a:xfrm>
        </p:spPr>
        <p:txBody>
          <a:bodyPr anchor="ctr"/>
          <a:lstStyle/>
          <a:p>
            <a:pPr eaLnBrk="1" hangingPunct="1"/>
            <a:r>
              <a:rPr lang="en-US" altLang="ja-JP" dirty="0"/>
              <a:t>Multi-core + Accelerator</a:t>
            </a:r>
            <a:endParaRPr lang="en-US" altLang="ja-JP" sz="3200" dirty="0"/>
          </a:p>
        </p:txBody>
      </p:sp>
      <p:sp>
        <p:nvSpPr>
          <p:cNvPr id="7" name="テキスト ボックス 6"/>
          <p:cNvSpPr txBox="1"/>
          <p:nvPr/>
        </p:nvSpPr>
        <p:spPr>
          <a:xfrm>
            <a:off x="749300" y="6045200"/>
            <a:ext cx="3175000" cy="523875"/>
          </a:xfrm>
          <a:prstGeom prst="rect">
            <a:avLst/>
          </a:prstGeom>
          <a:noFill/>
        </p:spPr>
        <p:txBody>
          <a:bodyPr>
            <a:spAutoFit/>
          </a:bodyPr>
          <a:lstStyle/>
          <a:p>
            <a:pPr defTabSz="457200" eaLnBrk="1" fontAlgn="auto" hangingPunct="1">
              <a:spcBef>
                <a:spcPts val="0"/>
              </a:spcBef>
              <a:spcAft>
                <a:spcPts val="0"/>
              </a:spcAft>
              <a:defRPr/>
            </a:pPr>
            <a:r>
              <a:rPr lang="en-US" altLang="ja-JP" sz="2800" b="1" dirty="0">
                <a:solidFill>
                  <a:schemeClr val="bg2">
                    <a:lumMod val="25000"/>
                  </a:schemeClr>
                </a:solidFill>
                <a:latin typeface="+mn-lt"/>
                <a:ea typeface="+mn-ea"/>
              </a:rPr>
              <a:t>Intel’s Sandy Bridge</a:t>
            </a:r>
          </a:p>
        </p:txBody>
      </p:sp>
      <p:sp>
        <p:nvSpPr>
          <p:cNvPr id="8" name="テキスト ボックス 7"/>
          <p:cNvSpPr txBox="1"/>
          <p:nvPr/>
        </p:nvSpPr>
        <p:spPr>
          <a:xfrm>
            <a:off x="5359400" y="6045200"/>
            <a:ext cx="2959100" cy="523875"/>
          </a:xfrm>
          <a:prstGeom prst="rect">
            <a:avLst/>
          </a:prstGeom>
          <a:noFill/>
        </p:spPr>
        <p:txBody>
          <a:bodyPr>
            <a:spAutoFit/>
          </a:bodyPr>
          <a:lstStyle/>
          <a:p>
            <a:pPr defTabSz="457200" eaLnBrk="1" fontAlgn="auto" hangingPunct="1">
              <a:spcBef>
                <a:spcPts val="0"/>
              </a:spcBef>
              <a:spcAft>
                <a:spcPts val="0"/>
              </a:spcAft>
              <a:defRPr/>
            </a:pPr>
            <a:r>
              <a:rPr lang="en-US" altLang="ja-JP" sz="2800" b="1" dirty="0">
                <a:solidFill>
                  <a:schemeClr val="bg2">
                    <a:lumMod val="25000"/>
                  </a:schemeClr>
                </a:solidFill>
                <a:latin typeface="+mn-lt"/>
                <a:ea typeface="+mn-ea"/>
              </a:rPr>
              <a:t>AMD’s Fusion APU</a:t>
            </a:r>
          </a:p>
        </p:txBody>
      </p:sp>
      <p:sp>
        <p:nvSpPr>
          <p:cNvPr id="29" name="正方形/長方形 28"/>
          <p:cNvSpPr/>
          <p:nvPr/>
        </p:nvSpPr>
        <p:spPr>
          <a:xfrm>
            <a:off x="279400" y="1206500"/>
            <a:ext cx="4051300" cy="4724400"/>
          </a:xfrm>
          <a:prstGeom prst="rect">
            <a:avLst/>
          </a:prstGeom>
          <a:ln w="57150" cmpd="sng"/>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a:p>
        </p:txBody>
      </p:sp>
      <p:sp>
        <p:nvSpPr>
          <p:cNvPr id="30" name="正方形/長方形 29"/>
          <p:cNvSpPr/>
          <p:nvPr/>
        </p:nvSpPr>
        <p:spPr>
          <a:xfrm>
            <a:off x="457200" y="1365250"/>
            <a:ext cx="3657600" cy="1308100"/>
          </a:xfrm>
          <a:prstGeom prst="rect">
            <a:avLst/>
          </a:prstGeom>
          <a:ln w="57150" cmpd="sng"/>
        </p:spPr>
        <p:style>
          <a:lnRef idx="2">
            <a:schemeClr val="accent3"/>
          </a:lnRef>
          <a:fillRef idx="1">
            <a:schemeClr val="lt1"/>
          </a:fillRef>
          <a:effectRef idx="0">
            <a:schemeClr val="accent3"/>
          </a:effectRef>
          <a:fontRef idx="minor">
            <a:schemeClr val="dk1"/>
          </a:fontRef>
        </p:style>
        <p:txBody>
          <a:bodyPr anchor="ctr"/>
          <a:lstStyle/>
          <a:p>
            <a:pPr algn="ctr" defTabSz="457200" eaLnBrk="1" fontAlgn="auto" hangingPunct="1">
              <a:spcBef>
                <a:spcPts val="0"/>
              </a:spcBef>
              <a:spcAft>
                <a:spcPts val="0"/>
              </a:spcAft>
              <a:defRPr/>
            </a:pPr>
            <a:endParaRPr lang="ja-JP" altLang="en-US"/>
          </a:p>
        </p:txBody>
      </p:sp>
      <p:sp>
        <p:nvSpPr>
          <p:cNvPr id="31" name="正方形/長方形 30"/>
          <p:cNvSpPr/>
          <p:nvPr/>
        </p:nvSpPr>
        <p:spPr>
          <a:xfrm>
            <a:off x="609600" y="1536700"/>
            <a:ext cx="3314700" cy="342900"/>
          </a:xfrm>
          <a:prstGeom prst="rect">
            <a:avLst/>
          </a:prstGeom>
        </p:spPr>
        <p:style>
          <a:lnRef idx="2">
            <a:schemeClr val="accent3"/>
          </a:lnRef>
          <a:fillRef idx="1">
            <a:schemeClr val="lt1"/>
          </a:fillRef>
          <a:effectRef idx="0">
            <a:schemeClr val="accent3"/>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I / O</a:t>
            </a:r>
          </a:p>
        </p:txBody>
      </p:sp>
      <p:sp>
        <p:nvSpPr>
          <p:cNvPr id="32" name="正方形/長方形 31"/>
          <p:cNvSpPr/>
          <p:nvPr/>
        </p:nvSpPr>
        <p:spPr>
          <a:xfrm>
            <a:off x="609600" y="1993900"/>
            <a:ext cx="3314700" cy="495300"/>
          </a:xfrm>
          <a:prstGeom prst="rect">
            <a:avLst/>
          </a:prstGeom>
        </p:spPr>
        <p:style>
          <a:lnRef idx="2">
            <a:schemeClr val="accent3"/>
          </a:lnRef>
          <a:fillRef idx="1">
            <a:schemeClr val="lt1"/>
          </a:fillRef>
          <a:effectRef idx="0">
            <a:schemeClr val="accent3"/>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System Agent</a:t>
            </a:r>
          </a:p>
        </p:txBody>
      </p:sp>
      <p:sp>
        <p:nvSpPr>
          <p:cNvPr id="33" name="正方形/長方形 32"/>
          <p:cNvSpPr/>
          <p:nvPr/>
        </p:nvSpPr>
        <p:spPr>
          <a:xfrm>
            <a:off x="457200" y="2819400"/>
            <a:ext cx="2082800" cy="6477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dirty="0"/>
          </a:p>
        </p:txBody>
      </p:sp>
      <p:sp>
        <p:nvSpPr>
          <p:cNvPr id="34" name="正方形/長方形 33"/>
          <p:cNvSpPr/>
          <p:nvPr/>
        </p:nvSpPr>
        <p:spPr>
          <a:xfrm>
            <a:off x="457200" y="3556000"/>
            <a:ext cx="2082800" cy="6477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dirty="0"/>
          </a:p>
        </p:txBody>
      </p:sp>
      <p:sp>
        <p:nvSpPr>
          <p:cNvPr id="35" name="正方形/長方形 34"/>
          <p:cNvSpPr/>
          <p:nvPr/>
        </p:nvSpPr>
        <p:spPr>
          <a:xfrm>
            <a:off x="457200" y="4292600"/>
            <a:ext cx="2082800" cy="6477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dirty="0"/>
          </a:p>
        </p:txBody>
      </p:sp>
      <p:sp>
        <p:nvSpPr>
          <p:cNvPr id="36" name="正方形/長方形 35"/>
          <p:cNvSpPr/>
          <p:nvPr/>
        </p:nvSpPr>
        <p:spPr>
          <a:xfrm>
            <a:off x="457200" y="5041900"/>
            <a:ext cx="2082800" cy="6477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dirty="0"/>
          </a:p>
        </p:txBody>
      </p:sp>
      <p:sp>
        <p:nvSpPr>
          <p:cNvPr id="37" name="正方形/長方形 36"/>
          <p:cNvSpPr/>
          <p:nvPr/>
        </p:nvSpPr>
        <p:spPr>
          <a:xfrm>
            <a:off x="533400" y="2901950"/>
            <a:ext cx="850900" cy="4826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Core4</a:t>
            </a:r>
          </a:p>
        </p:txBody>
      </p:sp>
      <p:sp>
        <p:nvSpPr>
          <p:cNvPr id="38" name="正方形/長方形 37"/>
          <p:cNvSpPr/>
          <p:nvPr/>
        </p:nvSpPr>
        <p:spPr>
          <a:xfrm>
            <a:off x="533400" y="3644900"/>
            <a:ext cx="850900" cy="4826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Core3</a:t>
            </a:r>
          </a:p>
        </p:txBody>
      </p:sp>
      <p:sp>
        <p:nvSpPr>
          <p:cNvPr id="39" name="正方形/長方形 38"/>
          <p:cNvSpPr/>
          <p:nvPr/>
        </p:nvSpPr>
        <p:spPr>
          <a:xfrm>
            <a:off x="533400" y="4381500"/>
            <a:ext cx="850900" cy="4826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Core2</a:t>
            </a:r>
          </a:p>
        </p:txBody>
      </p:sp>
      <p:sp>
        <p:nvSpPr>
          <p:cNvPr id="40" name="正方形/長方形 39"/>
          <p:cNvSpPr/>
          <p:nvPr/>
        </p:nvSpPr>
        <p:spPr>
          <a:xfrm>
            <a:off x="533400" y="5124450"/>
            <a:ext cx="850900" cy="4826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Core1</a:t>
            </a:r>
          </a:p>
        </p:txBody>
      </p:sp>
      <p:sp>
        <p:nvSpPr>
          <p:cNvPr id="41" name="正方形/長方形 40"/>
          <p:cNvSpPr/>
          <p:nvPr/>
        </p:nvSpPr>
        <p:spPr>
          <a:xfrm>
            <a:off x="1473200" y="2901950"/>
            <a:ext cx="971550" cy="482600"/>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defRPr/>
            </a:pPr>
            <a:r>
              <a:rPr lang="en-US" altLang="ja-JP" sz="1800">
                <a:solidFill>
                  <a:srgbClr val="000000"/>
                </a:solidFill>
                <a:latin typeface="Calibri" panose="020F0502020204030204" pitchFamily="34" charset="0"/>
              </a:rPr>
              <a:t>LLC</a:t>
            </a:r>
          </a:p>
        </p:txBody>
      </p:sp>
      <p:sp>
        <p:nvSpPr>
          <p:cNvPr id="42" name="正方形/長方形 41"/>
          <p:cNvSpPr/>
          <p:nvPr/>
        </p:nvSpPr>
        <p:spPr>
          <a:xfrm>
            <a:off x="1473200" y="3644900"/>
            <a:ext cx="971550" cy="482600"/>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defRPr/>
            </a:pPr>
            <a:r>
              <a:rPr lang="en-US" altLang="ja-JP" sz="1800">
                <a:solidFill>
                  <a:srgbClr val="000000"/>
                </a:solidFill>
                <a:latin typeface="Calibri" panose="020F0502020204030204" pitchFamily="34" charset="0"/>
              </a:rPr>
              <a:t>LLC</a:t>
            </a:r>
          </a:p>
        </p:txBody>
      </p:sp>
      <p:sp>
        <p:nvSpPr>
          <p:cNvPr id="43" name="正方形/長方形 42"/>
          <p:cNvSpPr/>
          <p:nvPr/>
        </p:nvSpPr>
        <p:spPr>
          <a:xfrm>
            <a:off x="1473200" y="4381500"/>
            <a:ext cx="971550" cy="482600"/>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defRPr/>
            </a:pPr>
            <a:r>
              <a:rPr lang="en-US" altLang="ja-JP" sz="1800">
                <a:solidFill>
                  <a:srgbClr val="000000"/>
                </a:solidFill>
                <a:latin typeface="Calibri" panose="020F0502020204030204" pitchFamily="34" charset="0"/>
              </a:rPr>
              <a:t>LLC</a:t>
            </a:r>
          </a:p>
        </p:txBody>
      </p:sp>
      <p:sp>
        <p:nvSpPr>
          <p:cNvPr id="44" name="正方形/長方形 43"/>
          <p:cNvSpPr/>
          <p:nvPr/>
        </p:nvSpPr>
        <p:spPr>
          <a:xfrm>
            <a:off x="1473200" y="5124450"/>
            <a:ext cx="971550" cy="482600"/>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eaLnBrk="1" hangingPunct="1">
              <a:defRPr/>
            </a:pPr>
            <a:r>
              <a:rPr lang="en-US" altLang="ja-JP" sz="1800">
                <a:solidFill>
                  <a:srgbClr val="000000"/>
                </a:solidFill>
                <a:latin typeface="Calibri" panose="020F0502020204030204" pitchFamily="34" charset="0"/>
              </a:rPr>
              <a:t>LLC</a:t>
            </a:r>
          </a:p>
        </p:txBody>
      </p:sp>
      <p:sp>
        <p:nvSpPr>
          <p:cNvPr id="45" name="ドーナツ 44"/>
          <p:cNvSpPr/>
          <p:nvPr/>
        </p:nvSpPr>
        <p:spPr>
          <a:xfrm>
            <a:off x="1549400" y="2809875"/>
            <a:ext cx="463550" cy="2787650"/>
          </a:xfrm>
          <a:prstGeom prst="don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ja-JP" altLang="en-US">
              <a:solidFill>
                <a:schemeClr val="tx1"/>
              </a:solidFill>
            </a:endParaRPr>
          </a:p>
        </p:txBody>
      </p:sp>
      <p:cxnSp>
        <p:nvCxnSpPr>
          <p:cNvPr id="47" name="直線コネクタ 46"/>
          <p:cNvCxnSpPr/>
          <p:nvPr/>
        </p:nvCxnSpPr>
        <p:spPr>
          <a:xfrm rot="5400000" flipH="1" flipV="1">
            <a:off x="1620837" y="2649538"/>
            <a:ext cx="320675"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a:off x="2012950" y="4241800"/>
            <a:ext cx="850900" cy="1588"/>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52" name="正方形/長方形 51"/>
          <p:cNvSpPr/>
          <p:nvPr/>
        </p:nvSpPr>
        <p:spPr>
          <a:xfrm>
            <a:off x="2863850" y="2819400"/>
            <a:ext cx="1250950" cy="28702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GPU</a:t>
            </a:r>
          </a:p>
        </p:txBody>
      </p:sp>
      <p:sp>
        <p:nvSpPr>
          <p:cNvPr id="53" name="正方形/長方形 52"/>
          <p:cNvSpPr/>
          <p:nvPr/>
        </p:nvSpPr>
        <p:spPr>
          <a:xfrm>
            <a:off x="4737100" y="1689100"/>
            <a:ext cx="4051300" cy="3930650"/>
          </a:xfrm>
          <a:prstGeom prst="rect">
            <a:avLst/>
          </a:prstGeom>
          <a:ln w="57150" cmpd="sng"/>
        </p:spPr>
        <p:style>
          <a:lnRef idx="2">
            <a:schemeClr val="accent1"/>
          </a:lnRef>
          <a:fillRef idx="1">
            <a:schemeClr val="lt1"/>
          </a:fillRef>
          <a:effectRef idx="0">
            <a:schemeClr val="accent1"/>
          </a:effectRef>
          <a:fontRef idx="minor">
            <a:schemeClr val="dk1"/>
          </a:fontRef>
        </p:style>
        <p:txBody>
          <a:bodyPr anchor="ctr"/>
          <a:lstStyle/>
          <a:p>
            <a:pPr algn="ctr" defTabSz="457200" eaLnBrk="1" fontAlgn="auto" hangingPunct="1">
              <a:spcBef>
                <a:spcPts val="0"/>
              </a:spcBef>
              <a:spcAft>
                <a:spcPts val="0"/>
              </a:spcAft>
              <a:defRPr/>
            </a:pPr>
            <a:endParaRPr lang="ja-JP" altLang="en-US"/>
          </a:p>
        </p:txBody>
      </p:sp>
      <p:sp>
        <p:nvSpPr>
          <p:cNvPr id="54" name="正方形/長方形 53"/>
          <p:cNvSpPr/>
          <p:nvPr/>
        </p:nvSpPr>
        <p:spPr>
          <a:xfrm>
            <a:off x="4972050" y="1892300"/>
            <a:ext cx="1619250" cy="5969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GPU 1</a:t>
            </a:r>
          </a:p>
        </p:txBody>
      </p:sp>
      <p:sp>
        <p:nvSpPr>
          <p:cNvPr id="56" name="正方形/長方形 55"/>
          <p:cNvSpPr/>
          <p:nvPr/>
        </p:nvSpPr>
        <p:spPr>
          <a:xfrm>
            <a:off x="4972050" y="3365500"/>
            <a:ext cx="1619250" cy="533400"/>
          </a:xfrm>
          <a:prstGeom prst="rect">
            <a:avLst/>
          </a:prstGeom>
          <a:ln>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Video Decoder</a:t>
            </a:r>
          </a:p>
        </p:txBody>
      </p:sp>
      <p:sp>
        <p:nvSpPr>
          <p:cNvPr id="57" name="正方形/長方形 56"/>
          <p:cNvSpPr/>
          <p:nvPr/>
        </p:nvSpPr>
        <p:spPr>
          <a:xfrm>
            <a:off x="7340600" y="1892300"/>
            <a:ext cx="1219200" cy="5969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 1</a:t>
            </a:r>
          </a:p>
        </p:txBody>
      </p:sp>
      <p:sp>
        <p:nvSpPr>
          <p:cNvPr id="59" name="正方形/長方形 58"/>
          <p:cNvSpPr/>
          <p:nvPr/>
        </p:nvSpPr>
        <p:spPr>
          <a:xfrm>
            <a:off x="4972050" y="2628900"/>
            <a:ext cx="1619250" cy="5969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GPU 2</a:t>
            </a:r>
          </a:p>
        </p:txBody>
      </p:sp>
      <p:sp>
        <p:nvSpPr>
          <p:cNvPr id="60" name="正方形/長方形 59"/>
          <p:cNvSpPr/>
          <p:nvPr/>
        </p:nvSpPr>
        <p:spPr>
          <a:xfrm>
            <a:off x="7340600" y="2603500"/>
            <a:ext cx="1219200" cy="596900"/>
          </a:xfrm>
          <a:prstGeom prst="rect">
            <a:avLst/>
          </a:prstGeom>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Core 2</a:t>
            </a:r>
          </a:p>
        </p:txBody>
      </p:sp>
      <p:sp>
        <p:nvSpPr>
          <p:cNvPr id="61" name="正方形/長方形 60"/>
          <p:cNvSpPr/>
          <p:nvPr/>
        </p:nvSpPr>
        <p:spPr>
          <a:xfrm>
            <a:off x="7340600" y="3302000"/>
            <a:ext cx="1219200" cy="596900"/>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memory</a:t>
            </a:r>
          </a:p>
          <a:p>
            <a:pPr algn="ctr" eaLnBrk="1" hangingPunct="1">
              <a:defRPr/>
            </a:pPr>
            <a:r>
              <a:rPr lang="en-US" altLang="ja-JP" sz="1800">
                <a:solidFill>
                  <a:srgbClr val="000000"/>
                </a:solidFill>
                <a:latin typeface="Calibri" panose="020F0502020204030204" pitchFamily="34" charset="0"/>
              </a:rPr>
              <a:t>controller</a:t>
            </a:r>
          </a:p>
        </p:txBody>
      </p:sp>
      <p:cxnSp>
        <p:nvCxnSpPr>
          <p:cNvPr id="63" name="直線コネクタ 62"/>
          <p:cNvCxnSpPr/>
          <p:nvPr/>
        </p:nvCxnSpPr>
        <p:spPr>
          <a:xfrm rot="5400000">
            <a:off x="5772151" y="3067050"/>
            <a:ext cx="2349500" cy="3175"/>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5" name="直線コネクタ 64"/>
          <p:cNvCxnSpPr>
            <a:stCxn id="54" idx="3"/>
            <a:endCxn id="57" idx="1"/>
          </p:cNvCxnSpPr>
          <p:nvPr/>
        </p:nvCxnSpPr>
        <p:spPr>
          <a:xfrm>
            <a:off x="6591300" y="2190750"/>
            <a:ext cx="749300"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6583363" y="2927350"/>
            <a:ext cx="749300"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a:off x="6591300" y="3644900"/>
            <a:ext cx="749300" cy="0"/>
          </a:xfrm>
          <a:prstGeom prst="line">
            <a:avLst/>
          </a:prstGeom>
          <a:ln w="7620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71" name="正方形/長方形 70"/>
          <p:cNvSpPr/>
          <p:nvPr/>
        </p:nvSpPr>
        <p:spPr>
          <a:xfrm>
            <a:off x="5130800" y="4243388"/>
            <a:ext cx="3314700" cy="1077912"/>
          </a:xfrm>
          <a:prstGeom prst="rect">
            <a:avLst/>
          </a:prstGeom>
        </p:spPr>
        <p:style>
          <a:lnRef idx="2">
            <a:schemeClr val="accent3"/>
          </a:lnRef>
          <a:fillRef idx="1">
            <a:schemeClr val="lt1"/>
          </a:fillRef>
          <a:effectRef idx="0">
            <a:schemeClr val="accent3"/>
          </a:effectRef>
          <a:fontRef idx="minor">
            <a:schemeClr val="dk1"/>
          </a:fontRef>
        </p:style>
        <p:txBody>
          <a:bodyPr anchor="ctr"/>
          <a:lstStyle>
            <a:lvl1pPr defTabSz="4572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4572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4572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4572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4572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r>
              <a:rPr lang="en-US" altLang="ja-JP" sz="1800">
                <a:solidFill>
                  <a:srgbClr val="000000"/>
                </a:solidFill>
                <a:latin typeface="Calibri" panose="020F0502020204030204" pitchFamily="34" charset="0"/>
              </a:rPr>
              <a:t>Platform</a:t>
            </a:r>
          </a:p>
          <a:p>
            <a:pPr algn="ctr" eaLnBrk="1" hangingPunct="1">
              <a:defRPr/>
            </a:pPr>
            <a:r>
              <a:rPr lang="en-US" altLang="ja-JP" sz="1800">
                <a:solidFill>
                  <a:srgbClr val="000000"/>
                </a:solidFill>
                <a:latin typeface="Calibri" panose="020F0502020204030204" pitchFamily="34" charset="0"/>
              </a:rPr>
              <a:t>Interface</a:t>
            </a:r>
          </a:p>
        </p:txBody>
      </p:sp>
      <p:pic>
        <p:nvPicPr>
          <p:cNvPr id="2" name="オーディオ 1">
            <a:hlinkClick r:id="" action="ppaction://media"/>
            <a:extLst>
              <a:ext uri="{FF2B5EF4-FFF2-40B4-BE49-F238E27FC236}">
                <a16:creationId xmlns:a16="http://schemas.microsoft.com/office/drawing/2014/main" id="{5D6D5453-701A-4499-98BA-D6D5AE259A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47"/>
    </mc:Choice>
    <mc:Fallback xmlns="">
      <p:transition spd="slow" advTm="13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3" x="8851900" y="4040188"/>
          <p14:tracePt t="530" x="8615363" y="4049713"/>
          <p14:tracePt t="536" x="8451850" y="4094163"/>
          <p14:tracePt t="545" x="8305800" y="4094163"/>
          <p14:tracePt t="553" x="8159750" y="4113213"/>
          <p14:tracePt t="561" x="8031163" y="4130675"/>
          <p14:tracePt t="569" x="7921625" y="4130675"/>
          <p14:tracePt t="577" x="7813675" y="4140200"/>
          <p14:tracePt t="584" x="7712075" y="4140200"/>
          <p14:tracePt t="593" x="7602538" y="4140200"/>
          <p14:tracePt t="601" x="7494588" y="4140200"/>
          <p14:tracePt t="609" x="7385050" y="4140200"/>
          <p14:tracePt t="617" x="7275513" y="4140200"/>
          <p14:tracePt t="625" x="7183438" y="4140200"/>
          <p14:tracePt t="633" x="7110413" y="4140200"/>
          <p14:tracePt t="641" x="7056438" y="4140200"/>
          <p14:tracePt t="649" x="7029450" y="4140200"/>
          <p14:tracePt t="659" x="7019925" y="4140200"/>
          <p14:tracePt t="665" x="7010400" y="4140200"/>
          <p14:tracePt t="786" x="7000875" y="4140200"/>
          <p14:tracePt t="818" x="7000875" y="4130675"/>
          <p14:tracePt t="842" x="7000875" y="4122738"/>
          <p14:tracePt t="850" x="7000875" y="4113213"/>
          <p14:tracePt t="875" x="6983413" y="4086225"/>
          <p14:tracePt t="882" x="6946900" y="4086225"/>
          <p14:tracePt t="890" x="6910388" y="4086225"/>
          <p14:tracePt t="897" x="6873875" y="4086225"/>
          <p14:tracePt t="906" x="6827838" y="4086225"/>
          <p14:tracePt t="932" x="6710363" y="4067175"/>
          <p14:tracePt t="937" x="6664325" y="4067175"/>
          <p14:tracePt t="945" x="6627813" y="4067175"/>
          <p14:tracePt t="953" x="6610350" y="4057650"/>
          <p14:tracePt t="961" x="6573838" y="4057650"/>
          <p14:tracePt t="969" x="6545263" y="4021138"/>
          <p14:tracePt t="978" x="6537325" y="4021138"/>
          <p14:tracePt t="993" x="6527800" y="4021138"/>
          <p14:tracePt t="1010" x="6518275" y="4013200"/>
          <p14:tracePt t="1082" x="6508750" y="4013200"/>
          <p14:tracePt t="1098" x="6500813" y="4013200"/>
          <p14:tracePt t="1122" x="6491288" y="4013200"/>
          <p14:tracePt t="1162" x="6481763" y="4003675"/>
          <p14:tracePt t="1290" x="6481763" y="3994150"/>
          <p14:tracePt t="1296" x="6481763" y="3984625"/>
          <p14:tracePt t="1304" x="6481763" y="3976688"/>
          <p14:tracePt t="1312" x="6481763" y="3957638"/>
          <p14:tracePt t="1320" x="6481763" y="3948113"/>
          <p14:tracePt t="1345" x="6481763" y="3940175"/>
          <p14:tracePt t="1490" x="6481763" y="3921125"/>
          <p14:tracePt t="1498" x="6481763" y="3911600"/>
          <p14:tracePt t="1522" x="6481763" y="3903663"/>
          <p14:tracePt t="1537" x="6481763" y="3894138"/>
          <p14:tracePt t="1553" x="6481763" y="3884613"/>
          <p14:tracePt t="2330" x="6481763" y="3894138"/>
          <p14:tracePt t="2346" x="6481763" y="3903663"/>
          <p14:tracePt t="2352" x="6472238" y="3911600"/>
          <p14:tracePt t="2368" x="6464300" y="3921125"/>
          <p14:tracePt t="2376" x="6454775" y="3930650"/>
          <p14:tracePt t="2384" x="6435725" y="3948113"/>
          <p14:tracePt t="2400" x="6418263" y="3957638"/>
          <p14:tracePt t="2409" x="6399213" y="3967163"/>
          <p14:tracePt t="2417" x="6381750" y="3976688"/>
          <p14:tracePt t="2426" x="6345238" y="4003675"/>
          <p14:tracePt t="2433" x="6335713" y="4013200"/>
          <p14:tracePt t="2449" x="6326188" y="4013200"/>
          <p14:tracePt t="2714" x="6308725" y="4013200"/>
          <p14:tracePt t="2929" x="6299200" y="4013200"/>
          <p14:tracePt t="2937" x="6281738" y="4013200"/>
          <p14:tracePt t="2945" x="6272213" y="4013200"/>
          <p14:tracePt t="2953" x="6262688" y="4013200"/>
          <p14:tracePt t="2961" x="6254750" y="4003675"/>
          <p14:tracePt t="2969" x="6218238" y="3976688"/>
          <p14:tracePt t="2978" x="6172200" y="3957638"/>
          <p14:tracePt t="2985" x="6153150" y="3940175"/>
          <p14:tracePt t="2993" x="6116638" y="3930650"/>
          <p14:tracePt t="3000" x="6080125" y="3894138"/>
          <p14:tracePt t="3008" x="6016625" y="3875088"/>
          <p14:tracePt t="3016" x="5999163" y="3867150"/>
          <p14:tracePt t="3025" x="5953125" y="3830638"/>
          <p14:tracePt t="3032" x="5907088" y="3803650"/>
          <p14:tracePt t="3041" x="5862638" y="3775075"/>
          <p14:tracePt t="3048" x="5834063" y="3748088"/>
          <p14:tracePt t="3057" x="5797550" y="3721100"/>
          <p14:tracePt t="3064" x="5724525" y="3675063"/>
          <p14:tracePt t="3074" x="5688013" y="3648075"/>
          <p14:tracePt t="3080" x="5624513" y="3584575"/>
          <p14:tracePt t="3088" x="5543550" y="3511550"/>
          <p14:tracePt t="3096" x="5461000" y="3455988"/>
          <p14:tracePt t="3104" x="5360988" y="3382963"/>
          <p14:tracePt t="3112" x="5251450" y="3292475"/>
          <p14:tracePt t="3120" x="5151438" y="3228975"/>
          <p14:tracePt t="3128" x="5049838" y="3136900"/>
          <p14:tracePt t="3136" x="4949825" y="3046413"/>
          <p14:tracePt t="3144" x="4849813" y="2963863"/>
          <p14:tracePt t="3152" x="4749800" y="2890838"/>
          <p14:tracePt t="3160" x="4686300" y="2854325"/>
          <p14:tracePt t="3168" x="4586288" y="2781300"/>
          <p14:tracePt t="3176" x="4521200" y="2727325"/>
          <p14:tracePt t="3184" x="4494213" y="2708275"/>
          <p14:tracePt t="3192" x="4467225" y="2681288"/>
          <p14:tracePt t="3200" x="4403725" y="2635250"/>
          <p14:tracePt t="3209" x="4376738" y="2617788"/>
          <p14:tracePt t="3217" x="4340225" y="2589213"/>
          <p14:tracePt t="3225" x="4330700" y="2581275"/>
          <p14:tracePt t="3233" x="4303713" y="2562225"/>
          <p14:tracePt t="3241" x="4284663" y="2554288"/>
          <p14:tracePt t="3249" x="4267200" y="2535238"/>
          <p14:tracePt t="3257" x="4248150" y="2517775"/>
          <p14:tracePt t="3265" x="4221163" y="2481263"/>
          <p14:tracePt t="3274" x="4202113" y="2471738"/>
          <p14:tracePt t="3281" x="4184650" y="2462213"/>
          <p14:tracePt t="3289" x="4148138" y="2435225"/>
          <p14:tracePt t="3297" x="4121150" y="2416175"/>
          <p14:tracePt t="3305" x="4084638" y="2389188"/>
          <p14:tracePt t="3313" x="4057650" y="2371725"/>
          <p14:tracePt t="3321" x="4029075" y="2362200"/>
          <p14:tracePt t="3329" x="3992563" y="2325688"/>
          <p14:tracePt t="3337" x="3975100" y="2316163"/>
          <p14:tracePt t="3345" x="3956050" y="2306638"/>
          <p14:tracePt t="3353" x="3929063" y="2279650"/>
          <p14:tracePt t="3361" x="3911600" y="2270125"/>
          <p14:tracePt t="3369" x="3902075" y="2262188"/>
          <p14:tracePt t="3376" x="3875088" y="2233613"/>
          <p14:tracePt t="3385" x="3856038" y="2225675"/>
          <p14:tracePt t="3394" x="3810000" y="2189163"/>
          <p14:tracePt t="3401" x="3792538" y="2170113"/>
          <p14:tracePt t="3409" x="3783013" y="2160588"/>
          <p14:tracePt t="3417" x="3756025" y="2133600"/>
          <p14:tracePt t="3425" x="3746500" y="2125663"/>
          <p14:tracePt t="3433" x="3738563" y="2116138"/>
          <p14:tracePt t="3441" x="3719513" y="2089150"/>
          <p14:tracePt t="3457" x="3709988" y="2089150"/>
          <p14:tracePt t="3465" x="3702050" y="2070100"/>
          <p14:tracePt t="3474" x="3702050" y="2060575"/>
          <p14:tracePt t="3481" x="3692525" y="2043113"/>
          <p14:tracePt t="3489" x="3683000" y="2024063"/>
          <p14:tracePt t="3497" x="3673475" y="2006600"/>
          <p14:tracePt t="3505" x="3665538" y="1979613"/>
          <p14:tracePt t="3513" x="3665538" y="1960563"/>
          <p14:tracePt t="3521" x="3665538" y="1924050"/>
          <p14:tracePt t="3529" x="3656013" y="1906588"/>
          <p14:tracePt t="3537" x="3656013" y="1878013"/>
          <p14:tracePt t="3545" x="3656013" y="1851025"/>
          <p14:tracePt t="3553" x="3656013" y="1833563"/>
          <p14:tracePt t="3561" x="3656013" y="1824038"/>
          <p14:tracePt t="3594" x="3656013" y="1814513"/>
          <p14:tracePt t="3626" x="3656013" y="1797050"/>
          <p14:tracePt t="3634" x="3656013" y="1787525"/>
          <p14:tracePt t="3650" x="3656013" y="1778000"/>
          <p14:tracePt t="3658" x="3656013" y="1768475"/>
          <p14:tracePt t="3666" x="3656013" y="1751013"/>
          <p14:tracePt t="3677" x="3673475" y="1731963"/>
          <p14:tracePt t="3682" x="3692525" y="1724025"/>
          <p14:tracePt t="3693" x="3738563" y="1704975"/>
          <p14:tracePt t="3697" x="3746500" y="1697038"/>
          <p14:tracePt t="3707" x="3765550" y="1687513"/>
          <p14:tracePt t="3713" x="3783013" y="1677988"/>
          <p14:tracePt t="3722" x="3819525" y="1668463"/>
          <p14:tracePt t="3730" x="3829050" y="1668463"/>
          <p14:tracePt t="3737" x="3846513" y="1651000"/>
          <p14:tracePt t="3745" x="3856038" y="1651000"/>
          <p14:tracePt t="3761" x="3865563" y="1651000"/>
          <p14:tracePt t="3777" x="3875088" y="1651000"/>
          <p14:tracePt t="3896" x="3883025" y="1651000"/>
          <p14:tracePt t="3904" x="3892550" y="1651000"/>
          <p14:tracePt t="3920" x="3902075" y="1651000"/>
          <p14:tracePt t="3928" x="3911600" y="1651000"/>
          <p14:tracePt t="3936" x="3919538" y="1660525"/>
          <p14:tracePt t="3944" x="3929063" y="1668463"/>
          <p14:tracePt t="3953" x="3929063" y="1677988"/>
          <p14:tracePt t="3962" x="3948113" y="1697038"/>
          <p14:tracePt t="3978" x="3948113" y="1714500"/>
          <p14:tracePt t="3985" x="3956050" y="1724025"/>
          <p14:tracePt t="3994" x="3956050" y="1731963"/>
          <p14:tracePt t="4001" x="3956050" y="1760538"/>
          <p14:tracePt t="4017" x="3965575" y="1768475"/>
          <p14:tracePt t="9154" x="3965575" y="1824038"/>
          <p14:tracePt t="9162" x="3965575" y="1860550"/>
          <p14:tracePt t="9170" x="3965575" y="1878013"/>
          <p14:tracePt t="9177" x="3965575" y="1897063"/>
          <p14:tracePt t="9186" x="3948113" y="1914525"/>
          <p14:tracePt t="9194" x="3948113" y="1924050"/>
          <p14:tracePt t="9202" x="3948113" y="1943100"/>
          <p14:tracePt t="9209" x="3938588" y="1970088"/>
          <p14:tracePt t="9219" x="3938588" y="1987550"/>
          <p14:tracePt t="9226" x="3938588" y="1997075"/>
          <p14:tracePt t="9234" x="3938588" y="2016125"/>
          <p14:tracePt t="9243" x="3929063" y="2043113"/>
          <p14:tracePt t="9250" x="3929063" y="2060575"/>
          <p14:tracePt t="9260" x="3929063" y="2089150"/>
          <p14:tracePt t="9266" x="3929063" y="2106613"/>
          <p14:tracePt t="9276" x="3929063" y="2125663"/>
          <p14:tracePt t="9282" x="3919538" y="2143125"/>
          <p14:tracePt t="9293" x="3919538" y="2152650"/>
          <p14:tracePt t="9297" x="3919538" y="2179638"/>
          <p14:tracePt t="9310" x="3919538" y="2197100"/>
          <p14:tracePt t="9313" x="3902075" y="2233613"/>
          <p14:tracePt t="9321" x="3892550" y="2279650"/>
          <p14:tracePt t="9329" x="3883025" y="2325688"/>
          <p14:tracePt t="9337" x="3883025" y="2379663"/>
          <p14:tracePt t="9345" x="3883025" y="2408238"/>
          <p14:tracePt t="9353" x="3883025" y="2452688"/>
          <p14:tracePt t="9361" x="3865563" y="2489200"/>
          <p14:tracePt t="9369" x="3865563" y="2544763"/>
          <p14:tracePt t="9377" x="3856038" y="2625725"/>
          <p14:tracePt t="9385" x="3846513" y="2662238"/>
          <p14:tracePt t="9394" x="3829050" y="2727325"/>
          <p14:tracePt t="9401" x="3829050" y="2781300"/>
          <p14:tracePt t="9411" x="3829050" y="2827338"/>
          <p14:tracePt t="9417" x="3829050" y="2854325"/>
          <p14:tracePt t="9426" x="3829050" y="2890838"/>
          <p14:tracePt t="9433" x="3829050" y="2936875"/>
          <p14:tracePt t="9442" x="3829050" y="2946400"/>
          <p14:tracePt t="9449" x="3829050" y="2963863"/>
          <p14:tracePt t="9459" x="3829050" y="2973388"/>
          <p14:tracePt t="9465" x="3829050" y="2982913"/>
          <p14:tracePt t="9475" x="3829050" y="3000375"/>
          <p14:tracePt t="9481" x="3819525" y="3027363"/>
          <p14:tracePt t="9497" x="3810000" y="3063875"/>
          <p14:tracePt t="9505" x="3792538" y="3082925"/>
          <p14:tracePt t="9513" x="3783013" y="3090863"/>
          <p14:tracePt t="9521" x="3775075" y="3100388"/>
          <p14:tracePt t="9529" x="3775075" y="3109913"/>
          <p14:tracePt t="9537" x="3756025" y="3127375"/>
          <p14:tracePt t="9546" x="3746500" y="3136900"/>
          <p14:tracePt t="9553" x="3729038" y="3155950"/>
          <p14:tracePt t="9561" x="3709988" y="3182938"/>
          <p14:tracePt t="9569" x="3702050" y="3182938"/>
          <p14:tracePt t="9577" x="3683000" y="3200400"/>
          <p14:tracePt t="9594" x="3665538" y="3219450"/>
          <p14:tracePt t="9610" x="3656013" y="3228975"/>
          <p14:tracePt t="9617" x="3646488" y="3246438"/>
          <p14:tracePt t="9624" x="3636963" y="3255963"/>
          <p14:tracePt t="9642" x="3619500" y="3273425"/>
          <p14:tracePt t="9658" x="3609975" y="3282950"/>
          <p14:tracePt t="9665" x="3600450" y="3292475"/>
          <p14:tracePt t="9681" x="3600450" y="3302000"/>
          <p14:tracePt t="9691" x="3582988" y="3302000"/>
          <p14:tracePt t="9697" x="3573463" y="3309938"/>
          <p14:tracePt t="9706" x="3556000" y="3338513"/>
          <p14:tracePt t="9713" x="3536950" y="3346450"/>
          <p14:tracePt t="9721" x="3519488" y="3365500"/>
          <p14:tracePt t="9729" x="3482975" y="3392488"/>
          <p14:tracePt t="9737" x="3463925" y="3411538"/>
          <p14:tracePt t="9745" x="3436938" y="3438525"/>
          <p14:tracePt t="9753" x="3427413" y="3446463"/>
          <p14:tracePt t="9761" x="3390900" y="3465513"/>
          <p14:tracePt t="9769" x="3373438" y="3482975"/>
          <p14:tracePt t="9777" x="3346450" y="3502025"/>
          <p14:tracePt t="9785" x="3300413" y="3556000"/>
          <p14:tracePt t="9794" x="3254375" y="3584575"/>
          <p14:tracePt t="9802" x="3208338" y="3611563"/>
          <p14:tracePt t="9809" x="3163888" y="3657600"/>
          <p14:tracePt t="9818" x="3100388" y="3684588"/>
          <p14:tracePt t="9827" x="3063875" y="3721100"/>
          <p14:tracePt t="9834" x="3017838" y="3748088"/>
          <p14:tracePt t="9843" x="2990850" y="3784600"/>
          <p14:tracePt t="9850" x="2935288" y="3830638"/>
          <p14:tracePt t="9859" x="2889250" y="3867150"/>
          <p14:tracePt t="9865" x="2862263" y="3903663"/>
          <p14:tracePt t="9874" x="2817813" y="3911600"/>
          <p14:tracePt t="9880" x="2789238" y="3940175"/>
          <p14:tracePt t="9890" x="2771775" y="3948113"/>
          <p14:tracePt t="9896" x="2735263" y="3976688"/>
          <p14:tracePt t="9905" x="2716213" y="3994150"/>
          <p14:tracePt t="9912" x="2708275" y="4003675"/>
          <p14:tracePt t="9920" x="2698750" y="4003675"/>
          <p14:tracePt t="9928" x="2679700" y="4021138"/>
          <p14:tracePt t="9936" x="2652713" y="4030663"/>
          <p14:tracePt t="9944" x="2643188" y="4040188"/>
          <p14:tracePt t="9952" x="2625725" y="4049713"/>
          <p14:tracePt t="9961" x="2606675" y="4067175"/>
          <p14:tracePt t="9969" x="2589213" y="4094163"/>
          <p14:tracePt t="9977" x="2570163" y="4103688"/>
          <p14:tracePt t="9985" x="2552700" y="4122738"/>
          <p14:tracePt t="9993" x="2533650" y="4140200"/>
          <p14:tracePt t="10001" x="2525713" y="4149725"/>
          <p14:tracePt t="10010" x="2498725" y="4149725"/>
          <p14:tracePt t="10016" x="2479675" y="4167188"/>
          <p14:tracePt t="10024" x="2462213" y="4186238"/>
          <p14:tracePt t="10042" x="2425700" y="4213225"/>
          <p14:tracePt t="10048" x="2406650" y="4232275"/>
          <p14:tracePt t="10056" x="2397125" y="4240213"/>
          <p14:tracePt t="10064" x="2389188" y="4240213"/>
          <p14:tracePt t="10072" x="2370138" y="4259263"/>
          <p14:tracePt t="10080" x="2352675" y="4276725"/>
          <p14:tracePt t="10090" x="2333625" y="4295775"/>
          <p14:tracePt t="10096" x="2316163" y="4313238"/>
          <p14:tracePt t="10105" x="2297113" y="4332288"/>
          <p14:tracePt t="10113" x="2279650" y="4349750"/>
          <p14:tracePt t="10121" x="2243138" y="4386263"/>
          <p14:tracePt t="10129" x="2233613" y="4405313"/>
          <p14:tracePt t="10137" x="2206625" y="4432300"/>
          <p14:tracePt t="10144" x="2179638" y="4449763"/>
          <p14:tracePt t="10153" x="2170113" y="4486275"/>
          <p14:tracePt t="10161" x="2151063" y="4514850"/>
          <p14:tracePt t="10169" x="2133600" y="4532313"/>
          <p14:tracePt t="10176" x="2124075" y="4551363"/>
          <p14:tracePt t="10185" x="2106613" y="4587875"/>
          <p14:tracePt t="10193" x="2097088" y="4605338"/>
          <p14:tracePt t="10201" x="2087563" y="4614863"/>
          <p14:tracePt t="10209" x="2078038" y="4641850"/>
          <p14:tracePt t="10218" x="2060575" y="4668838"/>
          <p14:tracePt t="10226" x="2051050" y="4687888"/>
          <p14:tracePt t="10234" x="2024063" y="4705350"/>
          <p14:tracePt t="10242" x="2014538" y="4751388"/>
          <p14:tracePt t="10250" x="1997075" y="4768850"/>
          <p14:tracePt t="10259" x="1978025" y="4814888"/>
          <p14:tracePt t="10266" x="1941513" y="4860925"/>
          <p14:tracePt t="10277" x="1914525" y="4906963"/>
          <p14:tracePt t="10282" x="1887538" y="4933950"/>
          <p14:tracePt t="10291" x="1860550" y="4979988"/>
          <p14:tracePt t="10297" x="1824038" y="5043488"/>
          <p14:tracePt t="10306" x="1814513" y="5060950"/>
          <p14:tracePt t="10313" x="1795463" y="5106988"/>
          <p14:tracePt t="10321" x="1778000" y="5133975"/>
          <p14:tracePt t="10329" x="1751013" y="5170488"/>
          <p14:tracePt t="10337" x="1731963" y="5216525"/>
          <p14:tracePt t="10345" x="1714500" y="5243513"/>
          <p14:tracePt t="10353" x="1704975" y="5253038"/>
          <p14:tracePt t="10361" x="1677988" y="5289550"/>
          <p14:tracePt t="10369" x="1649413" y="5307013"/>
          <p14:tracePt t="10377" x="1631950" y="5353050"/>
          <p14:tracePt t="10385" x="1612900" y="5372100"/>
          <p14:tracePt t="10392" x="1576388" y="5416550"/>
          <p14:tracePt t="10401" x="1549400" y="5453063"/>
          <p14:tracePt t="10409" x="1476375" y="5518150"/>
          <p14:tracePt t="10417" x="1449388" y="5545138"/>
          <p14:tracePt t="10424" x="1385888" y="5618163"/>
          <p14:tracePt t="10433" x="1312863" y="5662613"/>
          <p14:tracePt t="10440" x="1230313" y="5727700"/>
          <p14:tracePt t="10449" x="1149350" y="5791200"/>
          <p14:tracePt t="10457" x="1084263" y="5845175"/>
          <p14:tracePt t="10465" x="1039813" y="5864225"/>
          <p14:tracePt t="10473" x="974725" y="5918200"/>
          <p14:tracePt t="10482" x="930275" y="5946775"/>
          <p14:tracePt t="10492" x="911225" y="5964238"/>
          <p14:tracePt t="10498" x="874713" y="5983288"/>
          <p14:tracePt t="10509" x="866775" y="5991225"/>
          <p14:tracePt t="10514" x="847725" y="6000750"/>
          <p14:tracePt t="10522" x="838200" y="6010275"/>
          <p14:tracePt t="10547" x="830263" y="6010275"/>
          <p14:tracePt t="10570" x="811213" y="6010275"/>
          <p14:tracePt t="10578" x="801688" y="6010275"/>
          <p14:tracePt t="10586" x="784225" y="6000750"/>
          <p14:tracePt t="10594" x="784225" y="5918200"/>
          <p14:tracePt t="10602" x="774700" y="5818188"/>
          <p14:tracePt t="10609" x="747713" y="5672138"/>
          <p14:tracePt t="10618" x="728663" y="5508625"/>
          <p14:tracePt t="10626" x="701675" y="5362575"/>
          <p14:tracePt t="10633" x="665163" y="5207000"/>
          <p14:tracePt t="10642" x="655638" y="5080000"/>
          <p14:tracePt t="10649" x="655638" y="4933950"/>
          <p14:tracePt t="10658" x="655638" y="4805363"/>
          <p14:tracePt t="10665" x="638175" y="4678363"/>
          <p14:tracePt t="10674" x="628650" y="4587875"/>
          <p14:tracePt t="10681" x="628650" y="4514850"/>
          <p14:tracePt t="10691" x="628650" y="4422775"/>
          <p14:tracePt t="10697" x="628650" y="4332288"/>
          <p14:tracePt t="10707" x="628650" y="4203700"/>
          <p14:tracePt t="10713" x="665163" y="4067175"/>
          <p14:tracePt t="10721" x="692150" y="3957638"/>
          <p14:tracePt t="10729" x="747713" y="3784600"/>
          <p14:tracePt t="10737" x="784225" y="3621088"/>
          <p14:tracePt t="10745" x="838200" y="3465513"/>
          <p14:tracePt t="10753" x="903288" y="3338513"/>
          <p14:tracePt t="10761" x="957263" y="3200400"/>
          <p14:tracePt t="10769" x="1003300" y="3073400"/>
          <p14:tracePt t="10778" x="1057275" y="2990850"/>
          <p14:tracePt t="10785" x="1103313" y="2890838"/>
          <p14:tracePt t="10794" x="1139825" y="2827338"/>
          <p14:tracePt t="10801" x="1176338" y="2781300"/>
          <p14:tracePt t="10809" x="1212850" y="2735263"/>
          <p14:tracePt t="10817" x="1249363" y="2681288"/>
          <p14:tracePt t="10824" x="1293813" y="2644775"/>
          <p14:tracePt t="10833" x="1339850" y="2608263"/>
          <p14:tracePt t="10842" x="1403350" y="2562225"/>
          <p14:tracePt t="10849" x="1504950" y="2508250"/>
          <p14:tracePt t="10858" x="1585913" y="2462213"/>
          <p14:tracePt t="10865" x="1704975" y="2416175"/>
          <p14:tracePt t="10874" x="1758950" y="2398713"/>
          <p14:tracePt t="10881" x="1878013" y="2371725"/>
          <p14:tracePt t="10894" x="1968500" y="2371725"/>
          <p14:tracePt t="10897" x="2078038" y="2352675"/>
          <p14:tracePt t="10907" x="2133600" y="2352675"/>
          <p14:tracePt t="10913" x="2214563" y="2352675"/>
          <p14:tracePt t="10921" x="2224088" y="2352675"/>
          <p14:tracePt t="10930" x="2270125" y="2352675"/>
          <p14:tracePt t="10937" x="2297113" y="2362200"/>
          <p14:tracePt t="10945" x="2306638" y="2371725"/>
          <p14:tracePt t="10953" x="2324100" y="2398713"/>
          <p14:tracePt t="10961" x="2333625" y="2452688"/>
          <p14:tracePt t="10969" x="2333625" y="2508250"/>
          <p14:tracePt t="10977" x="2333625" y="2571750"/>
          <p14:tracePt t="10985" x="2333625" y="2644775"/>
          <p14:tracePt t="10993" x="2333625" y="2754313"/>
          <p14:tracePt t="11001" x="2306638" y="2854325"/>
          <p14:tracePt t="11010" x="2287588" y="2963863"/>
          <p14:tracePt t="11017" x="2287588" y="3054350"/>
          <p14:tracePt t="11025" x="2287588" y="3182938"/>
          <p14:tracePt t="11033" x="2287588" y="3273425"/>
          <p14:tracePt t="11041" x="2287588" y="3402013"/>
          <p14:tracePt t="11049" x="2287588" y="3529013"/>
          <p14:tracePt t="11058" x="2287588" y="3621088"/>
          <p14:tracePt t="11065" x="2287588" y="3730625"/>
          <p14:tracePt t="11074" x="2287588" y="3821113"/>
          <p14:tracePt t="11081" x="2260600" y="3921125"/>
          <p14:tracePt t="11091" x="2206625" y="4021138"/>
          <p14:tracePt t="11097" x="2160588" y="4113213"/>
          <p14:tracePt t="11107" x="2097088" y="4195763"/>
          <p14:tracePt t="11113" x="2024063" y="4286250"/>
          <p14:tracePt t="11121" x="1968500" y="4376738"/>
          <p14:tracePt t="11129" x="1878013" y="4486275"/>
          <p14:tracePt t="11137" x="1824038" y="4587875"/>
          <p14:tracePt t="11145" x="1768475" y="4668838"/>
          <p14:tracePt t="11153" x="1695450" y="4751388"/>
          <p14:tracePt t="11161" x="1641475" y="4833938"/>
          <p14:tracePt t="11169" x="1576388" y="4933950"/>
          <p14:tracePt t="11178" x="1522413" y="4997450"/>
          <p14:tracePt t="11185" x="1495425" y="5080000"/>
          <p14:tracePt t="11193" x="1431925" y="5143500"/>
          <p14:tracePt t="11201" x="1376363" y="5226050"/>
          <p14:tracePt t="11209" x="1303338" y="5289550"/>
          <p14:tracePt t="11217" x="1266825" y="5343525"/>
          <p14:tracePt t="11225" x="1222375" y="5389563"/>
          <p14:tracePt t="11233" x="1185863" y="5408613"/>
          <p14:tracePt t="11242" x="1166813" y="5426075"/>
          <p14:tracePt t="11249" x="1166813" y="5435600"/>
          <p14:tracePt t="11258" x="1157288" y="5435600"/>
          <p14:tracePt t="11265" x="1149350" y="5445125"/>
          <p14:tracePt t="11338" x="1176338" y="5408613"/>
          <p14:tracePt t="11345" x="1395413" y="5343525"/>
          <p14:tracePt t="11354" x="1658938" y="5262563"/>
          <p14:tracePt t="11363" x="1987550" y="5180013"/>
          <p14:tracePt t="11370" x="2324100" y="5180013"/>
          <p14:tracePt t="11378" x="2808288" y="5160963"/>
          <p14:tracePt t="11386" x="3190875" y="5133975"/>
          <p14:tracePt t="11393" x="3419475" y="5133975"/>
          <p14:tracePt t="11401" x="3636963" y="5089525"/>
          <p14:tracePt t="11410" x="3802063" y="5070475"/>
          <p14:tracePt t="11417" x="3911600" y="5043488"/>
          <p14:tracePt t="11424" x="3975100" y="5006975"/>
          <p14:tracePt t="11433" x="4021138" y="4997450"/>
          <p14:tracePt t="11594" x="3984625" y="4997450"/>
          <p14:tracePt t="11602" x="3956050" y="4997450"/>
          <p14:tracePt t="11610" x="3929063" y="4997450"/>
          <p14:tracePt t="11618" x="3883025" y="4997450"/>
          <p14:tracePt t="11627" x="3856038" y="4997450"/>
          <p14:tracePt t="11634" x="3829050" y="4997450"/>
          <p14:tracePt t="11643" x="3783013" y="4997450"/>
          <p14:tracePt t="11650" x="3775075" y="4997450"/>
          <p14:tracePt t="11659" x="3765550" y="4997450"/>
          <p14:tracePt t="11666" x="3746500" y="4997450"/>
          <p14:tracePt t="11677" x="3729038" y="4997450"/>
          <p14:tracePt t="11693" x="3719513" y="4997450"/>
          <p14:tracePt t="11698" x="3702050" y="4987925"/>
          <p14:tracePt t="11709" x="3692525" y="4979988"/>
          <p14:tracePt t="11713" x="3683000" y="4960938"/>
          <p14:tracePt t="11721" x="3683000" y="4943475"/>
          <p14:tracePt t="11729" x="3673475" y="4914900"/>
          <p14:tracePt t="11737" x="3673475" y="4870450"/>
          <p14:tracePt t="11745" x="3673475" y="4814888"/>
          <p14:tracePt t="11753" x="3665538" y="4778375"/>
          <p14:tracePt t="11761" x="3665538" y="4724400"/>
          <p14:tracePt t="11769" x="3646488" y="4687888"/>
          <p14:tracePt t="11777" x="3646488" y="4632325"/>
          <p14:tracePt t="11785" x="3636963" y="4578350"/>
          <p14:tracePt t="11793" x="3619500" y="4478338"/>
          <p14:tracePt t="11801" x="3619500" y="4405313"/>
          <p14:tracePt t="11810" x="3619500" y="4349750"/>
          <p14:tracePt t="11817" x="3619500" y="4313238"/>
          <p14:tracePt t="11825" x="3619500" y="4276725"/>
          <p14:tracePt t="11833" x="3619500" y="4240213"/>
          <p14:tracePt t="11842" x="3619500" y="4195763"/>
          <p14:tracePt t="11849" x="3619500" y="4159250"/>
          <p14:tracePt t="11858" x="3646488" y="4113213"/>
          <p14:tracePt t="11865" x="3665538" y="4067175"/>
          <p14:tracePt t="11875" x="3702050" y="4021138"/>
          <p14:tracePt t="11892" x="3775075" y="3940175"/>
          <p14:tracePt t="11899" x="3819525" y="3911600"/>
          <p14:tracePt t="11905" x="3865563" y="3884613"/>
          <p14:tracePt t="11913" x="3892550" y="3857625"/>
          <p14:tracePt t="11921" x="3911600" y="3848100"/>
          <p14:tracePt t="11929" x="3929063" y="3840163"/>
          <p14:tracePt t="11937" x="3975100" y="3811588"/>
          <p14:tracePt t="11953" x="3984625" y="3811588"/>
          <p14:tracePt t="11961" x="4002088" y="3811588"/>
          <p14:tracePt t="11969" x="4011613" y="3811588"/>
          <p14:tracePt t="11977" x="4029075" y="3840163"/>
          <p14:tracePt t="11985" x="4029075" y="3903663"/>
          <p14:tracePt t="11994" x="4029075" y="3930650"/>
          <p14:tracePt t="12001" x="4029075" y="3984625"/>
          <p14:tracePt t="12010" x="4021138" y="4057650"/>
          <p14:tracePt t="12017" x="4002088" y="4122738"/>
          <p14:tracePt t="12025" x="3975100" y="4203700"/>
          <p14:tracePt t="12033" x="3948113" y="4232275"/>
          <p14:tracePt t="12043" x="3938588" y="4259263"/>
          <p14:tracePt t="12049" x="3929063" y="4303713"/>
          <p14:tracePt t="12058" x="3902075" y="4332288"/>
          <p14:tracePt t="12065" x="3892550" y="4368800"/>
          <p14:tracePt t="12074" x="3856038" y="4422775"/>
          <p14:tracePt t="12081" x="3838575" y="4441825"/>
          <p14:tracePt t="12091" x="3810000" y="4478338"/>
          <p14:tracePt t="12097" x="3792538" y="4495800"/>
          <p14:tracePt t="12107" x="3775075" y="4505325"/>
          <p14:tracePt t="12113" x="3756025" y="4505325"/>
          <p14:tracePt t="12121" x="3738563" y="4522788"/>
          <p14:tracePt t="12153" x="3729038" y="4522788"/>
          <p14:tracePt t="12266" x="3738563" y="4522788"/>
          <p14:tracePt t="12274" x="3810000" y="4522788"/>
          <p14:tracePt t="12282" x="3883025" y="4522788"/>
          <p14:tracePt t="12291" x="4011613" y="4522788"/>
          <p14:tracePt t="12297" x="4138613" y="4514850"/>
          <p14:tracePt t="12309" x="4303713" y="4514850"/>
          <p14:tracePt t="12314" x="4484688" y="4514850"/>
          <p14:tracePt t="12323" x="4703763" y="4514850"/>
          <p14:tracePt t="12330" x="4932363" y="4514850"/>
          <p14:tracePt t="12338" x="5260975" y="4514850"/>
          <p14:tracePt t="12345" x="5524500" y="4514850"/>
          <p14:tracePt t="12353" x="5753100" y="4514850"/>
          <p14:tracePt t="12361" x="5980113" y="4514850"/>
          <p14:tracePt t="12369" x="6126163" y="4514850"/>
          <p14:tracePt t="12377" x="6218238" y="4514850"/>
          <p14:tracePt t="12385" x="6254750" y="4514850"/>
          <p14:tracePt t="12393" x="6291263" y="4505325"/>
          <p14:tracePt t="12586" x="6291263" y="4495800"/>
          <p14:tracePt t="12592" x="6335713" y="4478338"/>
          <p14:tracePt t="12600" x="6391275" y="4449763"/>
          <p14:tracePt t="12608" x="6472238" y="4441825"/>
          <p14:tracePt t="12616" x="6600825" y="4395788"/>
          <p14:tracePt t="12624" x="6700838" y="4368800"/>
          <p14:tracePt t="12632" x="6810375" y="4340225"/>
          <p14:tracePt t="12641" x="6910388" y="4332288"/>
          <p14:tracePt t="12649" x="7000875" y="4303713"/>
          <p14:tracePt t="12659" x="7065963" y="4259263"/>
          <p14:tracePt t="12665" x="7102475" y="4240213"/>
          <p14:tracePt t="12675" x="7138988" y="4222750"/>
          <p14:tracePt t="12681" x="7146925" y="4213225"/>
          <p14:tracePt t="12698" x="7156450" y="4203700"/>
          <p14:tracePt t="12713" x="7165975" y="4203700"/>
          <p14:tracePt t="12722" x="7183438" y="4195763"/>
          <p14:tracePt t="12729" x="7192963" y="4186238"/>
          <p14:tracePt t="12738" x="7192963" y="4176713"/>
          <p14:tracePt t="12746" x="7212013" y="4176713"/>
          <p14:tracePt t="12753" x="7256463" y="4176713"/>
          <p14:tracePt t="12761" x="7283450" y="4167188"/>
          <p14:tracePt t="12769" x="7339013" y="4167188"/>
          <p14:tracePt t="12777" x="7366000" y="4167188"/>
          <p14:tracePt t="12785" x="7412038" y="4159250"/>
          <p14:tracePt t="12794" x="7439025" y="4149725"/>
          <p14:tracePt t="12800" x="7458075" y="4149725"/>
          <p14:tracePt t="12809" x="7466013" y="4149725"/>
          <p14:tracePt t="12817" x="7485063" y="4149725"/>
          <p14:tracePt t="12824" x="7521575" y="4130675"/>
          <p14:tracePt t="12833" x="7602538" y="4130675"/>
          <p14:tracePt t="12841" x="7731125" y="4130675"/>
          <p14:tracePt t="12849" x="7877175" y="4130675"/>
          <p14:tracePt t="12857" x="8096250" y="4130675"/>
          <p14:tracePt t="12864" x="8359775" y="4130675"/>
          <p14:tracePt t="12873" x="8688388" y="4130675"/>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ED41107-E216-4FA8-8CD7-6C7B9627B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556792"/>
            <a:ext cx="2592288" cy="3456384"/>
          </a:xfrm>
          <a:prstGeom prst="rect">
            <a:avLst/>
          </a:prstGeom>
        </p:spPr>
      </p:pic>
      <p:pic>
        <p:nvPicPr>
          <p:cNvPr id="3" name="図 2">
            <a:extLst>
              <a:ext uri="{FF2B5EF4-FFF2-40B4-BE49-F238E27FC236}">
                <a16:creationId xmlns:a16="http://schemas.microsoft.com/office/drawing/2014/main" id="{00EC337E-C083-4510-BADC-CEBBFB9D1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1556792"/>
            <a:ext cx="2592288" cy="3456384"/>
          </a:xfrm>
          <a:prstGeom prst="rect">
            <a:avLst/>
          </a:prstGeom>
        </p:spPr>
      </p:pic>
      <p:sp>
        <p:nvSpPr>
          <p:cNvPr id="4" name="タイトル 1">
            <a:extLst>
              <a:ext uri="{FF2B5EF4-FFF2-40B4-BE49-F238E27FC236}">
                <a16:creationId xmlns:a16="http://schemas.microsoft.com/office/drawing/2014/main" id="{6E55B005-3C00-46E5-B920-75BD033BCC71}"/>
              </a:ext>
            </a:extLst>
          </p:cNvPr>
          <p:cNvSpPr txBox="1">
            <a:spLocks/>
          </p:cNvSpPr>
          <p:nvPr/>
        </p:nvSpPr>
        <p:spPr bwMode="auto">
          <a:xfrm>
            <a:off x="457200" y="266324"/>
            <a:ext cx="82296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a:lstStyle>
          <a:p>
            <a:pPr eaLnBrk="1" hangingPunct="1"/>
            <a:r>
              <a:rPr lang="en-US" altLang="ja-JP" sz="3200" dirty="0"/>
              <a:t>Domain Specific Architectures (DSAs)</a:t>
            </a:r>
          </a:p>
        </p:txBody>
      </p:sp>
      <p:sp>
        <p:nvSpPr>
          <p:cNvPr id="5" name="テキスト ボックス 4">
            <a:extLst>
              <a:ext uri="{FF2B5EF4-FFF2-40B4-BE49-F238E27FC236}">
                <a16:creationId xmlns:a16="http://schemas.microsoft.com/office/drawing/2014/main" id="{74300BFD-812B-4073-A4E6-B3AB40CE7B65}"/>
              </a:ext>
            </a:extLst>
          </p:cNvPr>
          <p:cNvSpPr txBox="1"/>
          <p:nvPr/>
        </p:nvSpPr>
        <p:spPr>
          <a:xfrm>
            <a:off x="4988024" y="5301208"/>
            <a:ext cx="2711063" cy="646331"/>
          </a:xfrm>
          <a:prstGeom prst="rect">
            <a:avLst/>
          </a:prstGeom>
          <a:noFill/>
        </p:spPr>
        <p:txBody>
          <a:bodyPr wrap="none" rtlCol="0">
            <a:spAutoFit/>
          </a:bodyPr>
          <a:lstStyle/>
          <a:p>
            <a:r>
              <a:rPr lang="en-US" altLang="ja-JP" dirty="0"/>
              <a:t>Google’</a:t>
            </a:r>
            <a:r>
              <a:rPr kumimoji="1" lang="en-US" altLang="ja-JP" dirty="0"/>
              <a:t>s edge TPU</a:t>
            </a:r>
          </a:p>
          <a:p>
            <a:r>
              <a:rPr kumimoji="1" lang="en-US" altLang="ja-JP" dirty="0"/>
              <a:t>(Tensor Processing Unit)</a:t>
            </a:r>
            <a:endParaRPr kumimoji="1" lang="ja-JP" altLang="en-US" dirty="0"/>
          </a:p>
        </p:txBody>
      </p:sp>
      <p:sp>
        <p:nvSpPr>
          <p:cNvPr id="6" name="テキスト ボックス 5">
            <a:extLst>
              <a:ext uri="{FF2B5EF4-FFF2-40B4-BE49-F238E27FC236}">
                <a16:creationId xmlns:a16="http://schemas.microsoft.com/office/drawing/2014/main" id="{B3687AB8-8497-493D-87A3-23354AB469C6}"/>
              </a:ext>
            </a:extLst>
          </p:cNvPr>
          <p:cNvSpPr txBox="1"/>
          <p:nvPr/>
        </p:nvSpPr>
        <p:spPr>
          <a:xfrm>
            <a:off x="841812" y="5301208"/>
            <a:ext cx="3283912" cy="369332"/>
          </a:xfrm>
          <a:prstGeom prst="rect">
            <a:avLst/>
          </a:prstGeom>
          <a:noFill/>
        </p:spPr>
        <p:txBody>
          <a:bodyPr wrap="none" rtlCol="0">
            <a:spAutoFit/>
          </a:bodyPr>
          <a:lstStyle/>
          <a:p>
            <a:r>
              <a:rPr kumimoji="1" lang="en-US" altLang="ja-JP" dirty="0"/>
              <a:t>Intel’s Neural Compute Stick 2</a:t>
            </a:r>
            <a:endParaRPr kumimoji="1" lang="ja-JP" altLang="en-US" dirty="0"/>
          </a:p>
        </p:txBody>
      </p:sp>
      <p:sp>
        <p:nvSpPr>
          <p:cNvPr id="7" name="テキスト ボックス 6">
            <a:extLst>
              <a:ext uri="{FF2B5EF4-FFF2-40B4-BE49-F238E27FC236}">
                <a16:creationId xmlns:a16="http://schemas.microsoft.com/office/drawing/2014/main" id="{4CAD6124-3397-4591-9114-BFC4731685DA}"/>
              </a:ext>
            </a:extLst>
          </p:cNvPr>
          <p:cNvSpPr txBox="1"/>
          <p:nvPr/>
        </p:nvSpPr>
        <p:spPr>
          <a:xfrm>
            <a:off x="843350" y="6235571"/>
            <a:ext cx="6699398" cy="369332"/>
          </a:xfrm>
          <a:prstGeom prst="rect">
            <a:avLst/>
          </a:prstGeom>
          <a:noFill/>
        </p:spPr>
        <p:txBody>
          <a:bodyPr wrap="none" rtlCol="0">
            <a:spAutoFit/>
          </a:bodyPr>
          <a:lstStyle/>
          <a:p>
            <a:r>
              <a:rPr lang="en-US" altLang="ja-JP" dirty="0"/>
              <a:t>Parallel Architectures for Specific Application (AI/DNN) are used.</a:t>
            </a:r>
            <a:endParaRPr kumimoji="1" lang="ja-JP" altLang="en-US" dirty="0"/>
          </a:p>
        </p:txBody>
      </p:sp>
      <p:pic>
        <p:nvPicPr>
          <p:cNvPr id="8" name="オーディオ 7">
            <a:hlinkClick r:id="" action="ppaction://media"/>
            <a:extLst>
              <a:ext uri="{FF2B5EF4-FFF2-40B4-BE49-F238E27FC236}">
                <a16:creationId xmlns:a16="http://schemas.microsoft.com/office/drawing/2014/main" id="{8D36967E-2417-4CA0-83A6-43108BC20B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05774689"/>
      </p:ext>
    </p:extLst>
  </p:cSld>
  <p:clrMapOvr>
    <a:masterClrMapping/>
  </p:clrMapOvr>
  <mc:AlternateContent xmlns:mc="http://schemas.openxmlformats.org/markup-compatibility/2006" xmlns:p14="http://schemas.microsoft.com/office/powerpoint/2010/main">
    <mc:Choice Requires="p14">
      <p:transition spd="slow" p14:dur="2000" advTm="45329"/>
    </mc:Choice>
    <mc:Fallback xmlns="">
      <p:transition spd="slow" advTm="4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80" x="8934450" y="3465513"/>
          <p14:tracePt t="488" x="8788400" y="3465513"/>
          <p14:tracePt t="496" x="8661400" y="3465513"/>
          <p14:tracePt t="504" x="8551863" y="3465513"/>
          <p14:tracePt t="514" x="8459788" y="3465513"/>
          <p14:tracePt t="520" x="8405813" y="3465513"/>
          <p14:tracePt t="528" x="8350250" y="3465513"/>
          <p14:tracePt t="536" x="8269288" y="3475038"/>
          <p14:tracePt t="544" x="8213725" y="3475038"/>
          <p14:tracePt t="552" x="8169275" y="3475038"/>
          <p14:tracePt t="560" x="8132763" y="3475038"/>
          <p14:tracePt t="569" x="8077200" y="3475038"/>
          <p14:tracePt t="576" x="8050213" y="3475038"/>
          <p14:tracePt t="585" x="7994650" y="3475038"/>
          <p14:tracePt t="592" x="7950200" y="3475038"/>
          <p14:tracePt t="600" x="7894638" y="3475038"/>
          <p14:tracePt t="608" x="7858125" y="3475038"/>
          <p14:tracePt t="616" x="7804150" y="3475038"/>
          <p14:tracePt t="624" x="7758113" y="3475038"/>
          <p14:tracePt t="632" x="7740650" y="3475038"/>
          <p14:tracePt t="640" x="7712075" y="3475038"/>
          <p14:tracePt t="648" x="7694613" y="3492500"/>
          <p14:tracePt t="776" x="7758113" y="3482975"/>
          <p14:tracePt t="785" x="7885113" y="3465513"/>
          <p14:tracePt t="793" x="8050213" y="3465513"/>
          <p14:tracePt t="801" x="8213725" y="3465513"/>
          <p14:tracePt t="810" x="8432800" y="3465513"/>
          <p14:tracePt t="816" x="8661400" y="3465513"/>
          <p14:tracePt t="825" x="8842375" y="3465513"/>
          <p14:tracePt t="833" x="9024938" y="3465513"/>
          <p14:tracePt t="19313" x="9070975" y="3648075"/>
          <p14:tracePt t="19321" x="9043988" y="3657600"/>
          <p14:tracePt t="19330" x="9017000" y="3657600"/>
          <p14:tracePt t="19337" x="8970963" y="3665538"/>
          <p14:tracePt t="19349" x="8951913" y="3665538"/>
          <p14:tracePt t="19353" x="8924925" y="3665538"/>
          <p14:tracePt t="19369" x="8915400" y="3665538"/>
          <p14:tracePt t="19393" x="8907463" y="3665538"/>
          <p14:tracePt t="19401" x="8897938" y="3665538"/>
          <p14:tracePt t="19409" x="8878888" y="3665538"/>
          <p14:tracePt t="19417" x="8842375" y="3665538"/>
          <p14:tracePt t="19425" x="8797925" y="3665538"/>
          <p14:tracePt t="19433" x="8734425" y="3665538"/>
          <p14:tracePt t="19441" x="8661400" y="3665538"/>
          <p14:tracePt t="19449" x="8578850" y="3638550"/>
          <p14:tracePt t="19457" x="8505825" y="3629025"/>
          <p14:tracePt t="19466" x="8405813" y="3611563"/>
          <p14:tracePt t="19473" x="8332788" y="3602038"/>
          <p14:tracePt t="19480" x="8269288" y="3575050"/>
          <p14:tracePt t="19489" x="8196263" y="3565525"/>
          <p14:tracePt t="19497" x="8140700" y="3565525"/>
          <p14:tracePt t="19505" x="8040688" y="3548063"/>
          <p14:tracePt t="19514" x="7950200" y="3548063"/>
          <p14:tracePt t="19521" x="7877175" y="3538538"/>
          <p14:tracePt t="19530" x="7748588" y="3511550"/>
          <p14:tracePt t="19537" x="7631113" y="3511550"/>
          <p14:tracePt t="19547" x="7494588" y="3511550"/>
          <p14:tracePt t="19553" x="7292975" y="3511550"/>
          <p14:tracePt t="19563" x="7073900" y="3511550"/>
          <p14:tracePt t="19569" x="6773863" y="3511550"/>
          <p14:tracePt t="19577" x="6545263" y="3511550"/>
          <p14:tracePt t="19585" x="6345238" y="3511550"/>
          <p14:tracePt t="19593" x="6181725" y="3511550"/>
          <p14:tracePt t="19601" x="6089650" y="3511550"/>
          <p14:tracePt t="19610" x="6016625" y="3511550"/>
          <p14:tracePt t="19617" x="5989638" y="3511550"/>
          <p14:tracePt t="19625" x="5972175" y="3511550"/>
          <p14:tracePt t="19633" x="5943600" y="3511550"/>
          <p14:tracePt t="19641" x="5926138" y="3511550"/>
          <p14:tracePt t="19649" x="5907088" y="3511550"/>
          <p14:tracePt t="19657" x="5889625" y="3519488"/>
          <p14:tracePt t="19666" x="5843588" y="3529013"/>
          <p14:tracePt t="19673" x="5826125" y="3529013"/>
          <p14:tracePt t="19680" x="5770563" y="3548063"/>
          <p14:tracePt t="19689" x="5724525" y="3565525"/>
          <p14:tracePt t="19697" x="5616575" y="3592513"/>
          <p14:tracePt t="19705" x="5514975" y="3621088"/>
          <p14:tracePt t="19714" x="5441950" y="3648075"/>
          <p14:tracePt t="19721" x="5341938" y="3684588"/>
          <p14:tracePt t="19730" x="5314950" y="3694113"/>
          <p14:tracePt t="19737" x="5278438" y="3711575"/>
          <p14:tracePt t="19747" x="5268913" y="3748088"/>
          <p14:tracePt t="19753" x="5268913" y="3757613"/>
          <p14:tracePt t="19763" x="5268913" y="3794125"/>
          <p14:tracePt t="19769" x="5268913" y="3821113"/>
          <p14:tracePt t="19778" x="5268913" y="3840163"/>
          <p14:tracePt t="19785" x="5268913" y="3867150"/>
          <p14:tracePt t="19793" x="5268913" y="3875088"/>
          <p14:tracePt t="19801" x="5268913" y="3884613"/>
          <p14:tracePt t="19953" x="5232400" y="3867150"/>
          <p14:tracePt t="19962" x="5178425" y="3867150"/>
          <p14:tracePt t="19969" x="5049838" y="3867150"/>
          <p14:tracePt t="19978" x="4949825" y="3848100"/>
          <p14:tracePt t="19985" x="4822825" y="3848100"/>
          <p14:tracePt t="19993" x="4767263" y="3848100"/>
          <p14:tracePt t="20001" x="4740275" y="3830638"/>
          <p14:tracePt t="20008" x="4722813" y="3811588"/>
          <p14:tracePt t="20016" x="4703763" y="3811588"/>
          <p14:tracePt t="20024" x="4676775" y="3811588"/>
          <p14:tracePt t="20032" x="4659313" y="3811588"/>
          <p14:tracePt t="20040" x="4630738" y="3811588"/>
          <p14:tracePt t="20048" x="4613275" y="3811588"/>
          <p14:tracePt t="20057" x="4567238" y="3811588"/>
          <p14:tracePt t="20064" x="4540250" y="3811588"/>
          <p14:tracePt t="20072" x="4513263" y="3811588"/>
          <p14:tracePt t="20080" x="4484688" y="3811588"/>
          <p14:tracePt t="20088" x="4413250" y="3821113"/>
          <p14:tracePt t="20097" x="4330700" y="3848100"/>
          <p14:tracePt t="20104" x="4221163" y="3867150"/>
          <p14:tracePt t="20112" x="4138613" y="3894138"/>
          <p14:tracePt t="20120" x="4048125" y="3903663"/>
          <p14:tracePt t="20128" x="3938588" y="3903663"/>
          <p14:tracePt t="20136" x="3838575" y="3921125"/>
          <p14:tracePt t="20144" x="3746500" y="3921125"/>
          <p14:tracePt t="20152" x="3673475" y="3930650"/>
          <p14:tracePt t="20161" x="3573463" y="3957638"/>
          <p14:tracePt t="20168" x="3536950" y="3957638"/>
          <p14:tracePt t="20176" x="3490913" y="3967163"/>
          <p14:tracePt t="20184" x="3455988" y="3967163"/>
          <p14:tracePt t="20192" x="3400425" y="3984625"/>
          <p14:tracePt t="20200" x="3300413" y="4021138"/>
          <p14:tracePt t="20208" x="3236913" y="4030663"/>
          <p14:tracePt t="20216" x="3163888" y="4057650"/>
          <p14:tracePt t="20224" x="3117850" y="4086225"/>
          <p14:tracePt t="20232" x="3100388" y="4094163"/>
          <p14:tracePt t="20240" x="3063875" y="4103688"/>
          <p14:tracePt t="20248" x="3035300" y="4103688"/>
          <p14:tracePt t="20256" x="2981325" y="4113213"/>
          <p14:tracePt t="20264" x="2962275" y="4113213"/>
          <p14:tracePt t="20272" x="2925763" y="4113213"/>
          <p14:tracePt t="20280" x="2881313" y="4113213"/>
          <p14:tracePt t="20288" x="2844800" y="4113213"/>
          <p14:tracePt t="20296" x="2825750" y="4113213"/>
          <p14:tracePt t="20313" x="2817813" y="4113213"/>
          <p14:tracePt t="20385" x="2808288" y="4113213"/>
          <p14:tracePt t="20393" x="2808288" y="4094163"/>
          <p14:tracePt t="20409" x="2808288" y="4086225"/>
          <p14:tracePt t="20417" x="2808288" y="4057650"/>
          <p14:tracePt t="20425" x="2808288" y="4049713"/>
          <p14:tracePt t="20433" x="2808288" y="4040188"/>
          <p14:tracePt t="20441" x="2808288" y="4013200"/>
          <p14:tracePt t="20457" x="2808288" y="4003675"/>
          <p14:tracePt t="20473" x="2808288" y="3994150"/>
          <p14:tracePt t="20482" x="2808288" y="3984625"/>
          <p14:tracePt t="20497" x="2808288" y="3976688"/>
          <p14:tracePt t="20514" x="2808288" y="3967163"/>
          <p14:tracePt t="20521" x="2817813" y="3957638"/>
          <p14:tracePt t="20537" x="2825750" y="3948113"/>
          <p14:tracePt t="20641" x="2817813" y="3948113"/>
          <p14:tracePt t="20649" x="2762250" y="3957638"/>
          <p14:tracePt t="20657" x="2662238" y="3984625"/>
          <p14:tracePt t="20665" x="2589213" y="3984625"/>
          <p14:tracePt t="20671" x="2498725" y="3994150"/>
          <p14:tracePt t="20679" x="2379663" y="4013200"/>
          <p14:tracePt t="20687" x="2287588" y="4021138"/>
          <p14:tracePt t="20695" x="2214563" y="4021138"/>
          <p14:tracePt t="20703" x="2124075" y="4021138"/>
          <p14:tracePt t="20711" x="2033588" y="4021138"/>
          <p14:tracePt t="20720" x="1978025" y="4021138"/>
          <p14:tracePt t="20728" x="1914525" y="4021138"/>
          <p14:tracePt t="20736" x="1878013" y="4021138"/>
          <p14:tracePt t="20746" x="1868488" y="4021138"/>
          <p14:tracePt t="20752" x="1851025" y="4021138"/>
          <p14:tracePt t="20762" x="1831975" y="4021138"/>
          <p14:tracePt t="20768" x="1824038" y="4013200"/>
          <p14:tracePt t="20776" x="1814513" y="4003675"/>
          <p14:tracePt t="20792" x="1787525" y="3957638"/>
          <p14:tracePt t="20800" x="1787525" y="3948113"/>
          <p14:tracePt t="20808" x="1768475" y="3921125"/>
          <p14:tracePt t="20816" x="1758950" y="3903663"/>
          <p14:tracePt t="20824" x="1741488" y="3875088"/>
          <p14:tracePt t="20832" x="1722438" y="3848100"/>
          <p14:tracePt t="20840" x="1677988" y="3803650"/>
          <p14:tracePt t="20848" x="1631950" y="3738563"/>
          <p14:tracePt t="20856" x="1612900" y="3711575"/>
          <p14:tracePt t="20864" x="1585913" y="3684588"/>
          <p14:tracePt t="20872" x="1576388" y="3675063"/>
          <p14:tracePt t="20882" x="1568450" y="3648075"/>
          <p14:tracePt t="20898" x="1558925" y="3611563"/>
          <p14:tracePt t="20904" x="1541463" y="3592513"/>
          <p14:tracePt t="20912" x="1531938" y="3565525"/>
          <p14:tracePt t="20920" x="1531938" y="3538538"/>
          <p14:tracePt t="20929" x="1522413" y="3511550"/>
          <p14:tracePt t="20936" x="1522413" y="3502025"/>
          <p14:tracePt t="20946" x="1522413" y="3475038"/>
          <p14:tracePt t="20952" x="1522413" y="3455988"/>
          <p14:tracePt t="20962" x="1522413" y="3429000"/>
          <p14:tracePt t="20968" x="1522413" y="3419475"/>
          <p14:tracePt t="20977" x="1522413" y="3411538"/>
          <p14:tracePt t="20984" x="1522413" y="3402013"/>
          <p14:tracePt t="20993" x="1522413" y="3382963"/>
          <p14:tracePt t="21000" x="1522413" y="3375025"/>
          <p14:tracePt t="21008" x="1531938" y="3346450"/>
          <p14:tracePt t="21024" x="1558925" y="3328988"/>
          <p14:tracePt t="21032" x="1585913" y="3328988"/>
          <p14:tracePt t="21040" x="1622425" y="3319463"/>
          <p14:tracePt t="21048" x="1641475" y="3319463"/>
          <p14:tracePt t="21056" x="1695450" y="3319463"/>
          <p14:tracePt t="21064" x="1731963" y="3319463"/>
          <p14:tracePt t="21072" x="1778000" y="3309938"/>
          <p14:tracePt t="21080" x="1851025" y="3302000"/>
          <p14:tracePt t="21088" x="1905000" y="3302000"/>
          <p14:tracePt t="21097" x="1951038" y="3302000"/>
          <p14:tracePt t="21104" x="1978025" y="3302000"/>
          <p14:tracePt t="21113" x="2014538" y="3302000"/>
          <p14:tracePt t="21120" x="2051050" y="3302000"/>
          <p14:tracePt t="21129" x="2060575" y="3302000"/>
          <p14:tracePt t="21136" x="2097088" y="3302000"/>
          <p14:tracePt t="21146" x="2114550" y="3302000"/>
          <p14:tracePt t="21152" x="2143125" y="3302000"/>
          <p14:tracePt t="21162" x="2170113" y="3302000"/>
          <p14:tracePt t="21168" x="2187575" y="3302000"/>
          <p14:tracePt t="21176" x="2214563" y="3319463"/>
          <p14:tracePt t="21184" x="2224088" y="3328988"/>
          <p14:tracePt t="21192" x="2243138" y="3338513"/>
          <p14:tracePt t="21201" x="2251075" y="3338513"/>
          <p14:tracePt t="21208" x="2287588" y="3365500"/>
          <p14:tracePt t="21216" x="2297113" y="3375025"/>
          <p14:tracePt t="21224" x="2324100" y="3392488"/>
          <p14:tracePt t="21232" x="2343150" y="3411538"/>
          <p14:tracePt t="21240" x="2352675" y="3419475"/>
          <p14:tracePt t="21256" x="2360613" y="3429000"/>
          <p14:tracePt t="21960" x="2370138" y="3429000"/>
          <p14:tracePt t="21968" x="2379663" y="3429000"/>
          <p14:tracePt t="21976" x="2389188" y="3438525"/>
          <p14:tracePt t="21984" x="2389188" y="3446463"/>
          <p14:tracePt t="22000" x="2397125" y="3455988"/>
          <p14:tracePt t="22497" x="2406650" y="3455988"/>
          <p14:tracePt t="22505" x="2425700" y="3465513"/>
          <p14:tracePt t="22512" x="2452688" y="3475038"/>
          <p14:tracePt t="22521" x="2470150" y="3475038"/>
          <p14:tracePt t="22530" x="2506663" y="3492500"/>
          <p14:tracePt t="22548" x="2525713" y="3492500"/>
          <p14:tracePt t="22553" x="2570163" y="3502025"/>
          <p14:tracePt t="22563" x="2579688" y="3502025"/>
          <p14:tracePt t="22569" x="2606675" y="3502025"/>
          <p14:tracePt t="22579" x="2616200" y="3502025"/>
          <p14:tracePt t="22585" x="2635250" y="3502025"/>
          <p14:tracePt t="22593" x="2652713" y="3502025"/>
          <p14:tracePt t="22609" x="2662238" y="3502025"/>
          <p14:tracePt t="22617" x="2671763" y="3502025"/>
          <p14:tracePt t="22625" x="2679700" y="3502025"/>
          <p14:tracePt t="22633" x="2689225" y="3502025"/>
          <p14:tracePt t="22641" x="2698750" y="3502025"/>
          <p14:tracePt t="22649" x="2716213" y="3502025"/>
          <p14:tracePt t="22657" x="2752725" y="3502025"/>
          <p14:tracePt t="22664" x="2789238" y="3502025"/>
          <p14:tracePt t="22673" x="2844800" y="3502025"/>
          <p14:tracePt t="22681" x="2898775" y="3502025"/>
          <p14:tracePt t="22689" x="2971800" y="3502025"/>
          <p14:tracePt t="22697" x="3071813" y="3502025"/>
          <p14:tracePt t="22705" x="3144838" y="3519488"/>
          <p14:tracePt t="22713" x="3200400" y="3529013"/>
          <p14:tracePt t="22721" x="3281363" y="3529013"/>
          <p14:tracePt t="22729" x="3354388" y="3529013"/>
          <p14:tracePt t="22737" x="3446463" y="3529013"/>
          <p14:tracePt t="22746" x="3519488" y="3529013"/>
          <p14:tracePt t="22753" x="3619500" y="3575050"/>
          <p14:tracePt t="22763" x="3729038" y="3575050"/>
          <p14:tracePt t="22769" x="3819525" y="3575050"/>
          <p14:tracePt t="22780" x="3929063" y="3575050"/>
          <p14:tracePt t="22785" x="4021138" y="3584575"/>
          <p14:tracePt t="22793" x="4148138" y="3584575"/>
          <p14:tracePt t="22801" x="4294188" y="3584575"/>
          <p14:tracePt t="22809" x="4421188" y="3584575"/>
          <p14:tracePt t="22817" x="4549775" y="3584575"/>
          <p14:tracePt t="22825" x="4676775" y="3584575"/>
          <p14:tracePt t="22833" x="4803775" y="3584575"/>
          <p14:tracePt t="22841" x="4949825" y="3584575"/>
          <p14:tracePt t="22849" x="5078413" y="3584575"/>
          <p14:tracePt t="22857" x="5187950" y="3584575"/>
          <p14:tracePt t="22865" x="5297488" y="3584575"/>
          <p14:tracePt t="22882" x="5478463" y="3602038"/>
          <p14:tracePt t="22889" x="5543550" y="3602038"/>
          <p14:tracePt t="22897" x="5597525" y="3621088"/>
          <p14:tracePt t="22905" x="5643563" y="3638550"/>
          <p14:tracePt t="22913" x="5688013" y="3638550"/>
          <p14:tracePt t="22921" x="5697538" y="3638550"/>
          <p14:tracePt t="22930" x="5734050" y="3648075"/>
          <p14:tracePt t="22937" x="5743575" y="3648075"/>
          <p14:tracePt t="23065" x="5753100" y="3648075"/>
          <p14:tracePt t="23073" x="5770563" y="3648075"/>
          <p14:tracePt t="23081" x="5780088" y="3648075"/>
          <p14:tracePt t="23089" x="5797550" y="3665538"/>
          <p14:tracePt t="23097" x="5826125" y="3675063"/>
          <p14:tracePt t="23105" x="5843588" y="3694113"/>
          <p14:tracePt t="23113" x="5870575" y="3694113"/>
          <p14:tracePt t="23121" x="5935663" y="3721100"/>
          <p14:tracePt t="23129" x="6007100" y="3738563"/>
          <p14:tracePt t="23137" x="6089650" y="3748088"/>
          <p14:tracePt t="23147" x="6199188" y="3767138"/>
          <p14:tracePt t="23153" x="6308725" y="3775075"/>
          <p14:tracePt t="23162" x="6408738" y="3794125"/>
          <p14:tracePt t="23168" x="6500813" y="3803650"/>
          <p14:tracePt t="23176" x="6591300" y="3803650"/>
          <p14:tracePt t="23184" x="6645275" y="3803650"/>
          <p14:tracePt t="23192" x="6700838" y="3803650"/>
          <p14:tracePt t="23200" x="6718300" y="3803650"/>
          <p14:tracePt t="23208" x="6727825" y="3803650"/>
          <p14:tracePt t="23593" x="6737350" y="3811588"/>
          <p14:tracePt t="23953" x="6737350" y="3830638"/>
          <p14:tracePt t="23969" x="6737350" y="3840163"/>
          <p14:tracePt t="24273" x="6718300" y="3848100"/>
          <p14:tracePt t="24289" x="6710363" y="3857625"/>
          <p14:tracePt t="24337" x="6700838" y="3867150"/>
          <p14:tracePt t="26545" x="6700838" y="3875088"/>
          <p14:tracePt t="26553" x="6700838" y="3894138"/>
          <p14:tracePt t="26562" x="6700838" y="3911600"/>
          <p14:tracePt t="26569" x="6700838" y="3930650"/>
          <p14:tracePt t="26579" x="6700838" y="3967163"/>
          <p14:tracePt t="26585" x="6700838" y="3984625"/>
          <p14:tracePt t="26593" x="6700838" y="4013200"/>
          <p14:tracePt t="26601" x="6700838" y="4057650"/>
          <p14:tracePt t="26609" x="6700838" y="4086225"/>
          <p14:tracePt t="26617" x="6700838" y="4130675"/>
          <p14:tracePt t="26625" x="6700838" y="4167188"/>
          <p14:tracePt t="26633" x="6673850" y="4222750"/>
          <p14:tracePt t="26641" x="6664325" y="4268788"/>
          <p14:tracePt t="26649" x="6664325" y="4322763"/>
          <p14:tracePt t="26657" x="6664325" y="4376738"/>
          <p14:tracePt t="26666" x="6654800" y="4441825"/>
          <p14:tracePt t="26673" x="6654800" y="4495800"/>
          <p14:tracePt t="26682" x="6654800" y="4568825"/>
          <p14:tracePt t="26689" x="6654800" y="4624388"/>
          <p14:tracePt t="26696" x="6654800" y="4697413"/>
          <p14:tracePt t="26705" x="6654800" y="4760913"/>
          <p14:tracePt t="26714" x="6654800" y="4797425"/>
          <p14:tracePt t="26721" x="6654800" y="4841875"/>
          <p14:tracePt t="26729" x="6654800" y="4870450"/>
          <p14:tracePt t="26736" x="6654800" y="4906963"/>
          <p14:tracePt t="26745" x="6654800" y="4943475"/>
          <p14:tracePt t="26752" x="6654800" y="4951413"/>
          <p14:tracePt t="26762" x="6654800" y="4970463"/>
          <p14:tracePt t="26768" x="6654800" y="5006975"/>
          <p14:tracePt t="26778" x="6664325" y="5016500"/>
          <p14:tracePt t="26784" x="6664325" y="5043488"/>
          <p14:tracePt t="26792" x="6673850" y="5080000"/>
          <p14:tracePt t="26800" x="6681788" y="5106988"/>
          <p14:tracePt t="26808" x="6681788" y="5126038"/>
          <p14:tracePt t="26816" x="6691313" y="5143500"/>
          <p14:tracePt t="26824" x="6718300" y="5180013"/>
          <p14:tracePt t="26840" x="6718300" y="5197475"/>
          <p14:tracePt t="26848" x="6727825" y="5226050"/>
          <p14:tracePt t="26856" x="6737350" y="5233988"/>
          <p14:tracePt t="26872" x="6754813" y="5253038"/>
          <p14:tracePt t="26880" x="6754813" y="5262563"/>
          <p14:tracePt t="26898" x="6773863" y="5289550"/>
          <p14:tracePt t="26904" x="6791325" y="5316538"/>
          <p14:tracePt t="26912" x="6810375" y="5335588"/>
          <p14:tracePt t="26920" x="6819900" y="5343525"/>
          <p14:tracePt t="26928" x="6846888" y="5372100"/>
          <p14:tracePt t="26936" x="6856413" y="5380038"/>
          <p14:tracePt t="26945" x="6873875" y="5408613"/>
          <p14:tracePt t="26952" x="6883400" y="5408613"/>
          <p14:tracePt t="26961" x="6900863" y="5426075"/>
          <p14:tracePt t="26968" x="6900863" y="5435600"/>
          <p14:tracePt t="26978" x="6910388" y="5453063"/>
          <p14:tracePt t="26992" x="6919913" y="5462588"/>
          <p14:tracePt t="30306" x="6929438" y="5462588"/>
          <p14:tracePt t="31560" x="6937375" y="5462588"/>
          <p14:tracePt t="31568" x="6946900" y="5462588"/>
          <p14:tracePt t="31594" x="6964363" y="5462588"/>
          <p14:tracePt t="31705" x="6964363" y="5472113"/>
          <p14:tracePt t="31721" x="6973888" y="5481638"/>
          <p14:tracePt t="37233" x="6973888" y="5489575"/>
          <p14:tracePt t="39617" x="6973888" y="5518150"/>
          <p14:tracePt t="39633" x="6973888" y="5526088"/>
          <p14:tracePt t="40777" x="6973888" y="5535613"/>
          <p14:tracePt t="40785" x="6973888" y="5545138"/>
          <p14:tracePt t="41105" x="6964363" y="5554663"/>
          <p14:tracePt t="41113" x="6956425" y="5562600"/>
          <p14:tracePt t="44201" x="6956425" y="5545138"/>
          <p14:tracePt t="44210" x="6956425" y="5535613"/>
          <p14:tracePt t="44217" x="6956425" y="5526088"/>
          <p14:tracePt t="44226" x="6956425" y="5518150"/>
          <p14:tracePt t="44233" x="6956425" y="5499100"/>
          <p14:tracePt t="44249" x="6956425" y="5489575"/>
          <p14:tracePt t="44281" x="6956425" y="5481638"/>
          <p14:tracePt t="44289" x="6956425" y="5462588"/>
          <p14:tracePt t="44305" x="6956425" y="5445125"/>
          <p14:tracePt t="44312" x="6964363" y="5426075"/>
          <p14:tracePt t="44321" x="6983413" y="5399088"/>
          <p14:tracePt t="44330" x="6992938" y="5362575"/>
          <p14:tracePt t="44337" x="7000875" y="5343525"/>
          <p14:tracePt t="44344" x="7037388" y="5316538"/>
          <p14:tracePt t="44353" x="7056438" y="5280025"/>
          <p14:tracePt t="44361" x="7092950" y="5233988"/>
          <p14:tracePt t="44369" x="7110413" y="5207000"/>
          <p14:tracePt t="44378" x="7138988" y="5180013"/>
          <p14:tracePt t="44385" x="7165975" y="5133975"/>
          <p14:tracePt t="44394" x="7192963" y="5097463"/>
          <p14:tracePt t="44401" x="7229475" y="5070475"/>
          <p14:tracePt t="44410" x="7275513" y="5043488"/>
          <p14:tracePt t="44417" x="7302500" y="5016500"/>
          <p14:tracePt t="44425" x="7366000" y="4979988"/>
          <p14:tracePt t="44432" x="7448550" y="4906963"/>
          <p14:tracePt t="44441" x="7548563" y="4851400"/>
          <p14:tracePt t="44449" x="7685088" y="4760913"/>
          <p14:tracePt t="44457" x="7821613" y="4668838"/>
          <p14:tracePt t="44465" x="7994650" y="4568825"/>
          <p14:tracePt t="44473" x="8196263" y="4486275"/>
          <p14:tracePt t="44480" x="8369300" y="4413250"/>
          <p14:tracePt t="44489" x="8532813" y="4332288"/>
          <p14:tracePt t="44496" x="8734425" y="4249738"/>
          <p14:tracePt t="44505" x="8934450" y="4167188"/>
          <p14:tracePt t="44514" x="9107488" y="40767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1133475" y="2078038"/>
            <a:ext cx="1841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Stored </a:t>
            </a:r>
          </a:p>
          <a:p>
            <a:pPr eaLnBrk="1" hangingPunct="1"/>
            <a:r>
              <a:rPr lang="en-US" altLang="ja-JP" sz="2400">
                <a:latin typeface="Times New Roman" panose="02020603050405020304" pitchFamily="18" charset="0"/>
              </a:rPr>
              <a:t>programming</a:t>
            </a:r>
          </a:p>
          <a:p>
            <a:pPr eaLnBrk="1" hangingPunct="1"/>
            <a:r>
              <a:rPr lang="en-US" altLang="ja-JP" sz="2400">
                <a:latin typeface="Times New Roman" panose="02020603050405020304" pitchFamily="18" charset="0"/>
              </a:rPr>
              <a:t>based</a:t>
            </a:r>
          </a:p>
        </p:txBody>
      </p:sp>
      <p:sp>
        <p:nvSpPr>
          <p:cNvPr id="71683" name="Text Box 5"/>
          <p:cNvSpPr txBox="1">
            <a:spLocks noChangeArrowheads="1"/>
          </p:cNvSpPr>
          <p:nvPr/>
        </p:nvSpPr>
        <p:spPr bwMode="auto">
          <a:xfrm>
            <a:off x="1514475" y="5583238"/>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Others</a:t>
            </a:r>
          </a:p>
        </p:txBody>
      </p:sp>
      <p:sp>
        <p:nvSpPr>
          <p:cNvPr id="71684" name="Text Box 6"/>
          <p:cNvSpPr txBox="1">
            <a:spLocks noChangeArrowheads="1"/>
          </p:cNvSpPr>
          <p:nvPr/>
        </p:nvSpPr>
        <p:spPr bwMode="auto">
          <a:xfrm>
            <a:off x="3479800" y="935038"/>
            <a:ext cx="1011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ＳＩＭＤ</a:t>
            </a:r>
          </a:p>
        </p:txBody>
      </p:sp>
      <p:sp>
        <p:nvSpPr>
          <p:cNvPr id="71685" name="Text Box 7"/>
          <p:cNvSpPr txBox="1">
            <a:spLocks noChangeArrowheads="1"/>
          </p:cNvSpPr>
          <p:nvPr/>
        </p:nvSpPr>
        <p:spPr bwMode="auto">
          <a:xfrm>
            <a:off x="4486275" y="741363"/>
            <a:ext cx="195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Ｆｉｎｅ　ｇｒａｉｎ　</a:t>
            </a:r>
          </a:p>
        </p:txBody>
      </p:sp>
      <p:sp>
        <p:nvSpPr>
          <p:cNvPr id="71686" name="Text Box 9"/>
          <p:cNvSpPr txBox="1">
            <a:spLocks noChangeArrowheads="1"/>
          </p:cNvSpPr>
          <p:nvPr/>
        </p:nvSpPr>
        <p:spPr bwMode="auto">
          <a:xfrm>
            <a:off x="4491038" y="1198563"/>
            <a:ext cx="2370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Ｃｏａｒｓｅ　ｇｒａｉｎ　</a:t>
            </a:r>
          </a:p>
        </p:txBody>
      </p:sp>
      <p:sp>
        <p:nvSpPr>
          <p:cNvPr id="71687" name="Text Box 10"/>
          <p:cNvSpPr txBox="1">
            <a:spLocks noChangeArrowheads="1"/>
          </p:cNvSpPr>
          <p:nvPr/>
        </p:nvSpPr>
        <p:spPr bwMode="auto">
          <a:xfrm>
            <a:off x="3419475" y="3200400"/>
            <a:ext cx="1068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ＭＩＭＤ</a:t>
            </a:r>
          </a:p>
        </p:txBody>
      </p:sp>
      <p:sp>
        <p:nvSpPr>
          <p:cNvPr id="71688" name="Text Box 11"/>
          <p:cNvSpPr txBox="1">
            <a:spLocks noChangeArrowheads="1"/>
          </p:cNvSpPr>
          <p:nvPr/>
        </p:nvSpPr>
        <p:spPr bwMode="auto">
          <a:xfrm>
            <a:off x="4851400" y="2098675"/>
            <a:ext cx="3128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Bus connected UMA</a:t>
            </a:r>
          </a:p>
          <a:p>
            <a:pPr eaLnBrk="1" hangingPunct="1"/>
            <a:r>
              <a:rPr lang="en-US" altLang="ja-JP" sz="2400">
                <a:latin typeface="Times New Roman" panose="02020603050405020304" pitchFamily="18" charset="0"/>
              </a:rPr>
              <a:t>Switch connected UMA</a:t>
            </a:r>
          </a:p>
        </p:txBody>
      </p:sp>
      <p:sp>
        <p:nvSpPr>
          <p:cNvPr id="71689" name="Text Box 12"/>
          <p:cNvSpPr txBox="1">
            <a:spLocks noChangeArrowheads="1"/>
          </p:cNvSpPr>
          <p:nvPr/>
        </p:nvSpPr>
        <p:spPr bwMode="auto">
          <a:xfrm>
            <a:off x="4791075" y="3276600"/>
            <a:ext cx="1155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ＮＵＭＡ</a:t>
            </a:r>
          </a:p>
        </p:txBody>
      </p:sp>
      <p:sp>
        <p:nvSpPr>
          <p:cNvPr id="71690" name="Text Box 13"/>
          <p:cNvSpPr txBox="1">
            <a:spLocks noChangeArrowheads="1"/>
          </p:cNvSpPr>
          <p:nvPr/>
        </p:nvSpPr>
        <p:spPr bwMode="auto">
          <a:xfrm>
            <a:off x="5994400" y="2916238"/>
            <a:ext cx="23796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Ｓｉｍｐｌｅ　ＮＵＭＡ</a:t>
            </a:r>
          </a:p>
          <a:p>
            <a:pPr eaLnBrk="1" hangingPunct="1"/>
            <a:r>
              <a:rPr lang="ja-JP" altLang="en-US" sz="2400">
                <a:latin typeface="Times New Roman" panose="02020603050405020304" pitchFamily="18" charset="0"/>
              </a:rPr>
              <a:t>ＣＣ－ＮＵＭＡ</a:t>
            </a:r>
          </a:p>
          <a:p>
            <a:pPr eaLnBrk="1" hangingPunct="1"/>
            <a:r>
              <a:rPr lang="ja-JP" altLang="en-US" sz="2400">
                <a:latin typeface="Times New Roman" panose="02020603050405020304" pitchFamily="18" charset="0"/>
              </a:rPr>
              <a:t>ＣＯＭＡ</a:t>
            </a:r>
          </a:p>
        </p:txBody>
      </p:sp>
      <p:sp>
        <p:nvSpPr>
          <p:cNvPr id="71691" name="Text Box 14"/>
          <p:cNvSpPr txBox="1">
            <a:spLocks noChangeArrowheads="1"/>
          </p:cNvSpPr>
          <p:nvPr/>
        </p:nvSpPr>
        <p:spPr bwMode="auto">
          <a:xfrm>
            <a:off x="4867275" y="42672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ＮＯＲＡ</a:t>
            </a:r>
          </a:p>
        </p:txBody>
      </p:sp>
      <p:sp>
        <p:nvSpPr>
          <p:cNvPr id="71692" name="Text Box 15"/>
          <p:cNvSpPr txBox="1">
            <a:spLocks noChangeArrowheads="1"/>
          </p:cNvSpPr>
          <p:nvPr/>
        </p:nvSpPr>
        <p:spPr bwMode="auto">
          <a:xfrm>
            <a:off x="2657475" y="5126038"/>
            <a:ext cx="3581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Systolic architecture</a:t>
            </a:r>
          </a:p>
          <a:p>
            <a:pPr eaLnBrk="1" hangingPunct="1"/>
            <a:r>
              <a:rPr lang="en-US" altLang="ja-JP" sz="2400">
                <a:latin typeface="Times New Roman" panose="02020603050405020304" pitchFamily="18" charset="0"/>
              </a:rPr>
              <a:t>Data flow architecture</a:t>
            </a:r>
          </a:p>
          <a:p>
            <a:pPr eaLnBrk="1" hangingPunct="1"/>
            <a:r>
              <a:rPr lang="en-US" altLang="ja-JP" sz="2400">
                <a:latin typeface="Times New Roman" panose="02020603050405020304" pitchFamily="18" charset="0"/>
              </a:rPr>
              <a:t>Mixed control</a:t>
            </a:r>
          </a:p>
          <a:p>
            <a:pPr eaLnBrk="1" hangingPunct="1"/>
            <a:r>
              <a:rPr lang="en-US" altLang="ja-JP" sz="2400">
                <a:latin typeface="Times New Roman" panose="02020603050405020304" pitchFamily="18" charset="0"/>
              </a:rPr>
              <a:t>Demand driven architecture</a:t>
            </a:r>
          </a:p>
        </p:txBody>
      </p:sp>
      <p:sp>
        <p:nvSpPr>
          <p:cNvPr id="71693" name="Rectangle 16"/>
          <p:cNvSpPr>
            <a:spLocks noChangeArrowheads="1"/>
          </p:cNvSpPr>
          <p:nvPr/>
        </p:nvSpPr>
        <p:spPr bwMode="auto">
          <a:xfrm>
            <a:off x="4638675" y="2057400"/>
            <a:ext cx="37338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4" name="Text Box 17"/>
          <p:cNvSpPr txBox="1">
            <a:spLocks noChangeArrowheads="1"/>
          </p:cNvSpPr>
          <p:nvPr/>
        </p:nvSpPr>
        <p:spPr bwMode="auto">
          <a:xfrm>
            <a:off x="6391275" y="1697038"/>
            <a:ext cx="214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FF0000"/>
                </a:solidFill>
                <a:latin typeface="Times New Roman" panose="02020603050405020304" pitchFamily="18" charset="0"/>
              </a:rPr>
              <a:t>Multiprocessors</a:t>
            </a:r>
            <a:endParaRPr lang="en-US" altLang="ja-JP" sz="2400">
              <a:latin typeface="Times New Roman" panose="02020603050405020304" pitchFamily="18" charset="0"/>
            </a:endParaRPr>
          </a:p>
        </p:txBody>
      </p:sp>
      <p:sp>
        <p:nvSpPr>
          <p:cNvPr id="71695" name="Text Box 18"/>
          <p:cNvSpPr txBox="1">
            <a:spLocks noChangeArrowheads="1"/>
          </p:cNvSpPr>
          <p:nvPr/>
        </p:nvSpPr>
        <p:spPr bwMode="auto">
          <a:xfrm>
            <a:off x="5934075" y="4364038"/>
            <a:ext cx="212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6666FF"/>
                </a:solidFill>
                <a:latin typeface="Times New Roman" panose="02020603050405020304" pitchFamily="18" charset="0"/>
              </a:rPr>
              <a:t>Multicomputers</a:t>
            </a:r>
          </a:p>
        </p:txBody>
      </p:sp>
      <p:sp>
        <p:nvSpPr>
          <p:cNvPr id="71696" name="Rectangle 19"/>
          <p:cNvSpPr>
            <a:spLocks noChangeArrowheads="1"/>
          </p:cNvSpPr>
          <p:nvPr/>
        </p:nvSpPr>
        <p:spPr bwMode="auto">
          <a:xfrm>
            <a:off x="3267075" y="1676400"/>
            <a:ext cx="5486400" cy="335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7" name="Rectangle 20"/>
          <p:cNvSpPr>
            <a:spLocks noChangeArrowheads="1"/>
          </p:cNvSpPr>
          <p:nvPr/>
        </p:nvSpPr>
        <p:spPr bwMode="auto">
          <a:xfrm>
            <a:off x="3267075" y="838200"/>
            <a:ext cx="35052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8" name="Rectangle 22"/>
          <p:cNvSpPr>
            <a:spLocks noChangeArrowheads="1"/>
          </p:cNvSpPr>
          <p:nvPr/>
        </p:nvSpPr>
        <p:spPr bwMode="auto">
          <a:xfrm>
            <a:off x="1057275" y="5181600"/>
            <a:ext cx="5243513" cy="167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699" name="Rectangle 23"/>
          <p:cNvSpPr>
            <a:spLocks noChangeArrowheads="1"/>
          </p:cNvSpPr>
          <p:nvPr/>
        </p:nvSpPr>
        <p:spPr bwMode="auto">
          <a:xfrm>
            <a:off x="1057275" y="762000"/>
            <a:ext cx="7772400"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0" name="Rectangle 24"/>
          <p:cNvSpPr>
            <a:spLocks noChangeArrowheads="1"/>
          </p:cNvSpPr>
          <p:nvPr/>
        </p:nvSpPr>
        <p:spPr bwMode="auto">
          <a:xfrm>
            <a:off x="4572000" y="4292600"/>
            <a:ext cx="3960813" cy="649288"/>
          </a:xfrm>
          <a:prstGeom prst="rect">
            <a:avLst/>
          </a:prstGeom>
          <a:noFill/>
          <a:ln w="9525">
            <a:solidFill>
              <a:srgbClr val="66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1" name="Rectangle 25"/>
          <p:cNvSpPr>
            <a:spLocks noChangeArrowheads="1"/>
          </p:cNvSpPr>
          <p:nvPr/>
        </p:nvSpPr>
        <p:spPr bwMode="auto">
          <a:xfrm>
            <a:off x="2700338" y="5157788"/>
            <a:ext cx="3527425" cy="719137"/>
          </a:xfrm>
          <a:prstGeom prst="rect">
            <a:avLst/>
          </a:prstGeom>
          <a:noFill/>
          <a:ln w="9525">
            <a:solidFill>
              <a:srgbClr val="FF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02" name="Text Box 26"/>
          <p:cNvSpPr txBox="1">
            <a:spLocks noChangeArrowheads="1"/>
          </p:cNvSpPr>
          <p:nvPr/>
        </p:nvSpPr>
        <p:spPr bwMode="auto">
          <a:xfrm>
            <a:off x="519113" y="280988"/>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Classification</a:t>
            </a:r>
          </a:p>
        </p:txBody>
      </p:sp>
      <p:pic>
        <p:nvPicPr>
          <p:cNvPr id="2" name="オーディオ 1">
            <a:hlinkClick r:id="" action="ppaction://media"/>
            <a:extLst>
              <a:ext uri="{FF2B5EF4-FFF2-40B4-BE49-F238E27FC236}">
                <a16:creationId xmlns:a16="http://schemas.microsoft.com/office/drawing/2014/main" id="{AF91BE5D-514C-4242-8B37-60A82A847C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630"/>
    </mc:Choice>
    <mc:Fallback xmlns="">
      <p:transition spd="slow" advTm="4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8" x="8624888" y="4203700"/>
          <p14:tracePt t="796" x="8350250" y="4222750"/>
          <p14:tracePt t="804" x="8169275" y="4268788"/>
          <p14:tracePt t="813" x="7986713" y="4276725"/>
          <p14:tracePt t="820" x="7850188" y="4313238"/>
          <p14:tracePt t="829" x="7777163" y="4332288"/>
          <p14:tracePt t="837" x="7694613" y="4332288"/>
          <p14:tracePt t="847" x="7658100" y="4349750"/>
          <p14:tracePt t="853" x="7612063" y="4349750"/>
          <p14:tracePt t="864" x="7575550" y="4349750"/>
          <p14:tracePt t="869" x="7558088" y="4359275"/>
          <p14:tracePt t="878" x="7502525" y="4359275"/>
          <p14:tracePt t="885" x="7475538" y="4368800"/>
          <p14:tracePt t="894" x="7439025" y="4368800"/>
          <p14:tracePt t="901" x="7402513" y="4368800"/>
          <p14:tracePt t="913" x="7348538" y="4368800"/>
          <p14:tracePt t="918" x="7292975" y="4368800"/>
          <p14:tracePt t="925" x="7229475" y="4368800"/>
          <p14:tracePt t="933" x="7175500" y="4368800"/>
          <p14:tracePt t="941" x="7138988" y="4368800"/>
          <p14:tracePt t="949" x="7092950" y="4368800"/>
          <p14:tracePt t="957" x="7073900" y="4368800"/>
          <p14:tracePt t="966" x="7046913" y="4368800"/>
          <p14:tracePt t="973" x="7037388" y="4368800"/>
          <p14:tracePt t="982" x="7029450" y="4368800"/>
          <p14:tracePt t="989" x="7010400" y="4368800"/>
          <p14:tracePt t="999" x="6992938" y="4368800"/>
          <p14:tracePt t="1005" x="6983413" y="4368800"/>
          <p14:tracePt t="1015" x="6956425" y="4368800"/>
          <p14:tracePt t="1021" x="6937375" y="4368800"/>
          <p14:tracePt t="1032" x="6910388" y="4368800"/>
          <p14:tracePt t="1037" x="6892925" y="4368800"/>
          <p14:tracePt t="1048" x="6864350" y="4368800"/>
          <p14:tracePt t="1053" x="6819900" y="4368800"/>
          <p14:tracePt t="1064" x="6791325" y="4368800"/>
          <p14:tracePt t="1069" x="6754813" y="4368800"/>
          <p14:tracePt t="1078" x="6710363" y="4368800"/>
          <p14:tracePt t="1086" x="6691313" y="4368800"/>
          <p14:tracePt t="1094" x="6664325" y="4368800"/>
          <p14:tracePt t="1101" x="6654800" y="4368800"/>
          <p14:tracePt t="1110" x="6645275" y="4368800"/>
          <p14:tracePt t="1582" x="6637338" y="4376738"/>
          <p14:tracePt t="2118" x="6627813" y="4376738"/>
          <p14:tracePt t="2310" x="6627813" y="4386263"/>
          <p14:tracePt t="4661" x="6627813" y="4376738"/>
          <p14:tracePt t="4676" x="6627813" y="4359275"/>
          <p14:tracePt t="4693" x="6637338" y="4349750"/>
          <p14:tracePt t="5244" x="6637338" y="4340225"/>
          <p14:tracePt t="5261" x="6645275" y="4332288"/>
          <p14:tracePt t="5269" x="6654800" y="4322763"/>
          <p14:tracePt t="8622" x="6664325" y="4303713"/>
          <p14:tracePt t="8638" x="6664325" y="4295775"/>
          <p14:tracePt t="8646" x="6664325" y="4276725"/>
          <p14:tracePt t="8663" x="6664325" y="4268788"/>
          <p14:tracePt t="8790" x="6664325" y="4259263"/>
          <p14:tracePt t="8797" x="6637338" y="4249738"/>
          <p14:tracePt t="8806" x="6610350" y="4249738"/>
          <p14:tracePt t="8815" x="6564313" y="4240213"/>
          <p14:tracePt t="8822" x="6518275" y="4222750"/>
          <p14:tracePt t="8831" x="6445250" y="4203700"/>
          <p14:tracePt t="8838" x="6381750" y="4195763"/>
          <p14:tracePt t="8847" x="6291263" y="4167188"/>
          <p14:tracePt t="8854" x="6208713" y="4122738"/>
          <p14:tracePt t="8864" x="6135688" y="4113213"/>
          <p14:tracePt t="8869" x="6072188" y="4086225"/>
          <p14:tracePt t="8880" x="6007100" y="4076700"/>
          <p14:tracePt t="8886" x="5935663" y="4049713"/>
          <p14:tracePt t="8894" x="5870575" y="4013200"/>
          <p14:tracePt t="8903" x="5807075" y="3984625"/>
          <p14:tracePt t="8909" x="5761038" y="3967163"/>
          <p14:tracePt t="8917" x="5680075" y="3940175"/>
          <p14:tracePt t="8925" x="5607050" y="3894138"/>
          <p14:tracePt t="8933" x="5543550" y="3884613"/>
          <p14:tracePt t="8941" x="5434013" y="3875088"/>
          <p14:tracePt t="8949" x="5314950" y="3830638"/>
          <p14:tracePt t="8957" x="5205413" y="3803650"/>
          <p14:tracePt t="8965" x="5086350" y="3784600"/>
          <p14:tracePt t="8973" x="4995863" y="3757613"/>
          <p14:tracePt t="8981" x="4905375" y="3748088"/>
          <p14:tracePt t="8989" x="4786313" y="3730625"/>
          <p14:tracePt t="8998" x="4713288" y="3730625"/>
          <p14:tracePt t="9005" x="4659313" y="3721100"/>
          <p14:tracePt t="9013" x="4557713" y="3694113"/>
          <p14:tracePt t="9021" x="4484688" y="3694113"/>
          <p14:tracePt t="9029" x="4430713" y="3684588"/>
          <p14:tracePt t="9037" x="4348163" y="3665538"/>
          <p14:tracePt t="9045" x="4294188" y="3657600"/>
          <p14:tracePt t="9053" x="4230688" y="3629025"/>
          <p14:tracePt t="9062" x="4129088" y="3602038"/>
          <p14:tracePt t="9069" x="4094163" y="3592513"/>
          <p14:tracePt t="9077" x="4011613" y="3565525"/>
          <p14:tracePt t="9085" x="3911600" y="3538538"/>
          <p14:tracePt t="9093" x="3802063" y="3511550"/>
          <p14:tracePt t="9101" x="3702050" y="3465513"/>
          <p14:tracePt t="9109" x="3609975" y="3455988"/>
          <p14:tracePt t="9117" x="3500438" y="3429000"/>
          <p14:tracePt t="9125" x="3400425" y="3411538"/>
          <p14:tracePt t="9133" x="3290888" y="3402013"/>
          <p14:tracePt t="9141" x="3190875" y="3355975"/>
          <p14:tracePt t="9149" x="3136900" y="3346450"/>
          <p14:tracePt t="9156" x="3071813" y="3338513"/>
          <p14:tracePt t="9165" x="2962275" y="3338513"/>
          <p14:tracePt t="9181" x="2808288" y="3292475"/>
          <p14:tracePt t="9189" x="2735263" y="3292475"/>
          <p14:tracePt t="9197" x="2625725" y="3282950"/>
          <p14:tracePt t="9205" x="2516188" y="3265488"/>
          <p14:tracePt t="9212" x="2416175" y="3255963"/>
          <p14:tracePt t="9221" x="2324100" y="3255963"/>
          <p14:tracePt t="9229" x="2214563" y="3209925"/>
          <p14:tracePt t="9237" x="2114550" y="3200400"/>
          <p14:tracePt t="9245" x="2060575" y="3200400"/>
          <p14:tracePt t="9253" x="1968500" y="3182938"/>
          <p14:tracePt t="9263" x="1914525" y="3182938"/>
          <p14:tracePt t="9269" x="1878013" y="3163888"/>
          <p14:tracePt t="9278" x="1824038" y="3163888"/>
          <p14:tracePt t="9285" x="1795463" y="3155950"/>
          <p14:tracePt t="9293" x="1778000" y="3155950"/>
          <p14:tracePt t="9301" x="1758950" y="3155950"/>
          <p14:tracePt t="9309" x="1741488" y="3146425"/>
          <p14:tracePt t="9317" x="1731963" y="3146425"/>
          <p14:tracePt t="9325" x="1714500" y="3146425"/>
          <p14:tracePt t="9333" x="1704975" y="3146425"/>
          <p14:tracePt t="10108" x="1704975" y="3136900"/>
          <p14:tracePt t="10116" x="1704975" y="3127375"/>
          <p14:tracePt t="10124" x="1704975" y="3109913"/>
          <p14:tracePt t="10132" x="1704975" y="3100388"/>
          <p14:tracePt t="10140" x="1704975" y="3090863"/>
          <p14:tracePt t="10149" x="1704975" y="3082925"/>
          <p14:tracePt t="10157" x="1704975" y="3063875"/>
          <p14:tracePt t="10165" x="1704975" y="3054350"/>
          <p14:tracePt t="10173" x="1704975" y="3046413"/>
          <p14:tracePt t="10181" x="1714500" y="3027363"/>
          <p14:tracePt t="10199" x="1731963" y="2990850"/>
          <p14:tracePt t="10205" x="1751013" y="2973388"/>
          <p14:tracePt t="10213" x="1778000" y="2946400"/>
          <p14:tracePt t="10221" x="1804988" y="2900363"/>
          <p14:tracePt t="10229" x="1841500" y="2873375"/>
          <p14:tracePt t="10237" x="1887538" y="2836863"/>
          <p14:tracePt t="10245" x="1914525" y="2800350"/>
          <p14:tracePt t="10253" x="1951038" y="2771775"/>
          <p14:tracePt t="10263" x="1978025" y="2744788"/>
          <p14:tracePt t="10269" x="2024063" y="2698750"/>
          <p14:tracePt t="10278" x="2087563" y="2662238"/>
          <p14:tracePt t="10285" x="2124075" y="2644775"/>
          <p14:tracePt t="10293" x="2170113" y="2608263"/>
          <p14:tracePt t="10301" x="2214563" y="2571750"/>
          <p14:tracePt t="10309" x="2279650" y="2525713"/>
          <p14:tracePt t="10317" x="2324100" y="2489200"/>
          <p14:tracePt t="10325" x="2360613" y="2452688"/>
          <p14:tracePt t="10333" x="2389188" y="2425700"/>
          <p14:tracePt t="10341" x="2425700" y="2389188"/>
          <p14:tracePt t="10349" x="2443163" y="2362200"/>
          <p14:tracePt t="10357" x="2452688" y="2335213"/>
          <p14:tracePt t="10365" x="2470150" y="2306638"/>
          <p14:tracePt t="10373" x="2479675" y="2289175"/>
          <p14:tracePt t="10382" x="2489200" y="2270125"/>
          <p14:tracePt t="10389" x="2498725" y="2270125"/>
          <p14:tracePt t="10398" x="2516188" y="2252663"/>
          <p14:tracePt t="10405" x="2525713" y="2243138"/>
          <p14:tracePt t="10413" x="2533650" y="2233613"/>
          <p14:tracePt t="10421" x="2570163" y="2216150"/>
          <p14:tracePt t="10429" x="2579688" y="2206625"/>
          <p14:tracePt t="10437" x="2598738" y="2189163"/>
          <p14:tracePt t="10446" x="2616200" y="2170113"/>
          <p14:tracePt t="10453" x="2662238" y="2125663"/>
          <p14:tracePt t="10463" x="2679700" y="2089150"/>
          <p14:tracePt t="10469" x="2716213" y="2016125"/>
          <p14:tracePt t="10479" x="2781300" y="1951038"/>
          <p14:tracePt t="10485" x="2817813" y="1906588"/>
          <p14:tracePt t="10493" x="2844800" y="1887538"/>
          <p14:tracePt t="10501" x="2844800" y="1804988"/>
          <p14:tracePt t="10509" x="2844800" y="1768475"/>
          <p14:tracePt t="10517" x="2844800" y="1731963"/>
          <p14:tracePt t="10525" x="2852738" y="1704975"/>
          <p14:tracePt t="10533" x="2852738" y="1697038"/>
          <p14:tracePt t="10541" x="2852738" y="1687513"/>
          <p14:tracePt t="10549" x="2852738" y="1677988"/>
          <p14:tracePt t="10557" x="2852738" y="1660525"/>
          <p14:tracePt t="10573" x="2862263" y="1651000"/>
          <p14:tracePt t="10670" x="2862263" y="1641475"/>
          <p14:tracePt t="10676" x="2871788" y="1641475"/>
          <p14:tracePt t="10692" x="2881313" y="1641475"/>
          <p14:tracePt t="10701" x="2889250" y="1641475"/>
          <p14:tracePt t="10709" x="2898775" y="1641475"/>
          <p14:tracePt t="10717" x="2925763" y="1641475"/>
          <p14:tracePt t="10725" x="2962275" y="1641475"/>
          <p14:tracePt t="10733" x="3027363" y="1604963"/>
          <p14:tracePt t="10741" x="3100388" y="1604963"/>
          <p14:tracePt t="10749" x="3190875" y="1604963"/>
          <p14:tracePt t="10757" x="3300413" y="1604963"/>
          <p14:tracePt t="10765" x="3373438" y="1604963"/>
          <p14:tracePt t="10773" x="3482975" y="1587500"/>
          <p14:tracePt t="10781" x="3563938" y="1577975"/>
          <p14:tracePt t="10789" x="3656013" y="1558925"/>
          <p14:tracePt t="10798" x="3702050" y="1541463"/>
          <p14:tracePt t="10805" x="3765550" y="1514475"/>
          <p14:tracePt t="10813" x="3792538" y="1504950"/>
          <p14:tracePt t="10821" x="3819525" y="1495425"/>
          <p14:tracePt t="10830" x="3838575" y="1477963"/>
          <p14:tracePt t="10837" x="3846513" y="1468438"/>
          <p14:tracePt t="10862" x="3846513" y="1449388"/>
          <p14:tracePt t="10982" x="3846513" y="1431925"/>
          <p14:tracePt t="10990" x="3846513" y="1422400"/>
          <p14:tracePt t="11006" x="3846513" y="1412875"/>
          <p14:tracePt t="11014" x="3846513" y="1404938"/>
          <p14:tracePt t="11022" x="3846513" y="1395413"/>
          <p14:tracePt t="11038" x="3846513" y="1385888"/>
          <p14:tracePt t="11047" x="3846513" y="1368425"/>
          <p14:tracePt t="11070" x="3846513" y="1358900"/>
          <p14:tracePt t="11080" x="3846513" y="1349375"/>
          <p14:tracePt t="11100" x="3846513" y="1331913"/>
          <p14:tracePt t="11116" x="3856038" y="1312863"/>
          <p14:tracePt t="11149" x="3856038" y="1303338"/>
          <p14:tracePt t="11182" x="3856038" y="1285875"/>
          <p14:tracePt t="11308" x="3856038" y="1276350"/>
          <p14:tracePt t="11317" x="3846513" y="1285875"/>
          <p14:tracePt t="11325" x="3775075" y="1312863"/>
          <p14:tracePt t="11333" x="3729038" y="1331913"/>
          <p14:tracePt t="11341" x="3665538" y="1358900"/>
          <p14:tracePt t="11349" x="3582988" y="1395413"/>
          <p14:tracePt t="11357" x="3536950" y="1412875"/>
          <p14:tracePt t="11365" x="3482975" y="1431925"/>
          <p14:tracePt t="11373" x="3446463" y="1449388"/>
          <p14:tracePt t="11383" x="3419475" y="1468438"/>
          <p14:tracePt t="11389" x="3390900" y="1477963"/>
          <p14:tracePt t="11397" x="3327400" y="1514475"/>
          <p14:tracePt t="11406" x="3290888" y="1522413"/>
          <p14:tracePt t="11414" x="3208338" y="1558925"/>
          <p14:tracePt t="11422" x="3200400" y="1568450"/>
          <p14:tracePt t="11431" x="3136900" y="1587500"/>
          <p14:tracePt t="11438" x="3090863" y="1614488"/>
          <p14:tracePt t="11447" x="3044825" y="1631950"/>
          <p14:tracePt t="11454" x="2981325" y="1668463"/>
          <p14:tracePt t="11464" x="2917825" y="1697038"/>
          <p14:tracePt t="11469" x="2835275" y="1751013"/>
          <p14:tracePt t="11480" x="2789238" y="1778000"/>
          <p14:tracePt t="11485" x="2725738" y="1814513"/>
          <p14:tracePt t="11493" x="2662238" y="1851025"/>
          <p14:tracePt t="11501" x="2616200" y="1887538"/>
          <p14:tracePt t="11509" x="2589213" y="1914525"/>
          <p14:tracePt t="11517" x="2562225" y="1943100"/>
          <p14:tracePt t="11525" x="2552700" y="1970088"/>
          <p14:tracePt t="11533" x="2533650" y="1987550"/>
          <p14:tracePt t="11541" x="2516188" y="2033588"/>
          <p14:tracePt t="11549" x="2489200" y="2079625"/>
          <p14:tracePt t="11557" x="2479675" y="2097088"/>
          <p14:tracePt t="11565" x="2470150" y="2125663"/>
          <p14:tracePt t="11573" x="2452688" y="2143125"/>
          <p14:tracePt t="11582" x="2452688" y="2170113"/>
          <p14:tracePt t="11589" x="2443163" y="2189163"/>
          <p14:tracePt t="11598" x="2433638" y="2216150"/>
          <p14:tracePt t="11605" x="2433638" y="2225675"/>
          <p14:tracePt t="11614" x="2416175" y="2262188"/>
          <p14:tracePt t="11621" x="2416175" y="2279650"/>
          <p14:tracePt t="11630" x="2416175" y="2289175"/>
          <p14:tracePt t="11638" x="2416175" y="2306638"/>
          <p14:tracePt t="11645" x="2416175" y="2325688"/>
          <p14:tracePt t="11653" x="2416175" y="2362200"/>
          <p14:tracePt t="11664" x="2416175" y="2379663"/>
          <p14:tracePt t="11670" x="2416175" y="2389188"/>
          <p14:tracePt t="11679" x="2416175" y="2425700"/>
          <p14:tracePt t="11685" x="2416175" y="2452688"/>
          <p14:tracePt t="11693" x="2416175" y="2471738"/>
          <p14:tracePt t="11701" x="2416175" y="2498725"/>
          <p14:tracePt t="11709" x="2416175" y="2517775"/>
          <p14:tracePt t="11717" x="2416175" y="2544763"/>
          <p14:tracePt t="11725" x="2416175" y="2571750"/>
          <p14:tracePt t="11733" x="2416175" y="2589213"/>
          <p14:tracePt t="11741" x="2425700" y="2625725"/>
          <p14:tracePt t="11750" x="2425700" y="2654300"/>
          <p14:tracePt t="11757" x="2433638" y="2681288"/>
          <p14:tracePt t="11765" x="2452688" y="2708275"/>
          <p14:tracePt t="11773" x="2452688" y="2727325"/>
          <p14:tracePt t="11781" x="2462213" y="2744788"/>
          <p14:tracePt t="11789" x="2470150" y="2781300"/>
          <p14:tracePt t="11798" x="2479675" y="2800350"/>
          <p14:tracePt t="11804" x="2506663" y="2827338"/>
          <p14:tracePt t="11813" x="2516188" y="2844800"/>
          <p14:tracePt t="11820" x="2533650" y="2890838"/>
          <p14:tracePt t="11829" x="2552700" y="2909888"/>
          <p14:tracePt t="11836" x="2562225" y="2917825"/>
          <p14:tracePt t="11844" x="2570163" y="2936875"/>
          <p14:tracePt t="11854" x="2579688" y="2946400"/>
          <p14:tracePt t="11865" x="2598738" y="2963863"/>
          <p14:tracePt t="11870" x="2616200" y="2982913"/>
          <p14:tracePt t="11880" x="2643188" y="3009900"/>
          <p14:tracePt t="11896" x="2679700" y="3046413"/>
          <p14:tracePt t="11902" x="2708275" y="3063875"/>
          <p14:tracePt t="11910" x="2725738" y="3082925"/>
          <p14:tracePt t="11918" x="2744788" y="3090863"/>
          <p14:tracePt t="11926" x="2808288" y="3119438"/>
          <p14:tracePt t="11935" x="2835275" y="3136900"/>
          <p14:tracePt t="11942" x="2852738" y="3136900"/>
          <p14:tracePt t="11951" x="2898775" y="3146425"/>
          <p14:tracePt t="11958" x="2917825" y="3146425"/>
          <p14:tracePt t="11967" x="2935288" y="3155950"/>
          <p14:tracePt t="11974" x="2954338" y="3155950"/>
          <p14:tracePt t="11983" x="2981325" y="3163888"/>
          <p14:tracePt t="11990" x="3008313" y="3163888"/>
          <p14:tracePt t="11997" x="3054350" y="3163888"/>
          <p14:tracePt t="12006" x="3136900" y="3192463"/>
          <p14:tracePt t="12014" x="3190875" y="3192463"/>
          <p14:tracePt t="12022" x="3300413" y="3200400"/>
          <p14:tracePt t="12030" x="3400425" y="3200400"/>
          <p14:tracePt t="12038" x="3455988" y="3200400"/>
          <p14:tracePt t="12047" x="3490913" y="3200400"/>
          <p14:tracePt t="12053" x="3519488" y="3200400"/>
          <p14:tracePt t="12065" x="3527425" y="3200400"/>
          <p14:tracePt t="12086" x="3536950" y="3200400"/>
          <p14:tracePt t="12334" x="3546475" y="3209925"/>
          <p14:tracePt t="12340" x="3536950" y="3209925"/>
          <p14:tracePt t="12348" x="3509963" y="3209925"/>
          <p14:tracePt t="12356" x="3463925" y="3209925"/>
          <p14:tracePt t="12364" x="3419475" y="3209925"/>
          <p14:tracePt t="12372" x="3317875" y="3209925"/>
          <p14:tracePt t="12380" x="3208338" y="3209925"/>
          <p14:tracePt t="12388" x="3100388" y="3182938"/>
          <p14:tracePt t="12396" x="3017838" y="3155950"/>
          <p14:tracePt t="12404" x="2954338" y="3109913"/>
          <p14:tracePt t="12412" x="2871788" y="3090863"/>
          <p14:tracePt t="12421" x="2808288" y="3036888"/>
          <p14:tracePt t="12428" x="2781300" y="3000375"/>
          <p14:tracePt t="12437" x="2762250" y="2982913"/>
          <p14:tracePt t="12445" x="2725738" y="2927350"/>
          <p14:tracePt t="12453" x="2698750" y="2827338"/>
          <p14:tracePt t="12462" x="2679700" y="2754313"/>
          <p14:tracePt t="12469" x="2652713" y="2671763"/>
          <p14:tracePt t="12479" x="2643188" y="2581275"/>
          <p14:tracePt t="12485" x="2643188" y="2489200"/>
          <p14:tracePt t="12493" x="2643188" y="2379663"/>
          <p14:tracePt t="12501" x="2643188" y="2270125"/>
          <p14:tracePt t="12509" x="2643188" y="2160588"/>
          <p14:tracePt t="12517" x="2643188" y="2079625"/>
          <p14:tracePt t="12525" x="2643188" y="2006600"/>
          <p14:tracePt t="12533" x="2643188" y="1951038"/>
          <p14:tracePt t="12541" x="2643188" y="1897063"/>
          <p14:tracePt t="12549" x="2643188" y="1841500"/>
          <p14:tracePt t="12557" x="2643188" y="1814513"/>
          <p14:tracePt t="12565" x="2643188" y="1778000"/>
          <p14:tracePt t="12573" x="2643188" y="1751013"/>
          <p14:tracePt t="12581" x="2643188" y="1731963"/>
          <p14:tracePt t="12589" x="2643188" y="1704975"/>
          <p14:tracePt t="12597" x="2652713" y="1687513"/>
          <p14:tracePt t="12605" x="2662238" y="1660525"/>
          <p14:tracePt t="12615" x="2679700" y="1651000"/>
          <p14:tracePt t="12621" x="2698750" y="1624013"/>
          <p14:tracePt t="12629" x="2735263" y="1595438"/>
          <p14:tracePt t="12637" x="2752725" y="1577975"/>
          <p14:tracePt t="12645" x="2798763" y="1541463"/>
          <p14:tracePt t="12653" x="2862263" y="1514475"/>
          <p14:tracePt t="12663" x="2925763" y="1468438"/>
          <p14:tracePt t="12669" x="2990850" y="1441450"/>
          <p14:tracePt t="12679" x="3008313" y="1422400"/>
          <p14:tracePt t="12685" x="3063875" y="1395413"/>
          <p14:tracePt t="12693" x="3108325" y="1358900"/>
          <p14:tracePt t="12701" x="3144838" y="1349375"/>
          <p14:tracePt t="12709" x="3171825" y="1339850"/>
          <p14:tracePt t="12717" x="3217863" y="1322388"/>
          <p14:tracePt t="12725" x="3244850" y="1322388"/>
          <p14:tracePt t="12733" x="3273425" y="1303338"/>
          <p14:tracePt t="12741" x="3309938" y="1303338"/>
          <p14:tracePt t="12749" x="3346450" y="1285875"/>
          <p14:tracePt t="12757" x="3390900" y="1268413"/>
          <p14:tracePt t="12765" x="3409950" y="1268413"/>
          <p14:tracePt t="12773" x="3446463" y="1268413"/>
          <p14:tracePt t="12781" x="3490913" y="1268413"/>
          <p14:tracePt t="12789" x="3527425" y="1268413"/>
          <p14:tracePt t="12797" x="3582988" y="1268413"/>
          <p14:tracePt t="12805" x="3629025" y="1268413"/>
          <p14:tracePt t="12813" x="3683000" y="1268413"/>
          <p14:tracePt t="12821" x="3756025" y="1268413"/>
          <p14:tracePt t="12830" x="3810000" y="1268413"/>
          <p14:tracePt t="12837" x="3902075" y="1268413"/>
          <p14:tracePt t="12846" x="3965575" y="1268413"/>
          <p14:tracePt t="12853" x="3992563" y="1268413"/>
          <p14:tracePt t="12863" x="4021138" y="1268413"/>
          <p14:tracePt t="12869" x="4029075" y="1268413"/>
          <p14:tracePt t="12879" x="4038600" y="1258888"/>
          <p14:tracePt t="13038" x="4029075" y="1258888"/>
          <p14:tracePt t="13045" x="4011613" y="1258888"/>
          <p14:tracePt t="13054" x="3992563" y="1258888"/>
          <p14:tracePt t="13065" x="3965575" y="1258888"/>
          <p14:tracePt t="13070" x="3938588" y="1258888"/>
          <p14:tracePt t="13081" x="3919538" y="1258888"/>
          <p14:tracePt t="13086" x="3875088" y="1258888"/>
          <p14:tracePt t="13096" x="3838575" y="1258888"/>
          <p14:tracePt t="13102" x="3792538" y="1258888"/>
          <p14:tracePt t="13110" x="3756025" y="1258888"/>
          <p14:tracePt t="13118" x="3709988" y="1258888"/>
          <p14:tracePt t="13126" x="3629025" y="1258888"/>
          <p14:tracePt t="13134" x="3573463" y="1258888"/>
          <p14:tracePt t="13142" x="3500438" y="1258888"/>
          <p14:tracePt t="13150" x="3446463" y="1258888"/>
          <p14:tracePt t="13158" x="3390900" y="1258888"/>
          <p14:tracePt t="13166" x="3309938" y="1276350"/>
          <p14:tracePt t="13174" x="3263900" y="1285875"/>
          <p14:tracePt t="13181" x="3227388" y="1295400"/>
          <p14:tracePt t="13199" x="3163888" y="1331913"/>
          <p14:tracePt t="13207" x="3136900" y="1339850"/>
          <p14:tracePt t="13213" x="3100388" y="1349375"/>
          <p14:tracePt t="13221" x="3071813" y="1368425"/>
          <p14:tracePt t="13229" x="3054350" y="1376363"/>
          <p14:tracePt t="13237" x="3044825" y="1376363"/>
          <p14:tracePt t="13245" x="3017838" y="1385888"/>
          <p14:tracePt t="13253" x="2998788" y="1395413"/>
          <p14:tracePt t="13261" x="2981325" y="1395413"/>
          <p14:tracePt t="13269" x="2935288" y="1412875"/>
          <p14:tracePt t="13278" x="2917825" y="1412875"/>
          <p14:tracePt t="13285" x="2898775" y="1422400"/>
          <p14:tracePt t="13293" x="2871788" y="1422400"/>
          <p14:tracePt t="13301" x="2862263" y="1431925"/>
          <p14:tracePt t="13309" x="2844800" y="1441450"/>
          <p14:tracePt t="13317" x="2835275" y="1441450"/>
          <p14:tracePt t="13325" x="2808288" y="1458913"/>
          <p14:tracePt t="13333" x="2781300" y="1477963"/>
          <p14:tracePt t="13341" x="2771775" y="1477963"/>
          <p14:tracePt t="13349" x="2744788" y="1477963"/>
          <p14:tracePt t="13357" x="2744788" y="1485900"/>
          <p14:tracePt t="13365" x="2725738" y="1495425"/>
          <p14:tracePt t="13373" x="2716213" y="1504950"/>
          <p14:tracePt t="13380" x="2698750" y="1522413"/>
          <p14:tracePt t="13388" x="2679700" y="1531938"/>
          <p14:tracePt t="13404" x="2643188" y="1550988"/>
          <p14:tracePt t="13412" x="2643188" y="1558925"/>
          <p14:tracePt t="13429" x="2635250" y="1568450"/>
          <p14:tracePt t="13437" x="2625725" y="1577975"/>
          <p14:tracePt t="13445" x="2616200" y="1577975"/>
          <p14:tracePt t="13453" x="2598738" y="1595438"/>
          <p14:tracePt t="13462" x="2589213" y="1604963"/>
          <p14:tracePt t="13480" x="2579688" y="1604963"/>
          <p14:tracePt t="13485" x="2579688" y="1614488"/>
          <p14:tracePt t="13496" x="2570163" y="1624013"/>
          <p14:tracePt t="13501" x="2562225" y="1631950"/>
          <p14:tracePt t="13517" x="2552700" y="1641475"/>
          <p14:tracePt t="13526" x="2543175" y="1651000"/>
          <p14:tracePt t="13541" x="2533650" y="1668463"/>
          <p14:tracePt t="13549" x="2525713" y="1677988"/>
          <p14:tracePt t="13557" x="2525713" y="1687513"/>
          <p14:tracePt t="13573" x="2525713" y="1704975"/>
          <p14:tracePt t="13581" x="2516188" y="1714500"/>
          <p14:tracePt t="13589" x="2516188" y="1724025"/>
          <p14:tracePt t="13605" x="2506663" y="1751013"/>
          <p14:tracePt t="13621" x="2506663" y="1760538"/>
          <p14:tracePt t="13630" x="2506663" y="1768475"/>
          <p14:tracePt t="13637" x="2506663" y="1787525"/>
          <p14:tracePt t="13647" x="2506663" y="1804988"/>
          <p14:tracePt t="13653" x="2506663" y="1833563"/>
          <p14:tracePt t="13664" x="2498725" y="1851025"/>
          <p14:tracePt t="13669" x="2489200" y="1860550"/>
          <p14:tracePt t="13686" x="2489200" y="1878013"/>
          <p14:tracePt t="13696" x="2489200" y="1897063"/>
          <p14:tracePt t="13702" x="2489200" y="1906588"/>
          <p14:tracePt t="13710" x="2479675" y="1914525"/>
          <p14:tracePt t="13718" x="2479675" y="1924050"/>
          <p14:tracePt t="13726" x="2479675" y="1933575"/>
          <p14:tracePt t="13734" x="2479675" y="1943100"/>
          <p14:tracePt t="13742" x="2479675" y="1960563"/>
          <p14:tracePt t="13750" x="2479675" y="1970088"/>
          <p14:tracePt t="13758" x="2479675" y="1979613"/>
          <p14:tracePt t="13766" x="2470150" y="2016125"/>
          <p14:tracePt t="13774" x="2470150" y="2024063"/>
          <p14:tracePt t="13790" x="2470150" y="2052638"/>
          <p14:tracePt t="13797" x="2470150" y="2060575"/>
          <p14:tracePt t="13806" x="2470150" y="2097088"/>
          <p14:tracePt t="13813" x="2470150" y="2116138"/>
          <p14:tracePt t="13822" x="2470150" y="2143125"/>
          <p14:tracePt t="13831" x="2470150" y="2189163"/>
          <p14:tracePt t="13838" x="2470150" y="2216150"/>
          <p14:tracePt t="13848" x="2470150" y="2252663"/>
          <p14:tracePt t="13854" x="2470150" y="2289175"/>
          <p14:tracePt t="13864" x="2470150" y="2306638"/>
          <p14:tracePt t="13870" x="2470150" y="2343150"/>
          <p14:tracePt t="13880" x="2470150" y="2371725"/>
          <p14:tracePt t="13885" x="2489200" y="2416175"/>
          <p14:tracePt t="13893" x="2498725" y="2462213"/>
          <p14:tracePt t="13900" x="2498725" y="2489200"/>
          <p14:tracePt t="13908" x="2506663" y="2508250"/>
          <p14:tracePt t="13916" x="2506663" y="2517775"/>
          <p14:tracePt t="13924" x="2506663" y="2544763"/>
          <p14:tracePt t="13932" x="2533650" y="2562225"/>
          <p14:tracePt t="13940" x="2543175" y="2589213"/>
          <p14:tracePt t="13948" x="2543175" y="2598738"/>
          <p14:tracePt t="13956" x="2562225" y="2625725"/>
          <p14:tracePt t="13965" x="2589213" y="2671763"/>
          <p14:tracePt t="13973" x="2598738" y="2690813"/>
          <p14:tracePt t="13981" x="2635250" y="2717800"/>
          <p14:tracePt t="13989" x="2652713" y="2744788"/>
          <p14:tracePt t="13997" x="2662238" y="2744788"/>
          <p14:tracePt t="14005" x="2689225" y="2790825"/>
          <p14:tracePt t="14014" x="2698750" y="2800350"/>
          <p14:tracePt t="14021" x="2716213" y="2808288"/>
          <p14:tracePt t="14028" x="2744788" y="2836863"/>
          <p14:tracePt t="14037" x="2762250" y="2844800"/>
          <p14:tracePt t="14045" x="2781300" y="2854325"/>
          <p14:tracePt t="14052" x="2825750" y="2863850"/>
          <p14:tracePt t="14061" x="2844800" y="2881313"/>
          <p14:tracePt t="14068" x="2871788" y="2890838"/>
          <p14:tracePt t="14077" x="2917825" y="2890838"/>
          <p14:tracePt t="14084" x="2971800" y="2900363"/>
          <p14:tracePt t="14092" x="3044825" y="2917825"/>
          <p14:tracePt t="14100" x="3127375" y="2917825"/>
          <p14:tracePt t="14109" x="3236913" y="2946400"/>
          <p14:tracePt t="14117" x="3327400" y="2954338"/>
          <p14:tracePt t="14125" x="3436938" y="2954338"/>
          <p14:tracePt t="14133" x="3509963" y="2954338"/>
          <p14:tracePt t="14141" x="3592513" y="2954338"/>
          <p14:tracePt t="14149" x="3629025" y="2954338"/>
          <p14:tracePt t="14157" x="3636963" y="2954338"/>
          <p14:tracePt t="14230" x="3646488" y="2954338"/>
          <p14:tracePt t="14286" x="3636963" y="2954338"/>
          <p14:tracePt t="14295" x="3629025" y="2954338"/>
          <p14:tracePt t="14301" x="3600450" y="2954338"/>
          <p14:tracePt t="14310" x="3573463" y="2973388"/>
          <p14:tracePt t="14318" x="3546475" y="2973388"/>
          <p14:tracePt t="14326" x="3490913" y="2973388"/>
          <p14:tracePt t="14334" x="3446463" y="2982913"/>
          <p14:tracePt t="14342" x="3382963" y="3017838"/>
          <p14:tracePt t="14349" x="3263900" y="3082925"/>
          <p14:tracePt t="14356" x="3171825" y="3090863"/>
          <p14:tracePt t="14364" x="3063875" y="3119438"/>
          <p14:tracePt t="14372" x="2925763" y="3163888"/>
          <p14:tracePt t="14380" x="2817813" y="3192463"/>
          <p14:tracePt t="14388" x="2735263" y="3219450"/>
          <p14:tracePt t="14396" x="2662238" y="3228975"/>
          <p14:tracePt t="14404" x="2616200" y="3236913"/>
          <p14:tracePt t="14412" x="2598738" y="3255963"/>
          <p14:tracePt t="14420" x="2579688" y="3273425"/>
          <p14:tracePt t="14582" x="2562225" y="3282950"/>
          <p14:tracePt t="14598" x="2552700" y="3292475"/>
          <p14:tracePt t="14605" x="2525713" y="3292475"/>
          <p14:tracePt t="14613" x="2506663" y="3292475"/>
          <p14:tracePt t="14622" x="2462213" y="3319463"/>
          <p14:tracePt t="14631" x="2425700" y="3328988"/>
          <p14:tracePt t="14638" x="2352675" y="3328988"/>
          <p14:tracePt t="14647" x="2287588" y="3338513"/>
          <p14:tracePt t="14654" x="2214563" y="3338513"/>
          <p14:tracePt t="14663" x="2160588" y="3338513"/>
          <p14:tracePt t="14670" x="2087563" y="3338513"/>
          <p14:tracePt t="14680" x="1987550" y="3338513"/>
          <p14:tracePt t="14686" x="1895475" y="3338513"/>
          <p14:tracePt t="14696" x="1787525" y="3338513"/>
          <p14:tracePt t="14702" x="1695450" y="3338513"/>
          <p14:tracePt t="14710" x="1568450" y="3338513"/>
          <p14:tracePt t="14718" x="1476375" y="3338513"/>
          <p14:tracePt t="14726" x="1366838" y="3309938"/>
          <p14:tracePt t="14734" x="1285875" y="3309938"/>
          <p14:tracePt t="14742" x="1212850" y="3282950"/>
          <p14:tracePt t="14750" x="1112838" y="3236913"/>
          <p14:tracePt t="14758" x="1047750" y="3219450"/>
          <p14:tracePt t="14767" x="957263" y="3192463"/>
          <p14:tracePt t="14774" x="911225" y="3163888"/>
          <p14:tracePt t="14783" x="866775" y="3155950"/>
          <p14:tracePt t="14789" x="820738" y="3119438"/>
          <p14:tracePt t="14799" x="801688" y="3100388"/>
          <p14:tracePt t="14805" x="784225" y="3082925"/>
          <p14:tracePt t="14814" x="747713" y="3046413"/>
          <p14:tracePt t="14821" x="747713" y="3027363"/>
          <p14:tracePt t="14829" x="747713" y="2990850"/>
          <p14:tracePt t="14837" x="738188" y="2936875"/>
          <p14:tracePt t="14845" x="711200" y="2890838"/>
          <p14:tracePt t="14853" x="701675" y="2854325"/>
          <p14:tracePt t="14862" x="701675" y="2808288"/>
          <p14:tracePt t="14869" x="692150" y="2744788"/>
          <p14:tracePt t="14878" x="692150" y="2708275"/>
          <p14:tracePt t="14885" x="692150" y="2654300"/>
          <p14:tracePt t="14894" x="692150" y="2608263"/>
          <p14:tracePt t="14901" x="692150" y="2581275"/>
          <p14:tracePt t="14909" x="692150" y="2554288"/>
          <p14:tracePt t="14917" x="692150" y="2489200"/>
          <p14:tracePt t="14925" x="711200" y="2471738"/>
          <p14:tracePt t="14933" x="747713" y="2416175"/>
          <p14:tracePt t="14941" x="765175" y="2398713"/>
          <p14:tracePt t="14949" x="801688" y="2362200"/>
          <p14:tracePt t="14957" x="847725" y="2325688"/>
          <p14:tracePt t="14965" x="874713" y="2306638"/>
          <p14:tracePt t="14973" x="957263" y="2270125"/>
          <p14:tracePt t="14981" x="984250" y="2262188"/>
          <p14:tracePt t="14989" x="1057275" y="2252663"/>
          <p14:tracePt t="14998" x="1112838" y="2233613"/>
          <p14:tracePt t="15005" x="1176338" y="2216150"/>
          <p14:tracePt t="15013" x="1285875" y="2216150"/>
          <p14:tracePt t="15021" x="1358900" y="2197100"/>
          <p14:tracePt t="15029" x="1439863" y="2189163"/>
          <p14:tracePt t="15037" x="1549400" y="2189163"/>
          <p14:tracePt t="15045" x="1641475" y="2189163"/>
          <p14:tracePt t="15053" x="1731963" y="2189163"/>
          <p14:tracePt t="15062" x="1824038" y="2189163"/>
          <p14:tracePt t="15069" x="1931988" y="2189163"/>
          <p14:tracePt t="15078" x="2005013" y="2189163"/>
          <p14:tracePt t="15085" x="2097088" y="2189163"/>
          <p14:tracePt t="15096" x="2143125" y="2189163"/>
          <p14:tracePt t="15101" x="2206625" y="2189163"/>
          <p14:tracePt t="15110" x="2270125" y="2206625"/>
          <p14:tracePt t="15117" x="2333625" y="2216150"/>
          <p14:tracePt t="15125" x="2370138" y="2225675"/>
          <p14:tracePt t="15133" x="2416175" y="2233613"/>
          <p14:tracePt t="15141" x="2433638" y="2233613"/>
          <p14:tracePt t="15149" x="2479675" y="2262188"/>
          <p14:tracePt t="15165" x="2525713" y="2270125"/>
          <p14:tracePt t="15173" x="2552700" y="2289175"/>
          <p14:tracePt t="15183" x="2570163" y="2306638"/>
          <p14:tracePt t="15201" x="2616200" y="2343150"/>
          <p14:tracePt t="15205" x="2643188" y="2362200"/>
          <p14:tracePt t="15213" x="2689225" y="2408238"/>
          <p14:tracePt t="15221" x="2698750" y="2425700"/>
          <p14:tracePt t="15230" x="2735263" y="2489200"/>
          <p14:tracePt t="15237" x="2744788" y="2517775"/>
          <p14:tracePt t="15246" x="2752725" y="2562225"/>
          <p14:tracePt t="15253" x="2771775" y="2589213"/>
          <p14:tracePt t="15263" x="2771775" y="2635250"/>
          <p14:tracePt t="15269" x="2781300" y="2671763"/>
          <p14:tracePt t="15279" x="2781300" y="2717800"/>
          <p14:tracePt t="15285" x="2781300" y="2744788"/>
          <p14:tracePt t="15296" x="2781300" y="2771775"/>
          <p14:tracePt t="15301" x="2781300" y="2817813"/>
          <p14:tracePt t="15308" x="2781300" y="2827338"/>
          <p14:tracePt t="15316" x="2781300" y="2873375"/>
          <p14:tracePt t="15324" x="2781300" y="2890838"/>
          <p14:tracePt t="15332" x="2771775" y="2936875"/>
          <p14:tracePt t="15340" x="2735263" y="2954338"/>
          <p14:tracePt t="15348" x="2708275" y="2982913"/>
          <p14:tracePt t="15357" x="2698750" y="2990850"/>
          <p14:tracePt t="15365" x="2662238" y="3036888"/>
          <p14:tracePt t="15373" x="2625725" y="3054350"/>
          <p14:tracePt t="15383" x="2598738" y="3082925"/>
          <p14:tracePt t="15389" x="2552700" y="3119438"/>
          <p14:tracePt t="15399" x="2516188" y="3136900"/>
          <p14:tracePt t="15405" x="2506663" y="3146425"/>
          <p14:tracePt t="15413" x="2462213" y="3182938"/>
          <p14:tracePt t="15421" x="2443163" y="3192463"/>
          <p14:tracePt t="15430" x="2406650" y="3200400"/>
          <p14:tracePt t="15437" x="2352675" y="3236913"/>
          <p14:tracePt t="15446" x="2306638" y="3255963"/>
          <p14:tracePt t="15453" x="2287588" y="3255963"/>
          <p14:tracePt t="15462" x="2251075" y="3265488"/>
          <p14:tracePt t="15469" x="2206625" y="3273425"/>
          <p14:tracePt t="15480" x="2187575" y="3302000"/>
          <p14:tracePt t="15485" x="2143125" y="3309938"/>
          <p14:tracePt t="15496" x="2106613" y="3319463"/>
          <p14:tracePt t="15501" x="2041525" y="3319463"/>
          <p14:tracePt t="15509" x="1968500" y="3346450"/>
          <p14:tracePt t="15517" x="1905000" y="3355975"/>
          <p14:tracePt t="15525" x="1851025" y="3355975"/>
          <p14:tracePt t="15533" x="1778000" y="3355975"/>
          <p14:tracePt t="15541" x="1731963" y="3355975"/>
          <p14:tracePt t="15549" x="1677988" y="3355975"/>
          <p14:tracePt t="15557" x="1612900" y="3328988"/>
          <p14:tracePt t="15565" x="1576388" y="3328988"/>
          <p14:tracePt t="15573" x="1512888" y="3282950"/>
          <p14:tracePt t="15581" x="1476375" y="3273425"/>
          <p14:tracePt t="15589" x="1439863" y="3236913"/>
          <p14:tracePt t="15598" x="1412875" y="3209925"/>
          <p14:tracePt t="15605" x="1376363" y="3173413"/>
          <p14:tracePt t="15613" x="1349375" y="3155950"/>
          <p14:tracePt t="15621" x="1339850" y="3136900"/>
          <p14:tracePt t="15629" x="1330325" y="3127375"/>
          <p14:tracePt t="15637" x="1322388" y="3119438"/>
          <p14:tracePt t="15646" x="1303338" y="3090863"/>
          <p14:tracePt t="15653" x="1293813" y="3090863"/>
          <p14:tracePt t="15669" x="1285875" y="3063875"/>
          <p14:tracePt t="15679" x="1285875" y="3046413"/>
          <p14:tracePt t="15685" x="1266825" y="3009900"/>
          <p14:tracePt t="15696" x="1258888" y="2990850"/>
          <p14:tracePt t="15701" x="1249363" y="2963863"/>
          <p14:tracePt t="15709" x="1239838" y="2946400"/>
          <p14:tracePt t="15717" x="1239838" y="2917825"/>
          <p14:tracePt t="15725" x="1222375" y="2881313"/>
          <p14:tracePt t="15733" x="1203325" y="2827338"/>
          <p14:tracePt t="15741" x="1203325" y="2808288"/>
          <p14:tracePt t="15749" x="1203325" y="2781300"/>
          <p14:tracePt t="15757" x="1203325" y="2744788"/>
          <p14:tracePt t="15765" x="1203325" y="2708275"/>
          <p14:tracePt t="15773" x="1203325" y="2681288"/>
          <p14:tracePt t="15781" x="1203325" y="2644775"/>
          <p14:tracePt t="15789" x="1203325" y="2598738"/>
          <p14:tracePt t="15797" x="1203325" y="2562225"/>
          <p14:tracePt t="15805" x="1203325" y="2544763"/>
          <p14:tracePt t="15813" x="1203325" y="2498725"/>
          <p14:tracePt t="15821" x="1203325" y="2481263"/>
          <p14:tracePt t="15830" x="1203325" y="2452688"/>
          <p14:tracePt t="15837" x="1203325" y="2416175"/>
          <p14:tracePt t="15846" x="1203325" y="2408238"/>
          <p14:tracePt t="15853" x="1203325" y="2389188"/>
          <p14:tracePt t="15863" x="1203325" y="2352675"/>
          <p14:tracePt t="15869" x="1203325" y="2343150"/>
          <p14:tracePt t="15879" x="1203325" y="2316163"/>
          <p14:tracePt t="15885" x="1203325" y="2298700"/>
          <p14:tracePt t="15895" x="1212850" y="2279650"/>
          <p14:tracePt t="15901" x="1222375" y="2270125"/>
          <p14:tracePt t="15909" x="1239838" y="2252663"/>
          <p14:tracePt t="15917" x="1258888" y="2233613"/>
          <p14:tracePt t="15926" x="1276350" y="2216150"/>
          <p14:tracePt t="15933" x="1285875" y="2206625"/>
          <p14:tracePt t="15941" x="1303338" y="2197100"/>
          <p14:tracePt t="15949" x="1349375" y="2189163"/>
          <p14:tracePt t="15957" x="1376363" y="2170113"/>
          <p14:tracePt t="15966" x="1403350" y="2170113"/>
          <p14:tracePt t="15973" x="1449388" y="2170113"/>
          <p14:tracePt t="15981" x="1468438" y="2152650"/>
          <p14:tracePt t="15989" x="1504950" y="2152650"/>
          <p14:tracePt t="15998" x="1541463" y="2152650"/>
          <p14:tracePt t="16005" x="1568450" y="2152650"/>
          <p14:tracePt t="16014" x="1604963" y="2152650"/>
          <p14:tracePt t="16021" x="1658938" y="2152650"/>
          <p14:tracePt t="16030" x="1704975" y="2152650"/>
          <p14:tracePt t="16037" x="1758950" y="2152650"/>
          <p14:tracePt t="16046" x="1795463" y="2152650"/>
          <p14:tracePt t="16053" x="1868488" y="2152650"/>
          <p14:tracePt t="16063" x="1941513" y="2152650"/>
          <p14:tracePt t="16069" x="1997075" y="2152650"/>
          <p14:tracePt t="16079" x="2070100" y="2152650"/>
          <p14:tracePt t="16085" x="2124075" y="2152650"/>
          <p14:tracePt t="16095" x="2170113" y="2152650"/>
          <p14:tracePt t="16101" x="2197100" y="2152650"/>
          <p14:tracePt t="16109" x="2206625" y="2152650"/>
          <p14:tracePt t="16166" x="2214563" y="2152650"/>
          <p14:tracePt t="16190" x="2224088" y="2152650"/>
          <p14:tracePt t="16198" x="2243138" y="2152650"/>
          <p14:tracePt t="16206" x="2260600" y="2170113"/>
          <p14:tracePt t="16214" x="2270125" y="2170113"/>
          <p14:tracePt t="16231" x="2306638" y="2179638"/>
          <p14:tracePt t="16238" x="2306638" y="2189163"/>
          <p14:tracePt t="16247" x="2324100" y="2206625"/>
          <p14:tracePt t="16254" x="2333625" y="2206625"/>
          <p14:tracePt t="16264" x="2343150" y="2216150"/>
          <p14:tracePt t="16270" x="2352675" y="2225675"/>
          <p14:tracePt t="16286" x="2360613" y="2233613"/>
          <p14:tracePt t="16297" x="2379663" y="2252663"/>
          <p14:tracePt t="16310" x="2389188" y="2262188"/>
          <p14:tracePt t="16326" x="2389188" y="2270125"/>
          <p14:tracePt t="16333" x="2389188" y="2279650"/>
          <p14:tracePt t="16342" x="2397125" y="2298700"/>
          <p14:tracePt t="16350" x="2406650" y="2316163"/>
          <p14:tracePt t="16358" x="2416175" y="2335213"/>
          <p14:tracePt t="16367" x="2425700" y="2343150"/>
          <p14:tracePt t="16374" x="2433638" y="2371725"/>
          <p14:tracePt t="16383" x="2443163" y="2398713"/>
          <p14:tracePt t="16390" x="2443163" y="2416175"/>
          <p14:tracePt t="16399" x="2470150" y="2435225"/>
          <p14:tracePt t="16406" x="2479675" y="2481263"/>
          <p14:tracePt t="16413" x="2489200" y="2498725"/>
          <p14:tracePt t="16422" x="2498725" y="2525713"/>
          <p14:tracePt t="16430" x="2516188" y="2571750"/>
          <p14:tracePt t="16438" x="2525713" y="2581275"/>
          <p14:tracePt t="16446" x="2525713" y="2598738"/>
          <p14:tracePt t="16454" x="2533650" y="2625725"/>
          <p14:tracePt t="16463" x="2533650" y="2635250"/>
          <p14:tracePt t="16470" x="2533650" y="2644775"/>
          <p14:tracePt t="16480" x="2543175" y="2671763"/>
          <p14:tracePt t="16486" x="2543175" y="2681288"/>
          <p14:tracePt t="16502" x="2543175" y="2708275"/>
          <p14:tracePt t="16510" x="2543175" y="2717800"/>
          <p14:tracePt t="16518" x="2543175" y="2754313"/>
          <p14:tracePt t="16526" x="2543175" y="2771775"/>
          <p14:tracePt t="16534" x="2543175" y="2790825"/>
          <p14:tracePt t="16542" x="2543175" y="2836863"/>
          <p14:tracePt t="16550" x="2543175" y="2863850"/>
          <p14:tracePt t="16558" x="2506663" y="2890838"/>
          <p14:tracePt t="16565" x="2498725" y="2927350"/>
          <p14:tracePt t="16574" x="2479675" y="2954338"/>
          <p14:tracePt t="16582" x="2462213" y="2973388"/>
          <p14:tracePt t="16590" x="2433638" y="2973388"/>
          <p14:tracePt t="16597" x="2416175" y="2982913"/>
          <p14:tracePt t="16605" x="2397125" y="3000375"/>
          <p14:tracePt t="16613" x="2389188" y="3000375"/>
          <p14:tracePt t="16620" x="2379663" y="3000375"/>
          <p14:tracePt t="16661" x="2360613" y="3000375"/>
          <p14:tracePt t="16668" x="2343150" y="3000375"/>
          <p14:tracePt t="16684" x="2324100" y="3000375"/>
          <p14:tracePt t="16693" x="2316163" y="3000375"/>
          <p14:tracePt t="16700" x="2297113" y="2990850"/>
          <p14:tracePt t="16734" x="2287588" y="2990850"/>
          <p14:tracePt t="16750" x="2260600" y="2990850"/>
          <p14:tracePt t="16758" x="2251075" y="2990850"/>
          <p14:tracePt t="16766" x="2233613" y="2990850"/>
          <p14:tracePt t="16774" x="2206625" y="2990850"/>
          <p14:tracePt t="16782" x="2160588" y="2990850"/>
          <p14:tracePt t="16790" x="2133600" y="2990850"/>
          <p14:tracePt t="16797" x="2106613" y="2990850"/>
          <p14:tracePt t="16806" x="2070100" y="2990850"/>
          <p14:tracePt t="16814" x="2014538" y="2990850"/>
          <p14:tracePt t="16822" x="1978025" y="2990850"/>
          <p14:tracePt t="16831" x="1951038" y="2990850"/>
          <p14:tracePt t="16838" x="1931988" y="2990850"/>
          <p14:tracePt t="16848" x="1895475" y="2982913"/>
          <p14:tracePt t="16854" x="1887538" y="2982913"/>
          <p14:tracePt t="16862" x="1851025" y="2963863"/>
          <p14:tracePt t="16869" x="1841500" y="2963863"/>
          <p14:tracePt t="16877" x="1824038" y="2954338"/>
          <p14:tracePt t="16884" x="1778000" y="2936875"/>
          <p14:tracePt t="16893" x="1751013" y="2909888"/>
          <p14:tracePt t="16901" x="1714500" y="2881313"/>
          <p14:tracePt t="16909" x="1685925" y="2873375"/>
          <p14:tracePt t="16917" x="1641475" y="2827338"/>
          <p14:tracePt t="16925" x="1604963" y="2790825"/>
          <p14:tracePt t="16933" x="1576388" y="2771775"/>
          <p14:tracePt t="16940" x="1549400" y="2744788"/>
          <p14:tracePt t="16949" x="1512888" y="2708275"/>
          <p14:tracePt t="16957" x="1485900" y="2681288"/>
          <p14:tracePt t="16965" x="1458913" y="2644775"/>
          <p14:tracePt t="16973" x="1431925" y="2617788"/>
          <p14:tracePt t="16980" x="1422400" y="2598738"/>
          <p14:tracePt t="16989" x="1412875" y="2544763"/>
          <p14:tracePt t="16996" x="1395413" y="2525713"/>
          <p14:tracePt t="17005" x="1385888" y="2489200"/>
          <p14:tracePt t="17013" x="1385888" y="2452688"/>
          <p14:tracePt t="17021" x="1376363" y="2435225"/>
          <p14:tracePt t="17029" x="1376363" y="2389188"/>
          <p14:tracePt t="17037" x="1376363" y="2371725"/>
          <p14:tracePt t="17045" x="1376363" y="2335213"/>
          <p14:tracePt t="17053" x="1376363" y="2306638"/>
          <p14:tracePt t="17062" x="1376363" y="2289175"/>
          <p14:tracePt t="17069" x="1376363" y="2243138"/>
          <p14:tracePt t="17079" x="1376363" y="2216150"/>
          <p14:tracePt t="17085" x="1395413" y="2197100"/>
          <p14:tracePt t="17095" x="1403350" y="2160588"/>
          <p14:tracePt t="17101" x="1412875" y="2143125"/>
          <p14:tracePt t="17109" x="1439863" y="2116138"/>
          <p14:tracePt t="17117" x="1495425" y="2079625"/>
          <p14:tracePt t="17125" x="1558925" y="2043113"/>
          <p14:tracePt t="17133" x="1622425" y="2006600"/>
          <p14:tracePt t="17141" x="1704975" y="1951038"/>
          <p14:tracePt t="17149" x="1778000" y="1924050"/>
          <p14:tracePt t="17157" x="1895475" y="1878013"/>
          <p14:tracePt t="17165" x="2005013" y="1851025"/>
          <p14:tracePt t="17173" x="2124075" y="1804988"/>
          <p14:tracePt t="17195" x="2343150" y="1797050"/>
          <p14:tracePt t="17197" x="2452688" y="1797050"/>
          <p14:tracePt t="17205" x="2543175" y="1797050"/>
          <p14:tracePt t="17213" x="2652713" y="1797050"/>
          <p14:tracePt t="17221" x="2725738" y="1797050"/>
          <p14:tracePt t="17229" x="2789238" y="1797050"/>
          <p14:tracePt t="17237" x="2835275" y="1824038"/>
          <p14:tracePt t="17245" x="2871788" y="1833563"/>
          <p14:tracePt t="17253" x="2908300" y="1851025"/>
          <p14:tracePt t="17262" x="2925763" y="1878013"/>
          <p14:tracePt t="17269" x="2962275" y="1914525"/>
          <p14:tracePt t="17277" x="2971800" y="1933575"/>
          <p14:tracePt t="17284" x="2998788" y="1987550"/>
          <p14:tracePt t="17293" x="3008313" y="2006600"/>
          <p14:tracePt t="17300" x="3008313" y="2024063"/>
          <p14:tracePt t="17308" x="3027363" y="2060575"/>
          <p14:tracePt t="17325" x="3027363" y="2079625"/>
          <p14:tracePt t="17333" x="3035300" y="2089150"/>
          <p14:tracePt t="17341" x="3035300" y="2097088"/>
          <p14:tracePt t="17349" x="3035300" y="2106613"/>
          <p14:tracePt t="17357" x="3035300" y="2116138"/>
          <p14:tracePt t="17454" x="3035300" y="2125663"/>
          <p14:tracePt t="17486" x="3035300" y="2133600"/>
          <p14:tracePt t="17502" x="3035300" y="2143125"/>
          <p14:tracePt t="17518" x="3035300" y="2152650"/>
          <p14:tracePt t="17542" x="3035300" y="2160588"/>
          <p14:tracePt t="17558" x="3035300" y="2179638"/>
          <p14:tracePt t="17566" x="3035300" y="2189163"/>
          <p14:tracePt t="17582" x="3035300" y="2197100"/>
          <p14:tracePt t="17598" x="3035300" y="2216150"/>
          <p14:tracePt t="17606" x="3035300" y="2225675"/>
          <p14:tracePt t="17614" x="3035300" y="2233613"/>
          <p14:tracePt t="17622" x="3035300" y="2243138"/>
          <p14:tracePt t="17631" x="3027363" y="2270125"/>
          <p14:tracePt t="17638" x="3017838" y="2270125"/>
          <p14:tracePt t="17647" x="3008313" y="2279650"/>
          <p14:tracePt t="17654" x="3008313" y="2306638"/>
          <p14:tracePt t="17664" x="3008313" y="2316163"/>
          <p14:tracePt t="17670" x="3008313" y="2343150"/>
          <p14:tracePt t="17681" x="3008313" y="2362200"/>
          <p14:tracePt t="17686" x="3008313" y="2398713"/>
          <p14:tracePt t="17696" x="3008313" y="2416175"/>
          <p14:tracePt t="17702" x="3008313" y="2444750"/>
          <p14:tracePt t="17710" x="3008313" y="2462213"/>
          <p14:tracePt t="17718" x="3008313" y="2498725"/>
          <p14:tracePt t="17726" x="2981325" y="2554288"/>
          <p14:tracePt t="17733" x="2971800" y="2581275"/>
          <p14:tracePt t="17741" x="2944813" y="2625725"/>
          <p14:tracePt t="17749" x="2917825" y="2671763"/>
          <p14:tracePt t="17757" x="2898775" y="2698750"/>
          <p14:tracePt t="17765" x="2862263" y="2744788"/>
          <p14:tracePt t="17773" x="2835275" y="2771775"/>
          <p14:tracePt t="17782" x="2789238" y="2817813"/>
          <p14:tracePt t="17789" x="2752725" y="2844800"/>
          <p14:tracePt t="17799" x="2725738" y="2854325"/>
          <p14:tracePt t="17805" x="2679700" y="2890838"/>
          <p14:tracePt t="17815" x="2662238" y="2900363"/>
          <p14:tracePt t="17821" x="2635250" y="2909888"/>
          <p14:tracePt t="17829" x="2589213" y="2927350"/>
          <p14:tracePt t="17837" x="2562225" y="2946400"/>
          <p14:tracePt t="17846" x="2525713" y="2954338"/>
          <p14:tracePt t="17853" x="2489200" y="2963863"/>
          <p14:tracePt t="17862" x="2462213" y="2963863"/>
          <p14:tracePt t="17869" x="2397125" y="2982913"/>
          <p14:tracePt t="17879" x="2370138" y="2982913"/>
          <p14:tracePt t="17885" x="2324100" y="3000375"/>
          <p14:tracePt t="17895" x="2270125" y="3000375"/>
          <p14:tracePt t="17901" x="2214563" y="3000375"/>
          <p14:tracePt t="17909" x="2179638" y="3000375"/>
          <p14:tracePt t="17917" x="2106613" y="3000375"/>
          <p14:tracePt t="17925" x="2033588" y="3000375"/>
          <p14:tracePt t="17933" x="1960563" y="3000375"/>
          <p14:tracePt t="17941" x="1895475" y="3000375"/>
          <p14:tracePt t="17949" x="1860550" y="2982913"/>
          <p14:tracePt t="17957" x="1814513" y="2973388"/>
          <p14:tracePt t="17965" x="1787525" y="2954338"/>
          <p14:tracePt t="17973" x="1751013" y="2927350"/>
          <p14:tracePt t="17983" x="1741488" y="2927350"/>
          <p14:tracePt t="17989" x="1731963" y="2917825"/>
          <p14:tracePt t="17998" x="1695450" y="2873375"/>
          <p14:tracePt t="18005" x="1685925" y="2854325"/>
          <p14:tracePt t="18015" x="1649413" y="2800350"/>
          <p14:tracePt t="18021" x="1631950" y="2763838"/>
          <p14:tracePt t="18029" x="1595438" y="2708275"/>
          <p14:tracePt t="18037" x="1576388" y="2662238"/>
          <p14:tracePt t="18046" x="1531938" y="2598738"/>
          <p14:tracePt t="18053" x="1522413" y="2571750"/>
          <p14:tracePt t="18062" x="1504950" y="2535238"/>
          <p14:tracePt t="18069" x="1468438" y="2462213"/>
          <p14:tracePt t="18079" x="1458913" y="2435225"/>
          <p14:tracePt t="18085" x="1449388" y="2389188"/>
          <p14:tracePt t="18095" x="1403350" y="2316163"/>
          <p14:tracePt t="18101" x="1403350" y="2306638"/>
          <p14:tracePt t="18109" x="1395413" y="2270125"/>
          <p14:tracePt t="18117" x="1395413" y="2233613"/>
          <p14:tracePt t="18125" x="1395413" y="2225675"/>
          <p14:tracePt t="18133" x="1395413" y="2189163"/>
          <p14:tracePt t="18141" x="1395413" y="2170113"/>
          <p14:tracePt t="18149" x="1395413" y="2143125"/>
          <p14:tracePt t="18157" x="1395413" y="2125663"/>
          <p14:tracePt t="18165" x="1422400" y="2079625"/>
          <p14:tracePt t="18173" x="1449388" y="2060575"/>
          <p14:tracePt t="18197" x="1668463" y="1960563"/>
          <p14:tracePt t="18205" x="1722438" y="1951038"/>
          <p14:tracePt t="18213" x="1787525" y="1933575"/>
          <p14:tracePt t="18221" x="1860550" y="1924050"/>
          <p14:tracePt t="18230" x="1924050" y="1887538"/>
          <p14:tracePt t="18237" x="1978025" y="1887538"/>
          <p14:tracePt t="18245" x="2041525" y="1860550"/>
          <p14:tracePt t="18253" x="2087563" y="1860550"/>
          <p14:tracePt t="18260" x="2124075" y="1860550"/>
          <p14:tracePt t="18268" x="2179638" y="1851025"/>
          <p14:tracePt t="18277" x="2197100" y="1841500"/>
          <p14:tracePt t="18284" x="2233613" y="1841500"/>
          <p14:tracePt t="18293" x="2251075" y="1841500"/>
          <p14:tracePt t="18302" x="2287588" y="1841500"/>
          <p14:tracePt t="18311" x="2333625" y="1841500"/>
          <p14:tracePt t="18318" x="2389188" y="1841500"/>
          <p14:tracePt t="18326" x="2443163" y="1860550"/>
          <p14:tracePt t="18334" x="2525713" y="1878013"/>
          <p14:tracePt t="18342" x="2589213" y="1924050"/>
          <p14:tracePt t="18350" x="2652713" y="1960563"/>
          <p14:tracePt t="18358" x="2679700" y="1979613"/>
          <p14:tracePt t="18367" x="2744788" y="2024063"/>
          <p14:tracePt t="18374" x="2771775" y="2052638"/>
          <p14:tracePt t="18384" x="2835275" y="2097088"/>
          <p14:tracePt t="18389" x="2917825" y="2152650"/>
          <p14:tracePt t="18399" x="2944813" y="2179638"/>
          <p14:tracePt t="18405" x="2998788" y="2216150"/>
          <p14:tracePt t="18414" x="3017838" y="2233613"/>
          <p14:tracePt t="18421" x="3027363" y="2252663"/>
          <p14:tracePt t="18429" x="3054350" y="2298700"/>
          <p14:tracePt t="18437" x="3063875" y="2306638"/>
          <p14:tracePt t="18446" x="3071813" y="2316163"/>
          <p14:tracePt t="18453" x="3071813" y="2335213"/>
          <p14:tracePt t="18462" x="3090863" y="2352675"/>
          <p14:tracePt t="18509" x="3090863" y="2362200"/>
          <p14:tracePt t="19262" x="3100388" y="2371725"/>
          <p14:tracePt t="19278" x="3108325" y="2371725"/>
          <p14:tracePt t="19286" x="3136900" y="2371725"/>
          <p14:tracePt t="19302" x="3144838" y="2371725"/>
          <p14:tracePt t="19311" x="3154363" y="2371725"/>
          <p14:tracePt t="19326" x="3163888" y="2371725"/>
          <p14:tracePt t="19342" x="3171825" y="2371725"/>
          <p14:tracePt t="19358" x="3181350" y="2362200"/>
          <p14:tracePt t="19366" x="3190875" y="2352675"/>
          <p14:tracePt t="19374" x="3208338" y="2352675"/>
          <p14:tracePt t="19383" x="3217863" y="2352675"/>
          <p14:tracePt t="19397" x="3227388" y="2352675"/>
          <p14:tracePt t="19406" x="3244850" y="2352675"/>
          <p14:tracePt t="19422" x="3254375" y="2352675"/>
          <p14:tracePt t="19950" x="3290888" y="2343150"/>
          <p14:tracePt t="19956" x="3317875" y="2343150"/>
          <p14:tracePt t="19964" x="3373438" y="2343150"/>
          <p14:tracePt t="19972" x="3463925" y="2343150"/>
          <p14:tracePt t="19981" x="3573463" y="2343150"/>
          <p14:tracePt t="19989" x="3665538" y="2343150"/>
          <p14:tracePt t="19997" x="3756025" y="2343150"/>
          <p14:tracePt t="20005" x="3892550" y="2352675"/>
          <p14:tracePt t="20013" x="4002088" y="2379663"/>
          <p14:tracePt t="20021" x="4111625" y="2389188"/>
          <p14:tracePt t="20030" x="4230688" y="2416175"/>
          <p14:tracePt t="20037" x="4321175" y="2444750"/>
          <p14:tracePt t="20045" x="4403725" y="2462213"/>
          <p14:tracePt t="20053" x="4457700" y="2489200"/>
          <p14:tracePt t="20061" x="4503738" y="2489200"/>
          <p14:tracePt t="20069" x="4540250" y="2498725"/>
          <p14:tracePt t="20078" x="4549775" y="2498725"/>
          <p14:tracePt t="20207" x="4557713" y="2508250"/>
          <p14:tracePt t="20238" x="4557713" y="2517775"/>
          <p14:tracePt t="20246" x="4557713" y="2525713"/>
          <p14:tracePt t="20254" x="4557713" y="2535238"/>
          <p14:tracePt t="20264" x="4549775" y="2535238"/>
          <p14:tracePt t="20270" x="4549775" y="2544763"/>
          <p14:tracePt t="20280" x="4540250" y="2554288"/>
          <p14:tracePt t="20296" x="4521200" y="2554288"/>
          <p14:tracePt t="20302" x="4513263" y="2562225"/>
          <p14:tracePt t="20312" x="4513263" y="2571750"/>
          <p14:tracePt t="20327" x="4503738" y="2581275"/>
          <p14:tracePt t="20342" x="4494213" y="2598738"/>
          <p14:tracePt t="20350" x="4484688" y="2608263"/>
          <p14:tracePt t="20367" x="4484688" y="2617788"/>
          <p14:tracePt t="20478" x="4484688" y="2625725"/>
          <p14:tracePt t="20486" x="4457700" y="2654300"/>
          <p14:tracePt t="20495" x="4448175" y="2662238"/>
          <p14:tracePt t="20502" x="4440238" y="2671763"/>
          <p14:tracePt t="20512" x="4430713" y="2681288"/>
          <p14:tracePt t="20518" x="4413250" y="2698750"/>
          <p14:tracePt t="20526" x="4394200" y="2708275"/>
          <p14:tracePt t="20533" x="4357688" y="2717800"/>
          <p14:tracePt t="20549" x="4330700" y="2727325"/>
          <p14:tracePt t="20557" x="4311650" y="2744788"/>
          <p14:tracePt t="20573" x="4303713" y="2754313"/>
          <p14:tracePt t="20606" x="4294188" y="2754313"/>
          <p14:tracePt t="20630" x="4284663" y="2754313"/>
          <p14:tracePt t="20638" x="4284663" y="2735263"/>
          <p14:tracePt t="20645" x="4303713" y="2662238"/>
          <p14:tracePt t="20654" x="4311650" y="2625725"/>
          <p14:tracePt t="20663" x="4321175" y="2581275"/>
          <p14:tracePt t="20670" x="4340225" y="2535238"/>
          <p14:tracePt t="20680" x="4348163" y="2517775"/>
          <p14:tracePt t="20695" x="4348163" y="2498725"/>
          <p14:tracePt t="20974" x="4348163" y="2481263"/>
          <p14:tracePt t="20982" x="4348163" y="2444750"/>
          <p14:tracePt t="20997" x="4348163" y="2416175"/>
          <p14:tracePt t="21004" x="4348163" y="2408238"/>
          <p14:tracePt t="21012" x="4348163" y="2371725"/>
          <p14:tracePt t="21020" x="4348163" y="2362200"/>
          <p14:tracePt t="21028" x="4348163" y="2352675"/>
          <p14:tracePt t="21036" x="4348163" y="2343150"/>
          <p14:tracePt t="21045" x="4348163" y="2335213"/>
          <p14:tracePt t="21063" x="4348163" y="2325688"/>
          <p14:tracePt t="21188" x="4348163" y="2343150"/>
          <p14:tracePt t="21196" x="4348163" y="2362200"/>
          <p14:tracePt t="21204" x="4348163" y="2398713"/>
          <p14:tracePt t="21212" x="4384675" y="2425700"/>
          <p14:tracePt t="21220" x="4394200" y="2444750"/>
          <p14:tracePt t="21228" x="4413250" y="2462213"/>
          <p14:tracePt t="21236" x="4430713" y="2498725"/>
          <p14:tracePt t="21244" x="4440238" y="2498725"/>
          <p14:tracePt t="21252" x="4457700" y="2525713"/>
          <p14:tracePt t="21261" x="4476750" y="2562225"/>
          <p14:tracePt t="21268" x="4494213" y="2581275"/>
          <p14:tracePt t="21277" x="4513263" y="2598738"/>
          <p14:tracePt t="21284" x="4540250" y="2617788"/>
          <p14:tracePt t="21293" x="4567238" y="2625725"/>
          <p14:tracePt t="21300" x="4586288" y="2644775"/>
          <p14:tracePt t="21308" x="4603750" y="2654300"/>
          <p14:tracePt t="21414" x="4613275" y="2654300"/>
          <p14:tracePt t="21430" x="4622800" y="2654300"/>
          <p14:tracePt t="21438" x="4630738" y="2654300"/>
          <p14:tracePt t="21454" x="4640263" y="2662238"/>
          <p14:tracePt t="21486" x="4659313" y="2662238"/>
          <p14:tracePt t="21685" x="4659313" y="2671763"/>
          <p14:tracePt t="21982" x="4667250" y="2671763"/>
          <p14:tracePt t="21990" x="4676775" y="2671763"/>
          <p14:tracePt t="21998" x="4695825" y="2671763"/>
          <p14:tracePt t="22004" x="4713288" y="2671763"/>
          <p14:tracePt t="22012" x="4722813" y="2671763"/>
          <p14:tracePt t="22020" x="4749800" y="2671763"/>
          <p14:tracePt t="22028" x="4767263" y="2671763"/>
          <p14:tracePt t="22036" x="4795838" y="2671763"/>
          <p14:tracePt t="22044" x="4813300" y="2671763"/>
          <p14:tracePt t="22052" x="4840288" y="2671763"/>
          <p14:tracePt t="22060" x="4859338" y="2671763"/>
          <p14:tracePt t="22068" x="4886325" y="2671763"/>
          <p14:tracePt t="22077" x="4895850" y="2671763"/>
          <p14:tracePt t="22084" x="4932363" y="2681288"/>
          <p14:tracePt t="22093" x="4941888" y="2690813"/>
          <p14:tracePt t="22100" x="4968875" y="2690813"/>
          <p14:tracePt t="22109" x="4986338" y="2690813"/>
          <p14:tracePt t="22117" x="5014913" y="2690813"/>
          <p14:tracePt t="22125" x="5032375" y="2690813"/>
          <p14:tracePt t="22141" x="5059363" y="2690813"/>
          <p14:tracePt t="22149" x="5068888" y="2690813"/>
          <p14:tracePt t="22173" x="5078413" y="2690813"/>
          <p14:tracePt t="22558" x="5086350" y="2698750"/>
          <p14:tracePt t="23518" x="5105400" y="2698750"/>
          <p14:tracePt t="23548" x="5114925" y="2698750"/>
          <p14:tracePt t="23556" x="5122863" y="2690813"/>
          <p14:tracePt t="23846" x="5132388" y="2690813"/>
          <p14:tracePt t="23854" x="5141913" y="2681288"/>
          <p14:tracePt t="23862" x="5159375" y="2681288"/>
          <p14:tracePt t="23868" x="5178425" y="2671763"/>
          <p14:tracePt t="23877" x="5195888" y="2671763"/>
          <p14:tracePt t="23884" x="5224463" y="2654300"/>
          <p14:tracePt t="23894" x="5260975" y="2654300"/>
          <p14:tracePt t="23900" x="5287963" y="2654300"/>
          <p14:tracePt t="23909" x="5324475" y="2644775"/>
          <p14:tracePt t="23917" x="5387975" y="2644775"/>
          <p14:tracePt t="23925" x="5441950" y="2644775"/>
          <p14:tracePt t="23933" x="5534025" y="2644775"/>
          <p14:tracePt t="23941" x="5607050" y="2644775"/>
          <p14:tracePt t="23949" x="5734050" y="2625725"/>
          <p14:tracePt t="23957" x="5816600" y="2617788"/>
          <p14:tracePt t="23965" x="5926138" y="2589213"/>
          <p14:tracePt t="23973" x="6016625" y="2589213"/>
          <p14:tracePt t="23981" x="6126163" y="2589213"/>
          <p14:tracePt t="23989" x="6208713" y="2562225"/>
          <p14:tracePt t="23997" x="6262688" y="2562225"/>
          <p14:tracePt t="24005" x="6299200" y="2562225"/>
          <p14:tracePt t="24013" x="6318250" y="2554288"/>
          <p14:tracePt t="24021" x="6335713" y="2554288"/>
          <p14:tracePt t="24029" x="6345238" y="2554288"/>
          <p14:tracePt t="24062" x="6354763" y="2554288"/>
          <p14:tracePt t="24476" x="6391275" y="2554288"/>
          <p14:tracePt t="24484" x="6445250" y="2554288"/>
          <p14:tracePt t="24493" x="6518275" y="2554288"/>
          <p14:tracePt t="24501" x="6591300" y="2554288"/>
          <p14:tracePt t="24510" x="6700838" y="2554288"/>
          <p14:tracePt t="24517" x="6783388" y="2525713"/>
          <p14:tracePt t="24525" x="6837363" y="2517775"/>
          <p14:tracePt t="24533" x="6900863" y="2498725"/>
          <p14:tracePt t="24541" x="6956425" y="2498725"/>
          <p14:tracePt t="24549" x="6983413" y="2489200"/>
          <p14:tracePt t="24557" x="7000875" y="2489200"/>
          <p14:tracePt t="24565" x="7010400" y="2481263"/>
          <p14:tracePt t="24581" x="7019925" y="2481263"/>
          <p14:tracePt t="24870" x="7029450" y="2481263"/>
          <p14:tracePt t="24878" x="7046913" y="2481263"/>
          <p14:tracePt t="24886" x="7056438" y="2481263"/>
          <p14:tracePt t="24894" x="7073900" y="2481263"/>
          <p14:tracePt t="24902" x="7129463" y="2481263"/>
          <p14:tracePt t="24912" x="7175500" y="2481263"/>
          <p14:tracePt t="24918" x="7229475" y="2481263"/>
          <p14:tracePt t="24926" x="7283450" y="2481263"/>
          <p14:tracePt t="24933" x="7312025" y="2481263"/>
          <p14:tracePt t="24942" x="7356475" y="2481263"/>
          <p14:tracePt t="24950" x="7392988" y="2481263"/>
          <p14:tracePt t="24958" x="7402513" y="2481263"/>
          <p14:tracePt t="24966" x="7412038" y="2481263"/>
          <p14:tracePt t="25228" x="7421563" y="2489200"/>
          <p14:tracePt t="25245" x="7421563" y="2498725"/>
          <p14:tracePt t="25253" x="7421563" y="2517775"/>
          <p14:tracePt t="25261" x="7421563" y="2525713"/>
          <p14:tracePt t="25269" x="7421563" y="2554288"/>
          <p14:tracePt t="25278" x="7421563" y="2571750"/>
          <p14:tracePt t="25285" x="7421563" y="2625725"/>
          <p14:tracePt t="25295" x="7421563" y="2654300"/>
          <p14:tracePt t="25301" x="7421563" y="2681288"/>
          <p14:tracePt t="25311" x="7421563" y="2727325"/>
          <p14:tracePt t="25317" x="7392988" y="2771775"/>
          <p14:tracePt t="25326" x="7392988" y="2808288"/>
          <p14:tracePt t="25333" x="7392988" y="2827338"/>
          <p14:tracePt t="25341" x="7392988" y="2854325"/>
          <p14:tracePt t="25349" x="7392988" y="2873375"/>
          <p14:tracePt t="25357" x="7392988" y="2900363"/>
          <p14:tracePt t="25365" x="7392988" y="2909888"/>
          <p14:tracePt t="25373" x="7392988" y="2917825"/>
          <p14:tracePt t="25397" x="7392988" y="2946400"/>
          <p14:tracePt t="25413" x="7392988" y="2963863"/>
          <p14:tracePt t="25421" x="7392988" y="2982913"/>
          <p14:tracePt t="25429" x="7392988" y="2990850"/>
          <p14:tracePt t="25437" x="7402513" y="3000375"/>
          <p14:tracePt t="25445" x="7402513" y="3009900"/>
          <p14:tracePt t="25453" x="7402513" y="3027363"/>
          <p14:tracePt t="25469" x="7412038" y="3046413"/>
          <p14:tracePt t="25485" x="7412038" y="3063875"/>
          <p14:tracePt t="25495" x="7421563" y="3082925"/>
          <p14:tracePt t="25517" x="7421563" y="3090863"/>
          <p14:tracePt t="25526" x="7429500" y="3119438"/>
          <p14:tracePt t="25533" x="7429500" y="3127375"/>
          <p14:tracePt t="25557" x="7439025" y="3136900"/>
          <p14:tracePt t="25630" x="7439025" y="3155950"/>
          <p14:tracePt t="25637" x="7448550" y="3163888"/>
          <p14:tracePt t="25670" x="7448550" y="3173413"/>
          <p14:tracePt t="26950" x="7448550" y="3192463"/>
          <p14:tracePt t="26966" x="7448550" y="3200400"/>
          <p14:tracePt t="26974" x="7448550" y="3209925"/>
          <p14:tracePt t="26990" x="7439025" y="3219450"/>
          <p14:tracePt t="27022" x="7439025" y="3228975"/>
          <p14:tracePt t="27046" x="7429500" y="3228975"/>
          <p14:tracePt t="27061" x="7421563" y="3236913"/>
          <p14:tracePt t="27078" x="7412038" y="3246438"/>
          <p14:tracePt t="27086" x="7402513" y="3255963"/>
          <p14:tracePt t="27102" x="7392988" y="3265488"/>
          <p14:tracePt t="27118" x="7385050" y="3273425"/>
          <p14:tracePt t="27134" x="7375525" y="3292475"/>
          <p14:tracePt t="27158" x="7366000" y="3309938"/>
          <p14:tracePt t="27177" x="7356475" y="3319463"/>
          <p14:tracePt t="27182" x="7348538" y="3328988"/>
          <p14:tracePt t="27197" x="7348538" y="3338513"/>
          <p14:tracePt t="27206" x="7348538" y="3355975"/>
          <p14:tracePt t="27214" x="7339013" y="3365500"/>
          <p14:tracePt t="27245" x="7319963" y="3382963"/>
          <p14:tracePt t="27261" x="7319963" y="3392488"/>
          <p14:tracePt t="27270" x="7312025" y="3419475"/>
          <p14:tracePt t="27438" x="7302500" y="3429000"/>
          <p14:tracePt t="27454" x="7292975" y="3438525"/>
          <p14:tracePt t="27461" x="7292975" y="3446463"/>
          <p14:tracePt t="27470" x="7283450" y="3455988"/>
          <p14:tracePt t="27486" x="7275513" y="3465513"/>
          <p14:tracePt t="27500" x="7265988" y="3465513"/>
          <p14:tracePt t="27516" x="7256463" y="3475038"/>
          <p14:tracePt t="28012" x="7248525" y="3492500"/>
          <p14:tracePt t="28020" x="7239000" y="3502025"/>
          <p14:tracePt t="28053" x="7229475" y="3502025"/>
          <p14:tracePt t="28286" x="7229475" y="3511550"/>
          <p14:tracePt t="28318" x="7212013" y="3529013"/>
          <p14:tracePt t="28374" x="7202488" y="3538538"/>
          <p14:tracePt t="28422" x="7192963" y="3548063"/>
          <p14:tracePt t="28438" x="7183438" y="3548063"/>
          <p14:tracePt t="28445" x="7183438" y="3556000"/>
          <p14:tracePt t="28454" x="7175500" y="3565525"/>
          <p14:tracePt t="28470" x="7175500" y="3575050"/>
          <p14:tracePt t="28479" x="7165975" y="3584575"/>
          <p14:tracePt t="28486" x="7165975" y="3592513"/>
          <p14:tracePt t="28495" x="7156450" y="3602038"/>
          <p14:tracePt t="28518" x="7156450" y="3611563"/>
          <p14:tracePt t="28534" x="7146925" y="3621088"/>
          <p14:tracePt t="28566" x="7138988" y="3638550"/>
          <p14:tracePt t="28582" x="7138988" y="3648075"/>
          <p14:tracePt t="28614" x="7138988" y="3657600"/>
          <p14:tracePt t="28629" x="7129463" y="3675063"/>
          <p14:tracePt t="28637" x="7119938" y="3675063"/>
          <p14:tracePt t="28645" x="7119938" y="3684588"/>
          <p14:tracePt t="28653" x="7119938" y="3694113"/>
          <p14:tracePt t="28661" x="7110413" y="3721100"/>
          <p14:tracePt t="28669" x="7110413" y="3730625"/>
          <p14:tracePt t="28677" x="7110413" y="3748088"/>
          <p14:tracePt t="28685" x="7110413" y="3767138"/>
          <p14:tracePt t="28701" x="7110413" y="3775075"/>
          <p14:tracePt t="28710" x="7110413" y="3803650"/>
          <p14:tracePt t="28717" x="7110413" y="3811588"/>
          <p14:tracePt t="28733" x="7110413" y="3830638"/>
          <p14:tracePt t="28741" x="7110413" y="3848100"/>
          <p14:tracePt t="28749" x="7110413" y="3857625"/>
          <p14:tracePt t="28757" x="7110413" y="3867150"/>
          <p14:tracePt t="28765" x="7110413" y="3884613"/>
          <p14:tracePt t="28773" x="7110413" y="3903663"/>
          <p14:tracePt t="28781" x="7110413" y="3911600"/>
          <p14:tracePt t="28789" x="7110413" y="3930650"/>
          <p14:tracePt t="28797" x="7110413" y="3948113"/>
          <p14:tracePt t="28805" x="7110413" y="3976688"/>
          <p14:tracePt t="28813" x="7119938" y="3994150"/>
          <p14:tracePt t="28821" x="7119938" y="4013200"/>
          <p14:tracePt t="28829" x="7119938" y="4040188"/>
          <p14:tracePt t="28837" x="7119938" y="4076700"/>
          <p14:tracePt t="28845" x="7129463" y="4094163"/>
          <p14:tracePt t="28853" x="7129463" y="4122738"/>
          <p14:tracePt t="28861" x="7138988" y="4149725"/>
          <p14:tracePt t="28869" x="7138988" y="4176713"/>
          <p14:tracePt t="28878" x="7138988" y="4222750"/>
          <p14:tracePt t="28885" x="7138988" y="4240213"/>
          <p14:tracePt t="28894" x="7138988" y="4276725"/>
          <p14:tracePt t="28901" x="7138988" y="4322763"/>
          <p14:tracePt t="28911" x="7138988" y="4349750"/>
          <p14:tracePt t="28917" x="7138988" y="4386263"/>
          <p14:tracePt t="28925" x="7138988" y="4432300"/>
          <p14:tracePt t="28933" x="7138988" y="4468813"/>
          <p14:tracePt t="28941" x="7138988" y="4486275"/>
          <p14:tracePt t="28949" x="7138988" y="4522788"/>
          <p14:tracePt t="28957" x="7138988" y="4551363"/>
          <p14:tracePt t="28965" x="7138988" y="4578350"/>
          <p14:tracePt t="28973" x="7138988" y="4595813"/>
          <p14:tracePt t="28989" x="7138988" y="4614863"/>
          <p14:tracePt t="28997" x="7138988" y="4624388"/>
          <p14:tracePt t="29013" x="7138988" y="4632325"/>
          <p14:tracePt t="29454" x="7138988" y="4651375"/>
          <p14:tracePt t="29461" x="7119938" y="4668838"/>
          <p14:tracePt t="29742" x="7110413" y="4714875"/>
          <p14:tracePt t="31022" x="7083425" y="4714875"/>
          <p14:tracePt t="31030" x="7037388" y="4732338"/>
          <p14:tracePt t="31038" x="7019925" y="4741863"/>
          <p14:tracePt t="31045" x="6992938" y="4741863"/>
          <p14:tracePt t="31054" x="6964363" y="4741863"/>
          <p14:tracePt t="31062" x="6910388" y="4741863"/>
          <p14:tracePt t="31068" x="6827838" y="4768850"/>
          <p14:tracePt t="31076" x="6773863" y="4787900"/>
          <p14:tracePt t="31084" x="6727825" y="4787900"/>
          <p14:tracePt t="31093" x="6673850" y="4797425"/>
          <p14:tracePt t="31100" x="6591300" y="4805363"/>
          <p14:tracePt t="31110" x="6537325" y="4814888"/>
          <p14:tracePt t="31116" x="6472238" y="4860925"/>
          <p14:tracePt t="31124" x="6391275" y="4887913"/>
          <p14:tracePt t="31132" x="6299200" y="4924425"/>
          <p14:tracePt t="31140" x="6199188" y="4970463"/>
          <p14:tracePt t="31148" x="6072188" y="4997450"/>
          <p14:tracePt t="31156" x="5989638" y="5006975"/>
          <p14:tracePt t="31164" x="5880100" y="5053013"/>
          <p14:tracePt t="31173" x="5797550" y="5060950"/>
          <p14:tracePt t="31181" x="5743575" y="5080000"/>
          <p14:tracePt t="31189" x="5661025" y="5116513"/>
          <p14:tracePt t="31197" x="5616575" y="5126038"/>
          <p14:tracePt t="31205" x="5561013" y="5143500"/>
          <p14:tracePt t="31212" x="5524500" y="5143500"/>
          <p14:tracePt t="31229" x="5514975" y="5143500"/>
          <p14:tracePt t="31454" x="5507038" y="5143500"/>
          <p14:tracePt t="31462" x="5487988" y="5143500"/>
          <p14:tracePt t="31468" x="5470525" y="5160963"/>
          <p14:tracePt t="31476" x="5461000" y="5180013"/>
          <p14:tracePt t="31484" x="5451475" y="5207000"/>
          <p14:tracePt t="31493" x="5414963" y="5253038"/>
          <p14:tracePt t="31500" x="5405438" y="5299075"/>
          <p14:tracePt t="31509" x="5397500" y="5326063"/>
          <p14:tracePt t="31516" x="5360988" y="5353050"/>
          <p14:tracePt t="31526" x="5341938" y="5416550"/>
          <p14:tracePt t="31533" x="5287963" y="5481638"/>
          <p14:tracePt t="31541" x="5232400" y="5535613"/>
          <p14:tracePt t="31549" x="5187950" y="5599113"/>
          <p14:tracePt t="31557" x="5114925" y="5654675"/>
          <p14:tracePt t="31565" x="5032375" y="5718175"/>
          <p14:tracePt t="31573" x="4949825" y="5791200"/>
          <p14:tracePt t="31581" x="4886325" y="5845175"/>
          <p14:tracePt t="31589" x="4803775" y="5900738"/>
          <p14:tracePt t="31597" x="4759325" y="5918200"/>
          <p14:tracePt t="31605" x="4713288" y="5937250"/>
          <p14:tracePt t="31614" x="4667250" y="5964238"/>
          <p14:tracePt t="31621" x="4640263" y="5983288"/>
          <p14:tracePt t="31631" x="4567238" y="5991225"/>
          <p14:tracePt t="31637" x="4503738" y="6027738"/>
          <p14:tracePt t="31645" x="4430713" y="6037263"/>
          <p14:tracePt t="31653" x="4330700" y="6083300"/>
          <p14:tracePt t="31661" x="4238625" y="6083300"/>
          <p14:tracePt t="31669" x="4157663" y="6091238"/>
          <p14:tracePt t="31677" x="4084638" y="6091238"/>
          <p14:tracePt t="31685" x="4011613" y="6091238"/>
          <p14:tracePt t="31694" x="3902075" y="6091238"/>
          <p14:tracePt t="31701" x="3810000" y="6091238"/>
          <p14:tracePt t="31711" x="3702050" y="6091238"/>
          <p14:tracePt t="31717" x="3592513" y="6091238"/>
          <p14:tracePt t="31727" x="3482975" y="6091238"/>
          <p14:tracePt t="31733" x="3354388" y="6091238"/>
          <p14:tracePt t="31741" x="3281363" y="6091238"/>
          <p14:tracePt t="31749" x="3200400" y="6091238"/>
          <p14:tracePt t="31757" x="3127375" y="6083300"/>
          <p14:tracePt t="31765" x="3081338" y="6054725"/>
          <p14:tracePt t="31773" x="2998788" y="6018213"/>
          <p14:tracePt t="31781" x="2981325" y="6000750"/>
          <p14:tracePt t="31789" x="2954338" y="5964238"/>
          <p14:tracePt t="31797" x="2917825" y="5946775"/>
          <p14:tracePt t="31805" x="2889250" y="5910263"/>
          <p14:tracePt t="31813" x="2852738" y="5881688"/>
          <p14:tracePt t="31821" x="2825750" y="5854700"/>
          <p14:tracePt t="31831" x="2789238" y="5791200"/>
          <p14:tracePt t="31837" x="2725738" y="5691188"/>
          <p14:tracePt t="31845" x="2662238" y="5618163"/>
          <p14:tracePt t="31853" x="2589213" y="5535613"/>
          <p14:tracePt t="31860" x="2525713" y="5472113"/>
          <p14:tracePt t="31869" x="2470150" y="5408613"/>
          <p14:tracePt t="31877" x="2416175" y="5316538"/>
          <p14:tracePt t="31885" x="2379663" y="5270500"/>
          <p14:tracePt t="31894" x="2343150" y="5226050"/>
          <p14:tracePt t="31901" x="2324100" y="5197475"/>
          <p14:tracePt t="31910" x="2287588" y="5133975"/>
          <p14:tracePt t="31917" x="2279650" y="5080000"/>
          <p14:tracePt t="31927" x="2243138" y="4997450"/>
          <p14:tracePt t="31933" x="2243138" y="4970463"/>
          <p14:tracePt t="31941" x="2243138" y="4897438"/>
          <p14:tracePt t="31949" x="2243138" y="4860925"/>
          <p14:tracePt t="31957" x="2243138" y="4768850"/>
          <p14:tracePt t="31965" x="2297113" y="4687888"/>
          <p14:tracePt t="31973" x="2324100" y="4660900"/>
          <p14:tracePt t="31981" x="2397125" y="4587875"/>
          <p14:tracePt t="31989" x="2498725" y="4505325"/>
          <p14:tracePt t="31997" x="2543175" y="4468813"/>
          <p14:tracePt t="32005" x="2643188" y="4413250"/>
          <p14:tracePt t="32013" x="2689225" y="4386263"/>
          <p14:tracePt t="32021" x="2789238" y="4349750"/>
          <p14:tracePt t="32030" x="2881313" y="4322763"/>
          <p14:tracePt t="32037" x="2971800" y="4303713"/>
          <p14:tracePt t="32046" x="3100388" y="4303713"/>
          <p14:tracePt t="32053" x="3200400" y="4303713"/>
          <p14:tracePt t="32061" x="3327400" y="4303713"/>
          <p14:tracePt t="32069" x="3455988" y="4303713"/>
          <p14:tracePt t="32078" x="3546475" y="4303713"/>
          <p14:tracePt t="32085" x="3619500" y="4322763"/>
          <p14:tracePt t="32094" x="3665538" y="4340225"/>
          <p14:tracePt t="32101" x="3709988" y="4368800"/>
          <p14:tracePt t="32111" x="3729038" y="4386263"/>
          <p14:tracePt t="32117" x="3746500" y="4395788"/>
          <p14:tracePt t="32127" x="3765550" y="4413250"/>
          <p14:tracePt t="32133" x="3783013" y="4459288"/>
          <p14:tracePt t="32141" x="3802063" y="4486275"/>
          <p14:tracePt t="32149" x="3810000" y="4541838"/>
          <p14:tracePt t="32157" x="3838575" y="4605338"/>
          <p14:tracePt t="32165" x="3865563" y="4705350"/>
          <p14:tracePt t="32173" x="3875088" y="4760913"/>
          <p14:tracePt t="32182" x="3883025" y="4824413"/>
          <p14:tracePt t="32189" x="3883025" y="4897438"/>
          <p14:tracePt t="32197" x="3902075" y="4970463"/>
          <p14:tracePt t="32205" x="3929063" y="5033963"/>
          <p14:tracePt t="32213" x="3929063" y="5089525"/>
          <p14:tracePt t="32221" x="3929063" y="5143500"/>
          <p14:tracePt t="32229" x="3938588" y="5189538"/>
          <p14:tracePt t="32237" x="3938588" y="5233988"/>
          <p14:tracePt t="32245" x="3938588" y="5270500"/>
          <p14:tracePt t="32253" x="3938588" y="5326063"/>
          <p14:tracePt t="32260" x="3902075" y="5408613"/>
          <p14:tracePt t="32269" x="3865563" y="5453063"/>
          <p14:tracePt t="32277" x="3810000" y="5535613"/>
          <p14:tracePt t="32285" x="3746500" y="5599113"/>
          <p14:tracePt t="32294" x="3646488" y="5672138"/>
          <p14:tracePt t="32301" x="3563938" y="5727700"/>
          <p14:tracePt t="32311" x="3446463" y="5791200"/>
          <p14:tracePt t="32317" x="3354388" y="5818188"/>
          <p14:tracePt t="32327" x="3236913" y="5827713"/>
          <p14:tracePt t="32333" x="3108325" y="5854700"/>
          <p14:tracePt t="32341" x="2998788" y="5873750"/>
          <p14:tracePt t="32349" x="2871788" y="5873750"/>
          <p14:tracePt t="32357" x="2762250" y="5873750"/>
          <p14:tracePt t="32365" x="2652713" y="5873750"/>
          <p14:tracePt t="32373" x="2598738" y="5873750"/>
          <p14:tracePt t="32381" x="2443163" y="5864225"/>
          <p14:tracePt t="32389" x="2333625" y="5854700"/>
          <p14:tracePt t="32397" x="2187575" y="5791200"/>
          <p14:tracePt t="32405" x="2087563" y="5764213"/>
          <p14:tracePt t="32413" x="1987550" y="5727700"/>
          <p14:tracePt t="32421" x="1895475" y="5681663"/>
          <p14:tracePt t="32430" x="1831975" y="5645150"/>
          <p14:tracePt t="32437" x="1751013" y="5589588"/>
          <p14:tracePt t="32446" x="1677988" y="5518150"/>
          <p14:tracePt t="32453" x="1649413" y="5489575"/>
          <p14:tracePt t="32461" x="1622425" y="5408613"/>
          <p14:tracePt t="32469" x="1585913" y="5362575"/>
          <p14:tracePt t="32477" x="1576388" y="5316538"/>
          <p14:tracePt t="32485" x="1549400" y="5207000"/>
          <p14:tracePt t="32494" x="1522413" y="5126038"/>
          <p14:tracePt t="32501" x="1512888" y="5053013"/>
          <p14:tracePt t="32511" x="1512888" y="4960938"/>
          <p14:tracePt t="32517" x="1512888" y="4870450"/>
          <p14:tracePt t="32527" x="1512888" y="4797425"/>
          <p14:tracePt t="32533" x="1512888" y="4732338"/>
          <p14:tracePt t="32541" x="1541463" y="4641850"/>
          <p14:tracePt t="32549" x="1595438" y="4541838"/>
          <p14:tracePt t="32557" x="1641475" y="4478338"/>
          <p14:tracePt t="32565" x="1677988" y="4413250"/>
          <p14:tracePt t="32573" x="1741488" y="4349750"/>
          <p14:tracePt t="32580" x="1795463" y="4276725"/>
          <p14:tracePt t="32588" x="1860550" y="4232275"/>
          <p14:tracePt t="32596" x="1924050" y="4186238"/>
          <p14:tracePt t="32604" x="2005013" y="4130675"/>
          <p14:tracePt t="32612" x="2087563" y="4094163"/>
          <p14:tracePt t="32620" x="2160588" y="4076700"/>
          <p14:tracePt t="32628" x="2279650" y="4067175"/>
          <p14:tracePt t="32637" x="2370138" y="4049713"/>
          <p14:tracePt t="32644" x="2462213" y="4049713"/>
          <p14:tracePt t="32652" x="2533650" y="4049713"/>
          <p14:tracePt t="32661" x="2662238" y="4049713"/>
          <p14:tracePt t="32668" x="2781300" y="4086225"/>
          <p14:tracePt t="32676" x="2871788" y="4113213"/>
          <p14:tracePt t="32684" x="3008313" y="4186238"/>
          <p14:tracePt t="32693" x="3108325" y="4249738"/>
          <p14:tracePt t="32701" x="3208338" y="4303713"/>
          <p14:tracePt t="32709" x="3290888" y="4340225"/>
          <p14:tracePt t="32716" x="3354388" y="4413250"/>
          <p14:tracePt t="32725" x="3382963" y="4441825"/>
          <p14:tracePt t="32732" x="3419475" y="4486275"/>
          <p14:tracePt t="32741" x="3436938" y="4551363"/>
          <p14:tracePt t="32749" x="3446463" y="4624388"/>
          <p14:tracePt t="32757" x="3446463" y="4678363"/>
          <p14:tracePt t="32765" x="3446463" y="4760913"/>
          <p14:tracePt t="32773" x="3446463" y="4870450"/>
          <p14:tracePt t="32781" x="3446463" y="4943475"/>
          <p14:tracePt t="32789" x="3446463" y="5016500"/>
          <p14:tracePt t="32797" x="3446463" y="5106988"/>
          <p14:tracePt t="32805" x="3473450" y="5170488"/>
          <p14:tracePt t="32813" x="3473450" y="5226050"/>
          <p14:tracePt t="32821" x="3473450" y="5253038"/>
          <p14:tracePt t="32829" x="3473450" y="5299075"/>
          <p14:tracePt t="32837" x="3473450" y="5326063"/>
          <p14:tracePt t="32845" x="3473450" y="5353050"/>
          <p14:tracePt t="32853" x="3463925" y="5380038"/>
          <p14:tracePt t="32861" x="3409950" y="5445125"/>
          <p14:tracePt t="32869" x="3363913" y="5489575"/>
          <p14:tracePt t="32877" x="3309938" y="5545138"/>
          <p14:tracePt t="32885" x="3208338" y="5618163"/>
          <p14:tracePt t="32893" x="3127375" y="5672138"/>
          <p14:tracePt t="32901" x="3044825" y="5727700"/>
          <p14:tracePt t="32910" x="2971800" y="5754688"/>
          <p14:tracePt t="32917" x="2871788" y="5791200"/>
          <p14:tracePt t="32926" x="2798763" y="5791200"/>
          <p14:tracePt t="32933" x="2735263" y="5808663"/>
          <p14:tracePt t="32941" x="2643188" y="5818188"/>
          <p14:tracePt t="32949" x="2570163" y="5818188"/>
          <p14:tracePt t="32957" x="2516188" y="5818188"/>
          <p14:tracePt t="32965" x="2462213" y="5818188"/>
          <p14:tracePt t="32973" x="2416175" y="5818188"/>
          <p14:tracePt t="32981" x="2389188" y="5818188"/>
          <p14:tracePt t="32989" x="2360613" y="5818188"/>
          <p14:tracePt t="32997" x="2324100" y="5800725"/>
          <p14:tracePt t="33005" x="2306638" y="5791200"/>
          <p14:tracePt t="33013" x="2287588" y="5764213"/>
          <p14:tracePt t="33021" x="2279650" y="5764213"/>
          <p14:tracePt t="33029" x="2260600" y="5735638"/>
          <p14:tracePt t="33037" x="2260600" y="5699125"/>
          <p14:tracePt t="33045" x="2243138" y="5645150"/>
          <p14:tracePt t="33053" x="2224088" y="5589588"/>
          <p14:tracePt t="33061" x="2206625" y="5545138"/>
          <p14:tracePt t="33069" x="2206625" y="5481638"/>
          <p14:tracePt t="33077" x="2179638" y="5445125"/>
          <p14:tracePt t="33085" x="2170113" y="5380038"/>
          <p14:tracePt t="33093" x="2170113" y="5353050"/>
          <p14:tracePt t="33101" x="2170113" y="5299075"/>
          <p14:tracePt t="33110" x="2170113" y="5253038"/>
          <p14:tracePt t="33117" x="2170113" y="5216525"/>
          <p14:tracePt t="33126" x="2170113" y="5189538"/>
          <p14:tracePt t="33133" x="2170113" y="5143500"/>
          <p14:tracePt t="33141" x="2170113" y="5126038"/>
          <p14:tracePt t="33149" x="2170113" y="5089525"/>
          <p14:tracePt t="33157" x="2206625" y="5053013"/>
          <p14:tracePt t="33165" x="2224088" y="4987925"/>
          <p14:tracePt t="33173" x="2260600" y="4960938"/>
          <p14:tracePt t="33181" x="2343150" y="4906963"/>
          <p14:tracePt t="33198" x="2506663" y="4824413"/>
          <p14:tracePt t="33205" x="2598738" y="4778375"/>
          <p14:tracePt t="33213" x="2698750" y="4751388"/>
          <p14:tracePt t="33221" x="2808288" y="4724400"/>
          <p14:tracePt t="33229" x="2908300" y="4714875"/>
          <p14:tracePt t="33237" x="2998788" y="4697413"/>
          <p14:tracePt t="33246" x="3090863" y="4697413"/>
          <p14:tracePt t="33253" x="3181350" y="4697413"/>
          <p14:tracePt t="33261" x="3254375" y="4697413"/>
          <p14:tracePt t="33269" x="3281363" y="4697413"/>
          <p14:tracePt t="33277" x="3317875" y="4697413"/>
          <p14:tracePt t="33285" x="3336925" y="4697413"/>
          <p14:tracePt t="33294" x="3354388" y="4724400"/>
          <p14:tracePt t="33301" x="3363913" y="4724400"/>
          <p14:tracePt t="33310" x="3382963" y="4741863"/>
          <p14:tracePt t="33317" x="3400425" y="4760913"/>
          <p14:tracePt t="33326" x="3400425" y="4768850"/>
          <p14:tracePt t="33333" x="3409950" y="4797425"/>
          <p14:tracePt t="33341" x="3409950" y="4805363"/>
          <p14:tracePt t="33349" x="3409950" y="4833938"/>
          <p14:tracePt t="33357" x="3409950" y="4841875"/>
          <p14:tracePt t="33365" x="3409950" y="4851400"/>
          <p14:tracePt t="33373" x="3409950" y="4860925"/>
          <p14:tracePt t="33381" x="3409950" y="4870450"/>
          <p14:tracePt t="33389" x="3409950" y="4878388"/>
          <p14:tracePt t="33397" x="3409950" y="4887913"/>
          <p14:tracePt t="34327" x="3390900" y="4906963"/>
          <p14:tracePt t="34334" x="3336925" y="4906963"/>
          <p14:tracePt t="34343" x="3254375" y="4933950"/>
          <p14:tracePt t="34351" x="3181350" y="4943475"/>
          <p14:tracePt t="34358" x="3127375" y="4943475"/>
          <p14:tracePt t="34365" x="3063875" y="4960938"/>
          <p14:tracePt t="34374" x="3035300" y="4970463"/>
          <p14:tracePt t="34382" x="2990850" y="4987925"/>
          <p14:tracePt t="34390" x="2944813" y="4997450"/>
          <p14:tracePt t="34399" x="2935288" y="4997450"/>
          <p14:tracePt t="34406" x="2917825" y="5006975"/>
          <p14:tracePt t="34415" x="2889250" y="5016500"/>
          <p14:tracePt t="34430" x="2889250" y="5024438"/>
          <p14:tracePt t="34438" x="2881313" y="5033963"/>
          <p14:tracePt t="34566" x="2881313" y="5043488"/>
          <p14:tracePt t="34590" x="2881313" y="5053013"/>
          <p14:tracePt t="34622" x="2881313" y="5060950"/>
          <p14:tracePt t="34630" x="2881313" y="5070475"/>
          <p14:tracePt t="34638" x="2881313" y="5080000"/>
          <p14:tracePt t="34646" x="2881313" y="5097463"/>
          <p14:tracePt t="34654" x="2881313" y="5106988"/>
          <p14:tracePt t="34661" x="2881313" y="5116513"/>
          <p14:tracePt t="34669" x="2881313" y="5126038"/>
          <p14:tracePt t="34685" x="2881313" y="5143500"/>
          <p14:tracePt t="34693" x="2881313" y="5153025"/>
          <p14:tracePt t="34709" x="2898775" y="5170488"/>
          <p14:tracePt t="34717" x="2898775" y="5189538"/>
          <p14:tracePt t="34726" x="2898775" y="5197475"/>
          <p14:tracePt t="34733" x="2898775" y="5207000"/>
          <p14:tracePt t="34749" x="2898775" y="5216525"/>
          <p14:tracePt t="34773" x="2908300" y="5226050"/>
          <p14:tracePt t="34813" x="2908300" y="5233988"/>
          <p14:tracePt t="34829" x="2908300" y="5243513"/>
          <p14:tracePt t="34845" x="2908300" y="5262563"/>
          <p14:tracePt t="34853" x="2908300" y="5270500"/>
          <p14:tracePt t="34869" x="2908300" y="5280025"/>
          <p14:tracePt t="34885" x="2908300" y="5289550"/>
          <p14:tracePt t="34909" x="2908300" y="5307013"/>
          <p14:tracePt t="34917" x="2908300" y="5316538"/>
          <p14:tracePt t="34926" x="2908300" y="5326063"/>
          <p14:tracePt t="34933" x="2908300" y="5335588"/>
          <p14:tracePt t="34942" x="2908300" y="5353050"/>
          <p14:tracePt t="34957" x="2908300" y="5372100"/>
          <p14:tracePt t="34989" x="2908300" y="5389563"/>
          <p14:tracePt t="34997" x="2908300" y="5399088"/>
          <p14:tracePt t="35262" x="2917825" y="5408613"/>
          <p14:tracePt t="35270" x="2925763" y="5408613"/>
          <p14:tracePt t="35286" x="2944813" y="5416550"/>
          <p14:tracePt t="35302" x="2954338" y="5416550"/>
          <p14:tracePt t="35317" x="2971800" y="5416550"/>
          <p14:tracePt t="35327" x="2981325" y="5416550"/>
          <p14:tracePt t="35358" x="2990850" y="5416550"/>
          <p14:tracePt t="35374" x="3008313" y="5416550"/>
          <p14:tracePt t="35390" x="3017838" y="5416550"/>
          <p14:tracePt t="35406" x="3027363" y="5416550"/>
          <p14:tracePt t="35422" x="3035300" y="5416550"/>
          <p14:tracePt t="35429" x="3044825" y="5416550"/>
          <p14:tracePt t="35454" x="3054350" y="5416550"/>
          <p14:tracePt t="35470" x="3063875" y="5416550"/>
          <p14:tracePt t="35486" x="3071813" y="5416550"/>
          <p14:tracePt t="35502" x="3090863" y="5416550"/>
          <p14:tracePt t="35518" x="3100388" y="5416550"/>
          <p14:tracePt t="35990" x="3108325" y="5416550"/>
          <p14:tracePt t="36004" x="3127375" y="5416550"/>
          <p14:tracePt t="37350" x="3136900" y="5426075"/>
          <p14:tracePt t="37358" x="3127375" y="5453063"/>
          <p14:tracePt t="37364" x="3108325" y="5462588"/>
          <p14:tracePt t="37372" x="3100388" y="5472113"/>
          <p14:tracePt t="37380" x="3081338" y="5489575"/>
          <p14:tracePt t="37388" x="3071813" y="5489575"/>
          <p14:tracePt t="37396" x="3071813" y="5499100"/>
          <p14:tracePt t="37404" x="3063875" y="5508625"/>
          <p14:tracePt t="37412" x="3063875" y="5518150"/>
          <p14:tracePt t="37420" x="3063875" y="5526088"/>
          <p14:tracePt t="37429" x="3063875" y="5535613"/>
          <p14:tracePt t="37453" x="3063875" y="5554663"/>
          <p14:tracePt t="37461" x="3063875" y="5562600"/>
          <p14:tracePt t="37470" x="3063875" y="5581650"/>
          <p14:tracePt t="37479" x="3063875" y="5599113"/>
          <p14:tracePt t="37486" x="3063875" y="5608638"/>
          <p14:tracePt t="37495" x="3063875" y="5626100"/>
          <p14:tracePt t="37502" x="3063875" y="5654675"/>
          <p14:tracePt t="37512" x="3063875" y="5672138"/>
          <p14:tracePt t="37518" x="3054350" y="5699125"/>
          <p14:tracePt t="37528" x="3044825" y="5718175"/>
          <p14:tracePt t="37534" x="3044825" y="5735638"/>
          <p14:tracePt t="37544" x="3044825" y="5745163"/>
          <p14:tracePt t="37550" x="3044825" y="5754688"/>
          <p14:tracePt t="37558" x="3035300" y="5754688"/>
          <p14:tracePt t="37910" x="3035300" y="5764213"/>
          <p14:tracePt t="37934" x="3044825" y="5764213"/>
          <p14:tracePt t="37942" x="3054350" y="5764213"/>
          <p14:tracePt t="37950" x="3063875" y="5764213"/>
          <p14:tracePt t="37974" x="3081338" y="5764213"/>
          <p14:tracePt t="39356" x="3100388" y="5764213"/>
          <p14:tracePt t="39364" x="3117850" y="5764213"/>
          <p14:tracePt t="39372" x="3136900" y="5764213"/>
          <p14:tracePt t="39380" x="3144838" y="5764213"/>
          <p14:tracePt t="39388" x="3181350" y="5764213"/>
          <p14:tracePt t="39396" x="3200400" y="5764213"/>
          <p14:tracePt t="39404" x="3227388" y="5764213"/>
          <p14:tracePt t="39412" x="3244850" y="5764213"/>
          <p14:tracePt t="39420" x="3263900" y="5764213"/>
          <p14:tracePt t="39445" x="3273425" y="5764213"/>
          <p14:tracePt t="40078" x="3263900" y="5781675"/>
          <p14:tracePt t="40084" x="3217863" y="5791200"/>
          <p14:tracePt t="40092" x="3163888" y="5791200"/>
          <p14:tracePt t="40100" x="3117850" y="5808663"/>
          <p14:tracePt t="40109" x="3081338" y="5808663"/>
          <p14:tracePt t="40116" x="3044825" y="5808663"/>
          <p14:tracePt t="40125" x="3008313" y="5808663"/>
          <p14:tracePt t="40133" x="2962275" y="5808663"/>
          <p14:tracePt t="40142" x="2925763" y="5808663"/>
          <p14:tracePt t="40149" x="2908300" y="5808663"/>
          <p14:tracePt t="40157" x="2881313" y="5808663"/>
          <p14:tracePt t="40178" x="2871788" y="5808663"/>
          <p14:tracePt t="40180" x="2862263" y="5808663"/>
          <p14:tracePt t="40189" x="2852738" y="5808663"/>
          <p14:tracePt t="40196" x="2835275" y="5791200"/>
          <p14:tracePt t="40204" x="2835275" y="5781675"/>
          <p14:tracePt t="40212" x="2817813" y="5764213"/>
          <p14:tracePt t="40220" x="2808288" y="5745163"/>
          <p14:tracePt t="40228" x="2781300" y="5718175"/>
          <p14:tracePt t="40236" x="2762250" y="5691188"/>
          <p14:tracePt t="40244" x="2752725" y="5662613"/>
          <p14:tracePt t="40253" x="2735263" y="5645150"/>
          <p14:tracePt t="40262" x="2725738" y="5635625"/>
          <p14:tracePt t="40270" x="2716213" y="5608638"/>
          <p14:tracePt t="40279" x="2716213" y="5589588"/>
          <p14:tracePt t="40284" x="2708275" y="5562600"/>
          <p14:tracePt t="40292" x="2689225" y="5518150"/>
          <p14:tracePt t="40300" x="2679700" y="5499100"/>
          <p14:tracePt t="40308" x="2679700" y="5462588"/>
          <p14:tracePt t="40316" x="2679700" y="5445125"/>
          <p14:tracePt t="40325" x="2679700" y="5426075"/>
          <p14:tracePt t="40332" x="2679700" y="5416550"/>
          <p14:tracePt t="40349" x="2679700" y="5408613"/>
          <p14:tracePt t="40358" x="2679700" y="5380038"/>
          <p14:tracePt t="40365" x="2679700" y="5372100"/>
          <p14:tracePt t="40381" x="2679700" y="5362575"/>
          <p14:tracePt t="40389" x="2679700" y="5353050"/>
          <p14:tracePt t="40397" x="2698750" y="5343525"/>
          <p14:tracePt t="40405" x="2708275" y="5335588"/>
          <p14:tracePt t="40413" x="2725738" y="5326063"/>
          <p14:tracePt t="40421" x="2735263" y="5326063"/>
          <p14:tracePt t="40429" x="2762250" y="5326063"/>
          <p14:tracePt t="40437" x="2781300" y="5316538"/>
          <p14:tracePt t="40446" x="2798763" y="5316538"/>
          <p14:tracePt t="40453" x="2825750" y="5316538"/>
          <p14:tracePt t="40462" x="2852738" y="5316538"/>
          <p14:tracePt t="40469" x="2871788" y="5316538"/>
          <p14:tracePt t="40477" x="2898775" y="5316538"/>
          <p14:tracePt t="40485" x="2908300" y="5316538"/>
          <p14:tracePt t="40494" x="2917825" y="5316538"/>
          <p14:tracePt t="40510" x="2935288" y="5316538"/>
          <p14:tracePt t="40517" x="2954338" y="5326063"/>
          <p14:tracePt t="40527" x="2962275" y="5335588"/>
          <p14:tracePt t="40544" x="2971800" y="5353050"/>
          <p14:tracePt t="40549" x="2990850" y="5380038"/>
          <p14:tracePt t="40558" x="2998788" y="5389563"/>
          <p14:tracePt t="40573" x="3008313" y="5416550"/>
          <p14:tracePt t="40581" x="3017838" y="5426075"/>
          <p14:tracePt t="40589" x="3017838" y="5435600"/>
          <p14:tracePt t="40597" x="3027363" y="5453063"/>
          <p14:tracePt t="40605" x="3035300" y="5472113"/>
          <p14:tracePt t="40621" x="3044825" y="5481638"/>
          <p14:tracePt t="40629" x="3044825" y="5489575"/>
          <p14:tracePt t="40637" x="3044825" y="5499100"/>
          <p14:tracePt t="40645" x="3044825" y="5508625"/>
          <p14:tracePt t="40653" x="3044825" y="5535613"/>
          <p14:tracePt t="40662" x="3044825" y="5545138"/>
          <p14:tracePt t="40669" x="3044825" y="5554663"/>
          <p14:tracePt t="40677" x="3044825" y="5562600"/>
          <p14:tracePt t="40701" x="3044825" y="5572125"/>
          <p14:tracePt t="40710" x="3044825" y="5589588"/>
          <p14:tracePt t="40717" x="3027363" y="5599113"/>
          <p14:tracePt t="40727" x="3017838" y="5608638"/>
          <p14:tracePt t="40733" x="2971800" y="5645150"/>
          <p14:tracePt t="40743" x="2962275" y="5654675"/>
          <p14:tracePt t="40750" x="2944813" y="5662613"/>
          <p14:tracePt t="40758" x="2917825" y="5681663"/>
          <p14:tracePt t="40765" x="2881313" y="5691188"/>
          <p14:tracePt t="40781" x="2871788" y="5691188"/>
          <p14:tracePt t="40789" x="2862263" y="5699125"/>
          <p14:tracePt t="40797" x="2844800" y="5699125"/>
          <p14:tracePt t="40805" x="2835275" y="5699125"/>
          <p14:tracePt t="40813" x="2808288" y="5708650"/>
          <p14:tracePt t="40829" x="2798763" y="5708650"/>
          <p14:tracePt t="42494" x="2798763" y="5699125"/>
          <p14:tracePt t="42501" x="2808288" y="5691188"/>
          <p14:tracePt t="42526" x="2817813" y="5681663"/>
          <p14:tracePt t="42774" x="2817813" y="5672138"/>
          <p14:tracePt t="42804" x="2835275" y="5635625"/>
          <p14:tracePt t="42812" x="2844800" y="5626100"/>
          <p14:tracePt t="42828" x="2852738" y="5618163"/>
          <p14:tracePt t="42845" x="2852738" y="5608638"/>
          <p14:tracePt t="42853" x="2862263" y="5599113"/>
          <p14:tracePt t="42861" x="2862263" y="5589588"/>
          <p14:tracePt t="42869" x="2862263" y="5572125"/>
          <p14:tracePt t="42877" x="2881313" y="5554663"/>
          <p14:tracePt t="42893" x="2889250" y="5545138"/>
          <p14:tracePt t="42901" x="2898775" y="5535613"/>
          <p14:tracePt t="42917" x="2898775" y="5526088"/>
          <p14:tracePt t="42926" x="2917825" y="5518150"/>
          <p14:tracePt t="42933" x="2925763" y="5508625"/>
          <p14:tracePt t="42949" x="2935288" y="5499100"/>
          <p14:tracePt t="43046" x="2944813" y="5481638"/>
          <p14:tracePt t="43060" x="2954338" y="5472113"/>
          <p14:tracePt t="43068" x="2962275" y="5472113"/>
          <p14:tracePt t="43076" x="2971800" y="5462588"/>
          <p14:tracePt t="43093" x="2981325" y="5462588"/>
          <p14:tracePt t="43110" x="2990850" y="5453063"/>
          <p14:tracePt t="43118" x="2998788" y="5445125"/>
          <p14:tracePt t="43134" x="3008313" y="5435600"/>
          <p14:tracePt t="43166" x="3017838" y="5426075"/>
          <p14:tracePt t="43238" x="3044825" y="5416550"/>
          <p14:tracePt t="43262" x="3054350" y="5399088"/>
          <p14:tracePt t="43269" x="3063875" y="5389563"/>
          <p14:tracePt t="43286" x="3071813" y="5380038"/>
          <p14:tracePt t="43294" x="3100388" y="5353050"/>
          <p14:tracePt t="43303" x="3108325" y="5353050"/>
          <p14:tracePt t="43311" x="3117850" y="5343525"/>
          <p14:tracePt t="43318" x="3117850" y="5335588"/>
          <p14:tracePt t="43328" x="3136900" y="5316538"/>
          <p14:tracePt t="43334" x="3144838" y="5307013"/>
          <p14:tracePt t="43344" x="3154363" y="5299075"/>
          <p14:tracePt t="43350" x="3181350" y="5270500"/>
          <p14:tracePt t="43360" x="3190875" y="5262563"/>
          <p14:tracePt t="43367" x="3208338" y="5253038"/>
          <p14:tracePt t="43373" x="3254375" y="5226050"/>
          <p14:tracePt t="43381" x="3281363" y="5216525"/>
          <p14:tracePt t="43389" x="3327400" y="5189538"/>
          <p14:tracePt t="43397" x="3373438" y="5170488"/>
          <p14:tracePt t="43405" x="3427413" y="5143500"/>
          <p14:tracePt t="43413" x="3490913" y="5133975"/>
          <p14:tracePt t="43421" x="3573463" y="5106988"/>
          <p14:tracePt t="43430" x="3665538" y="5080000"/>
          <p14:tracePt t="43437" x="3819525" y="5033963"/>
          <p14:tracePt t="43446" x="3965575" y="5006975"/>
          <p14:tracePt t="43453" x="4165600" y="4987925"/>
          <p14:tracePt t="43461" x="4430713" y="4933950"/>
          <p14:tracePt t="43469" x="4686300" y="4860925"/>
          <p14:tracePt t="43477" x="4978400" y="4805363"/>
          <p14:tracePt t="43485" x="5314950" y="4697413"/>
          <p14:tracePt t="43493" x="5643563" y="4614863"/>
          <p14:tracePt t="43501" x="6016625" y="4532313"/>
          <p14:tracePt t="43509" x="6545263" y="4478338"/>
          <p14:tracePt t="43517" x="6900863" y="4413250"/>
          <p14:tracePt t="43526" x="7366000" y="4368800"/>
          <p14:tracePt t="43533" x="7813675" y="4368800"/>
          <p14:tracePt t="43543" x="8269288" y="4322763"/>
          <p14:tracePt t="43549" x="8697913" y="4259263"/>
          <p14:tracePt t="43557" x="9134475" y="4186238"/>
          <p14:tracePt t="44015" x="8807450" y="3994150"/>
          <p14:tracePt t="44023" x="8624888" y="4040188"/>
          <p14:tracePt t="44029" x="8478838" y="4067175"/>
          <p14:tracePt t="44037" x="8305800" y="4113213"/>
          <p14:tracePt t="44046" x="8196263" y="4149725"/>
          <p14:tracePt t="44053" x="8050213" y="4186238"/>
          <p14:tracePt t="44061" x="7913688" y="4232275"/>
          <p14:tracePt t="44069" x="7804150" y="4259263"/>
          <p14:tracePt t="44077" x="7667625" y="4295775"/>
          <p14:tracePt t="44085" x="7575550" y="4332288"/>
          <p14:tracePt t="44093" x="7439025" y="4359275"/>
          <p14:tracePt t="44101" x="7329488" y="4405313"/>
          <p14:tracePt t="44110" x="7212013" y="4432300"/>
          <p14:tracePt t="44117" x="7102475" y="4478338"/>
          <p14:tracePt t="44126" x="6964363" y="4505325"/>
          <p14:tracePt t="44133" x="6819900" y="4551363"/>
          <p14:tracePt t="44143" x="6700838" y="4578350"/>
          <p14:tracePt t="44149" x="6573838" y="4624388"/>
          <p14:tracePt t="44159" x="6491288" y="4632325"/>
          <p14:tracePt t="44166" x="6399213" y="4660900"/>
          <p14:tracePt t="44179" x="6335713" y="4687888"/>
          <p14:tracePt t="44182" x="6281738" y="4697413"/>
          <p14:tracePt t="44189" x="6199188" y="4724400"/>
          <p14:tracePt t="44197" x="6135688" y="4768850"/>
          <p14:tracePt t="44205" x="6062663" y="4778375"/>
          <p14:tracePt t="44214" x="5999163" y="4805363"/>
          <p14:tracePt t="44221" x="5989638" y="4805363"/>
          <p14:tracePt t="44229" x="5962650" y="4814888"/>
          <p14:tracePt t="44244" x="5943600" y="4824413"/>
          <p14:tracePt t="44252" x="5935663" y="4833938"/>
          <p14:tracePt t="44260" x="5926138" y="4833938"/>
          <p14:tracePt t="44268" x="5907088" y="4833938"/>
          <p14:tracePt t="44276" x="5889625" y="4851400"/>
          <p14:tracePt t="44284" x="5880100" y="4860925"/>
          <p14:tracePt t="44293" x="5870575" y="4870450"/>
          <p14:tracePt t="44310" x="5862638" y="4878388"/>
          <p14:tracePt t="44534" x="5870575" y="4878388"/>
          <p14:tracePt t="44543" x="5916613" y="4906963"/>
          <p14:tracePt t="44550" x="5916613" y="4914900"/>
          <p14:tracePt t="44558" x="5926138" y="4914900"/>
          <p14:tracePt t="44564" x="5935663" y="4924425"/>
          <p14:tracePt t="44886" x="5935663" y="4943475"/>
          <p14:tracePt t="44893" x="5953125" y="4960938"/>
          <p14:tracePt t="44918" x="5962650" y="4970463"/>
          <p14:tracePt t="45094" x="5972175" y="4979988"/>
          <p14:tracePt t="45110" x="5980113" y="4987925"/>
          <p14:tracePt t="45116" x="5999163" y="4987925"/>
          <p14:tracePt t="45124" x="6007100" y="4987925"/>
          <p14:tracePt t="45132" x="6035675" y="4997450"/>
          <p14:tracePt t="45148" x="6053138" y="4997450"/>
          <p14:tracePt t="45157" x="6089650" y="5016500"/>
          <p14:tracePt t="45165" x="6099175" y="5016500"/>
          <p14:tracePt t="45179" x="6108700" y="5016500"/>
          <p14:tracePt t="45181" x="6116638" y="5024438"/>
          <p14:tracePt t="45189" x="6126163" y="5024438"/>
          <p14:tracePt t="45197" x="6145213" y="5024438"/>
          <p14:tracePt t="45205" x="6162675" y="5024438"/>
          <p14:tracePt t="45213" x="6172200" y="5024438"/>
          <p14:tracePt t="45229" x="6172200" y="5033963"/>
          <p14:tracePt t="45342" x="6181725" y="5033963"/>
          <p14:tracePt t="45374" x="6199188" y="5033963"/>
          <p14:tracePt t="45390" x="6208713" y="5033963"/>
          <p14:tracePt t="45638" x="6218238" y="5033963"/>
          <p14:tracePt t="45644" x="6226175" y="5033963"/>
          <p14:tracePt t="45652" x="6235700" y="5033963"/>
          <p14:tracePt t="45660" x="6245225" y="5033963"/>
          <p14:tracePt t="45676" x="6254750" y="5033963"/>
          <p14:tracePt t="45693" x="6262688" y="5033963"/>
          <p14:tracePt t="45710" x="6281738" y="5033963"/>
          <p14:tracePt t="45734" x="6291263" y="5033963"/>
          <p14:tracePt t="45750" x="6299200" y="5033963"/>
          <p14:tracePt t="45782" x="6318250" y="5033963"/>
          <p14:tracePt t="45806" x="6326188" y="5033963"/>
          <p14:tracePt t="45822" x="6335713" y="5033963"/>
          <p14:tracePt t="45830" x="6345238" y="5033963"/>
          <p14:tracePt t="45845" x="6362700" y="5033963"/>
          <p14:tracePt t="45886" x="6372225" y="5033963"/>
          <p14:tracePt t="45902" x="6381750" y="5033963"/>
          <p14:tracePt t="45942" x="6399213" y="5033963"/>
          <p14:tracePt t="45950" x="6408738" y="5043488"/>
          <p14:tracePt t="46558" x="6454775" y="5043488"/>
          <p14:tracePt t="46566" x="6537325" y="5033963"/>
          <p14:tracePt t="46574" x="6610350" y="5006975"/>
          <p14:tracePt t="46580" x="6727825" y="4960938"/>
          <p14:tracePt t="46588" x="6837363" y="4933950"/>
          <p14:tracePt t="46596" x="7046913" y="4878388"/>
          <p14:tracePt t="46604" x="7202488" y="4851400"/>
          <p14:tracePt t="46612" x="7385050" y="4787900"/>
          <p14:tracePt t="46620" x="7648575" y="4714875"/>
          <p14:tracePt t="46628" x="7831138" y="4668838"/>
          <p14:tracePt t="46636" x="8050213" y="4587875"/>
          <p14:tracePt t="46644" x="8350250" y="4505325"/>
          <p14:tracePt t="46652" x="8578850" y="4432300"/>
          <p14:tracePt t="46660" x="8697913" y="4359275"/>
          <p14:tracePt t="46668" x="8861425" y="4286250"/>
          <p14:tracePt t="46676" x="9061450" y="42037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ja-JP"/>
              <a:t>glossary 3</a:t>
            </a:r>
          </a:p>
        </p:txBody>
      </p:sp>
      <p:sp>
        <p:nvSpPr>
          <p:cNvPr id="68611" name="Rectangle 3"/>
          <p:cNvSpPr>
            <a:spLocks noGrp="1" noChangeArrowheads="1"/>
          </p:cNvSpPr>
          <p:nvPr>
            <p:ph type="body" idx="1"/>
          </p:nvPr>
        </p:nvSpPr>
        <p:spPr>
          <a:xfrm>
            <a:off x="468313" y="1341438"/>
            <a:ext cx="8229600" cy="4530725"/>
          </a:xfrm>
        </p:spPr>
        <p:txBody>
          <a:bodyPr/>
          <a:lstStyle/>
          <a:p>
            <a:pPr eaLnBrk="1" hangingPunct="1">
              <a:lnSpc>
                <a:spcPct val="80000"/>
              </a:lnSpc>
            </a:pPr>
            <a:r>
              <a:rPr lang="en-US" altLang="ja-JP" sz="1700"/>
              <a:t>Flynn’s Classification: Flynn(Stanford</a:t>
            </a:r>
            <a:r>
              <a:rPr lang="ja-JP" altLang="en-US" sz="1700"/>
              <a:t>大の教授）が論文中に用いた分類、内容は本文を参照のこと</a:t>
            </a:r>
          </a:p>
          <a:p>
            <a:pPr eaLnBrk="1" hangingPunct="1">
              <a:lnSpc>
                <a:spcPct val="80000"/>
              </a:lnSpc>
            </a:pPr>
            <a:r>
              <a:rPr lang="en-US" altLang="ja-JP" sz="1700"/>
              <a:t>Coarse grain</a:t>
            </a:r>
            <a:r>
              <a:rPr lang="ja-JP" altLang="en-US" sz="1700"/>
              <a:t>：粗粒度、この場合はプロセッシングエレメントが浮動小数演算が可能な程度大きいこと。反対が</a:t>
            </a:r>
            <a:r>
              <a:rPr lang="en-US" altLang="ja-JP" sz="1700"/>
              <a:t>Fine grain</a:t>
            </a:r>
            <a:r>
              <a:rPr lang="ja-JP" altLang="en-US" sz="1700"/>
              <a:t>（細粒度）で、数ビットの演算しかできないもの</a:t>
            </a:r>
          </a:p>
          <a:p>
            <a:pPr eaLnBrk="1" hangingPunct="1">
              <a:lnSpc>
                <a:spcPct val="80000"/>
              </a:lnSpc>
            </a:pPr>
            <a:r>
              <a:rPr lang="en-US" altLang="ja-JP" sz="1700"/>
              <a:t>Illiac-IV, BSP, GF-11, Connection Machine</a:t>
            </a:r>
            <a:r>
              <a:rPr lang="ja-JP" altLang="en-US" sz="1700"/>
              <a:t>　</a:t>
            </a:r>
            <a:r>
              <a:rPr lang="en-US" altLang="ja-JP" sz="1700"/>
              <a:t>CM-2</a:t>
            </a:r>
            <a:r>
              <a:rPr lang="ja-JP" altLang="en-US" sz="1700"/>
              <a:t>，</a:t>
            </a:r>
            <a:r>
              <a:rPr lang="en-US" altLang="ja-JP" sz="1700"/>
              <a:t>MP-2</a:t>
            </a:r>
            <a:r>
              <a:rPr lang="ja-JP" altLang="en-US" sz="1700"/>
              <a:t>などはマシン名。</a:t>
            </a:r>
            <a:r>
              <a:rPr lang="en-US" altLang="ja-JP" sz="1700"/>
              <a:t>SIMD</a:t>
            </a:r>
            <a:r>
              <a:rPr lang="ja-JP" altLang="en-US" sz="1700"/>
              <a:t>の往年の名機</a:t>
            </a:r>
          </a:p>
          <a:p>
            <a:pPr eaLnBrk="1" hangingPunct="1">
              <a:lnSpc>
                <a:spcPct val="80000"/>
              </a:lnSpc>
            </a:pPr>
            <a:r>
              <a:rPr lang="en-US" altLang="ja-JP" sz="1700"/>
              <a:t>Synchronization:</a:t>
            </a:r>
            <a:r>
              <a:rPr lang="ja-JP" altLang="en-US" sz="1700"/>
              <a:t>同期、</a:t>
            </a:r>
            <a:r>
              <a:rPr lang="en-US" altLang="ja-JP" sz="1700"/>
              <a:t>Shared Memory:</a:t>
            </a:r>
            <a:r>
              <a:rPr lang="ja-JP" altLang="en-US" sz="1700"/>
              <a:t>共有メモリ、この辺は後の授業で詳細を解説する</a:t>
            </a:r>
          </a:p>
          <a:p>
            <a:pPr eaLnBrk="1" hangingPunct="1">
              <a:lnSpc>
                <a:spcPct val="80000"/>
              </a:lnSpc>
            </a:pPr>
            <a:r>
              <a:rPr lang="en-US" altLang="ja-JP" sz="1700"/>
              <a:t>Message passing:</a:t>
            </a:r>
            <a:r>
              <a:rPr lang="ja-JP" altLang="en-US" sz="1700"/>
              <a:t>メッセージ交換。共有メモリを使わずにデータを直接交換する方法</a:t>
            </a:r>
          </a:p>
          <a:p>
            <a:pPr eaLnBrk="1" hangingPunct="1">
              <a:lnSpc>
                <a:spcPct val="80000"/>
              </a:lnSpc>
            </a:pPr>
            <a:r>
              <a:rPr lang="en-US" altLang="ja-JP" sz="1700"/>
              <a:t>Embedded System:</a:t>
            </a:r>
            <a:r>
              <a:rPr lang="ja-JP" altLang="en-US" sz="1700"/>
              <a:t>組み込みシステム</a:t>
            </a:r>
          </a:p>
          <a:p>
            <a:pPr eaLnBrk="1" hangingPunct="1">
              <a:lnSpc>
                <a:spcPct val="80000"/>
              </a:lnSpc>
            </a:pPr>
            <a:r>
              <a:rPr lang="en-US" altLang="ja-JP" sz="1700"/>
              <a:t>Homogeneous:</a:t>
            </a:r>
            <a:r>
              <a:rPr lang="ja-JP" altLang="en-US" sz="1700"/>
              <a:t>等質な　</a:t>
            </a:r>
            <a:r>
              <a:rPr lang="en-US" altLang="ja-JP" sz="1700"/>
              <a:t>Heterogeneous</a:t>
            </a:r>
            <a:r>
              <a:rPr lang="ja-JP" altLang="en-US" sz="1700"/>
              <a:t>：性質の異なったものから成る</a:t>
            </a:r>
          </a:p>
          <a:p>
            <a:pPr eaLnBrk="1" hangingPunct="1">
              <a:lnSpc>
                <a:spcPct val="80000"/>
              </a:lnSpc>
            </a:pPr>
            <a:r>
              <a:rPr lang="en-US" altLang="ja-JP" sz="1700"/>
              <a:t>Coherent Cache:</a:t>
            </a:r>
            <a:r>
              <a:rPr lang="ja-JP" altLang="en-US" sz="1700"/>
              <a:t>内容の一貫性が保障されたキャッシュ、</a:t>
            </a:r>
            <a:r>
              <a:rPr lang="en-US" altLang="ja-JP" sz="1700"/>
              <a:t>Cache Consistency</a:t>
            </a:r>
            <a:r>
              <a:rPr lang="ja-JP" altLang="en-US" sz="1700"/>
              <a:t>は内容の一貫性、これも後の授業で解説する</a:t>
            </a:r>
          </a:p>
          <a:p>
            <a:pPr eaLnBrk="1" hangingPunct="1">
              <a:lnSpc>
                <a:spcPct val="80000"/>
              </a:lnSpc>
            </a:pPr>
            <a:r>
              <a:rPr lang="en-US" altLang="ja-JP" sz="1700"/>
              <a:t>Commodity</a:t>
            </a:r>
            <a:r>
              <a:rPr lang="ja-JP" altLang="en-US" sz="1700"/>
              <a:t>　</a:t>
            </a:r>
            <a:r>
              <a:rPr lang="en-US" altLang="ja-JP" sz="1700"/>
              <a:t>Component:</a:t>
            </a:r>
            <a:r>
              <a:rPr lang="ja-JP" altLang="en-US" sz="1700"/>
              <a:t>　標準部品、価格が安く入手が容易</a:t>
            </a:r>
          </a:p>
          <a:p>
            <a:pPr eaLnBrk="1" hangingPunct="1">
              <a:lnSpc>
                <a:spcPct val="80000"/>
              </a:lnSpc>
            </a:pPr>
            <a:r>
              <a:rPr lang="en-US" altLang="ja-JP" sz="1700"/>
              <a:t>Power 5, Origin2000, Cray XD-1,AP1000,NCUBE </a:t>
            </a:r>
            <a:r>
              <a:rPr lang="ja-JP" altLang="en-US" sz="1700"/>
              <a:t>などもマシン名。</a:t>
            </a:r>
            <a:r>
              <a:rPr lang="en-US" altLang="ja-JP" sz="1700"/>
              <a:t>The earth simulator</a:t>
            </a:r>
            <a:r>
              <a:rPr lang="ja-JP" altLang="en-US" sz="1700"/>
              <a:t>は地球シミュレータ</a:t>
            </a:r>
            <a:r>
              <a:rPr lang="en-US" altLang="ja-JP" sz="1700"/>
              <a:t>,IBM BlueGene/L</a:t>
            </a:r>
            <a:r>
              <a:rPr lang="ja-JP" altLang="en-US" sz="1700"/>
              <a:t>は現在のところ最速</a:t>
            </a:r>
          </a:p>
          <a:p>
            <a:pPr eaLnBrk="1" hangingPunct="1">
              <a:lnSpc>
                <a:spcPct val="80000"/>
              </a:lnSpc>
            </a:pPr>
            <a:endParaRPr lang="ja-JP" altLang="en-US" sz="1700"/>
          </a:p>
          <a:p>
            <a:pPr eaLnBrk="1" hangingPunct="1">
              <a:lnSpc>
                <a:spcPct val="80000"/>
              </a:lnSpc>
            </a:pPr>
            <a:endParaRPr lang="ja-JP" altLang="en-US" sz="1700"/>
          </a:p>
          <a:p>
            <a:pPr eaLnBrk="1" hangingPunct="1">
              <a:lnSpc>
                <a:spcPct val="80000"/>
              </a:lnSpc>
            </a:pPr>
            <a:endParaRPr lang="ja-JP" altLang="en-US" sz="1700"/>
          </a:p>
          <a:p>
            <a:pPr eaLnBrk="1" hangingPunct="1">
              <a:lnSpc>
                <a:spcPct val="80000"/>
              </a:lnSpc>
            </a:pPr>
            <a:endParaRPr lang="ja-JP" altLang="en-US" sz="1700"/>
          </a:p>
          <a:p>
            <a:pPr eaLnBrk="1" hangingPunct="1">
              <a:lnSpc>
                <a:spcPct val="80000"/>
              </a:lnSpc>
            </a:pPr>
            <a:endParaRPr lang="en-US" altLang="ja-JP" sz="1700"/>
          </a:p>
        </p:txBody>
      </p:sp>
      <p:pic>
        <p:nvPicPr>
          <p:cNvPr id="2" name="オーディオ 1">
            <a:hlinkClick r:id="" action="ppaction://media"/>
            <a:extLst>
              <a:ext uri="{FF2B5EF4-FFF2-40B4-BE49-F238E27FC236}">
                <a16:creationId xmlns:a16="http://schemas.microsoft.com/office/drawing/2014/main" id="{140D466B-B955-48C2-AD3A-219272CF4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89"/>
    </mc:Choice>
    <mc:Fallback xmlns="">
      <p:transition spd="slow" advTm="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13" x="8632825" y="3565525"/>
          <p14:tracePt t="1220" x="8204200" y="3629025"/>
          <p14:tracePt t="1228" x="7850188" y="3665538"/>
          <p14:tracePt t="1236" x="7594600" y="3721100"/>
          <p14:tracePt t="1244" x="7348538" y="3757613"/>
          <p14:tracePt t="1252" x="7183438" y="3821113"/>
          <p14:tracePt t="1261" x="7019925" y="3867150"/>
          <p14:tracePt t="1268" x="6900863" y="3903663"/>
          <p14:tracePt t="1277" x="6810375" y="3930650"/>
          <p14:tracePt t="1286" x="6746875" y="3976688"/>
          <p14:tracePt t="1293" x="6681788" y="3984625"/>
          <p14:tracePt t="1299" x="6600825" y="4021138"/>
          <p14:tracePt t="1307" x="6573838" y="4021138"/>
          <p14:tracePt t="1315" x="6527800" y="4040188"/>
          <p14:tracePt t="1323" x="6472238" y="4049713"/>
          <p14:tracePt t="1331" x="6418263" y="4049713"/>
          <p14:tracePt t="1339" x="6345238" y="4049713"/>
          <p14:tracePt t="1347" x="6262688" y="4049713"/>
          <p14:tracePt t="1355" x="6172200" y="4049713"/>
          <p14:tracePt t="1363" x="6099175" y="4049713"/>
          <p14:tracePt t="1371" x="6026150" y="4040188"/>
          <p14:tracePt t="1379" x="5943600" y="4003675"/>
          <p14:tracePt t="1387" x="5826125" y="3957638"/>
          <p14:tracePt t="1395" x="5761038" y="3921125"/>
          <p14:tracePt t="1403" x="5670550" y="3911600"/>
          <p14:tracePt t="1411" x="5588000" y="3867150"/>
          <p14:tracePt t="1419" x="5543550" y="3857625"/>
          <p14:tracePt t="1428" x="5507038" y="3857625"/>
          <p14:tracePt t="1435" x="5461000" y="3848100"/>
          <p14:tracePt t="1443" x="5424488" y="3848100"/>
          <p14:tracePt t="1451" x="5405438" y="3848100"/>
          <p14:tracePt t="1460" x="5397500" y="3848100"/>
          <p14:tracePt t="1468" x="5368925" y="3848100"/>
          <p14:tracePt t="1476" x="5351463" y="3848100"/>
          <p14:tracePt t="1483" x="5314950" y="3848100"/>
          <p14:tracePt t="1492" x="5287963" y="3848100"/>
          <p14:tracePt t="1499" x="5268913" y="3848100"/>
          <p14:tracePt t="1507" x="5224463" y="3848100"/>
          <p14:tracePt t="1515" x="5187950" y="3848100"/>
          <p14:tracePt t="1523" x="5151438" y="3867150"/>
          <p14:tracePt t="1531" x="5122863" y="3875088"/>
          <p14:tracePt t="1539" x="5095875" y="3894138"/>
          <p14:tracePt t="1548" x="5078413" y="3894138"/>
          <p14:tracePt t="1555" x="5068888" y="3894138"/>
          <p14:tracePt t="1676" x="5059363" y="3903663"/>
          <p14:tracePt t="1714" x="5059363" y="3911600"/>
          <p14:tracePt t="1730" x="5059363" y="3921125"/>
          <p14:tracePt t="1739" x="5059363" y="3930650"/>
          <p14:tracePt t="1747" x="5049838" y="3940175"/>
          <p14:tracePt t="1763" x="5041900" y="3957638"/>
          <p14:tracePt t="1788" x="5032375" y="3967163"/>
          <p14:tracePt t="2332" x="5032375" y="3976688"/>
          <p14:tracePt t="2356" x="5022850" y="3984625"/>
          <p14:tracePt t="2372" x="5014913" y="3994150"/>
          <p14:tracePt t="2396" x="5014913" y="4003675"/>
          <p14:tracePt t="2452" x="5005388" y="4013200"/>
          <p14:tracePt t="2476" x="4995863" y="4021138"/>
          <p14:tracePt t="2532" x="4986338" y="4030663"/>
          <p14:tracePt t="2572" x="4978400" y="4040188"/>
          <p14:tracePt t="2636" x="4978400" y="4049713"/>
          <p14:tracePt t="3899" x="4986338" y="4030663"/>
          <p14:tracePt t="3907" x="4995863" y="4021138"/>
          <p14:tracePt t="3924" x="5005388" y="4013200"/>
          <p14:tracePt t="3932" x="5014913" y="4003675"/>
          <p14:tracePt t="3940" x="5032375" y="3994150"/>
          <p14:tracePt t="3948" x="5041900" y="3994150"/>
          <p14:tracePt t="3956" x="5041900" y="3984625"/>
          <p14:tracePt t="3988" x="5049838" y="3976688"/>
          <p14:tracePt t="5796" x="5059363" y="3976688"/>
          <p14:tracePt t="5804" x="5105400" y="3976688"/>
          <p14:tracePt t="5812" x="5141913" y="3957638"/>
          <p14:tracePt t="5820" x="5195888" y="3940175"/>
          <p14:tracePt t="5828" x="5214938" y="3940175"/>
          <p14:tracePt t="5836" x="5241925" y="3930650"/>
          <p14:tracePt t="5843" x="5268913" y="3921125"/>
          <p14:tracePt t="5852" x="5297488" y="3903663"/>
          <p14:tracePt t="5860" x="5297488" y="3894138"/>
          <p14:tracePt t="5868" x="5305425" y="3894138"/>
          <p14:tracePt t="5897" x="5314950" y="3884613"/>
          <p14:tracePt t="6284" x="5368925" y="3875088"/>
          <p14:tracePt t="6292" x="5424488" y="3857625"/>
          <p14:tracePt t="6300" x="5470525" y="3840163"/>
          <p14:tracePt t="6309" x="5524500" y="3830638"/>
          <p14:tracePt t="6316" x="5607050" y="3821113"/>
          <p14:tracePt t="6324" x="5680075" y="3821113"/>
          <p14:tracePt t="6332" x="5761038" y="3794125"/>
          <p14:tracePt t="6340" x="5870575" y="3775075"/>
          <p14:tracePt t="6348" x="5962650" y="3767138"/>
          <p14:tracePt t="6356" x="6062663" y="3748088"/>
          <p14:tracePt t="6365" x="6172200" y="3721100"/>
          <p14:tracePt t="6372" x="6262688" y="3711575"/>
          <p14:tracePt t="6380" x="6372225" y="3711575"/>
          <p14:tracePt t="6388" x="6527800" y="3684588"/>
          <p14:tracePt t="6396" x="6673850" y="3648075"/>
          <p14:tracePt t="6404" x="6856413" y="3638550"/>
          <p14:tracePt t="6412" x="7000875" y="3621088"/>
          <p14:tracePt t="6420" x="7165975" y="3602038"/>
          <p14:tracePt t="6430" x="7302500" y="3565525"/>
          <p14:tracePt t="6436" x="7429500" y="3548063"/>
          <p14:tracePt t="6443" x="7558088" y="3529013"/>
          <p14:tracePt t="6450" x="7685088" y="3502025"/>
          <p14:tracePt t="6459" x="7831138" y="3492500"/>
          <p14:tracePt t="6466" x="7977188" y="3475038"/>
          <p14:tracePt t="6475" x="8113713" y="3455988"/>
          <p14:tracePt t="6482" x="8240713" y="3429000"/>
          <p14:tracePt t="6491" x="8350250" y="3429000"/>
          <p14:tracePt t="6498" x="8532813" y="3429000"/>
          <p14:tracePt t="6507" x="8697913" y="3402013"/>
          <p14:tracePt t="6514" x="8824913" y="3402013"/>
          <p14:tracePt t="6522" x="8951913" y="3382963"/>
          <p14:tracePt t="6531" x="9080500" y="3375025"/>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ja-JP"/>
              <a:t>Terms(1)</a:t>
            </a:r>
          </a:p>
        </p:txBody>
      </p:sp>
      <p:sp>
        <p:nvSpPr>
          <p:cNvPr id="69635" name="Rectangle 3"/>
          <p:cNvSpPr>
            <a:spLocks noGrp="1" noChangeArrowheads="1"/>
          </p:cNvSpPr>
          <p:nvPr>
            <p:ph type="body" idx="1"/>
          </p:nvPr>
        </p:nvSpPr>
        <p:spPr>
          <a:xfrm>
            <a:off x="457200" y="981075"/>
            <a:ext cx="8229600" cy="4530725"/>
          </a:xfrm>
        </p:spPr>
        <p:txBody>
          <a:bodyPr/>
          <a:lstStyle/>
          <a:p>
            <a:pPr eaLnBrk="1" hangingPunct="1"/>
            <a:r>
              <a:rPr lang="en-US" altLang="ja-JP"/>
              <a:t>Multiprocessors</a:t>
            </a:r>
            <a:r>
              <a:rPr lang="ja-JP" altLang="en-US"/>
              <a:t>：</a:t>
            </a:r>
          </a:p>
          <a:p>
            <a:pPr lvl="1" eaLnBrk="1" hangingPunct="1"/>
            <a:r>
              <a:rPr lang="en-US" altLang="ja-JP"/>
              <a:t>MIMD machines with shared memory</a:t>
            </a:r>
          </a:p>
          <a:p>
            <a:pPr lvl="1" eaLnBrk="1" hangingPunct="1"/>
            <a:r>
              <a:rPr lang="ja-JP" altLang="en-US"/>
              <a:t>（</a:t>
            </a:r>
            <a:r>
              <a:rPr lang="en-US" altLang="ja-JP"/>
              <a:t>Strict definition</a:t>
            </a:r>
            <a:r>
              <a:rPr lang="ja-JP" altLang="en-US"/>
              <a:t>：ｂｙ　Ｅｎｓｌｏｗ　Ｊｒ．）</a:t>
            </a:r>
          </a:p>
          <a:p>
            <a:pPr lvl="2" eaLnBrk="1" hangingPunct="1"/>
            <a:r>
              <a:rPr lang="en-US" altLang="ja-JP"/>
              <a:t>Shared memory</a:t>
            </a:r>
          </a:p>
          <a:p>
            <a:pPr lvl="2" eaLnBrk="1" hangingPunct="1"/>
            <a:r>
              <a:rPr lang="en-US" altLang="ja-JP"/>
              <a:t>Shared I/O</a:t>
            </a:r>
          </a:p>
          <a:p>
            <a:pPr lvl="2" eaLnBrk="1" hangingPunct="1"/>
            <a:r>
              <a:rPr lang="en-US" altLang="ja-JP"/>
              <a:t>Distributed OS</a:t>
            </a:r>
          </a:p>
          <a:p>
            <a:pPr lvl="2" eaLnBrk="1" hangingPunct="1"/>
            <a:r>
              <a:rPr lang="en-US" altLang="ja-JP"/>
              <a:t>Homogeneous</a:t>
            </a:r>
          </a:p>
          <a:p>
            <a:pPr lvl="1" eaLnBrk="1" hangingPunct="1"/>
            <a:r>
              <a:rPr lang="en-US" altLang="ja-JP"/>
              <a:t>Extended definition: All parallel machines</a:t>
            </a:r>
            <a:r>
              <a:rPr lang="ja-JP" altLang="en-US"/>
              <a:t>（</a:t>
            </a:r>
            <a:r>
              <a:rPr lang="en-US" altLang="ja-JP"/>
              <a:t>Wrong usage</a:t>
            </a:r>
            <a:r>
              <a:rPr lang="ja-JP" altLang="en-US"/>
              <a:t>）</a:t>
            </a:r>
            <a:endParaRPr lang="en-US" altLang="ja-JP"/>
          </a:p>
          <a:p>
            <a:pPr eaLnBrk="1" hangingPunct="1"/>
            <a:r>
              <a:rPr lang="en-US" altLang="ja-JP"/>
              <a:t>Multicomputer</a:t>
            </a:r>
          </a:p>
          <a:p>
            <a:pPr lvl="1" eaLnBrk="1" hangingPunct="1"/>
            <a:r>
              <a:rPr lang="ja-JP" altLang="en-US"/>
              <a:t>ＭＩＭＤ </a:t>
            </a:r>
            <a:r>
              <a:rPr lang="en-US" altLang="ja-JP"/>
              <a:t>machines without shared memory, that is </a:t>
            </a:r>
            <a:r>
              <a:rPr lang="ja-JP" altLang="en-US"/>
              <a:t>ＮＯＲＡ／ＮＯＲＭＡ</a:t>
            </a:r>
          </a:p>
          <a:p>
            <a:pPr lvl="1" eaLnBrk="1" hangingPunct="1"/>
            <a:endParaRPr lang="en-US" altLang="ja-JP"/>
          </a:p>
        </p:txBody>
      </p:sp>
      <p:pic>
        <p:nvPicPr>
          <p:cNvPr id="2" name="オーディオ 1">
            <a:hlinkClick r:id="" action="ppaction://media"/>
            <a:extLst>
              <a:ext uri="{FF2B5EF4-FFF2-40B4-BE49-F238E27FC236}">
                <a16:creationId xmlns:a16="http://schemas.microsoft.com/office/drawing/2014/main" id="{B1A1FB94-FFBD-48D5-9C81-95D58D34B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616"/>
    </mc:Choice>
    <mc:Fallback xmlns="">
      <p:transition spd="slow" advTm="7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32" x="8834438" y="3592513"/>
          <p14:tracePt t="1440" x="8624888" y="3621088"/>
          <p14:tracePt t="1447" x="8478838" y="3648075"/>
          <p14:tracePt t="1456" x="8350250" y="3665538"/>
          <p14:tracePt t="1464" x="8250238" y="3675063"/>
          <p14:tracePt t="1473" x="8159750" y="3694113"/>
          <p14:tracePt t="1480" x="8013700" y="3694113"/>
          <p14:tracePt t="1489" x="7885113" y="3694113"/>
          <p14:tracePt t="1496" x="7740650" y="3694113"/>
          <p14:tracePt t="1505" x="7612063" y="3721100"/>
          <p14:tracePt t="1512" x="7485063" y="3721100"/>
          <p14:tracePt t="1519" x="7356475" y="3721100"/>
          <p14:tracePt t="1528" x="7256463" y="3730625"/>
          <p14:tracePt t="1535" x="7146925" y="3748088"/>
          <p14:tracePt t="1544" x="7073900" y="3748088"/>
          <p14:tracePt t="1551" x="7019925" y="3748088"/>
          <p14:tracePt t="1559" x="6973888" y="3748088"/>
          <p14:tracePt t="1567" x="6937375" y="3748088"/>
          <p14:tracePt t="1575" x="6910388" y="3748088"/>
          <p14:tracePt t="1583" x="6892925" y="3748088"/>
          <p14:tracePt t="1599" x="6883400" y="3748088"/>
          <p14:tracePt t="3928" x="6873875" y="3748088"/>
          <p14:tracePt t="4199" x="6873875" y="3738563"/>
          <p14:tracePt t="6440" x="6873875" y="3730625"/>
          <p14:tracePt t="6774" x="6873875" y="3684588"/>
          <p14:tracePt t="6782" x="6873875" y="3648075"/>
          <p14:tracePt t="6790" x="6864350" y="3602038"/>
          <p14:tracePt t="6798" x="6827838" y="3556000"/>
          <p14:tracePt t="6806" x="6791325" y="3492500"/>
          <p14:tracePt t="6814" x="6737350" y="3429000"/>
          <p14:tracePt t="6822" x="6664325" y="3328988"/>
          <p14:tracePt t="6830" x="6581775" y="3236913"/>
          <p14:tracePt t="6839" x="6518275" y="3192463"/>
          <p14:tracePt t="6846" x="6418263" y="3100388"/>
          <p14:tracePt t="6855" x="6299200" y="3027363"/>
          <p14:tracePt t="6862" x="6218238" y="2973388"/>
          <p14:tracePt t="6870" x="6099175" y="2900363"/>
          <p14:tracePt t="6878" x="5980113" y="2790825"/>
          <p14:tracePt t="6889" x="5889625" y="2727325"/>
          <p14:tracePt t="6894" x="5761038" y="2635250"/>
          <p14:tracePt t="6903" x="5624513" y="2525713"/>
          <p14:tracePt t="6910" x="5487988" y="2425700"/>
          <p14:tracePt t="6918" x="5368925" y="2335213"/>
          <p14:tracePt t="6927" x="5205413" y="2189163"/>
          <p14:tracePt t="6935" x="5049838" y="2097088"/>
          <p14:tracePt t="6943" x="4895850" y="1970088"/>
          <p14:tracePt t="6951" x="4776788" y="1878013"/>
          <p14:tracePt t="6959" x="4659313" y="1804988"/>
          <p14:tracePt t="6967" x="4521200" y="1714500"/>
          <p14:tracePt t="6975" x="4421188" y="1660525"/>
          <p14:tracePt t="6983" x="4303713" y="1587500"/>
          <p14:tracePt t="6991" x="4184650" y="1531938"/>
          <p14:tracePt t="6999" x="4111625" y="1504950"/>
          <p14:tracePt t="7008" x="4029075" y="1458913"/>
          <p14:tracePt t="7015" x="3965575" y="1441450"/>
          <p14:tracePt t="7024" x="3902075" y="1412875"/>
          <p14:tracePt t="7031" x="3875088" y="1404938"/>
          <p14:tracePt t="7040" x="3856038" y="1395413"/>
          <p14:tracePt t="7047" x="3846513" y="1395413"/>
          <p14:tracePt t="7055" x="3829050" y="1385888"/>
          <p14:tracePt t="7768" x="3792538" y="1385888"/>
          <p14:tracePt t="7775" x="3719513" y="1385888"/>
          <p14:tracePt t="7783" x="3629025" y="1385888"/>
          <p14:tracePt t="7791" x="3482975" y="1412875"/>
          <p14:tracePt t="7799" x="3244850" y="1449388"/>
          <p14:tracePt t="7808" x="2852738" y="1514475"/>
          <p14:tracePt t="7815" x="2324100" y="1568450"/>
          <p14:tracePt t="7825" x="1941513" y="1587500"/>
          <p14:tracePt t="7831" x="1531938" y="1587500"/>
          <p14:tracePt t="7840" x="1157288" y="1587500"/>
          <p14:tracePt t="7847" x="893763" y="1587500"/>
          <p14:tracePt t="7855" x="628650" y="1587500"/>
          <p14:tracePt t="7863" x="438150" y="1587500"/>
          <p14:tracePt t="7873" x="255588" y="1587500"/>
          <p14:tracePt t="7879" x="127000" y="1587500"/>
          <p14:tracePt t="7893" x="36513" y="1587500"/>
          <p14:tracePt t="8206" x="547688" y="984250"/>
          <p14:tracePt t="8215" x="920750" y="984250"/>
          <p14:tracePt t="8223" x="1249363" y="984250"/>
          <p14:tracePt t="8231" x="1549400" y="984250"/>
          <p14:tracePt t="8239" x="1814513" y="984250"/>
          <p14:tracePt t="8247" x="2078038" y="984250"/>
          <p14:tracePt t="8254" x="2243138" y="984250"/>
          <p14:tracePt t="8262" x="2389188" y="984250"/>
          <p14:tracePt t="8271" x="2533650" y="984250"/>
          <p14:tracePt t="8278" x="2643188" y="984250"/>
          <p14:tracePt t="8287" x="2735263" y="984250"/>
          <p14:tracePt t="8294" x="2825750" y="984250"/>
          <p14:tracePt t="8303" x="2898775" y="984250"/>
          <p14:tracePt t="8310" x="2971800" y="984250"/>
          <p14:tracePt t="8318" x="3044825" y="984250"/>
          <p14:tracePt t="8326" x="3100388" y="984250"/>
          <p14:tracePt t="8334" x="3163888" y="984250"/>
          <p14:tracePt t="8342" x="3236913" y="984250"/>
          <p14:tracePt t="8350" x="3327400" y="993775"/>
          <p14:tracePt t="8359" x="3427413" y="1020763"/>
          <p14:tracePt t="8367" x="3556000" y="1030288"/>
          <p14:tracePt t="8375" x="3665538" y="1049338"/>
          <p14:tracePt t="8383" x="3756025" y="1057275"/>
          <p14:tracePt t="8391" x="3829050" y="1057275"/>
          <p14:tracePt t="8399" x="3948113" y="1085850"/>
          <p14:tracePt t="8407" x="4002088" y="1103313"/>
          <p14:tracePt t="8415" x="4065588" y="1112838"/>
          <p14:tracePt t="8424" x="4102100" y="1112838"/>
          <p14:tracePt t="8431" x="4111625" y="1112838"/>
          <p14:tracePt t="8439" x="4121150" y="1112838"/>
          <p14:tracePt t="8504" x="4129088" y="1122363"/>
          <p14:tracePt t="8520" x="4129088" y="1130300"/>
          <p14:tracePt t="8527" x="4129088" y="1139825"/>
          <p14:tracePt t="8536" x="4129088" y="1149350"/>
          <p14:tracePt t="8544" x="4138613" y="1185863"/>
          <p14:tracePt t="8551" x="4138613" y="1203325"/>
          <p14:tracePt t="8559" x="4138613" y="1239838"/>
          <p14:tracePt t="8567" x="4138613" y="1268413"/>
          <p14:tracePt t="8575" x="4138613" y="1285875"/>
          <p14:tracePt t="8583" x="4138613" y="1331913"/>
          <p14:tracePt t="8591" x="4138613" y="1349375"/>
          <p14:tracePt t="8599" x="4138613" y="1376363"/>
          <p14:tracePt t="8607" x="4121150" y="1404938"/>
          <p14:tracePt t="8615" x="4102100" y="1412875"/>
          <p14:tracePt t="8624" x="4065588" y="1441450"/>
          <p14:tracePt t="8631" x="4057650" y="1441450"/>
          <p14:tracePt t="8639" x="4048125" y="1449388"/>
          <p14:tracePt t="8647" x="4029075" y="1449388"/>
          <p14:tracePt t="8655" x="4002088" y="1477963"/>
          <p14:tracePt t="8663" x="3992563" y="1477963"/>
          <p14:tracePt t="8672" x="3984625" y="1477963"/>
          <p14:tracePt t="8679" x="3965575" y="1477963"/>
          <p14:tracePt t="8688" x="3919538" y="1477963"/>
          <p14:tracePt t="8696" x="3883025" y="1477963"/>
          <p14:tracePt t="8706" x="3829050" y="1477963"/>
          <p14:tracePt t="8711" x="3775075" y="1477963"/>
          <p14:tracePt t="8721" x="3719513" y="1477963"/>
          <p14:tracePt t="8727" x="3673475" y="1477963"/>
          <p14:tracePt t="8735" x="3636963" y="1477963"/>
          <p14:tracePt t="8743" x="3563938" y="1477963"/>
          <p14:tracePt t="8751" x="3490913" y="1477963"/>
          <p14:tracePt t="8760" x="3419475" y="1477963"/>
          <p14:tracePt t="8767" x="3363913" y="1477963"/>
          <p14:tracePt t="8775" x="3300413" y="1477963"/>
          <p14:tracePt t="8783" x="3244850" y="1477963"/>
          <p14:tracePt t="8791" x="3200400" y="1468438"/>
          <p14:tracePt t="8799" x="3190875" y="1468438"/>
          <p14:tracePt t="8807" x="3163888" y="1468438"/>
          <p14:tracePt t="8815" x="3163888" y="1458913"/>
          <p14:tracePt t="8831" x="3154363" y="1458913"/>
          <p14:tracePt t="8840" x="3144838" y="1458913"/>
          <p14:tracePt t="8847" x="3136900" y="1449388"/>
          <p14:tracePt t="8856" x="3127375" y="1449388"/>
          <p14:tracePt t="8879" x="3108325" y="1441450"/>
          <p14:tracePt t="8892" x="3100388" y="1431925"/>
          <p14:tracePt t="9112" x="3090863" y="1431925"/>
          <p14:tracePt t="9127" x="3081338" y="1431925"/>
          <p14:tracePt t="9135" x="3063875" y="1431925"/>
          <p14:tracePt t="9151" x="3044825" y="1431925"/>
          <p14:tracePt t="9160" x="3027363" y="1431925"/>
          <p14:tracePt t="9167" x="2998788" y="1431925"/>
          <p14:tracePt t="9175" x="2981325" y="1431925"/>
          <p14:tracePt t="9183" x="2954338" y="1431925"/>
          <p14:tracePt t="9191" x="2925763" y="1431925"/>
          <p14:tracePt t="9199" x="2908300" y="1431925"/>
          <p14:tracePt t="9207" x="2889250" y="1431925"/>
          <p14:tracePt t="9223" x="2881313" y="1431925"/>
          <p14:tracePt t="9239" x="2862263" y="1431925"/>
          <p14:tracePt t="16376" x="2852738" y="1441450"/>
          <p14:tracePt t="16391" x="2852738" y="1458913"/>
          <p14:tracePt t="16400" x="2852738" y="1468438"/>
          <p14:tracePt t="16408" x="2852738" y="1477963"/>
          <p14:tracePt t="16423" x="2844800" y="1495425"/>
          <p14:tracePt t="16431" x="2835275" y="1495425"/>
          <p14:tracePt t="16440" x="2825750" y="1514475"/>
          <p14:tracePt t="16447" x="2825750" y="1522413"/>
          <p14:tracePt t="16455" x="2817813" y="1531938"/>
          <p14:tracePt t="16463" x="2798763" y="1541463"/>
          <p14:tracePt t="16471" x="2781300" y="1558925"/>
          <p14:tracePt t="16488" x="2762250" y="1568450"/>
          <p14:tracePt t="16495" x="2752725" y="1577975"/>
          <p14:tracePt t="16505" x="2744788" y="1587500"/>
          <p14:tracePt t="16512" x="2735263" y="1595438"/>
          <p14:tracePt t="16521" x="2725738" y="1604963"/>
          <p14:tracePt t="16527" x="2716213" y="1604963"/>
          <p14:tracePt t="16543" x="2716213" y="1614488"/>
          <p14:tracePt t="16552" x="2689225" y="1624013"/>
          <p14:tracePt t="16559" x="2679700" y="1631950"/>
          <p14:tracePt t="16568" x="2671763" y="1641475"/>
          <p14:tracePt t="16575" x="2662238" y="1651000"/>
          <p14:tracePt t="16583" x="2635250" y="1677988"/>
          <p14:tracePt t="16591" x="2625725" y="1687513"/>
          <p14:tracePt t="16599" x="2616200" y="1697038"/>
          <p14:tracePt t="16609" x="2606675" y="1697038"/>
          <p14:tracePt t="16615" x="2598738" y="1714500"/>
          <p14:tracePt t="16624" x="2589213" y="1724025"/>
          <p14:tracePt t="16641" x="2562225" y="1741488"/>
          <p14:tracePt t="16647" x="2552700" y="1751013"/>
          <p14:tracePt t="16655" x="2543175" y="1760538"/>
          <p14:tracePt t="16663" x="2533650" y="1768475"/>
          <p14:tracePt t="16671" x="2525713" y="1768475"/>
          <p14:tracePt t="16679" x="2516188" y="1778000"/>
          <p14:tracePt t="16704" x="2506663" y="1778000"/>
          <p14:tracePt t="16816" x="2498725" y="1787525"/>
          <p14:tracePt t="16831" x="2489200" y="1797050"/>
          <p14:tracePt t="16840" x="2479675" y="1804988"/>
          <p14:tracePt t="16855" x="2470150" y="1814513"/>
          <p14:tracePt t="16871" x="2452688" y="1824038"/>
          <p14:tracePt t="16892" x="2443163" y="1824038"/>
          <p14:tracePt t="16896" x="2433638" y="1833563"/>
          <p14:tracePt t="16905" x="2425700" y="1833563"/>
          <p14:tracePt t="16922" x="2416175" y="1841500"/>
          <p14:tracePt t="16943" x="2406650" y="1851025"/>
          <p14:tracePt t="17366" x="2397125" y="1860550"/>
          <p14:tracePt t="17880" x="2425700" y="1878013"/>
          <p14:tracePt t="17886" x="2433638" y="1878013"/>
          <p14:tracePt t="17894" x="2443163" y="1878013"/>
          <p14:tracePt t="17902" x="2470150" y="1887538"/>
          <p14:tracePt t="17910" x="2489200" y="1887538"/>
          <p14:tracePt t="17919" x="2516188" y="1887538"/>
          <p14:tracePt t="17927" x="2543175" y="1887538"/>
          <p14:tracePt t="17937" x="2570163" y="1887538"/>
          <p14:tracePt t="17943" x="2589213" y="1887538"/>
          <p14:tracePt t="17952" x="2635250" y="1887538"/>
          <p14:tracePt t="17959" x="2643188" y="1887538"/>
          <p14:tracePt t="17967" x="2662238" y="1887538"/>
          <p14:tracePt t="17975" x="2671763" y="1887538"/>
          <p14:tracePt t="18007" x="2679700" y="1887538"/>
          <p14:tracePt t="18015" x="2698750" y="1887538"/>
          <p14:tracePt t="18031" x="2708275" y="1887538"/>
          <p14:tracePt t="18039" x="2716213" y="1887538"/>
          <p14:tracePt t="18047" x="2725738" y="1887538"/>
          <p14:tracePt t="18063" x="2735263" y="1887538"/>
          <p14:tracePt t="18071" x="2744788" y="1887538"/>
          <p14:tracePt t="18079" x="2762250" y="1887538"/>
          <p14:tracePt t="18088" x="2789238" y="1887538"/>
          <p14:tracePt t="18095" x="2798763" y="1887538"/>
          <p14:tracePt t="18105" x="2825750" y="1887538"/>
          <p14:tracePt t="18111" x="2835275" y="1887538"/>
          <p14:tracePt t="18121" x="2844800" y="1887538"/>
          <p14:tracePt t="18127" x="2871788" y="1887538"/>
          <p14:tracePt t="18137" x="2881313" y="1887538"/>
          <p14:tracePt t="18143" x="2917825" y="1887538"/>
          <p14:tracePt t="18151" x="2944813" y="1887538"/>
          <p14:tracePt t="18159" x="2962275" y="1887538"/>
          <p14:tracePt t="18167" x="2981325" y="1887538"/>
          <p14:tracePt t="18175" x="3008313" y="1887538"/>
          <p14:tracePt t="18183" x="3027363" y="1887538"/>
          <p14:tracePt t="18191" x="3054350" y="1887538"/>
          <p14:tracePt t="18199" x="3071813" y="1878013"/>
          <p14:tracePt t="18207" x="3117850" y="1878013"/>
          <p14:tracePt t="18215" x="3127375" y="1878013"/>
          <p14:tracePt t="18223" x="3171825" y="1870075"/>
          <p14:tracePt t="18231" x="3227388" y="1870075"/>
          <p14:tracePt t="18239" x="3273425" y="1860550"/>
          <p14:tracePt t="18247" x="3327400" y="1860550"/>
          <p14:tracePt t="18256" x="3409950" y="1833563"/>
          <p14:tracePt t="18263" x="3446463" y="1833563"/>
          <p14:tracePt t="18272" x="3500438" y="1824038"/>
          <p14:tracePt t="18279" x="3563938" y="1824038"/>
          <p14:tracePt t="18286" x="3600450" y="1824038"/>
          <p14:tracePt t="18295" x="3646488" y="1824038"/>
          <p14:tracePt t="18303" x="3683000" y="1814513"/>
          <p14:tracePt t="18311" x="3729038" y="1814513"/>
          <p14:tracePt t="18320" x="3756025" y="1814513"/>
          <p14:tracePt t="18326" x="3775075" y="1814513"/>
          <p14:tracePt t="18336" x="3802063" y="1814513"/>
          <p14:tracePt t="18343" x="3819525" y="1814513"/>
          <p14:tracePt t="18359" x="3829050" y="1814513"/>
          <p14:tracePt t="18367" x="3846513" y="1814513"/>
          <p14:tracePt t="18375" x="3865563" y="1814513"/>
          <p14:tracePt t="18407" x="3865563" y="1824038"/>
          <p14:tracePt t="18423" x="3875088" y="1833563"/>
          <p14:tracePt t="18719" x="3892550" y="1833563"/>
          <p14:tracePt t="18728" x="3938588" y="1833563"/>
          <p14:tracePt t="18734" x="3956050" y="1833563"/>
          <p14:tracePt t="18742" x="3984625" y="1841500"/>
          <p14:tracePt t="18750" x="4011613" y="1841500"/>
          <p14:tracePt t="18758" x="4057650" y="1870075"/>
          <p14:tracePt t="18766" x="4065588" y="1870075"/>
          <p14:tracePt t="18774" x="4094163" y="1870075"/>
          <p14:tracePt t="18782" x="4102100" y="1870075"/>
          <p14:tracePt t="18790" x="4121150" y="1870075"/>
          <p14:tracePt t="18798" x="4129088" y="1870075"/>
          <p14:tracePt t="18807" x="4138613" y="1870075"/>
          <p14:tracePt t="18823" x="4148138" y="1870075"/>
          <p14:tracePt t="19040" x="4175125" y="1870075"/>
          <p14:tracePt t="19048" x="4184650" y="1870075"/>
          <p14:tracePt t="19055" x="4194175" y="1870075"/>
          <p14:tracePt t="19063" x="4202113" y="1870075"/>
          <p14:tracePt t="19072" x="4211638" y="1870075"/>
          <p14:tracePt t="19079" x="4221163" y="1870075"/>
          <p14:tracePt t="19089" x="4230688" y="1870075"/>
          <p14:tracePt t="19095" x="4248150" y="1870075"/>
          <p14:tracePt t="19104" x="4257675" y="1870075"/>
          <p14:tracePt t="19111" x="4267200" y="1870075"/>
          <p14:tracePt t="19122" x="4311650" y="1887538"/>
          <p14:tracePt t="19127" x="4321175" y="1887538"/>
          <p14:tracePt t="19137" x="4340225" y="1906588"/>
          <p14:tracePt t="19143" x="4357688" y="1914525"/>
          <p14:tracePt t="19159" x="4367213" y="1924050"/>
          <p14:tracePt t="19303" x="4376738" y="1924050"/>
          <p14:tracePt t="19311" x="4384675" y="1924050"/>
          <p14:tracePt t="19327" x="4394200" y="1924050"/>
          <p14:tracePt t="19343" x="4403725" y="1924050"/>
          <p14:tracePt t="21616" x="4384675" y="1924050"/>
          <p14:tracePt t="21624" x="4357688" y="1924050"/>
          <p14:tracePt t="21631" x="4330700" y="1924050"/>
          <p14:tracePt t="21639" x="4294188" y="1933575"/>
          <p14:tracePt t="21647" x="4238625" y="1933575"/>
          <p14:tracePt t="21656" x="4221163" y="1943100"/>
          <p14:tracePt t="21663" x="4194175" y="1943100"/>
          <p14:tracePt t="21671" x="4175125" y="1943100"/>
          <p14:tracePt t="21680" x="4157663" y="1943100"/>
          <p14:tracePt t="21687" x="4138613" y="1951038"/>
          <p14:tracePt t="21705" x="4129088" y="1951038"/>
          <p14:tracePt t="21928" x="4121150" y="1951038"/>
          <p14:tracePt t="21937" x="4102100" y="1960563"/>
          <p14:tracePt t="21952" x="4065588" y="1960563"/>
          <p14:tracePt t="21958" x="4048125" y="1960563"/>
          <p14:tracePt t="21966" x="4038600" y="1960563"/>
          <p14:tracePt t="21974" x="3992563" y="1979613"/>
          <p14:tracePt t="21982" x="3965575" y="1979613"/>
          <p14:tracePt t="21990" x="3948113" y="1987550"/>
          <p14:tracePt t="21998" x="3902075" y="1987550"/>
          <p14:tracePt t="22006" x="3875088" y="1987550"/>
          <p14:tracePt t="22014" x="3846513" y="2006600"/>
          <p14:tracePt t="22022" x="3829050" y="2006600"/>
          <p14:tracePt t="22030" x="3810000" y="2006600"/>
          <p14:tracePt t="22038" x="3802063" y="2006600"/>
          <p14:tracePt t="22047" x="3775075" y="2016125"/>
          <p14:tracePt t="22055" x="3756025" y="2016125"/>
          <p14:tracePt t="22063" x="3729038" y="2024063"/>
          <p14:tracePt t="22072" x="3719513" y="2024063"/>
          <p14:tracePt t="22079" x="3692525" y="2024063"/>
          <p14:tracePt t="22087" x="3683000" y="2024063"/>
          <p14:tracePt t="22095" x="3673475" y="2033588"/>
          <p14:tracePt t="22111" x="3656013" y="2033588"/>
          <p14:tracePt t="22120" x="3636963" y="2052638"/>
          <p14:tracePt t="22151" x="3629025" y="2052638"/>
          <p14:tracePt t="22159" x="3609975" y="2052638"/>
          <p14:tracePt t="22175" x="3592513" y="2052638"/>
          <p14:tracePt t="22183" x="3582988" y="2060575"/>
          <p14:tracePt t="22191" x="3563938" y="2060575"/>
          <p14:tracePt t="22199" x="3556000" y="2070100"/>
          <p14:tracePt t="22215" x="3546475" y="2070100"/>
          <p14:tracePt t="22231" x="3527425" y="2070100"/>
          <p14:tracePt t="22239" x="3509963" y="2070100"/>
          <p14:tracePt t="22247" x="3500438" y="2070100"/>
          <p14:tracePt t="22255" x="3482975" y="2070100"/>
          <p14:tracePt t="22263" x="3463925" y="2097088"/>
          <p14:tracePt t="22279" x="3436938" y="2097088"/>
          <p14:tracePt t="22287" x="3427413" y="2097088"/>
          <p14:tracePt t="22295" x="3419475" y="2097088"/>
          <p14:tracePt t="22304" x="3409950" y="2097088"/>
          <p14:tracePt t="22311" x="3400425" y="2097088"/>
          <p14:tracePt t="22320" x="3390900" y="2097088"/>
          <p14:tracePt t="22327" x="3382963" y="2097088"/>
          <p14:tracePt t="22343" x="3373438" y="2097088"/>
          <p14:tracePt t="22351" x="3363913" y="2106613"/>
          <p14:tracePt t="22359" x="3354388" y="2106613"/>
          <p14:tracePt t="22383" x="3346450" y="2106613"/>
          <p14:tracePt t="22390" x="3336925" y="2116138"/>
          <p14:tracePt t="22398" x="3317875" y="2116138"/>
          <p14:tracePt t="22406" x="3300413" y="2133600"/>
          <p14:tracePt t="22430" x="3290888" y="2133600"/>
          <p14:tracePt t="22438" x="3281363" y="2133600"/>
          <p14:tracePt t="22447" x="3273425" y="2133600"/>
          <p14:tracePt t="22454" x="3263900" y="2143125"/>
          <p14:tracePt t="22504" x="3254375" y="2143125"/>
          <p14:tracePt t="22527" x="3236913" y="2143125"/>
          <p14:tracePt t="22552" x="3227388" y="2152650"/>
          <p14:tracePt t="22559" x="3217863" y="2152650"/>
          <p14:tracePt t="22575" x="3190875" y="2160588"/>
          <p14:tracePt t="22583" x="3181350" y="2160588"/>
          <p14:tracePt t="22599" x="3163888" y="2170113"/>
          <p14:tracePt t="22607" x="3154363" y="2179638"/>
          <p14:tracePt t="22615" x="3144838" y="2179638"/>
          <p14:tracePt t="22623" x="3136900" y="2179638"/>
          <p14:tracePt t="22631" x="3127375" y="2179638"/>
          <p14:tracePt t="22639" x="3108325" y="2179638"/>
          <p14:tracePt t="22647" x="3100388" y="2179638"/>
          <p14:tracePt t="22655" x="3090863" y="2179638"/>
          <p14:tracePt t="22663" x="3071813" y="2189163"/>
          <p14:tracePt t="22672" x="3063875" y="2189163"/>
          <p14:tracePt t="22679" x="3044825" y="2189163"/>
          <p14:tracePt t="22687" x="3017838" y="2189163"/>
          <p14:tracePt t="22695" x="2998788" y="2197100"/>
          <p14:tracePt t="22704" x="2981325" y="2197100"/>
          <p14:tracePt t="22711" x="2954338" y="2197100"/>
          <p14:tracePt t="22721" x="2908300" y="2206625"/>
          <p14:tracePt t="22727" x="2881313" y="2206625"/>
          <p14:tracePt t="22738" x="2852738" y="2206625"/>
          <p14:tracePt t="22743" x="2825750" y="2206625"/>
          <p14:tracePt t="22753" x="2808288" y="2206625"/>
          <p14:tracePt t="22759" x="2771775" y="2206625"/>
          <p14:tracePt t="22775" x="2744788" y="2225675"/>
          <p14:tracePt t="22783" x="2725738" y="2225675"/>
          <p14:tracePt t="22791" x="2679700" y="2225675"/>
          <p14:tracePt t="22799" x="2662238" y="2233613"/>
          <p14:tracePt t="22807" x="2635250" y="2233613"/>
          <p14:tracePt t="22815" x="2606675" y="2233613"/>
          <p14:tracePt t="22823" x="2589213" y="2233613"/>
          <p14:tracePt t="22831" x="2570163" y="2233613"/>
          <p14:tracePt t="22839" x="2552700" y="2233613"/>
          <p14:tracePt t="22847" x="2543175" y="2233613"/>
          <p14:tracePt t="22855" x="2533650" y="2233613"/>
          <p14:tracePt t="22863" x="2525713" y="2233613"/>
          <p14:tracePt t="22871" x="2516188" y="2233613"/>
          <p14:tracePt t="22891" x="2506663" y="2233613"/>
          <p14:tracePt t="22943" x="2498725" y="2233613"/>
          <p14:tracePt t="22951" x="2489200" y="2233613"/>
          <p14:tracePt t="22967" x="2470150" y="2233613"/>
          <p14:tracePt t="22975" x="2462213" y="2233613"/>
          <p14:tracePt t="22991" x="2452688" y="2233613"/>
          <p14:tracePt t="22999" x="2425700" y="2233613"/>
          <p14:tracePt t="23007" x="2406650" y="2233613"/>
          <p14:tracePt t="23015" x="2389188" y="2233613"/>
          <p14:tracePt t="23023" x="2379663" y="2233613"/>
          <p14:tracePt t="23031" x="2370138" y="2233613"/>
          <p14:tracePt t="23039" x="2360613" y="2233613"/>
          <p14:tracePt t="23047" x="2352675" y="2233613"/>
          <p14:tracePt t="23063" x="2343150" y="2233613"/>
          <p14:tracePt t="23072" x="2333625" y="2233613"/>
          <p14:tracePt t="23087" x="2324100" y="2233613"/>
          <p14:tracePt t="23120" x="2306638" y="2233613"/>
          <p14:tracePt t="23127" x="2297113" y="2233613"/>
          <p14:tracePt t="23153" x="2287588" y="2243138"/>
          <p14:tracePt t="23319" x="2260600" y="2252663"/>
          <p14:tracePt t="23328" x="2233613" y="2279650"/>
          <p14:tracePt t="23337" x="2214563" y="2289175"/>
          <p14:tracePt t="23343" x="2187575" y="2298700"/>
          <p14:tracePt t="23354" x="2151063" y="2325688"/>
          <p14:tracePt t="23360" x="2133600" y="2343150"/>
          <p14:tracePt t="23370" x="2114550" y="2352675"/>
          <p14:tracePt t="23375" x="2097088" y="2371725"/>
          <p14:tracePt t="23383" x="2078038" y="2389188"/>
          <p14:tracePt t="23391" x="2060575" y="2408238"/>
          <p14:tracePt t="23400" x="2051050" y="2416175"/>
          <p14:tracePt t="23407" x="2041525" y="2425700"/>
          <p14:tracePt t="23415" x="2033588" y="2435225"/>
          <p14:tracePt t="23423" x="2024063" y="2435225"/>
          <p14:tracePt t="23431" x="2014538" y="2444750"/>
          <p14:tracePt t="24607" x="2024063" y="2444750"/>
          <p14:tracePt t="24615" x="2051050" y="2444750"/>
          <p14:tracePt t="24622" x="2097088" y="2444750"/>
          <p14:tracePt t="24630" x="2106613" y="2444750"/>
          <p14:tracePt t="24638" x="2151063" y="2444750"/>
          <p14:tracePt t="24646" x="2170113" y="2444750"/>
          <p14:tracePt t="24654" x="2187575" y="2444750"/>
          <p14:tracePt t="24662" x="2197100" y="2444750"/>
          <p14:tracePt t="24678" x="2214563" y="2425700"/>
          <p14:tracePt t="24703" x="2233613" y="2425700"/>
          <p14:tracePt t="24727" x="2243138" y="2425700"/>
          <p14:tracePt t="24743" x="2251075" y="2425700"/>
          <p14:tracePt t="24759" x="2279650" y="2416175"/>
          <p14:tracePt t="24951" x="2297113" y="2408238"/>
          <p14:tracePt t="24968" x="2316163" y="2408238"/>
          <p14:tracePt t="24975" x="2324100" y="2398713"/>
          <p14:tracePt t="24999" x="2333625" y="2398713"/>
          <p14:tracePt t="25031" x="2343150" y="2398713"/>
          <p14:tracePt t="25526" x="2370138" y="2389188"/>
          <p14:tracePt t="25534" x="2370138" y="2379663"/>
          <p14:tracePt t="25542" x="2397125" y="2379663"/>
          <p14:tracePt t="25551" x="2416175" y="2379663"/>
          <p14:tracePt t="25559" x="2443163" y="2379663"/>
          <p14:tracePt t="25568" x="2462213" y="2379663"/>
          <p14:tracePt t="25575" x="2479675" y="2379663"/>
          <p14:tracePt t="25584" x="2498725" y="2379663"/>
          <p14:tracePt t="25591" x="2516188" y="2379663"/>
          <p14:tracePt t="25599" x="2543175" y="2379663"/>
          <p14:tracePt t="25607" x="2552700" y="2379663"/>
          <p14:tracePt t="25615" x="2562225" y="2379663"/>
          <p14:tracePt t="25623" x="2579688" y="2379663"/>
          <p14:tracePt t="25639" x="2589213" y="2379663"/>
          <p14:tracePt t="25679" x="2598738" y="2379663"/>
          <p14:tracePt t="25687" x="2616200" y="2379663"/>
          <p14:tracePt t="25703" x="2625725" y="2379663"/>
          <p14:tracePt t="25719" x="2635250" y="2379663"/>
          <p14:tracePt t="25910" x="2643188" y="2379663"/>
          <p14:tracePt t="25918" x="2662238" y="2371725"/>
          <p14:tracePt t="25926" x="2679700" y="2371725"/>
          <p14:tracePt t="25934" x="2716213" y="2362200"/>
          <p14:tracePt t="25942" x="2735263" y="2362200"/>
          <p14:tracePt t="25949" x="2781300" y="2352675"/>
          <p14:tracePt t="25958" x="2835275" y="2352675"/>
          <p14:tracePt t="25966" x="2889250" y="2352675"/>
          <p14:tracePt t="25974" x="2981325" y="2352675"/>
          <p14:tracePt t="25983" x="3071813" y="2352675"/>
          <p14:tracePt t="25991" x="3127375" y="2352675"/>
          <p14:tracePt t="25999" x="3190875" y="2352675"/>
          <p14:tracePt t="26010" x="3244850" y="2352675"/>
          <p14:tracePt t="26013" x="3281363" y="2352675"/>
          <p14:tracePt t="26022" x="3336925" y="2352675"/>
          <p14:tracePt t="26030" x="3363913" y="2352675"/>
          <p14:tracePt t="26038" x="3409950" y="2352675"/>
          <p14:tracePt t="26046" x="3446463" y="2352675"/>
          <p14:tracePt t="26054" x="3463925" y="2352675"/>
          <p14:tracePt t="26061" x="3519488" y="2352675"/>
          <p14:tracePt t="26070" x="3563938" y="2352675"/>
          <p14:tracePt t="26078" x="3600450" y="2352675"/>
          <p14:tracePt t="26086" x="3646488" y="2352675"/>
          <p14:tracePt t="26094" x="3665538" y="2352675"/>
          <p14:tracePt t="26102" x="3692525" y="2352675"/>
          <p14:tracePt t="26110" x="3702050" y="2352675"/>
          <p14:tracePt t="26118" x="3709988" y="2352675"/>
          <p14:tracePt t="26135" x="3738563" y="2343150"/>
          <p14:tracePt t="26142" x="3746500" y="2335213"/>
          <p14:tracePt t="26150" x="3756025" y="2335213"/>
          <p14:tracePt t="26158" x="3783013" y="2325688"/>
          <p14:tracePt t="26168" x="3792538" y="2325688"/>
          <p14:tracePt t="26174" x="3810000" y="2316163"/>
          <p14:tracePt t="26182" x="3819525" y="2316163"/>
          <p14:tracePt t="26198" x="3819525" y="2306638"/>
          <p14:tracePt t="26206" x="3829050" y="2306638"/>
          <p14:tracePt t="26214" x="3846513" y="2289175"/>
          <p14:tracePt t="26222" x="3856038" y="2289175"/>
          <p14:tracePt t="26230" x="3865563" y="2289175"/>
          <p14:tracePt t="26238" x="3875088" y="2279650"/>
          <p14:tracePt t="26246" x="3883025" y="2279650"/>
          <p14:tracePt t="26312" x="3892550" y="2279650"/>
          <p14:tracePt t="26320" x="3902075" y="2279650"/>
          <p14:tracePt t="26336" x="3911600" y="2279650"/>
          <p14:tracePt t="26655" x="3919538" y="2279650"/>
          <p14:tracePt t="26664" x="3948113" y="2279650"/>
          <p14:tracePt t="26671" x="4021138" y="2298700"/>
          <p14:tracePt t="26680" x="4075113" y="2306638"/>
          <p14:tracePt t="26687" x="4157663" y="2316163"/>
          <p14:tracePt t="26696" x="4284663" y="2335213"/>
          <p14:tracePt t="26704" x="4357688" y="2343150"/>
          <p14:tracePt t="26711" x="4484688" y="2362200"/>
          <p14:tracePt t="26720" x="4549775" y="2362200"/>
          <p14:tracePt t="26728" x="4603750" y="2371725"/>
          <p14:tracePt t="26737" x="4659313" y="2371725"/>
          <p14:tracePt t="26743" x="4703763" y="2371725"/>
          <p14:tracePt t="26754" x="4722813" y="2371725"/>
          <p14:tracePt t="26759" x="4740275" y="2371725"/>
          <p14:tracePt t="26855" x="4749800" y="2371725"/>
          <p14:tracePt t="26863" x="4759325" y="2371725"/>
          <p14:tracePt t="26871" x="4786313" y="2379663"/>
          <p14:tracePt t="26887" x="4795838" y="2379663"/>
          <p14:tracePt t="26896" x="4813300" y="2398713"/>
          <p14:tracePt t="26907" x="4822825" y="2398713"/>
          <p14:tracePt t="26912" x="4840288" y="2398713"/>
          <p14:tracePt t="26920" x="4868863" y="2408238"/>
          <p14:tracePt t="26927" x="4876800" y="2408238"/>
          <p14:tracePt t="26938" x="4886325" y="2408238"/>
          <p14:tracePt t="26943" x="4932363" y="2408238"/>
          <p14:tracePt t="26952" x="4978400" y="2416175"/>
          <p14:tracePt t="26959" x="5014913" y="2416175"/>
          <p14:tracePt t="26967" x="5068888" y="2416175"/>
          <p14:tracePt t="26975" x="5095875" y="2416175"/>
          <p14:tracePt t="26983" x="5151438" y="2416175"/>
          <p14:tracePt t="26991" x="5205413" y="2416175"/>
          <p14:tracePt t="26999" x="5251450" y="2416175"/>
          <p14:tracePt t="27007" x="5287963" y="2416175"/>
          <p14:tracePt t="27015" x="5334000" y="2416175"/>
          <p14:tracePt t="27023" x="5351463" y="2416175"/>
          <p14:tracePt t="27031" x="5378450" y="2416175"/>
          <p14:tracePt t="27039" x="5397500" y="2416175"/>
          <p14:tracePt t="27047" x="5405438" y="2416175"/>
          <p14:tracePt t="27055" x="5424488" y="2416175"/>
          <p14:tracePt t="27062" x="5434013" y="2416175"/>
          <p14:tracePt t="27070" x="5451475" y="2416175"/>
          <p14:tracePt t="27078" x="5470525" y="2416175"/>
          <p14:tracePt t="27086" x="5487988" y="2416175"/>
          <p14:tracePt t="27094" x="5534025" y="2416175"/>
          <p14:tracePt t="27102" x="5561013" y="2416175"/>
          <p14:tracePt t="27110" x="5580063" y="2416175"/>
          <p14:tracePt t="27119" x="5607050" y="2416175"/>
          <p14:tracePt t="27127" x="5624513" y="2416175"/>
          <p14:tracePt t="27137" x="5653088" y="2416175"/>
          <p14:tracePt t="27143" x="5661025" y="2416175"/>
          <p14:tracePt t="27154" x="5697538" y="2416175"/>
          <p14:tracePt t="27159" x="5716588" y="2416175"/>
          <p14:tracePt t="27167" x="5724525" y="2416175"/>
          <p14:tracePt t="27175" x="5743575" y="2416175"/>
          <p14:tracePt t="27199" x="5753100" y="2416175"/>
          <p14:tracePt t="31008" x="5734050" y="2416175"/>
          <p14:tracePt t="31019" x="5680075" y="2416175"/>
          <p14:tracePt t="31027" x="5624513" y="2416175"/>
          <p14:tracePt t="31033" x="5551488" y="2416175"/>
          <p14:tracePt t="31039" x="5424488" y="2416175"/>
          <p14:tracePt t="31046" x="5297488" y="2416175"/>
          <p14:tracePt t="31054" x="5151438" y="2416175"/>
          <p14:tracePt t="31062" x="5005388" y="2416175"/>
          <p14:tracePt t="31070" x="4840288" y="2416175"/>
          <p14:tracePt t="31078" x="4676775" y="2416175"/>
          <p14:tracePt t="31086" x="4521200" y="2416175"/>
          <p14:tracePt t="31094" x="4357688" y="2416175"/>
          <p14:tracePt t="31102" x="4230688" y="2416175"/>
          <p14:tracePt t="31110" x="4121150" y="2416175"/>
          <p14:tracePt t="31118" x="4011613" y="2416175"/>
          <p14:tracePt t="31126" x="3929063" y="2398713"/>
          <p14:tracePt t="31135" x="3865563" y="2389188"/>
          <p14:tracePt t="31142" x="3829050" y="2379663"/>
          <p14:tracePt t="31151" x="3802063" y="2379663"/>
          <p14:tracePt t="31158" x="3765550" y="2379663"/>
          <p14:tracePt t="31168" x="3729038" y="2379663"/>
          <p14:tracePt t="31174" x="3702050" y="2371725"/>
          <p14:tracePt t="31183" x="3656013" y="2371725"/>
          <p14:tracePt t="31190" x="3609975" y="2343150"/>
          <p14:tracePt t="31198" x="3573463" y="2343150"/>
          <p14:tracePt t="31206" x="3527425" y="2343150"/>
          <p14:tracePt t="31214" x="3500438" y="2335213"/>
          <p14:tracePt t="31222" x="3463925" y="2325688"/>
          <p14:tracePt t="31230" x="3455988" y="2325688"/>
          <p14:tracePt t="31238" x="3427413" y="2316163"/>
          <p14:tracePt t="31246" x="3419475" y="2316163"/>
          <p14:tracePt t="31262" x="3400425" y="2306638"/>
          <p14:tracePt t="31359" x="3390900" y="2298700"/>
          <p14:tracePt t="31369" x="3382963" y="2298700"/>
          <p14:tracePt t="31376" x="3373438" y="2298700"/>
          <p14:tracePt t="31385" x="3354388" y="2289175"/>
          <p14:tracePt t="31391" x="3317875" y="2270125"/>
          <p14:tracePt t="31399" x="3273425" y="2252663"/>
          <p14:tracePt t="31407" x="3217863" y="2243138"/>
          <p14:tracePt t="31415" x="3171825" y="2216150"/>
          <p14:tracePt t="31423" x="3108325" y="2197100"/>
          <p14:tracePt t="31431" x="3054350" y="2179638"/>
          <p14:tracePt t="31439" x="2990850" y="2160588"/>
          <p14:tracePt t="31447" x="2852738" y="2116138"/>
          <p14:tracePt t="31455" x="2762250" y="2097088"/>
          <p14:tracePt t="31463" x="2708275" y="2089150"/>
          <p14:tracePt t="31470" x="2533650" y="2016125"/>
          <p14:tracePt t="31479" x="2416175" y="1970088"/>
          <p14:tracePt t="31488" x="2324100" y="1943100"/>
          <p14:tracePt t="31495" x="2224088" y="1887538"/>
          <p14:tracePt t="31504" x="2160588" y="1841500"/>
          <p14:tracePt t="31511" x="2114550" y="1804988"/>
          <p14:tracePt t="31519" x="2051050" y="1768475"/>
          <p14:tracePt t="31527" x="2014538" y="1751013"/>
          <p14:tracePt t="31535" x="1987550" y="1724025"/>
          <p14:tracePt t="31543" x="1941513" y="1668463"/>
          <p14:tracePt t="31552" x="1914525" y="1651000"/>
          <p14:tracePt t="31559" x="1895475" y="1631950"/>
          <p14:tracePt t="31568" x="1887538" y="1614488"/>
          <p14:tracePt t="31575" x="1868488" y="1577975"/>
          <p14:tracePt t="31583" x="1860550" y="1577975"/>
          <p14:tracePt t="31591" x="1851025" y="1550988"/>
          <p14:tracePt t="31599" x="1851025" y="1541463"/>
          <p14:tracePt t="31607" x="1851025" y="1531938"/>
          <p14:tracePt t="31615" x="1851025" y="1522413"/>
          <p14:tracePt t="31655" x="1851025" y="1514475"/>
          <p14:tracePt t="31671" x="1851025" y="1495425"/>
          <p14:tracePt t="31695" x="1851025" y="1485900"/>
          <p14:tracePt t="31703" x="1851025" y="1477963"/>
          <p14:tracePt t="31720" x="1851025" y="1458913"/>
          <p14:tracePt t="31727" x="1851025" y="1449388"/>
          <p14:tracePt t="31736" x="1851025" y="1441450"/>
          <p14:tracePt t="31840" x="1851025" y="1431925"/>
          <p14:tracePt t="31847" x="1860550" y="1431925"/>
          <p14:tracePt t="31855" x="1878013" y="1431925"/>
          <p14:tracePt t="31863" x="1905000" y="1431925"/>
          <p14:tracePt t="31872" x="1924050" y="1431925"/>
          <p14:tracePt t="31879" x="1960563" y="1431925"/>
          <p14:tracePt t="31888" x="2051050" y="1458913"/>
          <p14:tracePt t="31907" x="2214563" y="1468438"/>
          <p14:tracePt t="31911" x="2352675" y="1485900"/>
          <p14:tracePt t="31919" x="2498725" y="1495425"/>
          <p14:tracePt t="31926" x="2625725" y="1531938"/>
          <p14:tracePt t="31934" x="2771775" y="1541463"/>
          <p14:tracePt t="31942" x="2917825" y="1541463"/>
          <p14:tracePt t="31950" x="3044825" y="1541463"/>
          <p14:tracePt t="31958" x="3154363" y="1541463"/>
          <p14:tracePt t="31966" x="3263900" y="1541463"/>
          <p14:tracePt t="31974" x="3290888" y="1541463"/>
          <p14:tracePt t="31982" x="3317875" y="1541463"/>
          <p14:tracePt t="31990" x="3327400" y="1541463"/>
          <p14:tracePt t="32006" x="3336925" y="1541463"/>
          <p14:tracePt t="32351" x="3317875" y="1541463"/>
          <p14:tracePt t="32368" x="3300413" y="1541463"/>
          <p14:tracePt t="32375" x="3290888" y="1550988"/>
          <p14:tracePt t="32384" x="3281363" y="1550988"/>
          <p14:tracePt t="32391" x="3263900" y="1558925"/>
          <p14:tracePt t="32400" x="3236913" y="1577975"/>
          <p14:tracePt t="32407" x="3227388" y="1577975"/>
          <p14:tracePt t="32415" x="3190875" y="1595438"/>
          <p14:tracePt t="32423" x="3163888" y="1614488"/>
          <p14:tracePt t="32431" x="3117850" y="1631950"/>
          <p14:tracePt t="32439" x="3071813" y="1651000"/>
          <p14:tracePt t="32447" x="2990850" y="1697038"/>
          <p14:tracePt t="32457" x="2944813" y="1704975"/>
          <p14:tracePt t="32463" x="2889250" y="1731963"/>
          <p14:tracePt t="32473" x="2825750" y="1768475"/>
          <p14:tracePt t="32479" x="2744788" y="1797050"/>
          <p14:tracePt t="32488" x="2679700" y="1824038"/>
          <p14:tracePt t="32495" x="2635250" y="1841500"/>
          <p14:tracePt t="32504" x="2570163" y="1878013"/>
          <p14:tracePt t="32511" x="2525713" y="1906588"/>
          <p14:tracePt t="32520" x="2506663" y="1914525"/>
          <p14:tracePt t="32527" x="2489200" y="1914525"/>
          <p14:tracePt t="32537" x="2462213" y="1933575"/>
          <p14:tracePt t="32543" x="2443163" y="1943100"/>
          <p14:tracePt t="32553" x="2425700" y="1951038"/>
          <p14:tracePt t="32569" x="2406650" y="1960563"/>
          <p14:tracePt t="32575" x="2389188" y="1970088"/>
          <p14:tracePt t="32584" x="2379663" y="1979613"/>
          <p14:tracePt t="32591" x="2370138" y="1987550"/>
          <p14:tracePt t="32600" x="2360613" y="1987550"/>
          <p14:tracePt t="32607" x="2352675" y="1997075"/>
          <p14:tracePt t="32623" x="2343150" y="1997075"/>
          <p14:tracePt t="33182" x="2333625" y="2006600"/>
          <p14:tracePt t="33215" x="2333625" y="2016125"/>
          <p14:tracePt t="33223" x="2324100" y="2033588"/>
          <p14:tracePt t="33247" x="2316163" y="2052638"/>
          <p14:tracePt t="33255" x="2306638" y="2060575"/>
          <p14:tracePt t="33279" x="2306638" y="2079625"/>
          <p14:tracePt t="33287" x="2306638" y="2097088"/>
          <p14:tracePt t="33295" x="2297113" y="2106613"/>
          <p14:tracePt t="33303" x="2287588" y="2125663"/>
          <p14:tracePt t="33311" x="2287588" y="2143125"/>
          <p14:tracePt t="33320" x="2270125" y="2179638"/>
          <p14:tracePt t="33327" x="2260600" y="2206625"/>
          <p14:tracePt t="33337" x="2233613" y="2262188"/>
          <p14:tracePt t="33343" x="2214563" y="2298700"/>
          <p14:tracePt t="33353" x="2206625" y="2316163"/>
          <p14:tracePt t="33359" x="2197100" y="2352675"/>
          <p14:tracePt t="33370" x="2170113" y="2389188"/>
          <p14:tracePt t="33375" x="2143125" y="2435225"/>
          <p14:tracePt t="33386" x="2124075" y="2462213"/>
          <p14:tracePt t="33391" x="2087563" y="2481263"/>
          <p14:tracePt t="33398" x="2078038" y="2517775"/>
          <p14:tracePt t="33407" x="2060575" y="2535238"/>
          <p14:tracePt t="33415" x="2051050" y="2562225"/>
          <p14:tracePt t="33423" x="2051050" y="2571750"/>
          <p14:tracePt t="33431" x="2041525" y="2598738"/>
          <p14:tracePt t="33439" x="2041525" y="2608263"/>
          <p14:tracePt t="33447" x="2041525" y="2617788"/>
          <p14:tracePt t="33463" x="2041525" y="2635250"/>
          <p14:tracePt t="33470" x="2041525" y="2644775"/>
          <p14:tracePt t="33487" x="2033588" y="2654300"/>
          <p14:tracePt t="33535" x="2033588" y="2662238"/>
          <p14:tracePt t="33559" x="2033588" y="2681288"/>
          <p14:tracePt t="33615" x="2033588" y="2690813"/>
          <p14:tracePt t="33623" x="2041525" y="2690813"/>
          <p14:tracePt t="33631" x="2051050" y="2690813"/>
          <p14:tracePt t="33655" x="2060575" y="2690813"/>
          <p14:tracePt t="34616" x="2087563" y="2717800"/>
          <p14:tracePt t="34631" x="2097088" y="2735263"/>
          <p14:tracePt t="34640" x="2097088" y="2744788"/>
          <p14:tracePt t="34647" x="2106613" y="2781300"/>
          <p14:tracePt t="34655" x="2114550" y="2817813"/>
          <p14:tracePt t="34664" x="2114550" y="2827338"/>
          <p14:tracePt t="34671" x="2143125" y="2873375"/>
          <p14:tracePt t="34679" x="2151063" y="2881313"/>
          <p14:tracePt t="34688" x="2151063" y="2890838"/>
          <p14:tracePt t="34695" x="2160588" y="2909888"/>
          <p14:tracePt t="34702" x="2170113" y="2936875"/>
          <p14:tracePt t="34719" x="2187575" y="2954338"/>
          <p14:tracePt t="34727" x="2197100" y="2963863"/>
          <p14:tracePt t="34775" x="2197100" y="2973388"/>
          <p14:tracePt t="34783" x="2197100" y="2982913"/>
          <p14:tracePt t="34799" x="2197100" y="3000375"/>
          <p14:tracePt t="34815" x="2197100" y="3009900"/>
          <p14:tracePt t="34823" x="2197100" y="3017838"/>
          <p14:tracePt t="34831" x="2206625" y="3036888"/>
          <p14:tracePt t="34847" x="2214563" y="3046413"/>
          <p14:tracePt t="34855" x="2224088" y="3054350"/>
          <p14:tracePt t="35583" x="2224088" y="3063875"/>
          <p14:tracePt t="35591" x="2224088" y="3090863"/>
          <p14:tracePt t="35600" x="2224088" y="3100388"/>
          <p14:tracePt t="35607" x="2233613" y="3136900"/>
          <p14:tracePt t="35614" x="2233613" y="3155950"/>
          <p14:tracePt t="35622" x="2233613" y="3173413"/>
          <p14:tracePt t="35630" x="2243138" y="3192463"/>
          <p14:tracePt t="35638" x="2243138" y="3219450"/>
          <p14:tracePt t="35646" x="2251075" y="3228975"/>
          <p14:tracePt t="35654" x="2270125" y="3255963"/>
          <p14:tracePt t="35662" x="2279650" y="3265488"/>
          <p14:tracePt t="35671" x="2287588" y="3273425"/>
          <p14:tracePt t="35679" x="2287588" y="3282950"/>
          <p14:tracePt t="35687" x="2297113" y="3302000"/>
          <p14:tracePt t="35695" x="2297113" y="3309938"/>
          <p14:tracePt t="35704" x="2316163" y="3328988"/>
          <p14:tracePt t="35727" x="2316163" y="3346450"/>
          <p14:tracePt t="35735" x="2316163" y="3355975"/>
          <p14:tracePt t="35743" x="2316163" y="3365500"/>
          <p14:tracePt t="35759" x="2316163" y="3382963"/>
          <p14:tracePt t="35775" x="2324100" y="3402013"/>
          <p14:tracePt t="35912" x="2324100" y="3438525"/>
          <p14:tracePt t="35927" x="2324100" y="3446463"/>
          <p14:tracePt t="35943" x="2324100" y="3455988"/>
          <p14:tracePt t="35959" x="2324100" y="3475038"/>
          <p14:tracePt t="35975" x="2324100" y="3482975"/>
          <p14:tracePt t="37182" x="2333625" y="3492500"/>
          <p14:tracePt t="37190" x="2343150" y="3511550"/>
          <p14:tracePt t="37206" x="2352675" y="3529013"/>
          <p14:tracePt t="37231" x="2360613" y="3538538"/>
          <p14:tracePt t="37271" x="2360613" y="3556000"/>
          <p14:tracePt t="37335" x="2360613" y="3565525"/>
          <p14:tracePt t="38016" x="2360613" y="3575050"/>
          <p14:tracePt t="38031" x="2370138" y="3592513"/>
          <p14:tracePt t="38072" x="2379663" y="3592513"/>
          <p14:tracePt t="38079" x="2379663" y="3602038"/>
          <p14:tracePt t="38087" x="2379663" y="3611563"/>
          <p14:tracePt t="38103" x="2379663" y="3621088"/>
          <p14:tracePt t="38111" x="2379663" y="3638550"/>
          <p14:tracePt t="38119" x="2379663" y="3648075"/>
          <p14:tracePt t="38135" x="2397125" y="3665538"/>
          <p14:tracePt t="38143" x="2397125" y="3684588"/>
          <p14:tracePt t="38151" x="2397125" y="3694113"/>
          <p14:tracePt t="38159" x="2397125" y="3702050"/>
          <p14:tracePt t="38168" x="2397125" y="3721100"/>
          <p14:tracePt t="38175" x="2397125" y="3738563"/>
          <p14:tracePt t="38182" x="2397125" y="3748088"/>
          <p14:tracePt t="38191" x="2397125" y="3775075"/>
          <p14:tracePt t="38199" x="2397125" y="3784600"/>
          <p14:tracePt t="38391" x="2397125" y="3803650"/>
          <p14:tracePt t="38440" x="2397125" y="3811588"/>
          <p14:tracePt t="38463" x="2397125" y="3821113"/>
          <p14:tracePt t="38479" x="2397125" y="3830638"/>
          <p14:tracePt t="38510" x="2397125" y="3848100"/>
          <p14:tracePt t="38518" x="2406650" y="3857625"/>
          <p14:tracePt t="38575" x="2406650" y="3867150"/>
          <p14:tracePt t="38583" x="2406650" y="3884613"/>
          <p14:tracePt t="38607" x="2406650" y="3894138"/>
          <p14:tracePt t="38631" x="2406650" y="3903663"/>
          <p14:tracePt t="39007" x="2416175" y="3921125"/>
          <p14:tracePt t="39031" x="2425700" y="3940175"/>
          <p14:tracePt t="39039" x="2433638" y="3940175"/>
          <p14:tracePt t="39047" x="2433638" y="3948113"/>
          <p14:tracePt t="39440" x="2443163" y="3948113"/>
          <p14:tracePt t="39447" x="2479675" y="3957638"/>
          <p14:tracePt t="39455" x="2525713" y="3984625"/>
          <p14:tracePt t="39463" x="2543175" y="3994150"/>
          <p14:tracePt t="39472" x="2579688" y="4003675"/>
          <p14:tracePt t="39479" x="2598738" y="4013200"/>
          <p14:tracePt t="39488" x="2625725" y="4030663"/>
          <p14:tracePt t="39504" x="2635250" y="4030663"/>
          <p14:tracePt t="39511" x="2652713" y="4040188"/>
          <p14:tracePt t="39584" x="2679700" y="4040188"/>
          <p14:tracePt t="39591" x="2698750" y="4040188"/>
          <p14:tracePt t="39600" x="2735263" y="4040188"/>
          <p14:tracePt t="39607" x="2771775" y="4030663"/>
          <p14:tracePt t="39615" x="2789238" y="4030663"/>
          <p14:tracePt t="39623" x="2798763" y="4021138"/>
          <p14:tracePt t="39631" x="2808288" y="4021138"/>
          <p14:tracePt t="39639" x="2817813" y="4013200"/>
          <p14:tracePt t="40896" x="2825750" y="4013200"/>
          <p14:tracePt t="40903" x="2844800" y="3994150"/>
          <p14:tracePt t="42663" x="2889250" y="3976688"/>
          <p14:tracePt t="42671" x="2917825" y="3967163"/>
          <p14:tracePt t="42679" x="2954338" y="3930650"/>
          <p14:tracePt t="42687" x="2971800" y="3921125"/>
          <p14:tracePt t="42695" x="2998788" y="3911600"/>
          <p14:tracePt t="42702" x="3027363" y="3894138"/>
          <p14:tracePt t="42711" x="3044825" y="3857625"/>
          <p14:tracePt t="42720" x="3071813" y="3821113"/>
          <p14:tracePt t="42727" x="3090863" y="3775075"/>
          <p14:tracePt t="42734" x="3108325" y="3730625"/>
          <p14:tracePt t="42743" x="3127375" y="3665538"/>
          <p14:tracePt t="42751" x="3144838" y="3611563"/>
          <p14:tracePt t="42759" x="3144838" y="3565525"/>
          <p14:tracePt t="42768" x="3144838" y="3511550"/>
          <p14:tracePt t="42774" x="3144838" y="3455988"/>
          <p14:tracePt t="42784" x="3144838" y="3382963"/>
          <p14:tracePt t="42791" x="3144838" y="3292475"/>
          <p14:tracePt t="42799" x="3144838" y="3163888"/>
          <p14:tracePt t="42806" x="3127375" y="3063875"/>
          <p14:tracePt t="42815" x="3090863" y="2936875"/>
          <p14:tracePt t="42823" x="3044825" y="2771775"/>
          <p14:tracePt t="42831" x="3017838" y="2635250"/>
          <p14:tracePt t="42839" x="2971800" y="2489200"/>
          <p14:tracePt t="42847" x="2925763" y="2325688"/>
          <p14:tracePt t="42855" x="2881313" y="2133600"/>
          <p14:tracePt t="42862" x="2817813" y="1970088"/>
          <p14:tracePt t="42871" x="2789238" y="1841500"/>
          <p14:tracePt t="42879" x="2744788" y="1704975"/>
          <p14:tracePt t="42886" x="2689225" y="1587500"/>
          <p14:tracePt t="42904" x="2606675" y="1358900"/>
          <p14:tracePt t="42911" x="2589213" y="1285875"/>
          <p14:tracePt t="42919" x="2552700" y="1222375"/>
          <p14:tracePt t="42927" x="2543175" y="1195388"/>
          <p14:tracePt t="42934" x="2525713" y="1149350"/>
          <p14:tracePt t="42943" x="2498725" y="1103313"/>
          <p14:tracePt t="42951" x="2489200" y="1085850"/>
          <p14:tracePt t="42959" x="2489200" y="1066800"/>
          <p14:tracePt t="42966" x="2479675" y="1057275"/>
          <p14:tracePt t="42983" x="2479675" y="1049338"/>
          <p14:tracePt t="43103" x="2479675" y="1057275"/>
          <p14:tracePt t="43111" x="2479675" y="1085850"/>
          <p14:tracePt t="43119" x="2479675" y="1112838"/>
          <p14:tracePt t="43127" x="2479675" y="1158875"/>
          <p14:tracePt t="43135" x="2479675" y="1195388"/>
          <p14:tracePt t="43143" x="2479675" y="1249363"/>
          <p14:tracePt t="43153" x="2479675" y="1303338"/>
          <p14:tracePt t="43160" x="2479675" y="1385888"/>
          <p14:tracePt t="43166" x="2479675" y="1441450"/>
          <p14:tracePt t="43174" x="2479675" y="1477963"/>
          <p14:tracePt t="43183" x="2479675" y="1522413"/>
          <p14:tracePt t="43190" x="2479675" y="1550988"/>
          <p14:tracePt t="43198" x="2498725" y="1595438"/>
          <p14:tracePt t="43206" x="2498725" y="1604963"/>
          <p14:tracePt t="43222" x="2498725" y="1624013"/>
          <p14:tracePt t="43303" x="2489200" y="1624013"/>
          <p14:tracePt t="43311" x="2462213" y="1624013"/>
          <p14:tracePt t="43319" x="2416175" y="1604963"/>
          <p14:tracePt t="43327" x="2389188" y="1568450"/>
          <p14:tracePt t="43335" x="2333625" y="1522413"/>
          <p14:tracePt t="43343" x="2316163" y="1504950"/>
          <p14:tracePt t="43352" x="2287588" y="1468438"/>
          <p14:tracePt t="43359" x="2233613" y="1422400"/>
          <p14:tracePt t="43369" x="2224088" y="1412875"/>
          <p14:tracePt t="43376" x="2214563" y="1404938"/>
          <p14:tracePt t="43386" x="2214563" y="1395413"/>
          <p14:tracePt t="43391" x="2197100" y="1376363"/>
          <p14:tracePt t="43415" x="2197100" y="1368425"/>
          <p14:tracePt t="43447" x="2197100" y="1339850"/>
          <p14:tracePt t="43455" x="2197100" y="1322388"/>
          <p14:tracePt t="43462" x="2197100" y="1276350"/>
          <p14:tracePt t="43471" x="2197100" y="1258888"/>
          <p14:tracePt t="43479" x="2197100" y="1222375"/>
          <p14:tracePt t="43487" x="2197100" y="1176338"/>
          <p14:tracePt t="43494" x="2214563" y="1158875"/>
          <p14:tracePt t="43502" x="2233613" y="1130300"/>
          <p14:tracePt t="43511" x="2251075" y="1112838"/>
          <p14:tracePt t="43520" x="2306638" y="1049338"/>
          <p14:tracePt t="43527" x="2333625" y="1020763"/>
          <p14:tracePt t="43536" x="2379663" y="993775"/>
          <p14:tracePt t="43542" x="2425700" y="984250"/>
          <p14:tracePt t="43551" x="2470150" y="957263"/>
          <p14:tracePt t="43558" x="2506663" y="947738"/>
          <p14:tracePt t="43567" x="2552700" y="939800"/>
          <p14:tracePt t="43575" x="2579688" y="939800"/>
          <p14:tracePt t="43584" x="2635250" y="939800"/>
          <p14:tracePt t="43590" x="2671763" y="939800"/>
          <p14:tracePt t="43599" x="2725738" y="939800"/>
          <p14:tracePt t="43607" x="2771775" y="939800"/>
          <p14:tracePt t="43614" x="2817813" y="957263"/>
          <p14:tracePt t="43622" x="2844800" y="976313"/>
          <p14:tracePt t="43631" x="2862263" y="984250"/>
          <p14:tracePt t="43639" x="2881313" y="1003300"/>
          <p14:tracePt t="43647" x="2908300" y="1057275"/>
          <p14:tracePt t="43654" x="2925763" y="1103313"/>
          <p14:tracePt t="43662" x="2925763" y="1130300"/>
          <p14:tracePt t="43670" x="2935288" y="1176338"/>
          <p14:tracePt t="43678" x="2954338" y="1203325"/>
          <p14:tracePt t="43687" x="2954338" y="1239838"/>
          <p14:tracePt t="43695" x="2954338" y="1276350"/>
          <p14:tracePt t="43702" x="2954338" y="1303338"/>
          <p14:tracePt t="43711" x="2954338" y="1331913"/>
          <p14:tracePt t="43718" x="2954338" y="1376363"/>
          <p14:tracePt t="43727" x="2954338" y="1404938"/>
          <p14:tracePt t="43734" x="2954338" y="1422400"/>
          <p14:tracePt t="43742" x="2935288" y="1449388"/>
          <p14:tracePt t="43750" x="2925763" y="1485900"/>
          <p14:tracePt t="43758" x="2917825" y="1514475"/>
          <p14:tracePt t="43767" x="2898775" y="1531938"/>
          <p14:tracePt t="43775" x="2889250" y="1541463"/>
          <p14:tracePt t="43784" x="2871788" y="1558925"/>
          <p14:tracePt t="43790" x="2852738" y="1577975"/>
          <p14:tracePt t="43799" x="2844800" y="1577975"/>
          <p14:tracePt t="43807" x="2835275" y="1587500"/>
          <p14:tracePt t="43815" x="2825750" y="1587500"/>
          <p14:tracePt t="43823" x="2808288" y="1587500"/>
          <p14:tracePt t="43830" x="2789238" y="1587500"/>
          <p14:tracePt t="43839" x="2744788" y="1604963"/>
          <p14:tracePt t="43847" x="2689225" y="1604963"/>
          <p14:tracePt t="43854" x="2635250" y="1604963"/>
          <p14:tracePt t="43862" x="2552700" y="1604963"/>
          <p14:tracePt t="43870" x="2506663" y="1595438"/>
          <p14:tracePt t="43888" x="2370138" y="1514475"/>
          <p14:tracePt t="43895" x="2316163" y="1477963"/>
          <p14:tracePt t="43902" x="2251075" y="1422400"/>
          <p14:tracePt t="43910" x="2224088" y="1395413"/>
          <p14:tracePt t="43920" x="2187575" y="1358900"/>
          <p14:tracePt t="43926" x="2160588" y="1339850"/>
          <p14:tracePt t="43934" x="2143125" y="1322388"/>
          <p14:tracePt t="43942" x="2143125" y="1303338"/>
          <p14:tracePt t="43951" x="2143125" y="1276350"/>
          <p14:tracePt t="43958" x="2143125" y="1258888"/>
          <p14:tracePt t="43967" x="2143125" y="1222375"/>
          <p14:tracePt t="43975" x="2143125" y="1185863"/>
          <p14:tracePt t="43984" x="2143125" y="1158875"/>
          <p14:tracePt t="43990" x="2143125" y="1122363"/>
          <p14:tracePt t="43999" x="2143125" y="1076325"/>
          <p14:tracePt t="44007" x="2143125" y="1057275"/>
          <p14:tracePt t="44015" x="2151063" y="1012825"/>
          <p14:tracePt t="44023" x="2160588" y="984250"/>
          <p14:tracePt t="44030" x="2170113" y="976313"/>
          <p14:tracePt t="44038" x="2179638" y="966788"/>
          <p14:tracePt t="44047" x="2206625" y="930275"/>
          <p14:tracePt t="44062" x="2214563" y="920750"/>
          <p14:tracePt t="44070" x="2251075" y="911225"/>
          <p14:tracePt t="44078" x="2260600" y="911225"/>
          <p14:tracePt t="44087" x="2306638" y="903288"/>
          <p14:tracePt t="44094" x="2389188" y="874713"/>
          <p14:tracePt t="44102" x="2425700" y="874713"/>
          <p14:tracePt t="44110" x="2498725" y="874713"/>
          <p14:tracePt t="44120" x="2589213" y="874713"/>
          <p14:tracePt t="44127" x="2643188" y="874713"/>
          <p14:tracePt t="44135" x="2725738" y="893763"/>
          <p14:tracePt t="44143" x="2844800" y="939800"/>
          <p14:tracePt t="44151" x="2917825" y="976313"/>
          <p14:tracePt t="44158" x="2971800" y="1012825"/>
          <p14:tracePt t="44168" x="3035300" y="1085850"/>
          <p14:tracePt t="44174" x="3063875" y="1112838"/>
          <p14:tracePt t="44184" x="3081338" y="1139825"/>
          <p14:tracePt t="44190" x="3100388" y="1185863"/>
          <p14:tracePt t="44198" x="3100388" y="1231900"/>
          <p14:tracePt t="44206" x="3100388" y="1249363"/>
          <p14:tracePt t="44214" x="3100388" y="1276350"/>
          <p14:tracePt t="44222" x="3100388" y="1285875"/>
          <p14:tracePt t="44230" x="3081338" y="1322388"/>
          <p14:tracePt t="44238" x="3063875" y="1339850"/>
          <p14:tracePt t="44246" x="3054350" y="1349375"/>
          <p14:tracePt t="44254" x="3044825" y="1349375"/>
          <p14:tracePt t="44262" x="3008313" y="1368425"/>
          <p14:tracePt t="44279" x="2998788" y="1376363"/>
          <p14:tracePt t="44286" x="2981325" y="1376363"/>
          <p14:tracePt t="44302" x="2971800" y="1376363"/>
          <p14:tracePt t="44575" x="2971800" y="1385888"/>
          <p14:tracePt t="44584" x="3027363" y="1441450"/>
          <p14:tracePt t="44591" x="3090863" y="1504950"/>
          <p14:tracePt t="44600" x="3190875" y="1604963"/>
          <p14:tracePt t="44607" x="3281363" y="1704975"/>
          <p14:tracePt t="44616" x="3390900" y="1833563"/>
          <p14:tracePt t="44623" x="3473450" y="1951038"/>
          <p14:tracePt t="44631" x="3563938" y="2079625"/>
          <p14:tracePt t="44639" x="3683000" y="2262188"/>
          <p14:tracePt t="44647" x="3756025" y="2362200"/>
          <p14:tracePt t="44655" x="3792538" y="2481263"/>
          <p14:tracePt t="44663" x="3838575" y="2571750"/>
          <p14:tracePt t="44671" x="3865563" y="2654300"/>
          <p14:tracePt t="44679" x="3902075" y="2735263"/>
          <p14:tracePt t="44688" x="3929063" y="2808288"/>
          <p14:tracePt t="44694" x="3975100" y="2909888"/>
          <p14:tracePt t="44702" x="3992563" y="2973388"/>
          <p14:tracePt t="44710" x="4038600" y="3036888"/>
          <p14:tracePt t="44719" x="4057650" y="3100388"/>
          <p14:tracePt t="44727" x="4094163" y="3163888"/>
          <p14:tracePt t="44736" x="4111625" y="3219450"/>
          <p14:tracePt t="44742" x="4121150" y="3255963"/>
          <p14:tracePt t="44750" x="4157663" y="3292475"/>
          <p14:tracePt t="44758" x="4165600" y="3355975"/>
          <p14:tracePt t="44767" x="4165600" y="3365500"/>
          <p14:tracePt t="44774" x="4165600" y="3392488"/>
          <p14:tracePt t="44784" x="4165600" y="3411538"/>
          <p14:tracePt t="44790" x="4165600" y="3438525"/>
          <p14:tracePt t="44799" x="4165600" y="3455988"/>
          <p14:tracePt t="44807" x="4165600" y="3482975"/>
          <p14:tracePt t="44815" x="4165600" y="3502025"/>
          <p14:tracePt t="44822" x="4175125" y="3529013"/>
          <p14:tracePt t="44831" x="4175125" y="3548063"/>
          <p14:tracePt t="44838" x="4184650" y="3592513"/>
          <p14:tracePt t="44847" x="4194175" y="3602038"/>
          <p14:tracePt t="44854" x="4194175" y="3621088"/>
          <p14:tracePt t="44862" x="4194175" y="3629025"/>
          <p14:tracePt t="44871" x="4202113" y="3657600"/>
          <p14:tracePt t="44878" x="4202113" y="3675063"/>
          <p14:tracePt t="44887" x="4202113" y="3684588"/>
          <p14:tracePt t="44904" x="4202113" y="3730625"/>
          <p14:tracePt t="44911" x="4202113" y="3757613"/>
          <p14:tracePt t="44919" x="4202113" y="3775075"/>
          <p14:tracePt t="44927" x="4202113" y="3803650"/>
          <p14:tracePt t="44935" x="4202113" y="3821113"/>
          <p14:tracePt t="44943" x="4202113" y="3867150"/>
          <p14:tracePt t="44952" x="4211638" y="3921125"/>
          <p14:tracePt t="44959" x="4221163" y="3957638"/>
          <p14:tracePt t="44968" x="4257675" y="4013200"/>
          <p14:tracePt t="44975" x="4257675" y="4040188"/>
          <p14:tracePt t="44984" x="4267200" y="4094163"/>
          <p14:tracePt t="44991" x="4284663" y="4140200"/>
          <p14:tracePt t="45000" x="4303713" y="4167188"/>
          <p14:tracePt t="45007" x="4303713" y="4195763"/>
          <p14:tracePt t="45015" x="4311650" y="4222750"/>
          <p14:tracePt t="45023" x="4321175" y="4268788"/>
          <p14:tracePt t="45031" x="4321175" y="4295775"/>
          <p14:tracePt t="45039" x="4330700" y="4340225"/>
          <p14:tracePt t="45047" x="4357688" y="4368800"/>
          <p14:tracePt t="45055" x="4367213" y="4386263"/>
          <p14:tracePt t="45063" x="4376738" y="4422775"/>
          <p14:tracePt t="45071" x="4376738" y="4432300"/>
          <p14:tracePt t="45079" x="4384675" y="4449763"/>
          <p14:tracePt t="45087" x="4403725" y="4478338"/>
          <p14:tracePt t="45231" x="4413250" y="4478338"/>
          <p14:tracePt t="45239" x="4448175" y="4478338"/>
          <p14:tracePt t="45254" x="4457700" y="4478338"/>
          <p14:tracePt t="45262" x="4476750" y="4478338"/>
          <p14:tracePt t="45270" x="4484688" y="4478338"/>
          <p14:tracePt t="45278" x="4503738" y="4478338"/>
          <p14:tracePt t="45286" x="4530725" y="4468813"/>
          <p14:tracePt t="45294" x="4557713" y="4468813"/>
          <p14:tracePt t="45302" x="4603750" y="4459288"/>
          <p14:tracePt t="45310" x="4659313" y="4459288"/>
          <p14:tracePt t="45318" x="4749800" y="4459288"/>
          <p14:tracePt t="45326" x="4840288" y="4459288"/>
          <p14:tracePt t="45334" x="4949825" y="4459288"/>
          <p14:tracePt t="45342" x="5041900" y="4459288"/>
          <p14:tracePt t="45350" x="5168900" y="4459288"/>
          <p14:tracePt t="45358" x="5232400" y="4459288"/>
          <p14:tracePt t="45368" x="5305425" y="4459288"/>
          <p14:tracePt t="45375" x="5378450" y="4459288"/>
          <p14:tracePt t="45385" x="5397500" y="4459288"/>
          <p14:tracePt t="45391" x="5405438" y="4459288"/>
          <p14:tracePt t="45607" x="5414963" y="4459288"/>
          <p14:tracePt t="45615" x="5441950" y="4449763"/>
          <p14:tracePt t="45639" x="5461000" y="4432300"/>
          <p14:tracePt t="45648" x="5487988" y="4432300"/>
          <p14:tracePt t="45656" x="5507038" y="4432300"/>
          <p14:tracePt t="45663" x="5551488" y="4432300"/>
          <p14:tracePt t="45671" x="5616575" y="4432300"/>
          <p14:tracePt t="45680" x="5680075" y="4432300"/>
          <p14:tracePt t="45686" x="5789613" y="4432300"/>
          <p14:tracePt t="45694" x="5935663" y="4432300"/>
          <p14:tracePt t="45702" x="6080125" y="4432300"/>
          <p14:tracePt t="45710" x="6254750" y="4432300"/>
          <p14:tracePt t="45718" x="6435725" y="4432300"/>
          <p14:tracePt t="45726" x="6600825" y="4432300"/>
          <p14:tracePt t="45734" x="6764338" y="4432300"/>
          <p14:tracePt t="45742" x="6910388" y="4432300"/>
          <p14:tracePt t="45750" x="7037388" y="4432300"/>
          <p14:tracePt t="45758" x="7165975" y="4432300"/>
          <p14:tracePt t="45767" x="7239000" y="4432300"/>
          <p14:tracePt t="45774" x="7283450" y="4432300"/>
          <p14:tracePt t="45784" x="7292975" y="4432300"/>
          <p14:tracePt t="45991" x="7302500" y="4422775"/>
          <p14:tracePt t="46071" x="7302500" y="4413250"/>
          <p14:tracePt t="46079" x="7292975" y="4395788"/>
          <p14:tracePt t="46095" x="7283450" y="4386263"/>
          <p14:tracePt t="46103" x="7256463" y="4376738"/>
          <p14:tracePt t="46111" x="7248525" y="4376738"/>
          <p14:tracePt t="46119" x="7239000" y="4368800"/>
          <p14:tracePt t="46159" x="7229475" y="4359275"/>
          <p14:tracePt t="46880" x="7229475" y="4349750"/>
          <p14:tracePt t="46887" x="7256463" y="4349750"/>
          <p14:tracePt t="46905" x="7385050" y="4340225"/>
          <p14:tracePt t="46911" x="7439025" y="4332288"/>
          <p14:tracePt t="46918" x="7502525" y="4322763"/>
          <p14:tracePt t="46927" x="7548563" y="4303713"/>
          <p14:tracePt t="46936" x="7575550" y="4295775"/>
          <p14:tracePt t="46942" x="7585075" y="4286250"/>
          <p14:tracePt t="46959" x="7602538" y="4286250"/>
          <p14:tracePt t="47182" x="7594600" y="4286250"/>
          <p14:tracePt t="47199" x="7585075" y="4286250"/>
          <p14:tracePt t="47391" x="7575550" y="4276725"/>
          <p14:tracePt t="47407" x="7585075" y="4268788"/>
          <p14:tracePt t="47423" x="7594600" y="4259263"/>
          <p14:tracePt t="47703" x="7594600" y="4249738"/>
          <p14:tracePt t="48711" x="7594600" y="4240213"/>
          <p14:tracePt t="49055" x="7594600" y="4213225"/>
          <p14:tracePt t="49392" x="7594600" y="4203700"/>
          <p14:tracePt t="49408" x="7594600" y="4186238"/>
          <p14:tracePt t="49423" x="7594600" y="4176713"/>
          <p14:tracePt t="49439" x="7594600" y="4167188"/>
          <p14:tracePt t="49448" x="7585075" y="4159250"/>
          <p14:tracePt t="50143" x="7585075" y="4140200"/>
          <p14:tracePt t="50343" x="7585075" y="4130675"/>
          <p14:tracePt t="50479" x="7585075" y="4122738"/>
          <p14:tracePt t="50487" x="7585075" y="4094163"/>
          <p14:tracePt t="50495" x="7594600" y="4076700"/>
          <p14:tracePt t="50503" x="7602538" y="4057650"/>
          <p14:tracePt t="50511" x="7602538" y="4040188"/>
          <p14:tracePt t="50521" x="7612063" y="4030663"/>
          <p14:tracePt t="50527" x="7621588" y="4003675"/>
          <p14:tracePt t="50535" x="7631113" y="3994150"/>
          <p14:tracePt t="50543" x="7639050" y="3984625"/>
          <p14:tracePt t="50559" x="7648575" y="3976688"/>
          <p14:tracePt t="50575" x="7648575" y="3967163"/>
          <p14:tracePt t="50592" x="7648575" y="3957638"/>
          <p14:tracePt t="50982" x="7621588" y="3948113"/>
          <p14:tracePt t="50990" x="7567613" y="3948113"/>
          <p14:tracePt t="50998" x="7494588" y="3948113"/>
          <p14:tracePt t="51006" x="7439025" y="3948113"/>
          <p14:tracePt t="51014" x="7385050" y="3948113"/>
          <p14:tracePt t="51022" x="7339013" y="3948113"/>
          <p14:tracePt t="51030" x="7312025" y="3948113"/>
          <p14:tracePt t="51038" x="7292975" y="3948113"/>
          <p14:tracePt t="51047" x="7283450" y="3948113"/>
          <p14:tracePt t="51055" x="7265988" y="3948113"/>
          <p14:tracePt t="51111" x="7256463" y="3948113"/>
          <p14:tracePt t="51119" x="7248525" y="3948113"/>
          <p14:tracePt t="51127" x="7219950" y="3948113"/>
          <p14:tracePt t="51135" x="7202488" y="3948113"/>
          <p14:tracePt t="51143" x="7183438" y="3948113"/>
          <p14:tracePt t="51152" x="7175500" y="3948113"/>
          <p14:tracePt t="51159" x="7156450" y="3948113"/>
          <p14:tracePt t="51168" x="7129463" y="3948113"/>
          <p14:tracePt t="51175" x="7110413" y="3948113"/>
          <p14:tracePt t="51185" x="7073900" y="3948113"/>
          <p14:tracePt t="51191" x="7046913" y="3948113"/>
          <p14:tracePt t="51201" x="7029450" y="3948113"/>
          <p14:tracePt t="51207" x="7019925" y="3948113"/>
          <p14:tracePt t="51230" x="7000875" y="3948113"/>
          <p14:tracePt t="51432" x="6992938" y="3948113"/>
          <p14:tracePt t="51439" x="6973888" y="3948113"/>
          <p14:tracePt t="51448" x="6946900" y="3948113"/>
          <p14:tracePt t="51455" x="6910388" y="3948113"/>
          <p14:tracePt t="51462" x="6873875" y="3948113"/>
          <p14:tracePt t="51470" x="6827838" y="3948113"/>
          <p14:tracePt t="51478" x="6727825" y="3948113"/>
          <p14:tracePt t="51486" x="6637338" y="3948113"/>
          <p14:tracePt t="51494" x="6564313" y="3948113"/>
          <p14:tracePt t="51502" x="6454775" y="3948113"/>
          <p14:tracePt t="51510" x="6308725" y="3948113"/>
          <p14:tracePt t="51518" x="6181725" y="3948113"/>
          <p14:tracePt t="51526" x="6072188" y="3948113"/>
          <p14:tracePt t="51534" x="5980113" y="3948113"/>
          <p14:tracePt t="51542" x="5926138" y="3948113"/>
          <p14:tracePt t="51550" x="5870575" y="3948113"/>
          <p14:tracePt t="51559" x="5843588" y="3948113"/>
          <p14:tracePt t="51567" x="5797550" y="3957638"/>
          <p14:tracePt t="51575" x="5753100" y="3967163"/>
          <p14:tracePt t="51583" x="5707063" y="3984625"/>
          <p14:tracePt t="51591" x="5680075" y="3994150"/>
          <p14:tracePt t="51600" x="5624513" y="4013200"/>
          <p14:tracePt t="51607" x="5597525" y="4021138"/>
          <p14:tracePt t="51615" x="5551488" y="4030663"/>
          <p14:tracePt t="51623" x="5487988" y="4049713"/>
          <p14:tracePt t="51631" x="5434013" y="4067175"/>
          <p14:tracePt t="51639" x="5351463" y="4086225"/>
          <p14:tracePt t="51647" x="5278438" y="4094163"/>
          <p14:tracePt t="51655" x="5195888" y="4113213"/>
          <p14:tracePt t="51663" x="5105400" y="4140200"/>
          <p14:tracePt t="51671" x="5022850" y="4149725"/>
          <p14:tracePt t="51679" x="4949825" y="4149725"/>
          <p14:tracePt t="51687" x="4913313" y="4159250"/>
          <p14:tracePt t="51695" x="4849813" y="4176713"/>
          <p14:tracePt t="51703" x="4786313" y="4195763"/>
          <p14:tracePt t="51711" x="4749800" y="4203700"/>
          <p14:tracePt t="51719" x="4686300" y="4232275"/>
          <p14:tracePt t="51727" x="4659313" y="4232275"/>
          <p14:tracePt t="51736" x="4594225" y="4268788"/>
          <p14:tracePt t="51743" x="4557713" y="4276725"/>
          <p14:tracePt t="51752" x="4494213" y="4286250"/>
          <p14:tracePt t="51758" x="4467225" y="4313238"/>
          <p14:tracePt t="51767" x="4421188" y="4322763"/>
          <p14:tracePt t="51775" x="4394200" y="4322763"/>
          <p14:tracePt t="51783" x="4340225" y="4340225"/>
          <p14:tracePt t="51791" x="4294188" y="4340225"/>
          <p14:tracePt t="51800" x="4248150" y="4368800"/>
          <p14:tracePt t="51807" x="4221163" y="4376738"/>
          <p14:tracePt t="51816" x="4184650" y="4386263"/>
          <p14:tracePt t="51823" x="4138613" y="4395788"/>
          <p14:tracePt t="51831" x="4111625" y="4413250"/>
          <p14:tracePt t="51839" x="4075113" y="4441825"/>
          <p14:tracePt t="51847" x="4021138" y="4449763"/>
          <p14:tracePt t="51855" x="3975100" y="4468813"/>
          <p14:tracePt t="51863" x="3929063" y="4495800"/>
          <p14:tracePt t="51871" x="3875088" y="4505325"/>
          <p14:tracePt t="51879" x="3819525" y="4541838"/>
          <p14:tracePt t="51886" x="3783013" y="4551363"/>
          <p14:tracePt t="51894" x="3702050" y="4605338"/>
          <p14:tracePt t="51902" x="3656013" y="4614863"/>
          <p14:tracePt t="51911" x="3592513" y="4660900"/>
          <p14:tracePt t="51920" x="3563938" y="4678363"/>
          <p14:tracePt t="51927" x="3500438" y="4697413"/>
          <p14:tracePt t="51936" x="3482975" y="4724400"/>
          <p14:tracePt t="51943" x="3455988" y="4732338"/>
          <p14:tracePt t="51950" x="3427413" y="4751388"/>
          <p14:tracePt t="51959" x="3382963" y="4787900"/>
          <p14:tracePt t="51966" x="3346450" y="4787900"/>
          <p14:tracePt t="51975" x="3317875" y="4805363"/>
          <p14:tracePt t="51983" x="3300413" y="4824413"/>
          <p14:tracePt t="51991" x="3290888" y="4833938"/>
          <p14:tracePt t="52000" x="3281363" y="4841875"/>
          <p14:tracePt t="52007" x="3263900" y="4860925"/>
          <p14:tracePt t="52015" x="3254375" y="4860925"/>
          <p14:tracePt t="52031" x="3244850" y="4870450"/>
          <p14:tracePt t="52039" x="3227388" y="4870450"/>
          <p14:tracePt t="52047" x="3217863" y="4878388"/>
          <p14:tracePt t="52055" x="3200400" y="4897438"/>
          <p14:tracePt t="52063" x="3190875" y="4906963"/>
          <p14:tracePt t="52071" x="3181350" y="4914900"/>
          <p14:tracePt t="52078" x="3181350" y="4924425"/>
          <p14:tracePt t="52086" x="3163888" y="4943475"/>
          <p14:tracePt t="52095" x="3154363" y="4943475"/>
          <p14:tracePt t="52103" x="3136900" y="4960938"/>
          <p14:tracePt t="52111" x="3117850" y="4970463"/>
          <p14:tracePt t="52118" x="3108325" y="4987925"/>
          <p14:tracePt t="52136" x="3090863" y="5016500"/>
          <p14:tracePt t="52159" x="3081338" y="5024438"/>
          <p14:tracePt t="52183" x="3081338" y="5033963"/>
          <p14:tracePt t="52199" x="3071813" y="5053013"/>
          <p14:tracePt t="52207" x="3063875" y="5060950"/>
          <p14:tracePt t="52215" x="3044825" y="5080000"/>
          <p14:tracePt t="52223" x="3035300" y="5089525"/>
          <p14:tracePt t="52231" x="3027363" y="5089525"/>
          <p14:tracePt t="52239" x="2998788" y="5106988"/>
          <p14:tracePt t="52247" x="2981325" y="5126038"/>
          <p14:tracePt t="52254" x="2971800" y="5133975"/>
          <p14:tracePt t="52263" x="2954338" y="5153025"/>
          <p14:tracePt t="52271" x="2925763" y="5170488"/>
          <p14:tracePt t="52279" x="2925763" y="5180013"/>
          <p14:tracePt t="52295" x="2917825" y="5180013"/>
          <p14:tracePt t="52303" x="2908300" y="5189538"/>
          <p14:tracePt t="52343" x="2908300" y="5197475"/>
          <p14:tracePt t="52759" x="2908300" y="5207000"/>
          <p14:tracePt t="52775" x="2908300" y="5226050"/>
          <p14:tracePt t="52800" x="2908300" y="5233988"/>
          <p14:tracePt t="52823" x="2908300" y="5243513"/>
          <p14:tracePt t="52839" x="2917825" y="5243513"/>
          <p14:tracePt t="52880" x="2917825" y="5253038"/>
          <p14:tracePt t="52991" x="2917825" y="5262563"/>
          <p14:tracePt t="53023" x="2925763" y="5270500"/>
          <p14:tracePt t="53031" x="2935288" y="5280025"/>
          <p14:tracePt t="53048" x="2944813" y="5280025"/>
          <p14:tracePt t="53063" x="2954338" y="5280025"/>
          <p14:tracePt t="53400" x="2962275" y="5289550"/>
          <p14:tracePt t="54566" x="2981325" y="5289550"/>
          <p14:tracePt t="54598" x="2990850" y="5289550"/>
          <p14:tracePt t="54759" x="2998788" y="5289550"/>
          <p14:tracePt t="56182" x="3008313" y="5289550"/>
          <p14:tracePt t="56214" x="3008313" y="5280025"/>
          <p14:tracePt t="56222" x="3017838" y="5270500"/>
          <p14:tracePt t="56239" x="3027363" y="5262563"/>
          <p14:tracePt t="56759" x="3027363" y="5253038"/>
          <p14:tracePt t="58247" x="3035300" y="5243513"/>
          <p14:tracePt t="58263" x="3035300" y="5226050"/>
          <p14:tracePt t="58278" x="3044825" y="5207000"/>
          <p14:tracePt t="58294" x="3054350" y="5197475"/>
          <p14:tracePt t="58926" x="3044825" y="5197475"/>
          <p14:tracePt t="58934" x="3035300" y="5197475"/>
          <p14:tracePt t="58942" x="3027363" y="5189538"/>
          <p14:tracePt t="59080" x="3017838" y="5189538"/>
          <p14:tracePt t="59096" x="2998788" y="5189538"/>
          <p14:tracePt t="59103" x="2990850" y="5189538"/>
          <p14:tracePt t="59903" x="2981325" y="5189538"/>
          <p14:tracePt t="59918" x="2962275" y="5189538"/>
          <p14:tracePt t="60032" x="2954338" y="5189538"/>
          <p14:tracePt t="60423" x="2954338" y="5197475"/>
          <p14:tracePt t="60591" x="2954338" y="5207000"/>
          <p14:tracePt t="60600" x="2944813" y="5207000"/>
          <p14:tracePt t="60607" x="2935288" y="5207000"/>
          <p14:tracePt t="60616" x="2908300" y="5216525"/>
          <p14:tracePt t="60623" x="2889250" y="5243513"/>
          <p14:tracePt t="60632" x="2862263" y="5262563"/>
          <p14:tracePt t="60639" x="2844800" y="5270500"/>
          <p14:tracePt t="60648" x="2798763" y="5289550"/>
          <p14:tracePt t="60655" x="2752725" y="5316538"/>
          <p14:tracePt t="60664" x="2725738" y="5343525"/>
          <p14:tracePt t="60671" x="2689225" y="5353050"/>
          <p14:tracePt t="60679" x="2671763" y="5362575"/>
          <p14:tracePt t="60687" x="2652713" y="5372100"/>
          <p14:tracePt t="60695" x="2598738" y="5426075"/>
          <p14:tracePt t="60703" x="2543175" y="5462588"/>
          <p14:tracePt t="60711" x="2479675" y="5499100"/>
          <p14:tracePt t="60720" x="2433638" y="5545138"/>
          <p14:tracePt t="60727" x="2370138" y="5581650"/>
          <p14:tracePt t="60737" x="2324100" y="5618163"/>
          <p14:tracePt t="60743" x="2279650" y="5654675"/>
          <p14:tracePt t="60752" x="2233613" y="5681663"/>
          <p14:tracePt t="60759" x="2170113" y="5718175"/>
          <p14:tracePt t="60766" x="2151063" y="5727700"/>
          <p14:tracePt t="60775" x="2106613" y="5764213"/>
          <p14:tracePt t="60784" x="2087563" y="5781675"/>
          <p14:tracePt t="60791" x="2051050" y="5808663"/>
          <p14:tracePt t="60800" x="2041525" y="5818188"/>
          <p14:tracePt t="60807" x="2024063" y="5827713"/>
          <p14:tracePt t="60816" x="2024063" y="5837238"/>
          <p14:tracePt t="60824" x="2014538" y="5845175"/>
          <p14:tracePt t="60833" x="2005013" y="5845175"/>
          <p14:tracePt t="60847" x="1987550" y="5864225"/>
          <p14:tracePt t="60855" x="1978025" y="5873750"/>
          <p14:tracePt t="60871" x="1968500" y="5881688"/>
          <p14:tracePt t="60902" x="1960563" y="5891213"/>
          <p14:tracePt t="60967" x="1978025" y="5891213"/>
          <p14:tracePt t="60975" x="2005013" y="5891213"/>
          <p14:tracePt t="60983" x="2033588" y="5891213"/>
          <p14:tracePt t="60991" x="2070100" y="5891213"/>
          <p14:tracePt t="61000" x="2124075" y="5891213"/>
          <p14:tracePt t="61007" x="2160588" y="5891213"/>
          <p14:tracePt t="61017" x="2233613" y="5891213"/>
          <p14:tracePt t="61023" x="2306638" y="5891213"/>
          <p14:tracePt t="61032" x="2379663" y="5891213"/>
          <p14:tracePt t="61038" x="2470150" y="5918200"/>
          <p14:tracePt t="61045" x="2552700" y="5918200"/>
          <p14:tracePt t="61054" x="2606675" y="5918200"/>
          <p14:tracePt t="61062" x="2643188" y="5918200"/>
          <p14:tracePt t="61070" x="2671763" y="5918200"/>
          <p14:tracePt t="61078" x="2689225" y="5918200"/>
          <p14:tracePt t="61086" x="2708275" y="5918200"/>
          <p14:tracePt t="61094" x="2744788" y="5918200"/>
          <p14:tracePt t="61102" x="2752725" y="5918200"/>
          <p14:tracePt t="61110" x="2789238" y="5918200"/>
          <p14:tracePt t="61118" x="2817813" y="5918200"/>
          <p14:tracePt t="61126" x="2852738" y="5918200"/>
          <p14:tracePt t="61134" x="2898775" y="5918200"/>
          <p14:tracePt t="61142" x="2917825" y="5918200"/>
          <p14:tracePt t="61151" x="2954338" y="5918200"/>
          <p14:tracePt t="61159" x="2981325" y="5918200"/>
          <p14:tracePt t="61167" x="2990850" y="5918200"/>
          <p14:tracePt t="61183" x="2998788" y="5918200"/>
          <p14:tracePt t="61302" x="3027363" y="5918200"/>
          <p14:tracePt t="61310" x="3044825" y="5918200"/>
          <p14:tracePt t="61318" x="3071813" y="5918200"/>
          <p14:tracePt t="61326" x="3081338" y="5918200"/>
          <p14:tracePt t="61334" x="3090863" y="5918200"/>
          <p14:tracePt t="61343" x="3108325" y="5927725"/>
          <p14:tracePt t="61352" x="3117850" y="5927725"/>
          <p14:tracePt t="61359" x="3127375" y="5927725"/>
          <p14:tracePt t="61368" x="3136900" y="5927725"/>
          <p14:tracePt t="61385" x="3154363" y="5927725"/>
          <p14:tracePt t="61400" x="3163888" y="5927725"/>
          <p14:tracePt t="61456" x="3171825" y="5927725"/>
          <p14:tracePt t="61463" x="3181350" y="5927725"/>
          <p14:tracePt t="61479" x="3190875" y="5927725"/>
          <p14:tracePt t="61487" x="3200400" y="5927725"/>
          <p14:tracePt t="61503" x="3208338" y="5927725"/>
          <p14:tracePt t="61511" x="3217863" y="5927725"/>
          <p14:tracePt t="61535" x="3236913" y="5927725"/>
          <p14:tracePt t="61559" x="3244850" y="5927725"/>
          <p14:tracePt t="61575" x="3254375" y="5927725"/>
          <p14:tracePt t="61583" x="3263900" y="5946775"/>
          <p14:tracePt t="61600" x="3273425" y="5946775"/>
          <p14:tracePt t="61607" x="3281363" y="5946775"/>
          <p14:tracePt t="61617" x="3290888" y="5946775"/>
          <p14:tracePt t="61623" x="3300413" y="5946775"/>
          <p14:tracePt t="61633" x="3317875" y="5946775"/>
          <p14:tracePt t="61639" x="3336925" y="5946775"/>
          <p14:tracePt t="61647" x="3336925" y="5954713"/>
          <p14:tracePt t="61655" x="3363913" y="5954713"/>
          <p14:tracePt t="61663" x="3382963" y="5954713"/>
          <p14:tracePt t="61671" x="3427413" y="5954713"/>
          <p14:tracePt t="61679" x="3463925" y="5954713"/>
          <p14:tracePt t="61687" x="3519488" y="5954713"/>
          <p14:tracePt t="61695" x="3592513" y="5954713"/>
          <p14:tracePt t="61703" x="3665538" y="5954713"/>
          <p14:tracePt t="61711" x="3765550" y="5954713"/>
          <p14:tracePt t="61719" x="3856038" y="5983288"/>
          <p14:tracePt t="61727" x="3975100" y="6010275"/>
          <p14:tracePt t="61735" x="4084638" y="6018213"/>
          <p14:tracePt t="61743" x="4194175" y="6018213"/>
          <p14:tracePt t="61752" x="4267200" y="6037263"/>
          <p14:tracePt t="61759" x="4330700" y="6046788"/>
          <p14:tracePt t="61767" x="4384675" y="6046788"/>
          <p14:tracePt t="61775" x="4430713" y="6073775"/>
          <p14:tracePt t="61783" x="4440238" y="6073775"/>
          <p14:tracePt t="62015" x="4448175" y="6073775"/>
          <p14:tracePt t="62022" x="4457700" y="6073775"/>
          <p14:tracePt t="62030" x="4476750" y="6073775"/>
          <p14:tracePt t="62038" x="4484688" y="6064250"/>
          <p14:tracePt t="62054" x="4521200" y="6046788"/>
          <p14:tracePt t="62062" x="4549775" y="6018213"/>
          <p14:tracePt t="62078" x="4567238" y="6010275"/>
          <p14:tracePt t="62086" x="4586288" y="5983288"/>
          <p14:tracePt t="62094" x="4613275" y="5964238"/>
          <p14:tracePt t="62111" x="4630738" y="5946775"/>
          <p14:tracePt t="62119" x="4640263" y="5937250"/>
          <p14:tracePt t="62127" x="4649788" y="5927725"/>
          <p14:tracePt t="62137" x="4659313" y="5918200"/>
          <p14:tracePt t="62152" x="4667250" y="5900738"/>
          <p14:tracePt t="62343" x="4676775" y="5900738"/>
          <p14:tracePt t="62351" x="4686300" y="5910263"/>
          <p14:tracePt t="62367" x="4695825" y="5918200"/>
          <p14:tracePt t="62375" x="4703763" y="5918200"/>
          <p14:tracePt t="62384" x="4722813" y="5918200"/>
          <p14:tracePt t="62390" x="4740275" y="5937250"/>
          <p14:tracePt t="62398" x="4749800" y="5937250"/>
          <p14:tracePt t="62406" x="4776788" y="5937250"/>
          <p14:tracePt t="62415" x="4786313" y="5946775"/>
          <p14:tracePt t="62422" x="4813300" y="5946775"/>
          <p14:tracePt t="62431" x="4832350" y="5946775"/>
          <p14:tracePt t="62438" x="4840288" y="5946775"/>
          <p14:tracePt t="62463" x="4849813" y="5946775"/>
          <p14:tracePt t="62496" x="4859338" y="5946775"/>
          <p14:tracePt t="62535" x="4868863" y="5946775"/>
          <p14:tracePt t="62560" x="4876800" y="5946775"/>
          <p14:tracePt t="62567" x="4895850" y="5946775"/>
          <p14:tracePt t="62582" x="4913313" y="5946775"/>
          <p14:tracePt t="62590" x="4922838" y="5946775"/>
          <p14:tracePt t="62598" x="4941888" y="5946775"/>
          <p14:tracePt t="62606" x="4949825" y="5946775"/>
          <p14:tracePt t="62615" x="4959350" y="5946775"/>
          <p14:tracePt t="62622" x="4986338" y="5937250"/>
          <p14:tracePt t="62638" x="4995863" y="5937250"/>
          <p14:tracePt t="62646" x="5005388" y="5937250"/>
          <p14:tracePt t="62654" x="5022850" y="5937250"/>
          <p14:tracePt t="62662" x="5022850" y="5927725"/>
          <p14:tracePt t="62670" x="5032375" y="5927725"/>
          <p14:tracePt t="62678" x="5041900" y="5927725"/>
          <p14:tracePt t="62686" x="5068888" y="5927725"/>
          <p14:tracePt t="62694" x="5086350" y="5927725"/>
          <p14:tracePt t="62702" x="5114925" y="5918200"/>
          <p14:tracePt t="62710" x="5132388" y="5918200"/>
          <p14:tracePt t="62718" x="5178425" y="5918200"/>
          <p14:tracePt t="62726" x="5205413" y="5918200"/>
          <p14:tracePt t="62734" x="5224463" y="5918200"/>
          <p14:tracePt t="62742" x="5251450" y="5918200"/>
          <p14:tracePt t="62750" x="5260975" y="5918200"/>
          <p14:tracePt t="62758" x="5268913" y="5918200"/>
          <p14:tracePt t="62774" x="5287963" y="5918200"/>
          <p14:tracePt t="62784" x="5297488" y="5918200"/>
          <p14:tracePt t="62800" x="5305425" y="5918200"/>
          <p14:tracePt t="62817" x="5314950" y="5918200"/>
          <p14:tracePt t="62823" x="5334000" y="5918200"/>
          <p14:tracePt t="62832" x="5341938" y="5918200"/>
          <p14:tracePt t="62839" x="5351463" y="5918200"/>
          <p14:tracePt t="62847" x="5368925" y="5918200"/>
          <p14:tracePt t="62855" x="5405438" y="5937250"/>
          <p14:tracePt t="62871" x="5441950" y="5946775"/>
          <p14:tracePt t="62887" x="5451475" y="5946775"/>
          <p14:tracePt t="62903" x="5478463" y="5954713"/>
          <p14:tracePt t="63039" x="5487988" y="5954713"/>
          <p14:tracePt t="63048" x="5514975" y="5954713"/>
          <p14:tracePt t="63055" x="5543550" y="5954713"/>
          <p14:tracePt t="63063" x="5597525" y="5954713"/>
          <p14:tracePt t="63071" x="5653088" y="5954713"/>
          <p14:tracePt t="63079" x="5761038" y="5954713"/>
          <p14:tracePt t="63087" x="5853113" y="5954713"/>
          <p14:tracePt t="63095" x="5962650" y="5954713"/>
          <p14:tracePt t="63103" x="6053138" y="5954713"/>
          <p14:tracePt t="63111" x="6162675" y="5954713"/>
          <p14:tracePt t="63119" x="6235700" y="5954713"/>
          <p14:tracePt t="63127" x="6299200" y="5954713"/>
          <p14:tracePt t="63136" x="6354763" y="5954713"/>
          <p14:tracePt t="63143" x="6391275" y="5954713"/>
          <p14:tracePt t="63152" x="6408738" y="5954713"/>
          <p14:tracePt t="63159" x="6427788" y="5954713"/>
          <p14:tracePt t="63199" x="6435725" y="5954713"/>
          <p14:tracePt t="63223" x="6445250" y="5954713"/>
          <p14:tracePt t="63232" x="6454775" y="5964238"/>
          <p14:tracePt t="63255" x="6454775" y="5973763"/>
          <p14:tracePt t="63439" x="6454775" y="5983288"/>
          <p14:tracePt t="63447" x="6481763" y="5983288"/>
          <p14:tracePt t="63455" x="6537325" y="5983288"/>
          <p14:tracePt t="63463" x="6600825" y="5983288"/>
          <p14:tracePt t="63471" x="6691313" y="5991225"/>
          <p14:tracePt t="63479" x="6783388" y="6018213"/>
          <p14:tracePt t="63487" x="6864350" y="6046788"/>
          <p14:tracePt t="63495" x="6946900" y="6073775"/>
          <p14:tracePt t="63503" x="7000875" y="6100763"/>
          <p14:tracePt t="63511" x="7037388" y="6100763"/>
          <p14:tracePt t="63518" x="7056438" y="6100763"/>
          <p14:tracePt t="63527" x="7073900" y="6110288"/>
          <p14:tracePt t="63631" x="7065963" y="6110288"/>
          <p14:tracePt t="63639" x="7073900" y="6100763"/>
          <p14:tracePt t="63648" x="7092950" y="6091238"/>
          <p14:tracePt t="63663" x="7119938" y="6073775"/>
          <p14:tracePt t="63671" x="7138988" y="6054725"/>
          <p14:tracePt t="63679" x="7146925" y="6054725"/>
          <p14:tracePt t="63687" x="7165975" y="6054725"/>
          <p14:tracePt t="63695" x="7183438" y="6046788"/>
          <p14:tracePt t="63711" x="7212013" y="6046788"/>
          <p14:tracePt t="63719" x="7229475" y="6046788"/>
          <p14:tracePt t="63728" x="7239000" y="6046788"/>
          <p14:tracePt t="63735" x="7265988" y="6046788"/>
          <p14:tracePt t="63743" x="7319963" y="6046788"/>
          <p14:tracePt t="63751" x="7339013" y="6046788"/>
          <p14:tracePt t="63759" x="7375525" y="6046788"/>
          <p14:tracePt t="63767" x="7421563" y="6046788"/>
          <p14:tracePt t="63775" x="7475538" y="6046788"/>
          <p14:tracePt t="63784" x="7531100" y="6037263"/>
          <p14:tracePt t="63791" x="7594600" y="6010275"/>
          <p14:tracePt t="63801" x="7639050" y="5991225"/>
          <p14:tracePt t="63807" x="7685088" y="5983288"/>
          <p14:tracePt t="63817" x="7721600" y="5973763"/>
          <p14:tracePt t="63823" x="7758113" y="5946775"/>
          <p14:tracePt t="63840" x="7767638" y="5946775"/>
          <p14:tracePt t="63849" x="7785100" y="5937250"/>
          <p14:tracePt t="64374" x="7777163" y="5937250"/>
          <p14:tracePt t="64470" x="7794625" y="5937250"/>
          <p14:tracePt t="64478" x="7813675" y="5937250"/>
          <p14:tracePt t="64486" x="7831138" y="5937250"/>
          <p14:tracePt t="64494" x="7840663" y="5937250"/>
          <p14:tracePt t="64502" x="7850188" y="5937250"/>
          <p14:tracePt t="64510" x="7858125" y="5937250"/>
          <p14:tracePt t="65080" x="7850188" y="5937250"/>
          <p14:tracePt t="65096" x="7840663" y="5937250"/>
          <p14:tracePt t="65111" x="7831138" y="5937250"/>
          <p14:tracePt t="65278" x="7813675" y="5937250"/>
          <p14:tracePt t="65302" x="7804150" y="5937250"/>
          <p14:tracePt t="65319" x="7794625" y="5937250"/>
          <p14:tracePt t="65335" x="7777163" y="5937250"/>
          <p14:tracePt t="65359" x="7767638" y="5937250"/>
          <p14:tracePt t="65415" x="7758113" y="5937250"/>
          <p14:tracePt t="65823" x="7740650" y="5937250"/>
          <p14:tracePt t="65832" x="7731125" y="5937250"/>
          <p14:tracePt t="65848" x="7712075" y="5927725"/>
          <p14:tracePt t="65855" x="7704138" y="5918200"/>
          <p14:tracePt t="65873" x="7694613" y="5918200"/>
          <p14:tracePt t="65919" x="7685088" y="5918200"/>
          <p14:tracePt t="65935" x="7675563" y="5918200"/>
          <p14:tracePt t="65950" x="7639050" y="5910263"/>
          <p14:tracePt t="65966" x="7621588" y="5900738"/>
          <p14:tracePt t="65974" x="7602538" y="5900738"/>
          <p14:tracePt t="65982" x="7585075" y="5891213"/>
          <p14:tracePt t="65990" x="7548563" y="5873750"/>
          <p14:tracePt t="65998" x="7539038" y="5873750"/>
          <p14:tracePt t="66006" x="7502525" y="5845175"/>
          <p14:tracePt t="66015" x="7494588" y="5845175"/>
          <p14:tracePt t="66022" x="7475538" y="5837238"/>
          <p14:tracePt t="66031" x="7439025" y="5837238"/>
          <p14:tracePt t="66038" x="7412038" y="5827713"/>
          <p14:tracePt t="66046" x="7402513" y="5827713"/>
          <p14:tracePt t="66054" x="7392988" y="5827713"/>
          <p14:tracePt t="66063" x="7375525" y="5818188"/>
          <p14:tracePt t="66071" x="7375525" y="5808663"/>
          <p14:tracePt t="66079" x="7356475" y="5800725"/>
          <p14:tracePt t="66095" x="7312025" y="5772150"/>
          <p14:tracePt t="66111" x="7283450" y="5764213"/>
          <p14:tracePt t="66119" x="7265988" y="5754688"/>
          <p14:tracePt t="66127" x="7256463" y="5754688"/>
          <p14:tracePt t="66134" x="7219950" y="5745163"/>
          <p14:tracePt t="66143" x="7183438" y="5727700"/>
          <p14:tracePt t="66152" x="7165975" y="5718175"/>
          <p14:tracePt t="66159" x="7138988" y="5708650"/>
          <p14:tracePt t="66169" x="7092950" y="5699125"/>
          <p14:tracePt t="66174" x="7065963" y="5699125"/>
          <p14:tracePt t="66182" x="7019925" y="5672138"/>
          <p14:tracePt t="66191" x="6964363" y="5662613"/>
          <p14:tracePt t="66199" x="6900863" y="5654675"/>
          <p14:tracePt t="66207" x="6810375" y="5608638"/>
          <p14:tracePt t="66215" x="6710363" y="5599113"/>
          <p14:tracePt t="66223" x="6581775" y="5562600"/>
          <p14:tracePt t="66232" x="6435725" y="5535613"/>
          <p14:tracePt t="66239" x="6254750" y="5508625"/>
          <p14:tracePt t="66249" x="6062663" y="5445125"/>
          <p14:tracePt t="66255" x="5853113" y="5408613"/>
          <p14:tracePt t="66263" x="5634038" y="5362575"/>
          <p14:tracePt t="66271" x="5387975" y="5326063"/>
          <p14:tracePt t="66279" x="5224463" y="5299075"/>
          <p14:tracePt t="66287" x="5041900" y="5262563"/>
          <p14:tracePt t="66295" x="4859338" y="5253038"/>
          <p14:tracePt t="66303" x="4695825" y="5216525"/>
          <p14:tracePt t="66311" x="4557713" y="5207000"/>
          <p14:tracePt t="66319" x="4430713" y="5189538"/>
          <p14:tracePt t="66327" x="4321175" y="5180013"/>
          <p14:tracePt t="66335" x="4221163" y="5153025"/>
          <p14:tracePt t="66343" x="4148138" y="5133975"/>
          <p14:tracePt t="66351" x="4038600" y="5126038"/>
          <p14:tracePt t="66359" x="3948113" y="5126038"/>
          <p14:tracePt t="66368" x="3846513" y="5106988"/>
          <p14:tracePt t="66374" x="3756025" y="5080000"/>
          <p14:tracePt t="66383" x="3692525" y="5070475"/>
          <p14:tracePt t="66391" x="3619500" y="5070475"/>
          <p14:tracePt t="66399" x="3546475" y="5070475"/>
          <p14:tracePt t="66407" x="3473450" y="5070475"/>
          <p14:tracePt t="66415" x="3400425" y="5070475"/>
          <p14:tracePt t="66423" x="3336925" y="5060950"/>
          <p14:tracePt t="66432" x="3300413" y="5060950"/>
          <p14:tracePt t="66439" x="3273425" y="5060950"/>
          <p14:tracePt t="66448" x="3236913" y="5060950"/>
          <p14:tracePt t="66455" x="3227388" y="5060950"/>
          <p14:tracePt t="67015" x="3227388" y="5070475"/>
          <p14:tracePt t="67032" x="3217863" y="5080000"/>
          <p14:tracePt t="67279" x="3208338" y="5089525"/>
          <p14:tracePt t="67319" x="3200400" y="5089525"/>
          <p14:tracePt t="67343" x="3190875" y="5089525"/>
          <p14:tracePt t="67359" x="3181350" y="5097463"/>
          <p14:tracePt t="67367" x="3171825" y="5106988"/>
          <p14:tracePt t="67447" x="3163888" y="5106988"/>
          <p14:tracePt t="67719" x="3144838" y="5106988"/>
          <p14:tracePt t="67727" x="3136900" y="5116513"/>
          <p14:tracePt t="67735" x="3127375" y="5116513"/>
          <p14:tracePt t="67775" x="3117850" y="5116513"/>
          <p14:tracePt t="69352" x="3108325" y="5116513"/>
          <p14:tracePt t="69367" x="3108325" y="5126038"/>
          <p14:tracePt t="69383" x="3117850" y="5143500"/>
          <p14:tracePt t="69399" x="3127375" y="5153025"/>
          <p14:tracePt t="69544" x="3144838" y="5153025"/>
          <p14:tracePt t="69551" x="3154363" y="5153025"/>
          <p14:tracePt t="69566" x="3163888" y="5153025"/>
          <p14:tracePt t="69574" x="3171825" y="5153025"/>
          <p14:tracePt t="69647" x="3190875" y="5153025"/>
          <p14:tracePt t="69703" x="3190875" y="5160963"/>
          <p14:tracePt t="69959" x="3200400" y="5160963"/>
          <p14:tracePt t="70087" x="3200400" y="5153025"/>
          <p14:tracePt t="70103" x="3190875" y="5160963"/>
          <p14:tracePt t="70111" x="3171825" y="5160963"/>
          <p14:tracePt t="70119" x="3163888" y="5170488"/>
          <p14:tracePt t="70127" x="3144838" y="5170488"/>
          <p14:tracePt t="70134" x="3127375" y="5189538"/>
          <p14:tracePt t="70142" x="3117850" y="5189538"/>
          <p14:tracePt t="70150" x="3100388" y="5189538"/>
          <p14:tracePt t="70158" x="3081338" y="5197475"/>
          <p14:tracePt t="70166" x="3071813" y="5197475"/>
          <p14:tracePt t="70174" x="3063875" y="5207000"/>
          <p14:tracePt t="70182" x="3017838" y="5216525"/>
          <p14:tracePt t="70190" x="2998788" y="5233988"/>
          <p14:tracePt t="70199" x="2971800" y="5253038"/>
          <p14:tracePt t="70206" x="2944813" y="5262563"/>
          <p14:tracePt t="70214" x="2917825" y="5270500"/>
          <p14:tracePt t="70222" x="2898775" y="5299075"/>
          <p14:tracePt t="70231" x="2881313" y="5307013"/>
          <p14:tracePt t="70238" x="2862263" y="5316538"/>
          <p14:tracePt t="70247" x="2798763" y="5353050"/>
          <p14:tracePt t="70254" x="2771775" y="5362575"/>
          <p14:tracePt t="70262" x="2725738" y="5389563"/>
          <p14:tracePt t="70270" x="2698750" y="5416550"/>
          <p14:tracePt t="70278" x="2635250" y="5445125"/>
          <p14:tracePt t="70286" x="2589213" y="5472113"/>
          <p14:tracePt t="70294" x="2562225" y="5481638"/>
          <p14:tracePt t="70302" x="2516188" y="5518150"/>
          <p14:tracePt t="70311" x="2489200" y="5535613"/>
          <p14:tracePt t="70318" x="2443163" y="5572125"/>
          <p14:tracePt t="70326" x="2389188" y="5618163"/>
          <p14:tracePt t="70334" x="2360613" y="5626100"/>
          <p14:tracePt t="70342" x="2306638" y="5672138"/>
          <p14:tracePt t="70350" x="2287588" y="5681663"/>
          <p14:tracePt t="70358" x="2251075" y="5708650"/>
          <p14:tracePt t="70366" x="2233613" y="5727700"/>
          <p14:tracePt t="70374" x="2206625" y="5745163"/>
          <p14:tracePt t="70384" x="2187575" y="5754688"/>
          <p14:tracePt t="70391" x="2170113" y="5772150"/>
          <p14:tracePt t="70400" x="2160588" y="5781675"/>
          <p14:tracePt t="70407" x="2133600" y="5800725"/>
          <p14:tracePt t="70416" x="2114550" y="5808663"/>
          <p14:tracePt t="70423" x="2078038" y="5845175"/>
          <p14:tracePt t="70434" x="2051050" y="5864225"/>
          <p14:tracePt t="70439" x="2014538" y="5891213"/>
          <p14:tracePt t="70449" x="1997075" y="5910263"/>
          <p14:tracePt t="70455" x="1951038" y="5946775"/>
          <p14:tracePt t="70464" x="1931988" y="5954713"/>
          <p14:tracePt t="70471" x="1905000" y="5991225"/>
          <p14:tracePt t="70480" x="1878013" y="6000750"/>
          <p14:tracePt t="70487" x="1868488" y="6010275"/>
          <p14:tracePt t="70495" x="1860550" y="6010275"/>
          <p14:tracePt t="70503" x="1851025" y="6018213"/>
          <p14:tracePt t="70512" x="1841500" y="6027738"/>
          <p14:tracePt t="70519" x="1831975" y="6037263"/>
          <p14:tracePt t="70536" x="1824038" y="6046788"/>
          <p14:tracePt t="70567" x="1824038" y="6054725"/>
          <p14:tracePt t="70599" x="1824038" y="6064250"/>
          <p14:tracePt t="70615" x="1824038" y="6073775"/>
          <p14:tracePt t="70623" x="1824038" y="6091238"/>
          <p14:tracePt t="70639" x="1824038" y="6100763"/>
          <p14:tracePt t="70655" x="1824038" y="6110288"/>
          <p14:tracePt t="70791" x="1824038" y="6137275"/>
          <p14:tracePt t="70807" x="1824038" y="6146800"/>
          <p14:tracePt t="70816" x="1831975" y="6164263"/>
          <p14:tracePt t="70823" x="1831975" y="6173788"/>
          <p14:tracePt t="70832" x="1831975" y="6183313"/>
          <p14:tracePt t="70848" x="1831975" y="6192838"/>
          <p14:tracePt t="71023" x="1841500" y="6200775"/>
          <p14:tracePt t="71095" x="1860550" y="6200775"/>
          <p14:tracePt t="71103" x="1868488" y="6200775"/>
          <p14:tracePt t="71119" x="1878013" y="6200775"/>
          <p14:tracePt t="71128" x="1914525" y="6200775"/>
          <p14:tracePt t="71135" x="1924050" y="6200775"/>
          <p14:tracePt t="71144" x="1978025" y="6200775"/>
          <p14:tracePt t="71151" x="2060575" y="6200775"/>
          <p14:tracePt t="71158" x="2151063" y="6200775"/>
          <p14:tracePt t="71166" x="2260600" y="6200775"/>
          <p14:tracePt t="71174" x="2389188" y="6200775"/>
          <p14:tracePt t="71182" x="2552700" y="6200775"/>
          <p14:tracePt t="71190" x="2679700" y="6200775"/>
          <p14:tracePt t="71198" x="2789238" y="6200775"/>
          <p14:tracePt t="71206" x="2862263" y="6200775"/>
          <p14:tracePt t="71214" x="2917825" y="6200775"/>
          <p14:tracePt t="71222" x="2971800" y="6200775"/>
          <p14:tracePt t="71231" x="2998788" y="6200775"/>
          <p14:tracePt t="71238" x="3017838" y="6200775"/>
          <p14:tracePt t="71247" x="3027363" y="6200775"/>
          <p14:tracePt t="71254" x="3044825" y="6200775"/>
          <p14:tracePt t="71262" x="3054350" y="6200775"/>
          <p14:tracePt t="71270" x="3063875" y="6200775"/>
          <p14:tracePt t="71294" x="3081338" y="6200775"/>
          <p14:tracePt t="71302" x="3090863" y="6200775"/>
          <p14:tracePt t="71310" x="3100388" y="6200775"/>
          <p14:tracePt t="71318" x="3108325" y="6200775"/>
          <p14:tracePt t="71415" x="3127375" y="6200775"/>
          <p14:tracePt t="72214" x="3144838" y="6200775"/>
          <p14:tracePt t="72221" x="3171825" y="6200775"/>
          <p14:tracePt t="72230" x="3200400" y="6192838"/>
          <p14:tracePt t="72238" x="3244850" y="6183313"/>
          <p14:tracePt t="72246" x="3317875" y="6156325"/>
          <p14:tracePt t="72254" x="3436938" y="6110288"/>
          <p14:tracePt t="72262" x="3536950" y="6073775"/>
          <p14:tracePt t="72270" x="3702050" y="5991225"/>
          <p14:tracePt t="72279" x="3875088" y="5918200"/>
          <p14:tracePt t="72287" x="4021138" y="5845175"/>
          <p14:tracePt t="72295" x="4157663" y="5754688"/>
          <p14:tracePt t="72303" x="4311650" y="5662613"/>
          <p14:tracePt t="72311" x="4448175" y="5589588"/>
          <p14:tracePt t="72319" x="4603750" y="5489575"/>
          <p14:tracePt t="72327" x="4730750" y="5408613"/>
          <p14:tracePt t="72335" x="4868863" y="5326063"/>
          <p14:tracePt t="72343" x="4986338" y="5253038"/>
          <p14:tracePt t="72353" x="5086350" y="5197475"/>
          <p14:tracePt t="72359" x="5151438" y="5170488"/>
          <p14:tracePt t="72368" x="5251450" y="5097463"/>
          <p14:tracePt t="72375" x="5368925" y="5043488"/>
          <p14:tracePt t="72383" x="5461000" y="4987925"/>
          <p14:tracePt t="72391" x="5580063" y="4933950"/>
          <p14:tracePt t="72399" x="5697538" y="4851400"/>
          <p14:tracePt t="72407" x="5816600" y="4814888"/>
          <p14:tracePt t="72416" x="5916613" y="4741863"/>
          <p14:tracePt t="72423" x="6007100" y="4697413"/>
          <p14:tracePt t="72433" x="6145213" y="4641850"/>
          <p14:tracePt t="72439" x="6245225" y="4614863"/>
          <p14:tracePt t="72449" x="6354763" y="4568825"/>
          <p14:tracePt t="72455" x="6464300" y="4551363"/>
          <p14:tracePt t="72465" x="6600825" y="4495800"/>
          <p14:tracePt t="72471" x="6727825" y="4468813"/>
          <p14:tracePt t="72479" x="6864350" y="4422775"/>
          <p14:tracePt t="72487" x="6992938" y="4395788"/>
          <p14:tracePt t="72495" x="7146925" y="4349750"/>
          <p14:tracePt t="72503" x="7275513" y="4322763"/>
          <p14:tracePt t="72511" x="7421563" y="4276725"/>
          <p14:tracePt t="72519" x="7539038" y="4249738"/>
          <p14:tracePt t="72527" x="7667625" y="4203700"/>
          <p14:tracePt t="72535" x="7785100" y="4186238"/>
          <p14:tracePt t="72543" x="7913688" y="4159250"/>
          <p14:tracePt t="72552" x="8023225" y="4113213"/>
          <p14:tracePt t="72558" x="8123238" y="4103688"/>
          <p14:tracePt t="72566" x="8223250" y="4057650"/>
          <p14:tracePt t="72574" x="8313738" y="4049713"/>
          <p14:tracePt t="72583" x="8369300" y="4040188"/>
          <p14:tracePt t="72590" x="8432800" y="4021138"/>
          <p14:tracePt t="72599" x="8451850" y="4021138"/>
          <p14:tracePt t="72606" x="8496300" y="4003675"/>
          <p14:tracePt t="72614" x="8496300" y="3994150"/>
          <p14:tracePt t="72622" x="8515350" y="3994150"/>
          <p14:tracePt t="72631" x="8523288" y="3994150"/>
          <p14:tracePt t="72648" x="8532813" y="3994150"/>
          <p14:tracePt t="72663" x="8542338" y="3994150"/>
          <p14:tracePt t="72670" x="8559800" y="3994150"/>
          <p14:tracePt t="72678" x="8588375" y="3994150"/>
          <p14:tracePt t="72686" x="8642350" y="3994150"/>
          <p14:tracePt t="72694" x="8751888" y="3994150"/>
          <p14:tracePt t="72702" x="8842375" y="3994150"/>
          <p14:tracePt t="72711" x="8970963" y="3994150"/>
          <p14:tracePt t="72718" x="9080500" y="39941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p:txBody>
          <a:bodyPr/>
          <a:lstStyle/>
          <a:p>
            <a:pPr eaLnBrk="1" hangingPunct="1"/>
            <a:r>
              <a:rPr lang="en-US" altLang="ja-JP"/>
              <a:t>Term(2)</a:t>
            </a:r>
            <a:endParaRPr lang="ja-JP" altLang="en-US"/>
          </a:p>
        </p:txBody>
      </p:sp>
      <p:sp>
        <p:nvSpPr>
          <p:cNvPr id="70659" name="コンテンツ プレースホルダー 2"/>
          <p:cNvSpPr>
            <a:spLocks noGrp="1"/>
          </p:cNvSpPr>
          <p:nvPr>
            <p:ph idx="1"/>
          </p:nvPr>
        </p:nvSpPr>
        <p:spPr/>
        <p:txBody>
          <a:bodyPr/>
          <a:lstStyle/>
          <a:p>
            <a:pPr eaLnBrk="1" hangingPunct="1"/>
            <a:r>
              <a:rPr lang="en-US" altLang="ja-JP"/>
              <a:t>Multicore</a:t>
            </a:r>
          </a:p>
          <a:p>
            <a:pPr lvl="1" eaLnBrk="1" hangingPunct="1"/>
            <a:r>
              <a:rPr lang="en-US" altLang="ja-JP"/>
              <a:t>On-chip multiprocessor.</a:t>
            </a:r>
          </a:p>
          <a:p>
            <a:pPr lvl="1" eaLnBrk="1" hangingPunct="1"/>
            <a:r>
              <a:rPr lang="en-US" altLang="ja-JP"/>
              <a:t>Mostly UMA.</a:t>
            </a:r>
          </a:p>
          <a:p>
            <a:pPr lvl="1" eaLnBrk="1" hangingPunct="1"/>
            <a:r>
              <a:rPr lang="en-US" altLang="ja-JP"/>
              <a:t>Symmetric Multi-Processor SMP</a:t>
            </a:r>
          </a:p>
          <a:p>
            <a:pPr lvl="2" eaLnBrk="1" hangingPunct="1"/>
            <a:r>
              <a:rPr lang="en-US" altLang="ja-JP"/>
              <a:t>Historically, SMP is used for multi-chip multiprocessor</a:t>
            </a:r>
          </a:p>
          <a:p>
            <a:pPr eaLnBrk="1" hangingPunct="1"/>
            <a:r>
              <a:rPr lang="en-US" altLang="ja-JP"/>
              <a:t>Manycore</a:t>
            </a:r>
          </a:p>
          <a:p>
            <a:pPr lvl="1" eaLnBrk="1" hangingPunct="1"/>
            <a:r>
              <a:rPr lang="en-US" altLang="ja-JP"/>
              <a:t>On-chip multiprocessor with a lot of cores</a:t>
            </a:r>
          </a:p>
          <a:p>
            <a:pPr lvl="1" eaLnBrk="1" hangingPunct="1"/>
            <a:r>
              <a:rPr lang="en-US" altLang="ja-JP"/>
              <a:t>GPUs are also referred as “Manycore”.</a:t>
            </a:r>
            <a:endParaRPr lang="ja-JP" altLang="en-US"/>
          </a:p>
        </p:txBody>
      </p:sp>
      <p:pic>
        <p:nvPicPr>
          <p:cNvPr id="2" name="オーディオ 1">
            <a:hlinkClick r:id="" action="ppaction://media"/>
            <a:extLst>
              <a:ext uri="{FF2B5EF4-FFF2-40B4-BE49-F238E27FC236}">
                <a16:creationId xmlns:a16="http://schemas.microsoft.com/office/drawing/2014/main" id="{38B6243E-F441-4B9C-9627-1EAEE3599B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57"/>
    </mc:Choice>
    <mc:Fallback xmlns="">
      <p:transition spd="slow" advTm="4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6" x="8478838" y="3411538"/>
          <p14:tracePt t="303" x="7894638" y="3309938"/>
          <p14:tracePt t="313" x="7392988" y="3236913"/>
          <p14:tracePt t="319" x="6937375" y="3192463"/>
          <p14:tracePt t="327" x="6481763" y="3163888"/>
          <p14:tracePt t="334" x="5907088" y="3063875"/>
          <p14:tracePt t="343" x="5424488" y="3063875"/>
          <p14:tracePt t="350" x="4959350" y="3000375"/>
          <p14:tracePt t="358" x="4530725" y="2954338"/>
          <p14:tracePt t="367" x="4221163" y="2936875"/>
          <p14:tracePt t="375" x="3965575" y="2936875"/>
          <p14:tracePt t="382" x="3629025" y="2936875"/>
          <p14:tracePt t="392" x="3327400" y="2936875"/>
          <p14:tracePt t="398" x="3127375" y="2936875"/>
          <p14:tracePt t="408" x="2944813" y="2936875"/>
          <p14:tracePt t="415" x="2798763" y="2936875"/>
          <p14:tracePt t="424" x="2689225" y="2936875"/>
          <p14:tracePt t="430" x="2562225" y="2909888"/>
          <p14:tracePt t="439" x="2489200" y="2909888"/>
          <p14:tracePt t="447" x="2443163" y="2909888"/>
          <p14:tracePt t="455" x="2416175" y="2890838"/>
          <p14:tracePt t="462" x="2406650" y="2890838"/>
          <p14:tracePt t="470" x="2397125" y="2890838"/>
          <p14:tracePt t="479" x="2389188" y="2890838"/>
          <p14:tracePt t="494" x="2379663" y="2890838"/>
          <p14:tracePt t="576" x="2370138" y="2890838"/>
          <p14:tracePt t="599" x="2370138" y="2873375"/>
          <p14:tracePt t="609" x="2370138" y="2863850"/>
          <p14:tracePt t="615" x="2370138" y="2844800"/>
          <p14:tracePt t="624" x="2370138" y="2827338"/>
          <p14:tracePt t="631" x="2370138" y="2808288"/>
          <p14:tracePt t="640" x="2379663" y="2781300"/>
          <p14:tracePt t="647" x="2389188" y="2763838"/>
          <p14:tracePt t="655" x="2397125" y="2754313"/>
          <p14:tracePt t="663" x="2416175" y="2727325"/>
          <p14:tracePt t="671" x="2433638" y="2698750"/>
          <p14:tracePt t="679" x="2452688" y="2662238"/>
          <p14:tracePt t="687" x="2462213" y="2635250"/>
          <p14:tracePt t="697" x="2489200" y="2608263"/>
          <p14:tracePt t="702" x="2525713" y="2544763"/>
          <p14:tracePt t="710" x="2533650" y="2517775"/>
          <p14:tracePt t="719" x="2570163" y="2452688"/>
          <p14:tracePt t="726" x="2589213" y="2416175"/>
          <p14:tracePt t="734" x="2598738" y="2371725"/>
          <p14:tracePt t="743" x="2635250" y="2325688"/>
          <p14:tracePt t="750" x="2643188" y="2262188"/>
          <p14:tracePt t="761" x="2689225" y="2197100"/>
          <p14:tracePt t="766" x="2708275" y="2133600"/>
          <p14:tracePt t="775" x="2725738" y="2079625"/>
          <p14:tracePt t="782" x="2725738" y="2033588"/>
          <p14:tracePt t="791" x="2744788" y="1997075"/>
          <p14:tracePt t="798" x="2744788" y="1933575"/>
          <p14:tracePt t="808" x="2752725" y="1906588"/>
          <p14:tracePt t="814" x="2752725" y="1870075"/>
          <p14:tracePt t="824" x="2752725" y="1833563"/>
          <p14:tracePt t="830" x="2752725" y="1814513"/>
          <p14:tracePt t="839" x="2752725" y="1804988"/>
          <p14:tracePt t="847" x="2752725" y="1787525"/>
          <p14:tracePt t="855" x="2752725" y="1778000"/>
          <p14:tracePt t="863" x="2752725" y="1760538"/>
          <p14:tracePt t="871" x="2752725" y="1731963"/>
          <p14:tracePt t="886" x="2744788" y="1724025"/>
          <p14:tracePt t="1078" x="2735263" y="1724025"/>
          <p14:tracePt t="1086" x="2716213" y="1724025"/>
          <p14:tracePt t="1094" x="2679700" y="1724025"/>
          <p14:tracePt t="1102" x="2643188" y="1724025"/>
          <p14:tracePt t="1110" x="2552700" y="1724025"/>
          <p14:tracePt t="1119" x="2479675" y="1724025"/>
          <p14:tracePt t="1127" x="2406650" y="1724025"/>
          <p14:tracePt t="1135" x="2333625" y="1724025"/>
          <p14:tracePt t="1142" x="2279650" y="1724025"/>
          <p14:tracePt t="1150" x="2233613" y="1724025"/>
          <p14:tracePt t="1157" x="2206625" y="1724025"/>
          <p14:tracePt t="1166" x="2187575" y="1724025"/>
          <p14:tracePt t="1174" x="2151063" y="1724025"/>
          <p14:tracePt t="1182" x="2106613" y="1724025"/>
          <p14:tracePt t="1190" x="2078038" y="1724025"/>
          <p14:tracePt t="1198" x="2033588" y="1724025"/>
          <p14:tracePt t="1207" x="1978025" y="1724025"/>
          <p14:tracePt t="1214" x="1941513" y="1724025"/>
          <p14:tracePt t="1224" x="1895475" y="1724025"/>
          <p14:tracePt t="1231" x="1868488" y="1724025"/>
          <p14:tracePt t="1239" x="1831975" y="1724025"/>
          <p14:tracePt t="1247" x="1787525" y="1724025"/>
          <p14:tracePt t="1255" x="1731963" y="1724025"/>
          <p14:tracePt t="1263" x="1714500" y="1724025"/>
          <p14:tracePt t="1271" x="1685925" y="1724025"/>
          <p14:tracePt t="1279" x="1649413" y="1724025"/>
          <p14:tracePt t="1287" x="1641475" y="1724025"/>
          <p14:tracePt t="1295" x="1631950" y="1724025"/>
          <p14:tracePt t="1303" x="1622425" y="1724025"/>
          <p14:tracePt t="1319" x="1604963" y="1724025"/>
          <p14:tracePt t="1343" x="1595438" y="1714500"/>
          <p14:tracePt t="1551" x="1595438" y="1751013"/>
          <p14:tracePt t="1558" x="1585913" y="1814513"/>
          <p14:tracePt t="1566" x="1576388" y="1887538"/>
          <p14:tracePt t="1574" x="1576388" y="1943100"/>
          <p14:tracePt t="1581" x="1576388" y="1997075"/>
          <p14:tracePt t="1590" x="1576388" y="2043113"/>
          <p14:tracePt t="1598" x="1576388" y="2070100"/>
          <p14:tracePt t="1751" x="1576388" y="2060575"/>
          <p14:tracePt t="1758" x="1576388" y="2052638"/>
          <p14:tracePt t="1767" x="1576388" y="2043113"/>
          <p14:tracePt t="1775" x="1576388" y="2024063"/>
          <p14:tracePt t="1783" x="1541463" y="1997075"/>
          <p14:tracePt t="1792" x="1531938" y="1987550"/>
          <p14:tracePt t="1799" x="1522413" y="1979613"/>
          <p14:tracePt t="1809" x="1485900" y="1943100"/>
          <p14:tracePt t="1815" x="1476375" y="1933575"/>
          <p14:tracePt t="1825" x="1458913" y="1933575"/>
          <p14:tracePt t="1831" x="1431925" y="1914525"/>
          <p14:tracePt t="1839" x="1412875" y="1897063"/>
          <p14:tracePt t="1847" x="1385888" y="1878013"/>
          <p14:tracePt t="1855" x="1358900" y="1860550"/>
          <p14:tracePt t="1863" x="1339850" y="1851025"/>
          <p14:tracePt t="1871" x="1312863" y="1833563"/>
          <p14:tracePt t="1879" x="1293813" y="1814513"/>
          <p14:tracePt t="1887" x="1266825" y="1787525"/>
          <p14:tracePt t="1895" x="1230313" y="1778000"/>
          <p14:tracePt t="1903" x="1222375" y="1768475"/>
          <p14:tracePt t="1911" x="1203325" y="1751013"/>
          <p14:tracePt t="1919" x="1185863" y="1741488"/>
          <p14:tracePt t="1929" x="1176338" y="1741488"/>
          <p14:tracePt t="1935" x="1149350" y="1731963"/>
          <p14:tracePt t="1951" x="1103313" y="1714500"/>
          <p14:tracePt t="1967" x="1066800" y="1714500"/>
          <p14:tracePt t="1975" x="1047750" y="1714500"/>
          <p14:tracePt t="1983" x="1030288" y="1714500"/>
          <p14:tracePt t="1992" x="1011238" y="1704975"/>
          <p14:tracePt t="2009" x="993775" y="1704975"/>
          <p14:tracePt t="2111" x="984250" y="1704975"/>
          <p14:tracePt t="2135" x="984250" y="1714500"/>
          <p14:tracePt t="2159" x="984250" y="1724025"/>
          <p14:tracePt t="2183" x="984250" y="1741488"/>
          <p14:tracePt t="2551" x="984250" y="1751013"/>
          <p14:tracePt t="2559" x="1003300" y="1768475"/>
          <p14:tracePt t="2567" x="1047750" y="1804988"/>
          <p14:tracePt t="2575" x="1093788" y="1841500"/>
          <p14:tracePt t="2583" x="1157288" y="1870075"/>
          <p14:tracePt t="2592" x="1212850" y="1887538"/>
          <p14:tracePt t="2599" x="1276350" y="1914525"/>
          <p14:tracePt t="2609" x="1322388" y="1924050"/>
          <p14:tracePt t="2615" x="1349375" y="1933575"/>
          <p14:tracePt t="2625" x="1358900" y="1933575"/>
          <p14:tracePt t="2631" x="1366838" y="1933575"/>
          <p14:tracePt t="2640" x="1376363" y="1943100"/>
          <p14:tracePt t="2655" x="1385888" y="1943100"/>
          <p14:tracePt t="2742" x="1395413" y="1943100"/>
          <p14:tracePt t="3280" x="1395413" y="1960563"/>
          <p14:tracePt t="3287" x="1395413" y="1970088"/>
          <p14:tracePt t="3295" x="1385888" y="1979613"/>
          <p14:tracePt t="3303" x="1366838" y="1987550"/>
          <p14:tracePt t="3311" x="1322388" y="2024063"/>
          <p14:tracePt t="3319" x="1276350" y="2043113"/>
          <p14:tracePt t="3328" x="1222375" y="2089150"/>
          <p14:tracePt t="3335" x="1193800" y="2116138"/>
          <p14:tracePt t="3345" x="1176338" y="2143125"/>
          <p14:tracePt t="3351" x="1139825" y="2189163"/>
          <p14:tracePt t="3359" x="1112838" y="2252663"/>
          <p14:tracePt t="3367" x="1103313" y="2306638"/>
          <p14:tracePt t="3374" x="1076325" y="2352675"/>
          <p14:tracePt t="3382" x="1066800" y="2435225"/>
          <p14:tracePt t="3392" x="1057275" y="2489200"/>
          <p14:tracePt t="3398" x="1030288" y="2554288"/>
          <p14:tracePt t="3407" x="1003300" y="2617788"/>
          <p14:tracePt t="3414" x="993775" y="2671763"/>
          <p14:tracePt t="3422" x="966788" y="2735263"/>
          <p14:tracePt t="3430" x="957263" y="2790825"/>
          <p14:tracePt t="3438" x="947738" y="2854325"/>
          <p14:tracePt t="3446" x="930275" y="2917825"/>
          <p14:tracePt t="3454" x="911225" y="2954338"/>
          <p14:tracePt t="3462" x="903288" y="2990850"/>
          <p14:tracePt t="3470" x="893763" y="3027363"/>
          <p14:tracePt t="3478" x="884238" y="3073400"/>
          <p14:tracePt t="3486" x="847725" y="3119438"/>
          <p14:tracePt t="3494" x="847725" y="3163888"/>
          <p14:tracePt t="3502" x="838200" y="3192463"/>
          <p14:tracePt t="3510" x="838200" y="3228975"/>
          <p14:tracePt t="3518" x="838200" y="3273425"/>
          <p14:tracePt t="3526" x="838200" y="3309938"/>
          <p14:tracePt t="3534" x="838200" y="3355975"/>
          <p14:tracePt t="3542" x="838200" y="3392488"/>
          <p14:tracePt t="3550" x="838200" y="3438525"/>
          <p14:tracePt t="3558" x="838200" y="3492500"/>
          <p14:tracePt t="3566" x="838200" y="3529013"/>
          <p14:tracePt t="3574" x="838200" y="3584575"/>
          <p14:tracePt t="3582" x="838200" y="3629025"/>
          <p14:tracePt t="3591" x="838200" y="3648075"/>
          <p14:tracePt t="3598" x="838200" y="3684588"/>
          <p14:tracePt t="3608" x="830263" y="3702050"/>
          <p14:tracePt t="3614" x="801688" y="3748088"/>
          <p14:tracePt t="3624" x="801688" y="3775075"/>
          <p14:tracePt t="3630" x="793750" y="3811588"/>
          <p14:tracePt t="3638" x="793750" y="3840163"/>
          <p14:tracePt t="3646" x="793750" y="3875088"/>
          <p14:tracePt t="3654" x="793750" y="3903663"/>
          <p14:tracePt t="3662" x="793750" y="3948113"/>
          <p14:tracePt t="3670" x="793750" y="3994150"/>
          <p14:tracePt t="3678" x="811213" y="4021138"/>
          <p14:tracePt t="3687" x="838200" y="4067175"/>
          <p14:tracePt t="3694" x="857250" y="4086225"/>
          <p14:tracePt t="3702" x="866775" y="4113213"/>
          <p14:tracePt t="3710" x="884238" y="4159250"/>
          <p14:tracePt t="3718" x="911225" y="4176713"/>
          <p14:tracePt t="3726" x="920750" y="4195763"/>
          <p14:tracePt t="3734" x="920750" y="4203700"/>
          <p14:tracePt t="3742" x="920750" y="4213225"/>
          <p14:tracePt t="3751" x="930275" y="4240213"/>
          <p14:tracePt t="3759" x="939800" y="4249738"/>
          <p14:tracePt t="3766" x="947738" y="4249738"/>
          <p14:tracePt t="3782" x="957263" y="4259263"/>
          <p14:tracePt t="3791" x="966788" y="4276725"/>
          <p14:tracePt t="3808" x="984250" y="4295775"/>
          <p14:tracePt t="3815" x="993775" y="4303713"/>
          <p14:tracePt t="3824" x="1003300" y="4322763"/>
          <p14:tracePt t="3830" x="1011238" y="4332288"/>
          <p14:tracePt t="3839" x="1039813" y="4368800"/>
          <p14:tracePt t="3847" x="1047750" y="4386263"/>
          <p14:tracePt t="3855" x="1066800" y="4422775"/>
          <p14:tracePt t="3862" x="1084263" y="4441825"/>
          <p14:tracePt t="3870" x="1112838" y="4468813"/>
          <p14:tracePt t="3878" x="1130300" y="4486275"/>
          <p14:tracePt t="3886" x="1139825" y="4495800"/>
          <p14:tracePt t="3894" x="1149350" y="4514850"/>
          <p14:tracePt t="3902" x="1149350" y="4522788"/>
          <p14:tracePt t="3918" x="1166813" y="4532313"/>
          <p14:tracePt t="3943" x="1176338" y="4541838"/>
          <p14:tracePt t="4375" x="1185863" y="4532313"/>
          <p14:tracePt t="4383" x="1176338" y="4514850"/>
          <p14:tracePt t="4391" x="1120775" y="4486275"/>
          <p14:tracePt t="4399" x="1057275" y="4449763"/>
          <p14:tracePt t="4408" x="974725" y="4405313"/>
          <p14:tracePt t="4415" x="939800" y="4376738"/>
          <p14:tracePt t="4425" x="911225" y="4359275"/>
          <p14:tracePt t="4431" x="866775" y="4322763"/>
          <p14:tracePt t="4439" x="847725" y="4295775"/>
          <p14:tracePt t="4447" x="820738" y="4259263"/>
          <p14:tracePt t="4455" x="811213" y="4232275"/>
          <p14:tracePt t="4463" x="793750" y="4186238"/>
          <p14:tracePt t="4471" x="765175" y="4122738"/>
          <p14:tracePt t="4478" x="757238" y="4086225"/>
          <p14:tracePt t="4486" x="757238" y="4057650"/>
          <p14:tracePt t="4494" x="747713" y="4021138"/>
          <p14:tracePt t="4502" x="747713" y="3994150"/>
          <p14:tracePt t="4510" x="747713" y="3957638"/>
          <p14:tracePt t="4518" x="738188" y="3911600"/>
          <p14:tracePt t="4526" x="738188" y="3875088"/>
          <p14:tracePt t="4534" x="711200" y="3803650"/>
          <p14:tracePt t="4542" x="711200" y="3757613"/>
          <p14:tracePt t="4550" x="711200" y="3702050"/>
          <p14:tracePt t="4558" x="701675" y="3665538"/>
          <p14:tracePt t="4566" x="701675" y="3621088"/>
          <p14:tracePt t="4574" x="692150" y="3575050"/>
          <p14:tracePt t="4582" x="684213" y="3519488"/>
          <p14:tracePt t="4590" x="684213" y="3492500"/>
          <p14:tracePt t="4598" x="684213" y="3438525"/>
          <p14:tracePt t="4607" x="684213" y="3382963"/>
          <p14:tracePt t="4614" x="684213" y="3338513"/>
          <p14:tracePt t="4624" x="684213" y="3309938"/>
          <p14:tracePt t="4630" x="684213" y="3265488"/>
          <p14:tracePt t="4639" x="684213" y="3228975"/>
          <p14:tracePt t="4647" x="684213" y="3173413"/>
          <p14:tracePt t="4655" x="684213" y="3127375"/>
          <p14:tracePt t="4663" x="684213" y="3090863"/>
          <p14:tracePt t="4671" x="684213" y="3046413"/>
          <p14:tracePt t="4679" x="684213" y="3009900"/>
          <p14:tracePt t="4687" x="684213" y="2973388"/>
          <p14:tracePt t="4695" x="684213" y="2927350"/>
          <p14:tracePt t="4703" x="684213" y="2909888"/>
          <p14:tracePt t="4711" x="684213" y="2873375"/>
          <p14:tracePt t="4719" x="684213" y="2827338"/>
          <p14:tracePt t="4727" x="684213" y="2800350"/>
          <p14:tracePt t="4735" x="684213" y="2771775"/>
          <p14:tracePt t="4742" x="684213" y="2727325"/>
          <p14:tracePt t="4751" x="684213" y="2698750"/>
          <p14:tracePt t="4759" x="684213" y="2681288"/>
          <p14:tracePt t="4767" x="684213" y="2654300"/>
          <p14:tracePt t="4775" x="684213" y="2625725"/>
          <p14:tracePt t="4784" x="684213" y="2608263"/>
          <p14:tracePt t="4793" x="701675" y="2589213"/>
          <p14:tracePt t="4798" x="701675" y="2571750"/>
          <p14:tracePt t="4808" x="711200" y="2562225"/>
          <p14:tracePt t="4815" x="720725" y="2535238"/>
          <p14:tracePt t="4824" x="720725" y="2525713"/>
          <p14:tracePt t="4830" x="720725" y="2517775"/>
          <p14:tracePt t="4839" x="738188" y="2489200"/>
          <p14:tracePt t="4847" x="747713" y="2481263"/>
          <p14:tracePt t="4855" x="757238" y="2462213"/>
          <p14:tracePt t="4863" x="765175" y="2435225"/>
          <p14:tracePt t="4871" x="774700" y="2416175"/>
          <p14:tracePt t="4879" x="784225" y="2398713"/>
          <p14:tracePt t="4887" x="793750" y="2379663"/>
          <p14:tracePt t="4895" x="801688" y="2362200"/>
          <p14:tracePt t="4903" x="811213" y="2343150"/>
          <p14:tracePt t="4910" x="820738" y="2325688"/>
          <p14:tracePt t="4919" x="830263" y="2306638"/>
          <p14:tracePt t="4926" x="838200" y="2298700"/>
          <p14:tracePt t="4935" x="847725" y="2270125"/>
          <p14:tracePt t="4944" x="866775" y="2252663"/>
          <p14:tracePt t="4951" x="893763" y="2233613"/>
          <p14:tracePt t="4960" x="939800" y="2189163"/>
          <p14:tracePt t="4975" x="957263" y="2152650"/>
          <p14:tracePt t="4983" x="957263" y="2143125"/>
          <p14:tracePt t="4991" x="974725" y="2133600"/>
          <p14:tracePt t="4999" x="1003300" y="2106613"/>
          <p14:tracePt t="5008" x="1039813" y="2089150"/>
          <p14:tracePt t="5015" x="1076325" y="2052638"/>
          <p14:tracePt t="5024" x="1084263" y="2043113"/>
          <p14:tracePt t="5031" x="1103313" y="2033588"/>
          <p14:tracePt t="5039" x="1149350" y="2016125"/>
          <p14:tracePt t="5046" x="1166813" y="1997075"/>
          <p14:tracePt t="5055" x="1212850" y="1951038"/>
          <p14:tracePt t="5075" x="1285875" y="1897063"/>
          <p14:tracePt t="5080" x="1349375" y="1878013"/>
          <p14:tracePt t="5087" x="1385888" y="1851025"/>
          <p14:tracePt t="5095" x="1412875" y="1833563"/>
          <p14:tracePt t="5103" x="1439863" y="1814513"/>
          <p14:tracePt t="5110" x="1476375" y="1804988"/>
          <p14:tracePt t="5119" x="1504950" y="1778000"/>
          <p14:tracePt t="5127" x="1522413" y="1768475"/>
          <p14:tracePt t="5159" x="1531938" y="1768475"/>
          <p14:tracePt t="7183" x="1522413" y="1768475"/>
          <p14:tracePt t="7192" x="1512888" y="1778000"/>
          <p14:tracePt t="8094" x="1512888" y="1787525"/>
          <p14:tracePt t="8103" x="1512888" y="1797050"/>
          <p14:tracePt t="8111" x="1512888" y="1824038"/>
          <p14:tracePt t="8127" x="1512888" y="1833563"/>
          <p14:tracePt t="9175" x="1512888" y="1841500"/>
          <p14:tracePt t="9207" x="1522413" y="1841500"/>
          <p14:tracePt t="9215" x="1531938" y="1841500"/>
          <p14:tracePt t="9224" x="1541463" y="1833563"/>
          <p14:tracePt t="14463" x="1568450" y="1870075"/>
          <p14:tracePt t="14471" x="1595438" y="1933575"/>
          <p14:tracePt t="14479" x="1631950" y="1979613"/>
          <p14:tracePt t="14487" x="1649413" y="2016125"/>
          <p14:tracePt t="14494" x="1685925" y="2060575"/>
          <p14:tracePt t="14502" x="1695450" y="2079625"/>
          <p14:tracePt t="14510" x="1695450" y="2097088"/>
          <p14:tracePt t="14518" x="1704975" y="2097088"/>
          <p14:tracePt t="14526" x="1704975" y="2106613"/>
          <p14:tracePt t="14534" x="1704975" y="2125663"/>
          <p14:tracePt t="14542" x="1704975" y="2133600"/>
          <p14:tracePt t="14558" x="1704975" y="2143125"/>
          <p14:tracePt t="14590" x="1704975" y="2152650"/>
          <p14:tracePt t="14598" x="1704975" y="2170113"/>
          <p14:tracePt t="14608" x="1704975" y="2179638"/>
          <p14:tracePt t="14615" x="1704975" y="2189163"/>
          <p14:tracePt t="14624" x="1704975" y="2216150"/>
          <p14:tracePt t="14631" x="1704975" y="2233613"/>
          <p14:tracePt t="14642" x="1704975" y="2252663"/>
          <p14:tracePt t="14647" x="1704975" y="2270125"/>
          <p14:tracePt t="14657" x="1704975" y="2289175"/>
          <p14:tracePt t="14663" x="1704975" y="2316163"/>
          <p14:tracePt t="14671" x="1704975" y="2325688"/>
          <p14:tracePt t="14679" x="1704975" y="2343150"/>
          <p14:tracePt t="14687" x="1704975" y="2352675"/>
          <p14:tracePt t="14710" x="1704975" y="2379663"/>
          <p14:tracePt t="14726" x="1704975" y="2389188"/>
          <p14:tracePt t="14734" x="1714500" y="2408238"/>
          <p14:tracePt t="14863" x="1714500" y="2416175"/>
          <p14:tracePt t="14927" x="1714500" y="2425700"/>
          <p14:tracePt t="15398" x="1714500" y="2444750"/>
          <p14:tracePt t="15423" x="1714500" y="2462213"/>
          <p14:tracePt t="15440" x="1714500" y="2471738"/>
          <p14:tracePt t="15447" x="1714500" y="2481263"/>
          <p14:tracePt t="15456" x="1714500" y="2489200"/>
          <p14:tracePt t="15471" x="1714500" y="2508250"/>
          <p14:tracePt t="15479" x="1714500" y="2517775"/>
          <p14:tracePt t="15502" x="1714500" y="2525713"/>
          <p14:tracePt t="15518" x="1704975" y="2544763"/>
          <p14:tracePt t="15525" x="1685925" y="2562225"/>
          <p14:tracePt t="15557" x="1677988" y="2571750"/>
          <p14:tracePt t="15581" x="1668463" y="2581275"/>
          <p14:tracePt t="15773" x="1677988" y="2581275"/>
          <p14:tracePt t="15782" x="1685925" y="2581275"/>
          <p14:tracePt t="15790" x="1704975" y="2562225"/>
          <p14:tracePt t="15798" x="1714500" y="2562225"/>
          <p14:tracePt t="15807" x="1731963" y="2554288"/>
          <p14:tracePt t="15814" x="1758950" y="2544763"/>
          <p14:tracePt t="15823" x="1795463" y="2535238"/>
          <p14:tracePt t="15830" x="1814513" y="2535238"/>
          <p14:tracePt t="15839" x="1851025" y="2535238"/>
          <p14:tracePt t="15846" x="1868488" y="2517775"/>
          <p14:tracePt t="15855" x="1878013" y="2508250"/>
          <p14:tracePt t="15862" x="1924050" y="2508250"/>
          <p14:tracePt t="15870" x="1951038" y="2508250"/>
          <p14:tracePt t="15878" x="1960563" y="2498725"/>
          <p14:tracePt t="15886" x="1968500" y="2498725"/>
          <p14:tracePt t="15894" x="1987550" y="2498725"/>
          <p14:tracePt t="15910" x="1997075" y="2498725"/>
          <p14:tracePt t="15949" x="2005013" y="2498725"/>
          <p14:tracePt t="15966" x="2014538" y="2498725"/>
          <p14:tracePt t="15981" x="2024063" y="2498725"/>
          <p14:tracePt t="16375" x="2033588" y="2498725"/>
          <p14:tracePt t="16462" x="2041525" y="2498725"/>
          <p14:tracePt t="16791" x="2051050" y="2498725"/>
          <p14:tracePt t="16799" x="2087563" y="2489200"/>
          <p14:tracePt t="16807" x="2114550" y="2489200"/>
          <p14:tracePt t="16815" x="2143125" y="2489200"/>
          <p14:tracePt t="16824" x="2179638" y="2489200"/>
          <p14:tracePt t="16831" x="2214563" y="2489200"/>
          <p14:tracePt t="16841" x="2243138" y="2489200"/>
          <p14:tracePt t="16847" x="2287588" y="2489200"/>
          <p14:tracePt t="16857" x="2324100" y="2489200"/>
          <p14:tracePt t="16863" x="2343150" y="2489200"/>
          <p14:tracePt t="16871" x="2370138" y="2489200"/>
          <p14:tracePt t="16879" x="2389188" y="2489200"/>
          <p14:tracePt t="16887" x="2416175" y="2489200"/>
          <p14:tracePt t="16895" x="2425700" y="2489200"/>
          <p14:tracePt t="16903" x="2433638" y="2489200"/>
          <p14:tracePt t="18063" x="2425700" y="2489200"/>
          <p14:tracePt t="18080" x="2406650" y="2508250"/>
          <p14:tracePt t="18087" x="2389188" y="2517775"/>
          <p14:tracePt t="18103" x="2379663" y="2525713"/>
          <p14:tracePt t="18120" x="2370138" y="2525713"/>
          <p14:tracePt t="18127" x="2343150" y="2535238"/>
          <p14:tracePt t="18135" x="2324100" y="2544763"/>
          <p14:tracePt t="18143" x="2316163" y="2554288"/>
          <p14:tracePt t="18160" x="2297113" y="2554288"/>
          <p14:tracePt t="18167" x="2279650" y="2562225"/>
          <p14:tracePt t="18174" x="2251075" y="2571750"/>
          <p14:tracePt t="18183" x="2243138" y="2581275"/>
          <p14:tracePt t="18191" x="2197100" y="2598738"/>
          <p14:tracePt t="18208" x="2160588" y="2598738"/>
          <p14:tracePt t="18215" x="2143125" y="2608263"/>
          <p14:tracePt t="18224" x="2114550" y="2617788"/>
          <p14:tracePt t="18231" x="2097088" y="2625725"/>
          <p14:tracePt t="18241" x="2087563" y="2625725"/>
          <p14:tracePt t="18247" x="2078038" y="2635250"/>
          <p14:tracePt t="18257" x="2070100" y="2644775"/>
          <p14:tracePt t="18263" x="2070100" y="2654300"/>
          <p14:tracePt t="18319" x="2060575" y="2654300"/>
          <p14:tracePt t="18359" x="2051050" y="2662238"/>
          <p14:tracePt t="18383" x="2041525" y="2671763"/>
          <p14:tracePt t="18391" x="2041525" y="2681288"/>
          <p14:tracePt t="18399" x="2033588" y="2690813"/>
          <p14:tracePt t="18408" x="2024063" y="2698750"/>
          <p14:tracePt t="18424" x="2024063" y="2727325"/>
          <p14:tracePt t="18441" x="2024063" y="2754313"/>
          <p14:tracePt t="18447" x="2024063" y="2790825"/>
          <p14:tracePt t="18458" x="2024063" y="2800350"/>
          <p14:tracePt t="18463" x="2024063" y="2836863"/>
          <p14:tracePt t="18474" x="2024063" y="2854325"/>
          <p14:tracePt t="18479" x="2033588" y="2873375"/>
          <p14:tracePt t="18488" x="2033588" y="2881313"/>
          <p14:tracePt t="18495" x="2041525" y="2881313"/>
          <p14:tracePt t="18503" x="2041525" y="2900363"/>
          <p14:tracePt t="18511" x="2060575" y="2917825"/>
          <p14:tracePt t="18520" x="2070100" y="2927350"/>
          <p14:tracePt t="18528" x="2070100" y="2936875"/>
          <p14:tracePt t="18534" x="2078038" y="2954338"/>
          <p14:tracePt t="18550" x="2087563" y="2973388"/>
          <p14:tracePt t="18558" x="2087563" y="2982913"/>
          <p14:tracePt t="18574" x="2087563" y="2990850"/>
          <p14:tracePt t="18590" x="2106613" y="3009900"/>
          <p14:tracePt t="18623" x="2114550" y="3009900"/>
          <p14:tracePt t="18640" x="2124075" y="3017838"/>
          <p14:tracePt t="18656" x="2133600" y="3027363"/>
          <p14:tracePt t="18663" x="2143125" y="3027363"/>
          <p14:tracePt t="18679" x="2160588" y="3027363"/>
          <p14:tracePt t="18687" x="2206625" y="3027363"/>
          <p14:tracePt t="18695" x="2243138" y="3027363"/>
          <p14:tracePt t="18703" x="2297113" y="3036888"/>
          <p14:tracePt t="18711" x="2343150" y="3036888"/>
          <p14:tracePt t="18719" x="2379663" y="3036888"/>
          <p14:tracePt t="18727" x="2416175" y="3036888"/>
          <p14:tracePt t="18735" x="2443163" y="3036888"/>
          <p14:tracePt t="18743" x="2452688" y="3036888"/>
          <p14:tracePt t="18751" x="2462213" y="3036888"/>
          <p14:tracePt t="18767" x="2479675" y="3036888"/>
          <p14:tracePt t="18815" x="2489200" y="3036888"/>
          <p14:tracePt t="18839" x="2498725" y="3036888"/>
          <p14:tracePt t="18847" x="2506663" y="3036888"/>
          <p14:tracePt t="18857" x="2525713" y="3036888"/>
          <p14:tracePt t="18863" x="2533650" y="3036888"/>
          <p14:tracePt t="18879" x="2543175" y="3036888"/>
          <p14:tracePt t="21223" x="2552700" y="3027363"/>
          <p14:tracePt t="21231" x="2552700" y="2990850"/>
          <p14:tracePt t="21240" x="2516188" y="2946400"/>
          <p14:tracePt t="21247" x="2498725" y="2909888"/>
          <p14:tracePt t="21257" x="2462213" y="2863850"/>
          <p14:tracePt t="21263" x="2416175" y="2800350"/>
          <p14:tracePt t="21274" x="2389188" y="2735263"/>
          <p14:tracePt t="21279" x="2333625" y="2635250"/>
          <p14:tracePt t="21287" x="2324100" y="2608263"/>
          <p14:tracePt t="21296" x="2306638" y="2554288"/>
          <p14:tracePt t="21303" x="2279650" y="2452688"/>
          <p14:tracePt t="21311" x="2270125" y="2379663"/>
          <p14:tracePt t="21319" x="2251075" y="2289175"/>
          <p14:tracePt t="21327" x="2243138" y="2170113"/>
          <p14:tracePt t="21335" x="2243138" y="2116138"/>
          <p14:tracePt t="21343" x="2214563" y="2052638"/>
          <p14:tracePt t="21351" x="2206625" y="2016125"/>
          <p14:tracePt t="21359" x="2206625" y="1987550"/>
          <p14:tracePt t="21367" x="2187575" y="1943100"/>
          <p14:tracePt t="21377" x="2160588" y="1906588"/>
          <p14:tracePt t="21383" x="2160588" y="1897063"/>
          <p14:tracePt t="21393" x="2160588" y="1887538"/>
          <p14:tracePt t="21399" x="2160588" y="1860550"/>
          <p14:tracePt t="21415" x="2160588" y="1851025"/>
          <p14:tracePt t="21424" x="2151063" y="1841500"/>
          <p14:tracePt t="21599" x="2151063" y="1851025"/>
          <p14:tracePt t="21607" x="2151063" y="1870075"/>
          <p14:tracePt t="21615" x="2151063" y="1887538"/>
          <p14:tracePt t="21623" x="2151063" y="1897063"/>
          <p14:tracePt t="21656" x="2151063" y="1906588"/>
          <p14:tracePt t="21671" x="2151063" y="1914525"/>
          <p14:tracePt t="21679" x="2151063" y="1924050"/>
          <p14:tracePt t="21983" x="2151063" y="1933575"/>
          <p14:tracePt t="21991" x="2151063" y="1970088"/>
          <p14:tracePt t="21999" x="2151063" y="1997075"/>
          <p14:tracePt t="22007" x="2151063" y="2033588"/>
          <p14:tracePt t="22015" x="2151063" y="2089150"/>
          <p14:tracePt t="22025" x="2151063" y="2152650"/>
          <p14:tracePt t="22031" x="2160588" y="2206625"/>
          <p14:tracePt t="22040" x="2187575" y="2270125"/>
          <p14:tracePt t="22047" x="2206625" y="2352675"/>
          <p14:tracePt t="22064" x="2243138" y="2471738"/>
          <p14:tracePt t="22073" x="2287588" y="2535238"/>
          <p14:tracePt t="22078" x="2306638" y="2581275"/>
          <p14:tracePt t="22086" x="2316163" y="2608263"/>
          <p14:tracePt t="22094" x="2352675" y="2671763"/>
          <p14:tracePt t="22102" x="2360613" y="2690813"/>
          <p14:tracePt t="22110" x="2397125" y="2763838"/>
          <p14:tracePt t="22118" x="2416175" y="2790825"/>
          <p14:tracePt t="22126" x="2433638" y="2808288"/>
          <p14:tracePt t="22134" x="2462213" y="2844800"/>
          <p14:tracePt t="22142" x="2479675" y="2873375"/>
          <p14:tracePt t="22150" x="2489200" y="2890838"/>
          <p14:tracePt t="22158" x="2498725" y="2900363"/>
          <p14:tracePt t="22166" x="2516188" y="2917825"/>
          <p14:tracePt t="22182" x="2525713" y="2927350"/>
          <p14:tracePt t="22198" x="2543175" y="2946400"/>
          <p14:tracePt t="22919" x="2543175" y="2954338"/>
          <p14:tracePt t="22959" x="2533650" y="2973388"/>
          <p14:tracePt t="22983" x="2525713" y="2982913"/>
          <p14:tracePt t="22999" x="2516188" y="2982913"/>
          <p14:tracePt t="23079" x="2498725" y="2990850"/>
          <p14:tracePt t="23103" x="2489200" y="2990850"/>
          <p14:tracePt t="23111" x="2470150" y="2990850"/>
          <p14:tracePt t="23119" x="2452688" y="3000375"/>
          <p14:tracePt t="23135" x="2425700" y="3000375"/>
          <p14:tracePt t="23143" x="2406650" y="3000375"/>
          <p14:tracePt t="23151" x="2379663" y="3000375"/>
          <p14:tracePt t="23159" x="2360613" y="3000375"/>
          <p14:tracePt t="23167" x="2316163" y="3017838"/>
          <p14:tracePt t="23175" x="2306638" y="3017838"/>
          <p14:tracePt t="23183" x="2279650" y="3017838"/>
          <p14:tracePt t="23192" x="2270125" y="3017838"/>
          <p14:tracePt t="23199" x="2251075" y="3017838"/>
          <p14:tracePt t="23207" x="2243138" y="3017838"/>
          <p14:tracePt t="23215" x="2224088" y="3017838"/>
          <p14:tracePt t="23224" x="2214563" y="3017838"/>
          <p14:tracePt t="23231" x="2206625" y="3017838"/>
          <p14:tracePt t="23247" x="2197100" y="3017838"/>
          <p14:tracePt t="23257" x="2179638" y="3017838"/>
          <p14:tracePt t="23287" x="2170113" y="3017838"/>
          <p14:tracePt t="23295" x="2160588" y="3017838"/>
          <p14:tracePt t="23319" x="2151063" y="3009900"/>
          <p14:tracePt t="23335" x="2143125" y="2990850"/>
          <p14:tracePt t="23375" x="2133600" y="2982913"/>
          <p14:tracePt t="23399" x="2114550" y="2963863"/>
          <p14:tracePt t="23415" x="2114550" y="2954338"/>
          <p14:tracePt t="23423" x="2114550" y="2946400"/>
          <p14:tracePt t="23431" x="2106613" y="2936875"/>
          <p14:tracePt t="23441" x="2106613" y="2927350"/>
          <p14:tracePt t="23456" x="2106613" y="2917825"/>
          <p14:tracePt t="23463" x="2106613" y="2909888"/>
          <p14:tracePt t="23473" x="2106613" y="2900363"/>
          <p14:tracePt t="23479" x="2106613" y="2890838"/>
          <p14:tracePt t="23495" x="2106613" y="2873375"/>
          <p14:tracePt t="23511" x="2106613" y="2863850"/>
          <p14:tracePt t="23527" x="2106613" y="2854325"/>
          <p14:tracePt t="23559" x="2106613" y="2836863"/>
          <p14:tracePt t="23567" x="2106613" y="2827338"/>
          <p14:tracePt t="23591" x="2106613" y="2817813"/>
          <p14:tracePt t="23599" x="2106613" y="2808288"/>
          <p14:tracePt t="23615" x="2106613" y="2781300"/>
          <p14:tracePt t="23624" x="2114550" y="2771775"/>
          <p14:tracePt t="23631" x="2124075" y="2771775"/>
          <p14:tracePt t="23640" x="2143125" y="2763838"/>
          <p14:tracePt t="23663" x="2160588" y="2763838"/>
          <p14:tracePt t="23679" x="2179638" y="2763838"/>
          <p14:tracePt t="23687" x="2197100" y="2735263"/>
          <p14:tracePt t="23695" x="2206625" y="2735263"/>
          <p14:tracePt t="23702" x="2233613" y="2735263"/>
          <p14:tracePt t="23710" x="2251075" y="2735263"/>
          <p14:tracePt t="23718" x="2279650" y="2735263"/>
          <p14:tracePt t="23726" x="2297113" y="2735263"/>
          <p14:tracePt t="23734" x="2324100" y="2735263"/>
          <p14:tracePt t="23742" x="2333625" y="2735263"/>
          <p14:tracePt t="23750" x="2343150" y="2735263"/>
          <p14:tracePt t="23758" x="2360613" y="2735263"/>
          <p14:tracePt t="23766" x="2370138" y="2735263"/>
          <p14:tracePt t="23774" x="2379663" y="2735263"/>
          <p14:tracePt t="23790" x="2397125" y="2735263"/>
          <p14:tracePt t="23815" x="2406650" y="2735263"/>
          <p14:tracePt t="24943" x="2416175" y="2735263"/>
          <p14:tracePt t="24967" x="2425700" y="2744788"/>
          <p14:tracePt t="24975" x="2452688" y="2754313"/>
          <p14:tracePt t="24991" x="2470150" y="2771775"/>
          <p14:tracePt t="24999" x="2489200" y="2771775"/>
          <p14:tracePt t="25007" x="2506663" y="2781300"/>
          <p14:tracePt t="25015" x="2533650" y="2781300"/>
          <p14:tracePt t="25024" x="2543175" y="2790825"/>
          <p14:tracePt t="25041" x="2552700" y="2790825"/>
          <p14:tracePt t="25047" x="2562225" y="2790825"/>
          <p14:tracePt t="25063" x="2570163" y="2790825"/>
          <p14:tracePt t="25074" x="2579688" y="2800350"/>
          <p14:tracePt t="25207" x="2589213" y="2800350"/>
          <p14:tracePt t="25239" x="2598738" y="2800350"/>
          <p14:tracePt t="25327" x="2606675" y="2808288"/>
          <p14:tracePt t="25335" x="2606675" y="2817813"/>
          <p14:tracePt t="25343" x="2606675" y="2854325"/>
          <p14:tracePt t="25351" x="2606675" y="2873375"/>
          <p14:tracePt t="25359" x="2606675" y="2881313"/>
          <p14:tracePt t="25367" x="2606675" y="2917825"/>
          <p14:tracePt t="25375" x="2606675" y="2927350"/>
          <p14:tracePt t="25383" x="2606675" y="2946400"/>
          <p14:tracePt t="25391" x="2598738" y="2954338"/>
          <p14:tracePt t="25399" x="2589213" y="2963863"/>
          <p14:tracePt t="25463" x="2579688" y="2973388"/>
          <p14:tracePt t="25551" x="2579688" y="2963863"/>
          <p14:tracePt t="26023" x="2579688" y="2973388"/>
          <p14:tracePt t="26047" x="2562225" y="2990850"/>
          <p14:tracePt t="26061" x="2552700" y="3000375"/>
          <p14:tracePt t="26064" x="2525713" y="3009900"/>
          <p14:tracePt t="26079" x="2498725" y="3017838"/>
          <p14:tracePt t="26088" x="2479675" y="3036888"/>
          <p14:tracePt t="26095" x="2462213" y="3046413"/>
          <p14:tracePt t="26103" x="2443163" y="3073400"/>
          <p14:tracePt t="26111" x="2406650" y="3090863"/>
          <p14:tracePt t="26119" x="2389188" y="3109913"/>
          <p14:tracePt t="26127" x="2370138" y="3119438"/>
          <p14:tracePt t="26135" x="2343150" y="3136900"/>
          <p14:tracePt t="26143" x="2333625" y="3146425"/>
          <p14:tracePt t="26150" x="2316163" y="3155950"/>
          <p14:tracePt t="26158" x="2306638" y="3163888"/>
          <p14:tracePt t="26166" x="2279650" y="3192463"/>
          <p14:tracePt t="26174" x="2233613" y="3236913"/>
          <p14:tracePt t="26182" x="2197100" y="3273425"/>
          <p14:tracePt t="26190" x="2187575" y="3292475"/>
          <p14:tracePt t="26198" x="2170113" y="3319463"/>
          <p14:tracePt t="26206" x="2151063" y="3355975"/>
          <p14:tracePt t="26214" x="2143125" y="3355975"/>
          <p14:tracePt t="26223" x="2124075" y="3402013"/>
          <p14:tracePt t="26238" x="2106613" y="3446463"/>
          <p14:tracePt t="26256" x="2097088" y="3475038"/>
          <p14:tracePt t="26262" x="2097088" y="3519488"/>
          <p14:tracePt t="26272" x="2087563" y="3538538"/>
          <p14:tracePt t="26278" x="2087563" y="3565525"/>
          <p14:tracePt t="26287" x="2087563" y="3584575"/>
          <p14:tracePt t="26294" x="2087563" y="3611563"/>
          <p14:tracePt t="26302" x="2078038" y="3629025"/>
          <p14:tracePt t="26310" x="2078038" y="3675063"/>
          <p14:tracePt t="26318" x="2078038" y="3694113"/>
          <p14:tracePt t="26326" x="2078038" y="3721100"/>
          <p14:tracePt t="26334" x="2078038" y="3730625"/>
          <p14:tracePt t="26342" x="2078038" y="3738563"/>
          <p14:tracePt t="26350" x="2078038" y="3757613"/>
          <p14:tracePt t="26358" x="2078038" y="3775075"/>
          <p14:tracePt t="26366" x="2078038" y="3794125"/>
          <p14:tracePt t="26382" x="2078038" y="3811588"/>
          <p14:tracePt t="26390" x="2078038" y="3821113"/>
          <p14:tracePt t="26398" x="2078038" y="3840163"/>
          <p14:tracePt t="26406" x="2078038" y="3848100"/>
          <p14:tracePt t="26414" x="2078038" y="3867150"/>
          <p14:tracePt t="26423" x="2078038" y="3884613"/>
          <p14:tracePt t="26430" x="2078038" y="3894138"/>
          <p14:tracePt t="26439" x="2078038" y="3911600"/>
          <p14:tracePt t="26446" x="2078038" y="3948113"/>
          <p14:tracePt t="26456" x="2078038" y="3976688"/>
          <p14:tracePt t="26462" x="2078038" y="3984625"/>
          <p14:tracePt t="26472" x="2078038" y="4003675"/>
          <p14:tracePt t="26478" x="2078038" y="4021138"/>
          <p14:tracePt t="26487" x="2078038" y="4040188"/>
          <p14:tracePt t="26494" x="2078038" y="4057650"/>
          <p14:tracePt t="26502" x="2078038" y="4067175"/>
          <p14:tracePt t="26510" x="2078038" y="4076700"/>
          <p14:tracePt t="26526" x="2078038" y="4086225"/>
          <p14:tracePt t="26534" x="2078038" y="4103688"/>
          <p14:tracePt t="26550" x="2078038" y="4113213"/>
          <p14:tracePt t="26559" x="2078038" y="4122738"/>
          <p14:tracePt t="26566" x="2078038" y="4140200"/>
          <p14:tracePt t="26574" x="2078038" y="4149725"/>
          <p14:tracePt t="26582" x="2087563" y="4159250"/>
          <p14:tracePt t="26598" x="2087563" y="4167188"/>
          <p14:tracePt t="26623" x="2087563" y="4176713"/>
          <p14:tracePt t="26647" x="2087563" y="4186238"/>
          <p14:tracePt t="26903" x="2087563" y="4203700"/>
          <p14:tracePt t="26911" x="2097088" y="4222750"/>
          <p14:tracePt t="26919" x="2106613" y="4232275"/>
          <p14:tracePt t="26927" x="2133600" y="4240213"/>
          <p14:tracePt t="26935" x="2151063" y="4249738"/>
          <p14:tracePt t="26943" x="2170113" y="4249738"/>
          <p14:tracePt t="26951" x="2187575" y="4259263"/>
          <p14:tracePt t="26967" x="2197100" y="4259263"/>
          <p14:tracePt t="26983" x="2206625" y="4259263"/>
          <p14:tracePt t="26991" x="2214563" y="4259263"/>
          <p14:tracePt t="27015" x="2224088" y="4259263"/>
          <p14:tracePt t="27039" x="2233613" y="4259263"/>
          <p14:tracePt t="33039" x="2224088" y="4259263"/>
          <p14:tracePt t="33391" x="2270125" y="4259263"/>
          <p14:tracePt t="33399" x="2333625" y="4259263"/>
          <p14:tracePt t="33407" x="2416175" y="4259263"/>
          <p14:tracePt t="33415" x="2543175" y="4259263"/>
          <p14:tracePt t="33423" x="2689225" y="4303713"/>
          <p14:tracePt t="33431" x="2835275" y="4332288"/>
          <p14:tracePt t="33440" x="2998788" y="4359275"/>
          <p14:tracePt t="33447" x="3154363" y="4376738"/>
          <p14:tracePt t="33456" x="3281363" y="4405313"/>
          <p14:tracePt t="33463" x="3427413" y="4449763"/>
          <p14:tracePt t="33473" x="3519488" y="4449763"/>
          <p14:tracePt t="33479" x="3619500" y="4468813"/>
          <p14:tracePt t="33489" x="3692525" y="4478338"/>
          <p14:tracePt t="33495" x="3756025" y="4505325"/>
          <p14:tracePt t="33505" x="3802063" y="4514850"/>
          <p14:tracePt t="33512" x="3838575" y="4514850"/>
          <p14:tracePt t="33518" x="3865563" y="4522788"/>
          <p14:tracePt t="33526" x="3911600" y="4522788"/>
          <p14:tracePt t="33534" x="3965575" y="4559300"/>
          <p14:tracePt t="33542" x="3992563" y="4559300"/>
          <p14:tracePt t="33550" x="4029075" y="4568825"/>
          <p14:tracePt t="33558" x="4065588" y="4578350"/>
          <p14:tracePt t="33566" x="4102100" y="4587875"/>
          <p14:tracePt t="33574" x="4121150" y="4587875"/>
          <p14:tracePt t="33582" x="4138613" y="4595813"/>
          <p14:tracePt t="33590" x="4138613" y="4605338"/>
          <p14:tracePt t="33606" x="4148138" y="4605338"/>
          <p14:tracePt t="33663" x="4165600" y="4605338"/>
          <p14:tracePt t="33671" x="4211638" y="4605338"/>
          <p14:tracePt t="33679" x="4248150" y="4605338"/>
          <p14:tracePt t="33688" x="4303713" y="4614863"/>
          <p14:tracePt t="33695" x="4384675" y="4632325"/>
          <p14:tracePt t="33705" x="4457700" y="4641850"/>
          <p14:tracePt t="33711" x="4586288" y="4668838"/>
          <p14:tracePt t="33719" x="4703763" y="4687888"/>
          <p14:tracePt t="33727" x="4795838" y="4687888"/>
          <p14:tracePt t="33735" x="4868863" y="4697413"/>
          <p14:tracePt t="33743" x="4995863" y="4714875"/>
          <p14:tracePt t="33751" x="5059363" y="4741863"/>
          <p14:tracePt t="33759" x="5114925" y="4741863"/>
          <p14:tracePt t="33767" x="5159375" y="4751388"/>
          <p14:tracePt t="33774" x="5178425" y="4751388"/>
          <p14:tracePt t="33782" x="5205413" y="4751388"/>
          <p14:tracePt t="34095" x="5214938" y="4760913"/>
          <p14:tracePt t="34199" x="5232400" y="4768850"/>
          <p14:tracePt t="34207" x="5251450" y="4768850"/>
          <p14:tracePt t="34215" x="5305425" y="4768850"/>
          <p14:tracePt t="34223" x="5414963" y="4805363"/>
          <p14:tracePt t="34231" x="5597525" y="4824413"/>
          <p14:tracePt t="34239" x="5826125" y="4841875"/>
          <p14:tracePt t="34247" x="6153150" y="4897438"/>
          <p14:tracePt t="34256" x="6500813" y="4943475"/>
          <p14:tracePt t="34263" x="6864350" y="5006975"/>
          <p14:tracePt t="34273" x="7212013" y="5043488"/>
          <p14:tracePt t="34279" x="7575550" y="5133975"/>
          <p14:tracePt t="34289" x="7777163" y="5153025"/>
          <p14:tracePt t="34295" x="7950200" y="5180013"/>
          <p14:tracePt t="34305" x="8059738" y="5180013"/>
          <p14:tracePt t="34311" x="8077200" y="5180013"/>
          <p14:tracePt t="34319" x="8086725" y="5180013"/>
          <p14:tracePt t="34343" x="8096250" y="5180013"/>
          <p14:tracePt t="34359" x="8086725" y="5153025"/>
          <p14:tracePt t="34367" x="8077200" y="5143500"/>
          <p14:tracePt t="34375" x="8067675" y="5126038"/>
          <p14:tracePt t="34383" x="8050213" y="5116513"/>
          <p14:tracePt t="34392" x="8004175" y="5097463"/>
          <p14:tracePt t="34399" x="7986713" y="5089525"/>
          <p14:tracePt t="34408" x="7967663" y="5089525"/>
          <p14:tracePt t="34415" x="7950200" y="5089525"/>
          <p14:tracePt t="34423" x="7931150" y="5080000"/>
          <p14:tracePt t="34431" x="7921625" y="5080000"/>
          <p14:tracePt t="34439" x="7913688" y="5080000"/>
          <p14:tracePt t="34488" x="7904163" y="5080000"/>
          <p14:tracePt t="34502" x="7885113" y="5080000"/>
          <p14:tracePt t="34510" x="7877175" y="5080000"/>
          <p14:tracePt t="34518" x="7840663" y="5080000"/>
          <p14:tracePt t="34526" x="7821613" y="5080000"/>
          <p14:tracePt t="34534" x="7794625" y="5080000"/>
          <p14:tracePt t="34542" x="7767638" y="5080000"/>
          <p14:tracePt t="34550" x="7740650" y="5080000"/>
          <p14:tracePt t="34558" x="7694613" y="5080000"/>
          <p14:tracePt t="34566" x="7667625" y="5080000"/>
          <p14:tracePt t="34574" x="7612063" y="5080000"/>
          <p14:tracePt t="34583" x="7558088" y="5080000"/>
          <p14:tracePt t="34591" x="7512050" y="5080000"/>
          <p14:tracePt t="34607" x="7485063" y="5070475"/>
          <p14:tracePt t="34615" x="7475538" y="5070475"/>
          <p14:tracePt t="34623" x="7466013" y="5070475"/>
          <p14:tracePt t="34631" x="7448550" y="5070475"/>
          <p14:tracePt t="34703" x="7439025" y="5070475"/>
          <p14:tracePt t="34711" x="7429500" y="5060950"/>
          <p14:tracePt t="34727" x="7421563" y="5043488"/>
          <p14:tracePt t="34743" x="7421563" y="5033963"/>
          <p14:tracePt t="34759" x="7421563" y="5016500"/>
          <p14:tracePt t="34775" x="7412038" y="4997450"/>
          <p14:tracePt t="34847" x="7392988" y="4979988"/>
          <p14:tracePt t="34871" x="7385050" y="4979988"/>
          <p14:tracePt t="34879" x="7366000" y="4979988"/>
          <p14:tracePt t="34888" x="7348538" y="4979988"/>
          <p14:tracePt t="34895" x="7283450" y="4960938"/>
          <p14:tracePt t="34905" x="7256463" y="4960938"/>
          <p14:tracePt t="34911" x="7202488" y="4960938"/>
          <p14:tracePt t="34919" x="7165975" y="4951413"/>
          <p14:tracePt t="34927" x="7119938" y="4933950"/>
          <p14:tracePt t="34935" x="7073900" y="4933950"/>
          <p14:tracePt t="34943" x="7019925" y="4933950"/>
          <p14:tracePt t="34951" x="6964363" y="4933950"/>
          <p14:tracePt t="34959" x="6892925" y="4924425"/>
          <p14:tracePt t="34967" x="6791325" y="4897438"/>
          <p14:tracePt t="34975" x="6718300" y="4887913"/>
          <p14:tracePt t="34983" x="6664325" y="4887913"/>
          <p14:tracePt t="34993" x="6600825" y="4870450"/>
          <p14:tracePt t="34999" x="6508750" y="4860925"/>
          <p14:tracePt t="35009" x="6454775" y="4860925"/>
          <p14:tracePt t="35015" x="6391275" y="4860925"/>
          <p14:tracePt t="35022" x="6299200" y="4833938"/>
          <p14:tracePt t="35031" x="6235700" y="4814888"/>
          <p14:tracePt t="35039" x="6181725" y="4814888"/>
          <p14:tracePt t="35047" x="6153150" y="4805363"/>
          <p14:tracePt t="35056" x="6108700" y="4805363"/>
          <p14:tracePt t="35063" x="6072188" y="4797425"/>
          <p14:tracePt t="35073" x="6016625" y="4797425"/>
          <p14:tracePt t="35092" x="5916613" y="4778375"/>
          <p14:tracePt t="35096" x="5853113" y="4760913"/>
          <p14:tracePt t="35103" x="5797550" y="4760913"/>
          <p14:tracePt t="35110" x="5743575" y="4751388"/>
          <p14:tracePt t="35119" x="5680075" y="4741863"/>
          <p14:tracePt t="35126" x="5661025" y="4741863"/>
          <p14:tracePt t="35134" x="5624513" y="4741863"/>
          <p14:tracePt t="35142" x="5588000" y="4732338"/>
          <p14:tracePt t="35150" x="5570538" y="4724400"/>
          <p14:tracePt t="35158" x="5534025" y="4724400"/>
          <p14:tracePt t="35166" x="5514975" y="4724400"/>
          <p14:tracePt t="35174" x="5487988" y="4724400"/>
          <p14:tracePt t="35182" x="5470525" y="4724400"/>
          <p14:tracePt t="35190" x="5461000" y="4724400"/>
          <p14:tracePt t="35198" x="5434013" y="4724400"/>
          <p14:tracePt t="35206" x="5424488" y="4724400"/>
          <p14:tracePt t="35214" x="5414963" y="4724400"/>
          <p14:tracePt t="35222" x="5405438" y="4724400"/>
          <p14:tracePt t="35230" x="5397500" y="4724400"/>
          <p14:tracePt t="35238" x="5387975" y="4724400"/>
          <p14:tracePt t="35246" x="5378450" y="4724400"/>
          <p14:tracePt t="35255" x="5360988" y="4724400"/>
          <p14:tracePt t="35262" x="5351463" y="4724400"/>
          <p14:tracePt t="35272" x="5341938" y="4714875"/>
          <p14:tracePt t="35278" x="5334000" y="4714875"/>
          <p14:tracePt t="35288" x="5305425" y="4705350"/>
          <p14:tracePt t="35305" x="5278438" y="4705350"/>
          <p14:tracePt t="35311" x="5251450" y="4697413"/>
          <p14:tracePt t="35319" x="5232400" y="4687888"/>
          <p14:tracePt t="35327" x="5214938" y="4678363"/>
          <p14:tracePt t="35335" x="5214938" y="4668838"/>
          <p14:tracePt t="35343" x="5187950" y="4668838"/>
          <p14:tracePt t="35351" x="5168900" y="4668838"/>
          <p14:tracePt t="35359" x="5132388" y="4660900"/>
          <p14:tracePt t="35375" x="5114925" y="4651375"/>
          <p14:tracePt t="35383" x="5078413" y="4651375"/>
          <p14:tracePt t="35391" x="5059363" y="4632325"/>
          <p14:tracePt t="35399" x="5041900" y="4624388"/>
          <p14:tracePt t="35409" x="5022850" y="4624388"/>
          <p14:tracePt t="35415" x="5022850" y="4614863"/>
          <p14:tracePt t="35422" x="4986338" y="4605338"/>
          <p14:tracePt t="35431" x="4978400" y="4605338"/>
          <p14:tracePt t="35439" x="4941888" y="4595813"/>
          <p14:tracePt t="35447" x="4905375" y="4568825"/>
          <p14:tracePt t="35456" x="4886325" y="4568825"/>
          <p14:tracePt t="35463" x="4859338" y="4568825"/>
          <p14:tracePt t="35474" x="4832350" y="4559300"/>
          <p14:tracePt t="35479" x="4786313" y="4559300"/>
          <p14:tracePt t="35490" x="4749800" y="4559300"/>
          <p14:tracePt t="35495" x="4703763" y="4559300"/>
          <p14:tracePt t="35505" x="4676775" y="4559300"/>
          <p14:tracePt t="35511" x="4640263" y="4559300"/>
          <p14:tracePt t="35522" x="4594225" y="4559300"/>
          <p14:tracePt t="35528" x="4540250" y="4559300"/>
          <p14:tracePt t="35534" x="4484688" y="4559300"/>
          <p14:tracePt t="35542" x="4448175" y="4559300"/>
          <p14:tracePt t="35550" x="4413250" y="4559300"/>
          <p14:tracePt t="35558" x="4376738" y="4559300"/>
          <p14:tracePt t="35566" x="4330700" y="4559300"/>
          <p14:tracePt t="35574" x="4311650" y="4559300"/>
          <p14:tracePt t="35582" x="4303713" y="4559300"/>
          <p14:tracePt t="35590" x="4294188" y="4559300"/>
          <p14:tracePt t="35598" x="4284663" y="4559300"/>
          <p14:tracePt t="35655" x="4275138" y="4559300"/>
          <p14:tracePt t="35663" x="4257675" y="4559300"/>
          <p14:tracePt t="35672" x="4248150" y="4559300"/>
          <p14:tracePt t="35679" x="4238625" y="4559300"/>
          <p14:tracePt t="35704" x="4221163" y="4559300"/>
          <p14:tracePt t="35711" x="4211638" y="4559300"/>
          <p14:tracePt t="35720" x="4202113" y="4559300"/>
          <p14:tracePt t="35727" x="4194175" y="4559300"/>
          <p14:tracePt t="35743" x="4175125" y="4559300"/>
          <p14:tracePt t="35863" x="4165600" y="4559300"/>
          <p14:tracePt t="35887" x="4157663" y="4559300"/>
          <p14:tracePt t="35895" x="4138613" y="4559300"/>
          <p14:tracePt t="35904" x="4121150" y="4559300"/>
          <p14:tracePt t="35911" x="4111625" y="4559300"/>
          <p14:tracePt t="35920" x="4094163" y="4568825"/>
          <p14:tracePt t="35927" x="4084638" y="4568825"/>
          <p14:tracePt t="35943" x="4075113" y="4568825"/>
          <p14:tracePt t="35959" x="4057650" y="4568825"/>
          <p14:tracePt t="35975" x="4048125" y="4568825"/>
          <p14:tracePt t="35999" x="4038600" y="4568825"/>
          <p14:tracePt t="36375" x="4029075" y="4568825"/>
          <p14:tracePt t="36503" x="4021138" y="4568825"/>
          <p14:tracePt t="36535" x="4011613" y="4568825"/>
          <p14:tracePt t="37015" x="4002088" y="4568825"/>
          <p14:tracePt t="37023" x="3992563" y="4568825"/>
          <p14:tracePt t="38383" x="3984625" y="4568825"/>
          <p14:tracePt t="38735" x="3975100" y="4568825"/>
          <p14:tracePt t="39575" x="3956050" y="4578350"/>
          <p14:tracePt t="40047" x="3948113" y="4578350"/>
          <p14:tracePt t="40095" x="3948113" y="4568825"/>
          <p14:tracePt t="40439" x="3938588" y="4568825"/>
          <p14:tracePt t="40943" x="3929063" y="4559300"/>
          <p14:tracePt t="40966" x="3929063" y="4551363"/>
          <p14:tracePt t="42206" x="3938588" y="4551363"/>
          <p14:tracePt t="43103" x="3948113" y="4551363"/>
          <p14:tracePt t="43111" x="3965575" y="4541838"/>
          <p14:tracePt t="43121" x="3965575" y="4532313"/>
          <p14:tracePt t="43127" x="3975100" y="4522788"/>
          <p14:tracePt t="43135" x="3984625" y="4505325"/>
          <p14:tracePt t="43143" x="3992563" y="4495800"/>
          <p14:tracePt t="43151" x="4002088" y="4495800"/>
          <p14:tracePt t="43199" x="4011613" y="4495800"/>
          <p14:tracePt t="43207" x="4021138" y="4495800"/>
          <p14:tracePt t="43223" x="4048125" y="4495800"/>
          <p14:tracePt t="43279" x="4057650" y="4505325"/>
          <p14:tracePt t="43431" x="4084638" y="4514850"/>
          <p14:tracePt t="43439" x="4111625" y="4514850"/>
          <p14:tracePt t="43447" x="4148138" y="4514850"/>
          <p14:tracePt t="43454" x="4184650" y="4514850"/>
          <p14:tracePt t="43462" x="4230688" y="4514850"/>
          <p14:tracePt t="43469" x="4284663" y="4495800"/>
          <p14:tracePt t="43478" x="4367213" y="4468813"/>
          <p14:tracePt t="43486" x="4421188" y="4449763"/>
          <p14:tracePt t="43494" x="4484688" y="4432300"/>
          <p14:tracePt t="43503" x="4576763" y="4405313"/>
          <p14:tracePt t="43510" x="4630738" y="4368800"/>
          <p14:tracePt t="43520" x="4722813" y="4368800"/>
          <p14:tracePt t="43526" x="4832350" y="4322763"/>
          <p14:tracePt t="43535" x="4840288" y="4322763"/>
          <p14:tracePt t="43550" x="4941888" y="4276725"/>
          <p14:tracePt t="43559" x="5095875" y="4213225"/>
          <p14:tracePt t="43566" x="5260975" y="4186238"/>
          <p14:tracePt t="43574" x="5507038" y="4103688"/>
          <p14:tracePt t="43582" x="5734050" y="4030663"/>
          <p14:tracePt t="43590" x="5972175" y="3940175"/>
          <p14:tracePt t="43599" x="6226175" y="3867150"/>
          <p14:tracePt t="43606" x="6527800" y="3784600"/>
          <p14:tracePt t="43614" x="6846888" y="3721100"/>
          <p14:tracePt t="43623" x="7129463" y="3684588"/>
          <p14:tracePt t="43631" x="7366000" y="3665538"/>
          <p14:tracePt t="43640" x="7567613" y="3665538"/>
          <p14:tracePt t="43647" x="7748588" y="3665538"/>
          <p14:tracePt t="43654" x="7994650" y="3665538"/>
          <p14:tracePt t="43663" x="8259763" y="3665538"/>
          <p14:tracePt t="43671" x="8559800" y="3665538"/>
          <p14:tracePt t="43679" x="8970963" y="3684588"/>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ja-JP" dirty="0"/>
              <a:t>Exercise 1</a:t>
            </a:r>
          </a:p>
        </p:txBody>
      </p:sp>
      <p:sp>
        <p:nvSpPr>
          <p:cNvPr id="72707" name="Rectangle 3"/>
          <p:cNvSpPr>
            <a:spLocks noGrp="1" noChangeArrowheads="1"/>
          </p:cNvSpPr>
          <p:nvPr>
            <p:ph type="body" idx="1"/>
          </p:nvPr>
        </p:nvSpPr>
        <p:spPr>
          <a:xfrm>
            <a:off x="251520" y="847725"/>
            <a:ext cx="8784976" cy="4530725"/>
          </a:xfrm>
        </p:spPr>
        <p:txBody>
          <a:bodyPr/>
          <a:lstStyle/>
          <a:p>
            <a:pPr eaLnBrk="1" hangingPunct="1"/>
            <a:r>
              <a:rPr lang="en-US" altLang="ja-JP" dirty="0"/>
              <a:t>AIST(The National Institute of Advanced Industrial Science and Technology) developed a supercomputer for AI application called ABCI.</a:t>
            </a:r>
          </a:p>
          <a:p>
            <a:pPr eaLnBrk="1" hangingPunct="1"/>
            <a:r>
              <a:rPr lang="en-US" altLang="ja-JP" dirty="0"/>
              <a:t>It won the 8</a:t>
            </a:r>
            <a:r>
              <a:rPr lang="en-US" altLang="ja-JP" baseline="30000" dirty="0"/>
              <a:t>th</a:t>
            </a:r>
            <a:r>
              <a:rPr lang="en-US" altLang="ja-JP" dirty="0"/>
              <a:t> place of the TOP-500 supercomputer ranking (2019.11).</a:t>
            </a:r>
          </a:p>
          <a:p>
            <a:pPr eaLnBrk="1" hangingPunct="1"/>
            <a:r>
              <a:rPr lang="en-US" altLang="ja-JP" dirty="0"/>
              <a:t>How do you classify ABCI ? </a:t>
            </a:r>
          </a:p>
          <a:p>
            <a:pPr lvl="1" eaLnBrk="1" hangingPunct="1"/>
            <a:r>
              <a:rPr lang="en-US" altLang="ja-JP" dirty="0"/>
              <a:t>Check the website and describe your opinion.</a:t>
            </a:r>
          </a:p>
          <a:p>
            <a:pPr eaLnBrk="1" hangingPunct="1"/>
            <a:r>
              <a:rPr lang="en-US" altLang="ja-JP" dirty="0"/>
              <a:t>If you take this class, send the answer with your name and student number to hunga4125@gmail.com</a:t>
            </a:r>
          </a:p>
          <a:p>
            <a:pPr eaLnBrk="1" hangingPunct="1"/>
            <a:r>
              <a:rPr lang="en-US" altLang="ja-JP" dirty="0"/>
              <a:t>You can use either Japanese or English.</a:t>
            </a:r>
          </a:p>
          <a:p>
            <a:pPr eaLnBrk="1" hangingPunct="1"/>
            <a:r>
              <a:rPr lang="en-US" altLang="ja-JP" dirty="0"/>
              <a:t>The deadline is 2 weeks later.</a:t>
            </a:r>
          </a:p>
          <a:p>
            <a:pPr eaLnBrk="1" hangingPunct="1">
              <a:buFont typeface="Wingdings" panose="05000000000000000000" pitchFamily="2" charset="2"/>
              <a:buNone/>
            </a:pPr>
            <a:endParaRPr lang="en-US" altLang="ja-JP" dirty="0">
              <a:solidFill>
                <a:srgbClr val="FF6600"/>
              </a:solidFill>
            </a:endParaRPr>
          </a:p>
        </p:txBody>
      </p:sp>
      <p:pic>
        <p:nvPicPr>
          <p:cNvPr id="2" name="オーディオ 1">
            <a:hlinkClick r:id="" action="ppaction://media"/>
            <a:extLst>
              <a:ext uri="{FF2B5EF4-FFF2-40B4-BE49-F238E27FC236}">
                <a16:creationId xmlns:a16="http://schemas.microsoft.com/office/drawing/2014/main" id="{E5A5F270-BCC3-4F9B-BAAB-47C339C2E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876"/>
    </mc:Choice>
    <mc:Fallback xmlns="">
      <p:transition spd="slow" advTm="11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84" x="9080500" y="3419475"/>
          <p14:tracePt t="1492" x="9043988" y="3419475"/>
          <p14:tracePt t="1500" x="8997950" y="3419475"/>
          <p14:tracePt t="1508" x="8961438" y="3438525"/>
          <p14:tracePt t="1516" x="8924925" y="3446463"/>
          <p14:tracePt t="1524" x="8897938" y="3455988"/>
          <p14:tracePt t="1532" x="8851900" y="3475038"/>
          <p14:tracePt t="1541" x="8824913" y="3482975"/>
          <p14:tracePt t="1548" x="8815388" y="3482975"/>
          <p14:tracePt t="1557" x="8797925" y="3492500"/>
          <p14:tracePt t="1571" x="8778875" y="3502025"/>
          <p14:tracePt t="1596" x="8778875" y="3511550"/>
          <p14:tracePt t="1605" x="8770938" y="3519488"/>
          <p14:tracePt t="1622" x="8770938" y="3529013"/>
          <p14:tracePt t="1638" x="8770938" y="3538538"/>
          <p14:tracePt t="1643" x="8770938" y="3556000"/>
          <p14:tracePt t="1651" x="8751888" y="3575050"/>
          <p14:tracePt t="1876" x="8742363" y="3584575"/>
          <p14:tracePt t="1986" x="8734425" y="3584575"/>
          <p14:tracePt t="1994" x="8705850" y="3602038"/>
          <p14:tracePt t="2004" x="8705850" y="3611563"/>
          <p14:tracePt t="2012" x="8697913" y="3621088"/>
          <p14:tracePt t="2028" x="8669338" y="3629025"/>
          <p14:tracePt t="2037" x="8651875" y="3648075"/>
          <p14:tracePt t="2044" x="8642350" y="3657600"/>
          <p14:tracePt t="2052" x="8615363" y="3665538"/>
          <p14:tracePt t="2060" x="8605838" y="3665538"/>
          <p14:tracePt t="2068" x="8588375" y="3675063"/>
          <p14:tracePt t="2076" x="8569325" y="3694113"/>
          <p14:tracePt t="2084" x="8523288" y="3721100"/>
          <p14:tracePt t="2092" x="8488363" y="3730625"/>
          <p14:tracePt t="2100" x="8423275" y="3730625"/>
          <p14:tracePt t="2108" x="8350250" y="3730625"/>
          <p14:tracePt t="2116" x="8277225" y="3730625"/>
          <p14:tracePt t="2124" x="8169275" y="3730625"/>
          <p14:tracePt t="2132" x="8059738" y="3730625"/>
          <p14:tracePt t="2140" x="7950200" y="3730625"/>
          <p14:tracePt t="2148" x="7877175" y="3730625"/>
          <p14:tracePt t="2156" x="7804150" y="3730625"/>
          <p14:tracePt t="2175" x="7685088" y="3730625"/>
          <p14:tracePt t="2180" x="7639050" y="3730625"/>
          <p14:tracePt t="2187" x="7612063" y="3730625"/>
          <p14:tracePt t="2196" x="7602538" y="3730625"/>
          <p14:tracePt t="2205" x="7594600" y="3730625"/>
          <p14:tracePt t="2212" x="7585075" y="3730625"/>
          <p14:tracePt t="2237" x="7575550" y="3721100"/>
          <p14:tracePt t="2252" x="7558088" y="3702050"/>
          <p14:tracePt t="2268" x="7558088" y="3694113"/>
          <p14:tracePt t="2284" x="7548563" y="3684588"/>
          <p14:tracePt t="2300" x="7531100" y="3684588"/>
          <p14:tracePt t="2308" x="7521575" y="3684588"/>
          <p14:tracePt t="2316" x="7512050" y="3684588"/>
          <p14:tracePt t="2323" x="7502525" y="3684588"/>
          <p14:tracePt t="2332" x="7494588" y="3684588"/>
          <p14:tracePt t="2339" x="7485063" y="3684588"/>
          <p14:tracePt t="2356" x="7475538" y="3684588"/>
          <p14:tracePt t="2364" x="7466013" y="3684588"/>
          <p14:tracePt t="2388" x="7448550" y="3684588"/>
          <p14:tracePt t="2428" x="7439025" y="3684588"/>
          <p14:tracePt t="2500" x="7439025" y="3675063"/>
          <p14:tracePt t="2508" x="7439025" y="3665538"/>
          <p14:tracePt t="2516" x="7439025" y="3657600"/>
          <p14:tracePt t="2524" x="7429500" y="3638550"/>
          <p14:tracePt t="2532" x="7429500" y="3629025"/>
          <p14:tracePt t="2540" x="7429500" y="3621088"/>
          <p14:tracePt t="2548" x="7421563" y="3602038"/>
          <p14:tracePt t="2564" x="7402513" y="3584575"/>
          <p14:tracePt t="2580" x="7392988" y="3565525"/>
          <p14:tracePt t="2596" x="7385050" y="3548063"/>
          <p14:tracePt t="2605" x="7375525" y="3538538"/>
          <p14:tracePt t="2621" x="7366000" y="3538538"/>
          <p14:tracePt t="2628" x="7356475" y="3529013"/>
          <p14:tracePt t="2659" x="7348538" y="3529013"/>
          <p14:tracePt t="2667" x="7339013" y="3519488"/>
          <p14:tracePt t="2699" x="7329488" y="3519488"/>
          <p14:tracePt t="2706" x="7319963" y="3511550"/>
          <p14:tracePt t="2714" x="7312025" y="3502025"/>
          <p14:tracePt t="2804" x="7302500" y="3502025"/>
          <p14:tracePt t="2820" x="7283450" y="3502025"/>
          <p14:tracePt t="2828" x="7275513" y="3511550"/>
          <p14:tracePt t="2843" x="7256463" y="3519488"/>
          <p14:tracePt t="2866" x="7229475" y="3529013"/>
          <p14:tracePt t="2874" x="7219950" y="3538538"/>
          <p14:tracePt t="2898" x="7212013" y="3548063"/>
          <p14:tracePt t="2923" x="7212013" y="3556000"/>
          <p14:tracePt t="2956" x="7202488" y="3556000"/>
          <p14:tracePt t="3044" x="7192963" y="3556000"/>
          <p14:tracePt t="3060" x="7183438" y="3556000"/>
          <p14:tracePt t="3076" x="7175500" y="3556000"/>
          <p14:tracePt t="3085" x="7156450" y="3556000"/>
          <p14:tracePt t="3116" x="7146925" y="3556000"/>
          <p14:tracePt t="3140" x="7138988" y="3556000"/>
          <p14:tracePt t="3164" x="7119938" y="3556000"/>
          <p14:tracePt t="3173" x="7102475" y="3548063"/>
          <p14:tracePt t="3187" x="7092950" y="3538538"/>
          <p14:tracePt t="3204" x="7083425" y="3529013"/>
          <p14:tracePt t="3212" x="7073900" y="3519488"/>
          <p14:tracePt t="3220" x="7056438" y="3502025"/>
          <p14:tracePt t="3228" x="7056438" y="3492500"/>
          <p14:tracePt t="3238" x="7056438" y="3482975"/>
          <p14:tracePt t="3244" x="7046913" y="3475038"/>
          <p14:tracePt t="3260" x="7037388" y="3465513"/>
          <p14:tracePt t="3276" x="7029450" y="3455988"/>
          <p14:tracePt t="3292" x="7019925" y="3446463"/>
          <p14:tracePt t="3300" x="7010400" y="3438525"/>
          <p14:tracePt t="3308" x="7000875" y="3429000"/>
          <p14:tracePt t="3315" x="6983413" y="3402013"/>
          <p14:tracePt t="3331" x="6983413" y="3392488"/>
          <p14:tracePt t="3339" x="6973888" y="3392488"/>
          <p14:tracePt t="3347" x="6964363" y="3382963"/>
          <p14:tracePt t="3371" x="6964363" y="3375025"/>
          <p14:tracePt t="3404" x="6956425" y="3355975"/>
          <p14:tracePt t="3444" x="6946900" y="3346450"/>
          <p14:tracePt t="3532" x="6937375" y="3338513"/>
          <p14:tracePt t="3571" x="6929438" y="3338513"/>
          <p14:tracePt t="3596" x="6910388" y="3346450"/>
          <p14:tracePt t="3604" x="6910388" y="3355975"/>
          <p14:tracePt t="3621" x="6900863" y="3355975"/>
          <p14:tracePt t="3628" x="6892925" y="3365500"/>
          <p14:tracePt t="3652" x="6883400" y="3375025"/>
          <p14:tracePt t="4501" x="6873875" y="3375025"/>
          <p14:tracePt t="4572" x="6864350" y="3375025"/>
          <p14:tracePt t="4596" x="6864350" y="3365500"/>
          <p14:tracePt t="4604" x="6856413" y="3319463"/>
          <p14:tracePt t="4612" x="6856413" y="3309938"/>
          <p14:tracePt t="4621" x="6856413" y="3282950"/>
          <p14:tracePt t="4628" x="6846888" y="3265488"/>
          <p14:tracePt t="4637" x="6846888" y="3246438"/>
          <p14:tracePt t="4644" x="6846888" y="3236913"/>
          <p14:tracePt t="4653" x="6846888" y="3200400"/>
          <p14:tracePt t="4660" x="6837363" y="3182938"/>
          <p14:tracePt t="4668" x="6837363" y="3155950"/>
          <p14:tracePt t="4676" x="6819900" y="3136900"/>
          <p14:tracePt t="4684" x="6810375" y="3109913"/>
          <p14:tracePt t="4692" x="6800850" y="3090863"/>
          <p14:tracePt t="4700" x="6791325" y="3073400"/>
          <p14:tracePt t="4708" x="6791325" y="3054350"/>
          <p14:tracePt t="4716" x="6773863" y="3017838"/>
          <p14:tracePt t="4723" x="6764338" y="3009900"/>
          <p14:tracePt t="4732" x="6746875" y="2990850"/>
          <p14:tracePt t="4740" x="6727825" y="2963863"/>
          <p14:tracePt t="4748" x="6700838" y="2946400"/>
          <p14:tracePt t="4757" x="6681788" y="2927350"/>
          <p14:tracePt t="4764" x="6664325" y="2890838"/>
          <p14:tracePt t="4774" x="6645275" y="2854325"/>
          <p14:tracePt t="4781" x="6637338" y="2844800"/>
          <p14:tracePt t="4786" x="6618288" y="2836863"/>
          <p14:tracePt t="4794" x="6610350" y="2827338"/>
          <p14:tracePt t="4803" x="6591300" y="2827338"/>
          <p14:tracePt t="4810" x="6564313" y="2808288"/>
          <p14:tracePt t="4826" x="6554788" y="2800350"/>
          <p14:tracePt t="4836" x="6545263" y="2800350"/>
          <p14:tracePt t="4843" x="6537325" y="2790825"/>
          <p14:tracePt t="4851" x="6527800" y="2781300"/>
          <p14:tracePt t="4859" x="6518275" y="2763838"/>
          <p14:tracePt t="4867" x="6508750" y="2754313"/>
          <p14:tracePt t="4876" x="6491288" y="2744788"/>
          <p14:tracePt t="4892" x="6445250" y="2708275"/>
          <p14:tracePt t="4908" x="6427788" y="2698750"/>
          <p14:tracePt t="4916" x="6408738" y="2690813"/>
          <p14:tracePt t="4923" x="6391275" y="2690813"/>
          <p14:tracePt t="4940" x="6381750" y="2690813"/>
          <p14:tracePt t="4948" x="6362700" y="2690813"/>
          <p14:tracePt t="4956" x="6345238" y="2690813"/>
          <p14:tracePt t="4964" x="6318250" y="2690813"/>
          <p14:tracePt t="4972" x="6299200" y="2690813"/>
          <p14:tracePt t="4980" x="6272213" y="2690813"/>
          <p14:tracePt t="4988" x="6254750" y="2690813"/>
          <p14:tracePt t="4996" x="6226175" y="2690813"/>
          <p14:tracePt t="5005" x="6208713" y="2690813"/>
          <p14:tracePt t="5021" x="6199188" y="2690813"/>
          <p14:tracePt t="5028" x="6181725" y="2690813"/>
          <p14:tracePt t="5038" x="6172200" y="2690813"/>
          <p14:tracePt t="5053" x="6162675" y="2690813"/>
          <p14:tracePt t="5068" x="6153150" y="2681288"/>
          <p14:tracePt t="5076" x="6135688" y="2662238"/>
          <p14:tracePt t="5092" x="6126163" y="2654300"/>
          <p14:tracePt t="5100" x="6116638" y="2644775"/>
          <p14:tracePt t="5108" x="6099175" y="2644775"/>
          <p14:tracePt t="5116" x="6080125" y="2625725"/>
          <p14:tracePt t="5124" x="6072188" y="2617788"/>
          <p14:tracePt t="5132" x="6072188" y="2608263"/>
          <p14:tracePt t="5148" x="6062663" y="2608263"/>
          <p14:tracePt t="5156" x="6053138" y="2589213"/>
          <p14:tracePt t="5164" x="6043613" y="2581275"/>
          <p14:tracePt t="5171" x="6026150" y="2562225"/>
          <p14:tracePt t="5192" x="6026150" y="2554288"/>
          <p14:tracePt t="5195" x="6026150" y="2544763"/>
          <p14:tracePt t="5260" x="6026150" y="2535238"/>
          <p14:tracePt t="5268" x="6007100" y="2517775"/>
          <p14:tracePt t="5284" x="6007100" y="2508250"/>
          <p14:tracePt t="5308" x="6007100" y="2498725"/>
          <p14:tracePt t="5316" x="6007100" y="2471738"/>
          <p14:tracePt t="5324" x="5999163" y="2462213"/>
          <p14:tracePt t="5636" x="5999163" y="2452688"/>
          <p14:tracePt t="5644" x="5999163" y="2444750"/>
          <p14:tracePt t="5653" x="5999163" y="2416175"/>
          <p14:tracePt t="5660" x="5999163" y="2398713"/>
          <p14:tracePt t="5668" x="5999163" y="2389188"/>
          <p14:tracePt t="5676" x="5999163" y="2371725"/>
          <p14:tracePt t="5692" x="5999163" y="2352675"/>
          <p14:tracePt t="5700" x="5999163" y="2343150"/>
          <p14:tracePt t="5708" x="5999163" y="2335213"/>
          <p14:tracePt t="5716" x="6007100" y="2325688"/>
          <p14:tracePt t="5732" x="6007100" y="2316163"/>
          <p14:tracePt t="5740" x="6007100" y="2298700"/>
          <p14:tracePt t="5756" x="6007100" y="2289175"/>
          <p14:tracePt t="5772" x="6007100" y="2279650"/>
          <p14:tracePt t="5788" x="6007100" y="2262188"/>
          <p14:tracePt t="5806" x="6007100" y="2252663"/>
          <p14:tracePt t="5812" x="5999163" y="2243138"/>
          <p14:tracePt t="5828" x="5989638" y="2233613"/>
          <p14:tracePt t="5844" x="5980113" y="2216150"/>
          <p14:tracePt t="5854" x="5972175" y="2206625"/>
          <p14:tracePt t="5860" x="5962650" y="2197100"/>
          <p14:tracePt t="5876" x="5953125" y="2189163"/>
          <p14:tracePt t="5892" x="5953125" y="2179638"/>
          <p14:tracePt t="5900" x="5943600" y="2170113"/>
          <p14:tracePt t="5908" x="5935663" y="2170113"/>
          <p14:tracePt t="5916" x="5935663" y="2160588"/>
          <p14:tracePt t="5924" x="5926138" y="2143125"/>
          <p14:tracePt t="5932" x="5916613" y="2133600"/>
          <p14:tracePt t="5940" x="5907088" y="2116138"/>
          <p14:tracePt t="5948" x="5907088" y="2097088"/>
          <p14:tracePt t="5958" x="5899150" y="2079625"/>
          <p14:tracePt t="5971" x="5889625" y="2070100"/>
          <p14:tracePt t="6019" x="5889625" y="2052638"/>
          <p14:tracePt t="6060" x="5889625" y="2043113"/>
          <p14:tracePt t="6076" x="5889625" y="2033588"/>
          <p14:tracePt t="6084" x="5889625" y="2016125"/>
          <p14:tracePt t="6116" x="5889625" y="2006600"/>
          <p14:tracePt t="6732" x="5889625" y="1987550"/>
          <p14:tracePt t="6740" x="5889625" y="1951038"/>
          <p14:tracePt t="6748" x="5889625" y="1906588"/>
          <p14:tracePt t="6755" x="5889625" y="1870075"/>
          <p14:tracePt t="6762" x="5889625" y="1851025"/>
          <p14:tracePt t="6770" x="5889625" y="1824038"/>
          <p14:tracePt t="6778" x="5889625" y="1814513"/>
          <p14:tracePt t="6786" x="5889625" y="1804988"/>
          <p14:tracePt t="7004" x="5899150" y="1778000"/>
          <p14:tracePt t="7012" x="5899150" y="1768475"/>
          <p14:tracePt t="7020" x="5899150" y="1751013"/>
          <p14:tracePt t="7037" x="5899150" y="1741488"/>
          <p14:tracePt t="7060" x="5899150" y="1731963"/>
          <p14:tracePt t="7228" x="5899150" y="1724025"/>
          <p14:tracePt t="7300" x="5899150" y="1714500"/>
          <p14:tracePt t="7308" x="5889625" y="1714500"/>
          <p14:tracePt t="7316" x="5880100" y="1714500"/>
          <p14:tracePt t="7340" x="5862638" y="1714500"/>
          <p14:tracePt t="7348" x="5853113" y="1714500"/>
          <p14:tracePt t="7355" x="5843588" y="1714500"/>
          <p14:tracePt t="7364" x="5834063" y="1714500"/>
          <p14:tracePt t="7372" x="5807075" y="1714500"/>
          <p14:tracePt t="7380" x="5797550" y="1724025"/>
          <p14:tracePt t="7387" x="5797550" y="1731963"/>
          <p14:tracePt t="7396" x="5789613" y="1731963"/>
          <p14:tracePt t="7405" x="5780088" y="1731963"/>
          <p14:tracePt t="7412" x="5770563" y="1741488"/>
          <p14:tracePt t="7650" x="5761038" y="1741488"/>
          <p14:tracePt t="7658" x="5753100" y="1741488"/>
          <p14:tracePt t="7666" x="5753100" y="1731963"/>
          <p14:tracePt t="7674" x="5753100" y="1724025"/>
          <p14:tracePt t="7812" x="5753100" y="1714500"/>
          <p14:tracePt t="7884" x="5753100" y="1697038"/>
          <p14:tracePt t="7892" x="5753100" y="1687513"/>
          <p14:tracePt t="7900" x="5761038" y="1668463"/>
          <p14:tracePt t="7932" x="5761038" y="1660525"/>
          <p14:tracePt t="8076" x="5770563" y="1651000"/>
          <p14:tracePt t="8252" x="5770563" y="1641475"/>
          <p14:tracePt t="8260" x="5780088" y="1631950"/>
          <p14:tracePt t="8300" x="5780088" y="1624013"/>
          <p14:tracePt t="8308" x="5780088" y="1614488"/>
          <p14:tracePt t="8316" x="5789613" y="1604963"/>
          <p14:tracePt t="8324" x="5797550" y="1604963"/>
          <p14:tracePt t="8340" x="5807075" y="1595438"/>
          <p14:tracePt t="8476" x="5807075" y="1577975"/>
          <p14:tracePt t="8516" x="5807075" y="1568450"/>
          <p14:tracePt t="8524" x="5816600" y="1550988"/>
          <p14:tracePt t="8556" x="5826125" y="1522413"/>
          <p14:tracePt t="8580" x="5834063" y="1514475"/>
          <p14:tracePt t="8588" x="5843588" y="1504950"/>
          <p14:tracePt t="8612" x="5843588" y="1485900"/>
          <p14:tracePt t="8620" x="5853113" y="1485900"/>
          <p14:tracePt t="8660" x="5862638" y="1477963"/>
          <p14:tracePt t="8692" x="5862638" y="1468438"/>
          <p14:tracePt t="8708" x="5862638" y="1449388"/>
          <p14:tracePt t="8716" x="5862638" y="1441450"/>
          <p14:tracePt t="8844" x="5862638" y="1431925"/>
          <p14:tracePt t="8851" x="5862638" y="1422400"/>
          <p14:tracePt t="8858" x="5862638" y="1412875"/>
          <p14:tracePt t="8866" x="5862638" y="1404938"/>
          <p14:tracePt t="8875" x="5862638" y="1395413"/>
          <p14:tracePt t="8883" x="5862638" y="1385888"/>
          <p14:tracePt t="8892" x="5862638" y="1368425"/>
          <p14:tracePt t="8900" x="5862638" y="1349375"/>
          <p14:tracePt t="8916" x="5862638" y="1339850"/>
          <p14:tracePt t="8932" x="5862638" y="1331913"/>
          <p14:tracePt t="8940" x="5870575" y="1322388"/>
          <p14:tracePt t="8964" x="5870575" y="1312863"/>
          <p14:tracePt t="8972" x="5870575" y="1303338"/>
          <p14:tracePt t="8980" x="5870575" y="1285875"/>
          <p14:tracePt t="8988" x="5870575" y="1276350"/>
          <p14:tracePt t="9028" x="5870575" y="1268413"/>
          <p14:tracePt t="9036" x="5870575" y="1249363"/>
          <p14:tracePt t="9044" x="5870575" y="1239838"/>
          <p14:tracePt t="9054" x="5870575" y="1231900"/>
          <p14:tracePt t="9068" x="5870575" y="1222375"/>
          <p14:tracePt t="10052" x="5862638" y="1222375"/>
          <p14:tracePt t="10084" x="5853113" y="1222375"/>
          <p14:tracePt t="13797" x="5843588" y="1212850"/>
          <p14:tracePt t="13812" x="5843588" y="1195388"/>
          <p14:tracePt t="13820" x="5843588" y="1185863"/>
          <p14:tracePt t="14068" x="5797550" y="1203325"/>
          <p14:tracePt t="14076" x="5716588" y="1258888"/>
          <p14:tracePt t="14085" x="5643563" y="1312863"/>
          <p14:tracePt t="14092" x="5580063" y="1368425"/>
          <p14:tracePt t="14100" x="5514975" y="1404938"/>
          <p14:tracePt t="14108" x="5487988" y="1422400"/>
          <p14:tracePt t="14116" x="5470525" y="1449388"/>
          <p14:tracePt t="14123" x="5461000" y="1449388"/>
          <p14:tracePt t="16420" x="5451475" y="1458913"/>
          <p14:tracePt t="16428" x="5441950" y="1468438"/>
          <p14:tracePt t="16453" x="5424488" y="1485900"/>
          <p14:tracePt t="16469" x="5414963" y="1495425"/>
          <p14:tracePt t="16476" x="5405438" y="1504950"/>
          <p14:tracePt t="17508" x="5405438" y="1477963"/>
          <p14:tracePt t="17516" x="5405438" y="1449388"/>
          <p14:tracePt t="17524" x="5405438" y="1441450"/>
          <p14:tracePt t="17532" x="5405438" y="1422400"/>
          <p14:tracePt t="17628" x="5405438" y="1441450"/>
          <p14:tracePt t="17636" x="5397500" y="1477963"/>
          <p14:tracePt t="17644" x="5378450" y="1514475"/>
          <p14:tracePt t="17652" x="5368925" y="1558925"/>
          <p14:tracePt t="17660" x="5351463" y="1587500"/>
          <p14:tracePt t="17670" x="5351463" y="1624013"/>
          <p14:tracePt t="17676" x="5341938" y="1651000"/>
          <p14:tracePt t="17692" x="5341938" y="1660525"/>
          <p14:tracePt t="18108" x="5314950" y="1668463"/>
          <p14:tracePt t="18116" x="5241925" y="1677988"/>
          <p14:tracePt t="18124" x="5159375" y="1704975"/>
          <p14:tracePt t="18132" x="5032375" y="1704975"/>
          <p14:tracePt t="18140" x="4941888" y="1704975"/>
          <p14:tracePt t="18148" x="4813300" y="1704975"/>
          <p14:tracePt t="18156" x="4703763" y="1704975"/>
          <p14:tracePt t="18164" x="4613275" y="1704975"/>
          <p14:tracePt t="18172" x="4521200" y="1704975"/>
          <p14:tracePt t="18191" x="4376738" y="1704975"/>
          <p14:tracePt t="18196" x="4330700" y="1704975"/>
          <p14:tracePt t="18204" x="4311650" y="1704975"/>
          <p14:tracePt t="18212" x="4275138" y="1704975"/>
          <p14:tracePt t="18221" x="4257675" y="1704975"/>
          <p14:tracePt t="18226" x="4238625" y="1697038"/>
          <p14:tracePt t="18235" x="4221163" y="1697038"/>
          <p14:tracePt t="18242" x="4175125" y="1697038"/>
          <p14:tracePt t="18251" x="4121150" y="1697038"/>
          <p14:tracePt t="18258" x="4065588" y="1697038"/>
          <p14:tracePt t="18267" x="4029075" y="1697038"/>
          <p14:tracePt t="18274" x="3975100" y="1697038"/>
          <p14:tracePt t="18282" x="3911600" y="1677988"/>
          <p14:tracePt t="18290" x="3875088" y="1677988"/>
          <p14:tracePt t="18299" x="3829050" y="1677988"/>
          <p14:tracePt t="18307" x="3775075" y="1677988"/>
          <p14:tracePt t="18315" x="3719513" y="1677988"/>
          <p14:tracePt t="18323" x="3665538" y="1677988"/>
          <p14:tracePt t="18332" x="3619500" y="1677988"/>
          <p14:tracePt t="18339" x="3563938" y="1677988"/>
          <p14:tracePt t="18347" x="3527425" y="1677988"/>
          <p14:tracePt t="18355" x="3482975" y="1677988"/>
          <p14:tracePt t="18363" x="3455988" y="1677988"/>
          <p14:tracePt t="18371" x="3419475" y="1677988"/>
          <p14:tracePt t="18379" x="3382963" y="1677988"/>
          <p14:tracePt t="18395" x="3346450" y="1677988"/>
          <p14:tracePt t="18404" x="3336925" y="1677988"/>
          <p14:tracePt t="18411" x="3317875" y="1677988"/>
          <p14:tracePt t="18420" x="3273425" y="1704975"/>
          <p14:tracePt t="18427" x="3263900" y="1714500"/>
          <p14:tracePt t="18436" x="3236913" y="1714500"/>
          <p14:tracePt t="18452" x="3236913" y="1724025"/>
          <p14:tracePt t="18470" x="3236913" y="1731963"/>
          <p14:tracePt t="18476" x="3236913" y="1751013"/>
          <p14:tracePt t="18486" x="3281363" y="1797050"/>
          <p14:tracePt t="18492" x="3382963" y="1841500"/>
          <p14:tracePt t="18500" x="3463925" y="1897063"/>
          <p14:tracePt t="18508" x="3527425" y="1951038"/>
          <p14:tracePt t="18516" x="3592513" y="1987550"/>
          <p14:tracePt t="18525" x="3629025" y="2016125"/>
          <p14:tracePt t="18532" x="3673475" y="2070100"/>
          <p14:tracePt t="18540" x="3702050" y="2089150"/>
          <p14:tracePt t="18548" x="3719513" y="2106613"/>
          <p14:tracePt t="18557" x="3756025" y="2125663"/>
          <p14:tracePt t="18563" x="3829050" y="2160588"/>
          <p14:tracePt t="18571" x="3883025" y="2160588"/>
          <p14:tracePt t="18579" x="3992563" y="2179638"/>
          <p14:tracePt t="18587" x="4138613" y="2197100"/>
          <p14:tracePt t="18595" x="4221163" y="2197100"/>
          <p14:tracePt t="18603" x="4275138" y="2197100"/>
          <p14:tracePt t="18611" x="4311650" y="2197100"/>
          <p14:tracePt t="18619" x="4367213" y="2206625"/>
          <p14:tracePt t="18627" x="4403725" y="2225675"/>
          <p14:tracePt t="18644" x="4413250" y="2225675"/>
          <p14:tracePt t="18700" x="4376738" y="2216150"/>
          <p14:tracePt t="18708" x="4357688" y="2206625"/>
          <p14:tracePt t="18716" x="4311650" y="2170113"/>
          <p14:tracePt t="18723" x="4267200" y="2152650"/>
          <p14:tracePt t="18731" x="4238625" y="2143125"/>
          <p14:tracePt t="18739" x="4211638" y="2116138"/>
          <p14:tracePt t="18747" x="4165600" y="2097088"/>
          <p14:tracePt t="18755" x="4121150" y="2060575"/>
          <p14:tracePt t="18763" x="4094163" y="2052638"/>
          <p14:tracePt t="18771" x="4057650" y="2043113"/>
          <p14:tracePt t="18779" x="4029075" y="2006600"/>
          <p14:tracePt t="18787" x="4011613" y="1997075"/>
          <p14:tracePt t="18795" x="3992563" y="1987550"/>
          <p14:tracePt t="18803" x="3956050" y="1970088"/>
          <p14:tracePt t="18811" x="3929063" y="1951038"/>
          <p14:tracePt t="18820" x="3902075" y="1943100"/>
          <p14:tracePt t="18826" x="3883025" y="1924050"/>
          <p14:tracePt t="18835" x="3846513" y="1914525"/>
          <p14:tracePt t="18843" x="3838575" y="1914525"/>
          <p14:tracePt t="18852" x="3829050" y="1906588"/>
          <p14:tracePt t="18859" x="3810000" y="1897063"/>
          <p14:tracePt t="18870" x="3802063" y="1897063"/>
          <p14:tracePt t="18971" x="3783013" y="1878013"/>
          <p14:tracePt t="19556" x="3783013" y="1870075"/>
          <p14:tracePt t="19564" x="3783013" y="1860550"/>
          <p14:tracePt t="19572" x="3783013" y="1833563"/>
          <p14:tracePt t="19588" x="3783013" y="1824038"/>
          <p14:tracePt t="19596" x="3783013" y="1814513"/>
          <p14:tracePt t="19603" x="3802063" y="1804988"/>
          <p14:tracePt t="19612" x="3802063" y="1797050"/>
          <p14:tracePt t="19621" x="3810000" y="1778000"/>
          <p14:tracePt t="19637" x="3810000" y="1760538"/>
          <p14:tracePt t="19644" x="3810000" y="1751013"/>
          <p14:tracePt t="19660" x="3810000" y="1741488"/>
          <p14:tracePt t="19820" x="3765550" y="1731963"/>
          <p14:tracePt t="19828" x="3656013" y="1731963"/>
          <p14:tracePt t="19836" x="3509963" y="1731963"/>
          <p14:tracePt t="19844" x="3363913" y="1731963"/>
          <p14:tracePt t="19854" x="3217863" y="1731963"/>
          <p14:tracePt t="19860" x="3071813" y="1731963"/>
          <p14:tracePt t="19870" x="2944813" y="1731963"/>
          <p14:tracePt t="19876" x="2835275" y="1731963"/>
          <p14:tracePt t="19886" x="2762250" y="1731963"/>
          <p14:tracePt t="19891" x="2689225" y="1724025"/>
          <p14:tracePt t="19899" x="2625725" y="1697038"/>
          <p14:tracePt t="19906" x="2570163" y="1687513"/>
          <p14:tracePt t="19914" x="2562225" y="1687513"/>
          <p14:tracePt t="19922" x="2543175" y="1687513"/>
          <p14:tracePt t="19988" x="2525713" y="1677988"/>
          <p14:tracePt t="20012" x="2525713" y="1660525"/>
          <p14:tracePt t="20020" x="2525713" y="1651000"/>
          <p14:tracePt t="20028" x="2516188" y="1641475"/>
          <p14:tracePt t="20044" x="2516188" y="1631950"/>
          <p14:tracePt t="20053" x="2516188" y="1614488"/>
          <p14:tracePt t="20069" x="2516188" y="1604963"/>
          <p14:tracePt t="20076" x="2506663" y="1587500"/>
          <p14:tracePt t="20086" x="2506663" y="1577975"/>
          <p14:tracePt t="20100" x="2506663" y="1568450"/>
          <p14:tracePt t="20116" x="2506663" y="1558925"/>
          <p14:tracePt t="20124" x="2506663" y="1550988"/>
          <p14:tracePt t="20132" x="2506663" y="1522413"/>
          <p14:tracePt t="20140" x="2498725" y="1504950"/>
          <p14:tracePt t="20148" x="2489200" y="1504950"/>
          <p14:tracePt t="20156" x="2489200" y="1495425"/>
          <p14:tracePt t="20174" x="2470150" y="1468438"/>
          <p14:tracePt t="20180" x="2462213" y="1431925"/>
          <p14:tracePt t="20189" x="2462213" y="1422400"/>
          <p14:tracePt t="20196" x="2443163" y="1395413"/>
          <p14:tracePt t="20203" x="2425700" y="1376363"/>
          <p14:tracePt t="20212" x="2416175" y="1349375"/>
          <p14:tracePt t="20220" x="2397125" y="1312863"/>
          <p14:tracePt t="20228" x="2389188" y="1295400"/>
          <p14:tracePt t="20237" x="2379663" y="1276350"/>
          <p14:tracePt t="20244" x="2370138" y="1258888"/>
          <p14:tracePt t="20253" x="2352675" y="1239838"/>
          <p14:tracePt t="20270" x="2343150" y="1231900"/>
          <p14:tracePt t="20286" x="2333625" y="1222375"/>
          <p14:tracePt t="20508" x="2333625" y="1231900"/>
          <p14:tracePt t="20516" x="2333625" y="1239838"/>
          <p14:tracePt t="20524" x="2343150" y="1258888"/>
          <p14:tracePt t="20532" x="2360613" y="1258888"/>
          <p14:tracePt t="20540" x="2389188" y="1268413"/>
          <p14:tracePt t="20548" x="2433638" y="1268413"/>
          <p14:tracePt t="20556" x="2462213" y="1285875"/>
          <p14:tracePt t="20564" x="2479675" y="1285875"/>
          <p14:tracePt t="20572" x="2506663" y="1285875"/>
          <p14:tracePt t="20580" x="2533650" y="1285875"/>
          <p14:tracePt t="20588" x="2552700" y="1285875"/>
          <p14:tracePt t="20596" x="2579688" y="1285875"/>
          <p14:tracePt t="20603" x="2625725" y="1285875"/>
          <p14:tracePt t="20612" x="2643188" y="1285875"/>
          <p14:tracePt t="20620" x="2698750" y="1285875"/>
          <p14:tracePt t="20628" x="2725738" y="1285875"/>
          <p14:tracePt t="20637" x="2752725" y="1285875"/>
          <p14:tracePt t="20644" x="2798763" y="1285875"/>
          <p14:tracePt t="20653" x="2835275" y="1285875"/>
          <p14:tracePt t="20660" x="2881313" y="1285875"/>
          <p14:tracePt t="20670" x="2908300" y="1285875"/>
          <p14:tracePt t="20676" x="2935288" y="1285875"/>
          <p14:tracePt t="20686" x="2954338" y="1285875"/>
          <p14:tracePt t="20692" x="2981325" y="1285875"/>
          <p14:tracePt t="20700" x="2990850" y="1285875"/>
          <p14:tracePt t="20708" x="2998788" y="1285875"/>
          <p14:tracePt t="20764" x="3008313" y="1285875"/>
          <p14:tracePt t="20772" x="3027363" y="1285875"/>
          <p14:tracePt t="20780" x="3035300" y="1285875"/>
          <p14:tracePt t="20804" x="3035300" y="1276350"/>
          <p14:tracePt t="20828" x="3044825" y="1258888"/>
          <p14:tracePt t="20852" x="3063875" y="1249363"/>
          <p14:tracePt t="20884" x="3071813" y="1239838"/>
          <p14:tracePt t="20932" x="3081338" y="1239838"/>
          <p14:tracePt t="20940" x="3108325" y="1239838"/>
          <p14:tracePt t="20948" x="3144838" y="1239838"/>
          <p14:tracePt t="20956" x="3200400" y="1239838"/>
          <p14:tracePt t="20964" x="3236913" y="1239838"/>
          <p14:tracePt t="20972" x="3290888" y="1239838"/>
          <p14:tracePt t="20980" x="3346450" y="1239838"/>
          <p14:tracePt t="20988" x="3400425" y="1239838"/>
          <p14:tracePt t="20996" x="3463925" y="1258888"/>
          <p14:tracePt t="21005" x="3519488" y="1258888"/>
          <p14:tracePt t="21012" x="3573463" y="1268413"/>
          <p14:tracePt t="21020" x="3636963" y="1268413"/>
          <p14:tracePt t="21028" x="3692525" y="1276350"/>
          <p14:tracePt t="21037" x="3756025" y="1295400"/>
          <p14:tracePt t="21044" x="3792538" y="1295400"/>
          <p14:tracePt t="21053" x="3865563" y="1312863"/>
          <p14:tracePt t="21060" x="3911600" y="1312863"/>
          <p14:tracePt t="21069" x="3948113" y="1322388"/>
          <p14:tracePt t="21076" x="3992563" y="1322388"/>
          <p14:tracePt t="21085" x="4021138" y="1331913"/>
          <p14:tracePt t="21092" x="4075113" y="1331913"/>
          <p14:tracePt t="21101" x="4102100" y="1331913"/>
          <p14:tracePt t="21108" x="4121150" y="1331913"/>
          <p14:tracePt t="21116" x="4148138" y="1331913"/>
          <p14:tracePt t="21124" x="4157663" y="1331913"/>
          <p14:tracePt t="21133" x="4184650" y="1331913"/>
          <p14:tracePt t="21139" x="4202113" y="1331913"/>
          <p14:tracePt t="21147" x="4230688" y="1331913"/>
          <p14:tracePt t="21155" x="4238625" y="1331913"/>
          <p14:tracePt t="21172" x="4248150" y="1331913"/>
          <p14:tracePt t="21179" x="4257675" y="1331913"/>
          <p14:tracePt t="21836" x="4294188" y="1331913"/>
          <p14:tracePt t="21844" x="4357688" y="1331913"/>
          <p14:tracePt t="21851" x="4467225" y="1331913"/>
          <p14:tracePt t="21858" x="4576763" y="1331913"/>
          <p14:tracePt t="21867" x="4686300" y="1331913"/>
          <p14:tracePt t="21874" x="4795838" y="1331913"/>
          <p14:tracePt t="21883" x="4905375" y="1331913"/>
          <p14:tracePt t="21890" x="5014913" y="1331913"/>
          <p14:tracePt t="21899" x="5122863" y="1331913"/>
          <p14:tracePt t="21907" x="5224463" y="1331913"/>
          <p14:tracePt t="21915" x="5260975" y="1331913"/>
          <p14:tracePt t="21923" x="5287963" y="1331913"/>
          <p14:tracePt t="21931" x="5305425" y="1331913"/>
          <p14:tracePt t="22227" x="5314950" y="1331913"/>
          <p14:tracePt t="22235" x="5360988" y="1331913"/>
          <p14:tracePt t="22243" x="5414963" y="1331913"/>
          <p14:tracePt t="22252" x="5497513" y="1331913"/>
          <p14:tracePt t="22259" x="5570538" y="1331913"/>
          <p14:tracePt t="22270" x="5697538" y="1331913"/>
          <p14:tracePt t="22275" x="5826125" y="1331913"/>
          <p14:tracePt t="22285" x="5916613" y="1331913"/>
          <p14:tracePt t="22291" x="6043613" y="1331913"/>
          <p14:tracePt t="22300" x="6172200" y="1331913"/>
          <p14:tracePt t="22307" x="6262688" y="1331913"/>
          <p14:tracePt t="22316" x="6335713" y="1331913"/>
          <p14:tracePt t="22323" x="6372225" y="1331913"/>
          <p14:tracePt t="22331" x="6408738" y="1331913"/>
          <p14:tracePt t="22339" x="6427788" y="1331913"/>
          <p14:tracePt t="22355" x="6435725" y="1331913"/>
          <p14:tracePt t="22596" x="6408738" y="1331913"/>
          <p14:tracePt t="22604" x="6372225" y="1331913"/>
          <p14:tracePt t="22612" x="6318250" y="1331913"/>
          <p14:tracePt t="22620" x="6245225" y="1331913"/>
          <p14:tracePt t="22629" x="6162675" y="1349375"/>
          <p14:tracePt t="22635" x="6053138" y="1358900"/>
          <p14:tracePt t="22643" x="5943600" y="1358900"/>
          <p14:tracePt t="22651" x="5789613" y="1404938"/>
          <p14:tracePt t="22659" x="5643563" y="1422400"/>
          <p14:tracePt t="22669" x="5497513" y="1431925"/>
          <p14:tracePt t="22674" x="5260975" y="1485900"/>
          <p14:tracePt t="22684" x="4986338" y="1504950"/>
          <p14:tracePt t="22691" x="4767263" y="1550988"/>
          <p14:tracePt t="22699" x="4586288" y="1568450"/>
          <p14:tracePt t="22707" x="4394200" y="1587500"/>
          <p14:tracePt t="22715" x="4230688" y="1595438"/>
          <p14:tracePt t="22723" x="4057650" y="1641475"/>
          <p14:tracePt t="22731" x="3911600" y="1641475"/>
          <p14:tracePt t="22739" x="3783013" y="1641475"/>
          <p14:tracePt t="22747" x="3709988" y="1660525"/>
          <p14:tracePt t="22755" x="3600450" y="1660525"/>
          <p14:tracePt t="22763" x="3509963" y="1660525"/>
          <p14:tracePt t="22771" x="3419475" y="1660525"/>
          <p14:tracePt t="22779" x="3300413" y="1668463"/>
          <p14:tracePt t="22787" x="3171825" y="1697038"/>
          <p14:tracePt t="22795" x="3044825" y="1697038"/>
          <p14:tracePt t="22803" x="2917825" y="1697038"/>
          <p14:tracePt t="22811" x="2771775" y="1697038"/>
          <p14:tracePt t="22819" x="2625725" y="1697038"/>
          <p14:tracePt t="22827" x="2479675" y="1697038"/>
          <p14:tracePt t="22835" x="2316163" y="1697038"/>
          <p14:tracePt t="22843" x="2170113" y="1697038"/>
          <p14:tracePt t="22852" x="2060575" y="1697038"/>
          <p14:tracePt t="22859" x="1931988" y="1697038"/>
          <p14:tracePt t="22868" x="1860550" y="1697038"/>
          <p14:tracePt t="22875" x="1768475" y="1697038"/>
          <p14:tracePt t="22884" x="1695450" y="1697038"/>
          <p14:tracePt t="22890" x="1658938" y="1697038"/>
          <p14:tracePt t="22898" x="1622425" y="1697038"/>
          <p14:tracePt t="22906" x="1595438" y="1697038"/>
          <p14:tracePt t="22914" x="1576388" y="1697038"/>
          <p14:tracePt t="22922" x="1558925" y="1697038"/>
          <p14:tracePt t="22930" x="1549400" y="1697038"/>
          <p14:tracePt t="24155" x="1622425" y="1714500"/>
          <p14:tracePt t="24164" x="1804988" y="1724025"/>
          <p14:tracePt t="24172" x="1987550" y="1768475"/>
          <p14:tracePt t="24180" x="2151063" y="1787525"/>
          <p14:tracePt t="24188" x="2297113" y="1804988"/>
          <p14:tracePt t="24196" x="2443163" y="1804988"/>
          <p14:tracePt t="24205" x="2589213" y="1804988"/>
          <p14:tracePt t="24212" x="2716213" y="1804988"/>
          <p14:tracePt t="24219" x="2789238" y="1804988"/>
          <p14:tracePt t="24228" x="2825750" y="1804988"/>
          <p14:tracePt t="24244" x="2835275" y="1804988"/>
          <p14:tracePt t="24275" x="2844800" y="1804988"/>
          <p14:tracePt t="24284" x="2844800" y="1797050"/>
          <p14:tracePt t="24612" x="2852738" y="1787525"/>
          <p14:tracePt t="24620" x="2881313" y="1778000"/>
          <p14:tracePt t="24628" x="2925763" y="1768475"/>
          <p14:tracePt t="24635" x="2962275" y="1741488"/>
          <p14:tracePt t="24642" x="3027363" y="1731963"/>
          <p14:tracePt t="24651" x="3090863" y="1724025"/>
          <p14:tracePt t="24658" x="3144838" y="1714500"/>
          <p14:tracePt t="24667" x="3208338" y="1687513"/>
          <p14:tracePt t="24674" x="3263900" y="1687513"/>
          <p14:tracePt t="24683" x="3281363" y="1677988"/>
          <p14:tracePt t="24690" x="3327400" y="1677988"/>
          <p14:tracePt t="24699" x="3354388" y="1677988"/>
          <p14:tracePt t="24707" x="3373438" y="1677988"/>
          <p14:tracePt t="24716" x="3390900" y="1668463"/>
          <p14:tracePt t="24723" x="3400425" y="1668463"/>
          <p14:tracePt t="24732" x="3409950" y="1668463"/>
          <p14:tracePt t="24740" x="3419475" y="1668463"/>
          <p14:tracePt t="24748" x="3436938" y="1668463"/>
          <p14:tracePt t="24755" x="3446463" y="1660525"/>
          <p14:tracePt t="24763" x="3463925" y="1660525"/>
          <p14:tracePt t="24771" x="3482975" y="1660525"/>
          <p14:tracePt t="24779" x="3500438" y="1660525"/>
          <p14:tracePt t="24795" x="3519488" y="1660525"/>
          <p14:tracePt t="24803" x="3527425" y="1651000"/>
          <p14:tracePt t="24811" x="3536950" y="1641475"/>
          <p14:tracePt t="24948" x="3546475" y="1641475"/>
          <p14:tracePt t="24964" x="3573463" y="1641475"/>
          <p14:tracePt t="24988" x="3582988" y="1651000"/>
          <p14:tracePt t="24996" x="3592513" y="1677988"/>
          <p14:tracePt t="25012" x="3609975" y="1687513"/>
          <p14:tracePt t="25020" x="3636963" y="1704975"/>
          <p14:tracePt t="25028" x="3673475" y="1704975"/>
          <p14:tracePt t="25036" x="3729038" y="1704975"/>
          <p14:tracePt t="25044" x="3810000" y="1731963"/>
          <p14:tracePt t="25054" x="3919538" y="1751013"/>
          <p14:tracePt t="25060" x="4011613" y="1751013"/>
          <p14:tracePt t="25069" x="4129088" y="1778000"/>
          <p14:tracePt t="25076" x="4238625" y="1778000"/>
          <p14:tracePt t="25086" x="4330700" y="1804988"/>
          <p14:tracePt t="25092" x="4430713" y="1814513"/>
          <p14:tracePt t="25102" x="4540250" y="1814513"/>
          <p14:tracePt t="25108" x="4613275" y="1814513"/>
          <p14:tracePt t="25116" x="4667250" y="1814513"/>
          <p14:tracePt t="25124" x="4740275" y="1814513"/>
          <p14:tracePt t="25132" x="4795838" y="1814513"/>
          <p14:tracePt t="25140" x="4859338" y="1814513"/>
          <p14:tracePt t="25148" x="4895850" y="1814513"/>
          <p14:tracePt t="25156" x="4922838" y="1814513"/>
          <p14:tracePt t="25165" x="4941888" y="1814513"/>
          <p14:tracePt t="25174" x="4986338" y="1814513"/>
          <p14:tracePt t="25179" x="4995863" y="1814513"/>
          <p14:tracePt t="25187" x="5014913" y="1814513"/>
          <p14:tracePt t="25195" x="5032375" y="1814513"/>
          <p14:tracePt t="25203" x="5068888" y="1814513"/>
          <p14:tracePt t="25211" x="5095875" y="1814513"/>
          <p14:tracePt t="25219" x="5122863" y="1804988"/>
          <p14:tracePt t="25227" x="5141913" y="1804988"/>
          <p14:tracePt t="25236" x="5159375" y="1804988"/>
          <p14:tracePt t="25243" x="5168900" y="1797050"/>
          <p14:tracePt t="25252" x="5187950" y="1797050"/>
          <p14:tracePt t="25259" x="5195888" y="1787525"/>
          <p14:tracePt t="25275" x="5205413" y="1787525"/>
          <p14:tracePt t="25299" x="5214938" y="1778000"/>
          <p14:tracePt t="25307" x="5224463" y="1778000"/>
          <p14:tracePt t="25532" x="5251450" y="1778000"/>
          <p14:tracePt t="25540" x="5305425" y="1778000"/>
          <p14:tracePt t="25548" x="5341938" y="1778000"/>
          <p14:tracePt t="25556" x="5387975" y="1778000"/>
          <p14:tracePt t="25564" x="5424488" y="1778000"/>
          <p14:tracePt t="25572" x="5451475" y="1778000"/>
          <p14:tracePt t="25580" x="5497513" y="1778000"/>
          <p14:tracePt t="25588" x="5514975" y="1778000"/>
          <p14:tracePt t="25596" x="5543550" y="1778000"/>
          <p14:tracePt t="25604" x="5551488" y="1778000"/>
          <p14:tracePt t="25612" x="5570538" y="1768475"/>
          <p14:tracePt t="25644" x="5588000" y="1768475"/>
          <p14:tracePt t="28956" x="5580063" y="1760538"/>
          <p14:tracePt t="28962" x="5561013" y="1741488"/>
          <p14:tracePt t="28970" x="5561013" y="1724025"/>
          <p14:tracePt t="28978" x="5561013" y="1714500"/>
          <p14:tracePt t="28987" x="5561013" y="1687513"/>
          <p14:tracePt t="28994" x="5561013" y="1677988"/>
          <p14:tracePt t="29139" x="5551488" y="1677988"/>
          <p14:tracePt t="29172" x="5543550" y="1677988"/>
          <p14:tracePt t="29764" x="5543550" y="1668463"/>
          <p14:tracePt t="31148" x="5534025" y="1668463"/>
          <p14:tracePt t="31236" x="5524500" y="1668463"/>
          <p14:tracePt t="31388" x="5514975" y="1660525"/>
          <p14:tracePt t="31396" x="5514975" y="1641475"/>
          <p14:tracePt t="31404" x="5514975" y="1614488"/>
          <p14:tracePt t="31420" x="5514975" y="1604963"/>
          <p14:tracePt t="31436" x="5514975" y="1595438"/>
          <p14:tracePt t="31835" x="5514975" y="1587500"/>
          <p14:tracePt t="31843" x="5514975" y="1568450"/>
          <p14:tracePt t="31860" x="5514975" y="1558925"/>
          <p14:tracePt t="31868" x="5514975" y="1550988"/>
          <p14:tracePt t="31885" x="5507038" y="1522413"/>
          <p14:tracePt t="32396" x="5497513" y="1514475"/>
          <p14:tracePt t="32403" x="5487988" y="1514475"/>
          <p14:tracePt t="32419" x="5470525" y="1514475"/>
          <p14:tracePt t="32435" x="5470525" y="1522413"/>
          <p14:tracePt t="32444" x="5461000" y="1531938"/>
          <p14:tracePt t="32460" x="5451475" y="1541463"/>
          <p14:tracePt t="32476" x="5441950" y="1541463"/>
          <p14:tracePt t="32485" x="5434013" y="1550988"/>
          <p14:tracePt t="32540" x="5424488" y="1558925"/>
          <p14:tracePt t="32548" x="5414963" y="1568450"/>
          <p14:tracePt t="32580" x="5405438" y="1577975"/>
          <p14:tracePt t="32596" x="5397500" y="1587500"/>
          <p14:tracePt t="32604" x="5387975" y="1595438"/>
          <p14:tracePt t="32619" x="5378450" y="1595438"/>
          <p14:tracePt t="32635" x="5378450" y="1604963"/>
          <p14:tracePt t="32650" x="5368925" y="1614488"/>
          <p14:tracePt t="32658" x="5360988" y="1631950"/>
          <p14:tracePt t="32674" x="5360988" y="1641475"/>
          <p14:tracePt t="32930" x="5360988" y="1651000"/>
          <p14:tracePt t="32947" x="5360988" y="1668463"/>
          <p14:tracePt t="32964" x="5360988" y="1677988"/>
          <p14:tracePt t="32971" x="5360988" y="1687513"/>
          <p14:tracePt t="32980" x="5360988" y="1704975"/>
          <p14:tracePt t="32988" x="5360988" y="1714500"/>
          <p14:tracePt t="32996" x="5360988" y="1724025"/>
          <p14:tracePt t="33012" x="5360988" y="1751013"/>
          <p14:tracePt t="33019" x="5360988" y="1768475"/>
          <p14:tracePt t="33028" x="5360988" y="1787525"/>
          <p14:tracePt t="33035" x="5360988" y="1814513"/>
          <p14:tracePt t="33044" x="5360988" y="1851025"/>
          <p14:tracePt t="33051" x="5360988" y="1870075"/>
          <p14:tracePt t="33058" x="5360988" y="1878013"/>
          <p14:tracePt t="33067" x="5360988" y="1897063"/>
          <p14:tracePt t="33074" x="5360988" y="1906588"/>
          <p14:tracePt t="33090" x="5360988" y="1924050"/>
          <p14:tracePt t="33099" x="5360988" y="1933575"/>
          <p14:tracePt t="33115" x="5360988" y="1943100"/>
          <p14:tracePt t="33172" x="5360988" y="1951038"/>
          <p14:tracePt t="33276" x="5360988" y="1960563"/>
          <p14:tracePt t="33284" x="5360988" y="1970088"/>
          <p14:tracePt t="33301" x="5368925" y="1979613"/>
          <p14:tracePt t="33316" x="5378450" y="1987550"/>
          <p14:tracePt t="33332" x="5397500" y="1997075"/>
          <p14:tracePt t="33348" x="5405438" y="2006600"/>
          <p14:tracePt t="33356" x="5414963" y="2006600"/>
          <p14:tracePt t="33372" x="5424488" y="2006600"/>
          <p14:tracePt t="33380" x="5434013" y="2016125"/>
          <p14:tracePt t="33524" x="5441950" y="2024063"/>
          <p14:tracePt t="33548" x="5441950" y="2043113"/>
          <p14:tracePt t="33564" x="5441950" y="2052638"/>
          <p14:tracePt t="33572" x="5441950" y="2060575"/>
          <p14:tracePt t="33604" x="5441950" y="2070100"/>
          <p14:tracePt t="34492" x="5424488" y="2070100"/>
          <p14:tracePt t="34500" x="5334000" y="2070100"/>
          <p14:tracePt t="34508" x="5251450" y="2070100"/>
          <p14:tracePt t="34517" x="5178425" y="2070100"/>
          <p14:tracePt t="34525" x="5086350" y="2070100"/>
          <p14:tracePt t="34532" x="5014913" y="2070100"/>
          <p14:tracePt t="34540" x="4941888" y="2070100"/>
          <p14:tracePt t="34548" x="4859338" y="2097088"/>
          <p14:tracePt t="34556" x="4767263" y="2116138"/>
          <p14:tracePt t="34564" x="4695825" y="2125663"/>
          <p14:tracePt t="34572" x="4630738" y="2125663"/>
          <p14:tracePt t="34580" x="4576763" y="2133600"/>
          <p14:tracePt t="34588" x="4513263" y="2160588"/>
          <p14:tracePt t="34596" x="4440238" y="2160588"/>
          <p14:tracePt t="34604" x="4394200" y="2170113"/>
          <p14:tracePt t="34612" x="4321175" y="2197100"/>
          <p14:tracePt t="34621" x="4238625" y="2225675"/>
          <p14:tracePt t="34628" x="4138613" y="2252663"/>
          <p14:tracePt t="34635" x="4029075" y="2298700"/>
          <p14:tracePt t="34644" x="3892550" y="2325688"/>
          <p14:tracePt t="34653" x="3802063" y="2352675"/>
          <p14:tracePt t="34659" x="3673475" y="2379663"/>
          <p14:tracePt t="34667" x="3519488" y="2444750"/>
          <p14:tracePt t="34675" x="3427413" y="2452688"/>
          <p14:tracePt t="34684" x="3327400" y="2481263"/>
          <p14:tracePt t="34691" x="3217863" y="2525713"/>
          <p14:tracePt t="34701" x="3136900" y="2535238"/>
          <p14:tracePt t="34707" x="3081338" y="2535238"/>
          <p14:tracePt t="34716" x="3063875" y="2544763"/>
          <p14:tracePt t="34723" x="3044825" y="2544763"/>
          <p14:tracePt t="34731" x="3027363" y="2544763"/>
          <p14:tracePt t="34747" x="3017838" y="2544763"/>
          <p14:tracePt t="34755" x="2998788" y="2544763"/>
          <p14:tracePt t="34771" x="2990850" y="2544763"/>
          <p14:tracePt t="34779" x="2981325" y="2544763"/>
          <p14:tracePt t="34787" x="2954338" y="2544763"/>
          <p14:tracePt t="34795" x="2925763" y="2544763"/>
          <p14:tracePt t="34803" x="2908300" y="2544763"/>
          <p14:tracePt t="34811" x="2862263" y="2544763"/>
          <p14:tracePt t="34819" x="2808288" y="2544763"/>
          <p14:tracePt t="34827" x="2752725" y="2544763"/>
          <p14:tracePt t="34835" x="2725738" y="2544763"/>
          <p14:tracePt t="34843" x="2643188" y="2544763"/>
          <p14:tracePt t="34852" x="2598738" y="2554288"/>
          <p14:tracePt t="34859" x="2562225" y="2554288"/>
          <p14:tracePt t="34867" x="2498725" y="2562225"/>
          <p14:tracePt t="34875" x="2462213" y="2571750"/>
          <p14:tracePt t="34884" x="2416175" y="2581275"/>
          <p14:tracePt t="34891" x="2397125" y="2581275"/>
          <p14:tracePt t="34900" x="2360613" y="2589213"/>
          <p14:tracePt t="34907" x="2324100" y="2589213"/>
          <p14:tracePt t="34923" x="2316163" y="2598738"/>
          <p14:tracePt t="34940" x="2306638" y="2598738"/>
          <p14:tracePt t="34948" x="2270125" y="2617788"/>
          <p14:tracePt t="34964" x="2233613" y="2625725"/>
          <p14:tracePt t="34972" x="2206625" y="2654300"/>
          <p14:tracePt t="34980" x="2179638" y="2654300"/>
          <p14:tracePt t="34988" x="2151063" y="2662238"/>
          <p14:tracePt t="34996" x="2114550" y="2681288"/>
          <p14:tracePt t="35004" x="2078038" y="2690813"/>
          <p14:tracePt t="35012" x="2041525" y="2698750"/>
          <p14:tracePt t="35021" x="1987550" y="2727325"/>
          <p14:tracePt t="35028" x="1968500" y="2735263"/>
          <p14:tracePt t="35037" x="1951038" y="2744788"/>
          <p14:tracePt t="35044" x="1924050" y="2754313"/>
          <p14:tracePt t="35052" x="1905000" y="2763838"/>
          <p14:tracePt t="35060" x="1895475" y="2771775"/>
          <p14:tracePt t="35068" x="1887538" y="2781300"/>
          <p14:tracePt t="35084" x="1878013" y="2781300"/>
          <p14:tracePt t="35124" x="1868488" y="2790825"/>
          <p14:tracePt t="35364" x="1887538" y="2790825"/>
          <p14:tracePt t="35370" x="1914525" y="2790825"/>
          <p14:tracePt t="35378" x="1931988" y="2790825"/>
          <p14:tracePt t="35386" x="1968500" y="2790825"/>
          <p14:tracePt t="35394" x="2014538" y="2790825"/>
          <p14:tracePt t="35403" x="2051050" y="2790825"/>
          <p14:tracePt t="35411" x="2087563" y="2790825"/>
          <p14:tracePt t="35419" x="2114550" y="2790825"/>
          <p14:tracePt t="35427" x="2151063" y="2790825"/>
          <p14:tracePt t="35435" x="2206625" y="2790825"/>
          <p14:tracePt t="35443" x="2233613" y="2790825"/>
          <p14:tracePt t="35452" x="2279650" y="2790825"/>
          <p14:tracePt t="35459" x="2333625" y="2790825"/>
          <p14:tracePt t="35468" x="2370138" y="2790825"/>
          <p14:tracePt t="35475" x="2416175" y="2790825"/>
          <p14:tracePt t="35485" x="2433638" y="2790825"/>
          <p14:tracePt t="35490" x="2462213" y="2790825"/>
          <p14:tracePt t="35499" x="2479675" y="2790825"/>
          <p14:tracePt t="35506" x="2489200" y="2790825"/>
          <p14:tracePt t="35514" x="2506663" y="2790825"/>
          <p14:tracePt t="36044" x="2525713" y="2790825"/>
          <p14:tracePt t="36052" x="2562225" y="2790825"/>
          <p14:tracePt t="36060" x="2579688" y="2771775"/>
          <p14:tracePt t="36068" x="2598738" y="2763838"/>
          <p14:tracePt t="36076" x="2606675" y="2763838"/>
          <p14:tracePt t="36085" x="2616200" y="2754313"/>
          <p14:tracePt t="36092" x="2662238" y="2744788"/>
          <p14:tracePt t="36102" x="2671763" y="2744788"/>
          <p14:tracePt t="36108" x="2698750" y="2744788"/>
          <p14:tracePt t="36118" x="2716213" y="2744788"/>
          <p14:tracePt t="36124" x="2735263" y="2744788"/>
          <p14:tracePt t="36133" x="2752725" y="2727325"/>
          <p14:tracePt t="36140" x="2762250" y="2717800"/>
          <p14:tracePt t="36148" x="2789238" y="2717800"/>
          <p14:tracePt t="36156" x="2808288" y="2708275"/>
          <p14:tracePt t="36172" x="2825750" y="2698750"/>
          <p14:tracePt t="36187" x="2835275" y="2698750"/>
          <p14:tracePt t="36196" x="2862263" y="2698750"/>
          <p14:tracePt t="36204" x="2898775" y="2690813"/>
          <p14:tracePt t="36211" x="2898775" y="2681288"/>
          <p14:tracePt t="36219" x="2908300" y="2681288"/>
          <p14:tracePt t="36227" x="2925763" y="2671763"/>
          <p14:tracePt t="36234" x="2935288" y="2671763"/>
          <p14:tracePt t="36242" x="2954338" y="2671763"/>
          <p14:tracePt t="36250" x="2962275" y="2671763"/>
          <p14:tracePt t="36266" x="2971800" y="2671763"/>
          <p14:tracePt t="36275" x="2998788" y="2671763"/>
          <p14:tracePt t="36283" x="3008313" y="2671763"/>
          <p14:tracePt t="36291" x="3027363" y="2671763"/>
          <p14:tracePt t="36302" x="3044825" y="2671763"/>
          <p14:tracePt t="36308" x="3063875" y="2671763"/>
          <p14:tracePt t="36319" x="3081338" y="2671763"/>
          <p14:tracePt t="36324" x="3100388" y="2671763"/>
          <p14:tracePt t="36333" x="3127375" y="2681288"/>
          <p14:tracePt t="36340" x="3136900" y="2681288"/>
          <p14:tracePt t="36348" x="3154363" y="2681288"/>
          <p14:tracePt t="36356" x="3171825" y="2681288"/>
          <p14:tracePt t="36364" x="3171825" y="2690813"/>
          <p14:tracePt t="36372" x="3181350" y="2690813"/>
          <p14:tracePt t="36380" x="3190875" y="2690813"/>
          <p14:tracePt t="36396" x="3208338" y="2690813"/>
          <p14:tracePt t="36404" x="3217863" y="2698750"/>
          <p14:tracePt t="36414" x="3227388" y="2698750"/>
          <p14:tracePt t="36427" x="3244850" y="2708275"/>
          <p14:tracePt t="36435" x="3244850" y="2717800"/>
          <p14:tracePt t="36443" x="3254375" y="2717800"/>
          <p14:tracePt t="36474" x="3263900" y="2717800"/>
          <p14:tracePt t="36596" x="3290888" y="2717800"/>
          <p14:tracePt t="36604" x="3317875" y="2717800"/>
          <p14:tracePt t="36612" x="3363913" y="2717800"/>
          <p14:tracePt t="36620" x="3400425" y="2717800"/>
          <p14:tracePt t="36628" x="3455988" y="2717800"/>
          <p14:tracePt t="36636" x="3527425" y="2717800"/>
          <p14:tracePt t="36645" x="3582988" y="2717800"/>
          <p14:tracePt t="36652" x="3665538" y="2727325"/>
          <p14:tracePt t="36659" x="3738563" y="2727325"/>
          <p14:tracePt t="36667" x="3783013" y="2735263"/>
          <p14:tracePt t="36675" x="3838575" y="2735263"/>
          <p14:tracePt t="36683" x="3875088" y="2735263"/>
          <p14:tracePt t="36691" x="3919538" y="2735263"/>
          <p14:tracePt t="36700" x="3938588" y="2735263"/>
          <p14:tracePt t="36707" x="3965575" y="2735263"/>
          <p14:tracePt t="36717" x="3975100" y="2735263"/>
          <p14:tracePt t="36932" x="4002088" y="2735263"/>
          <p14:tracePt t="36940" x="4021138" y="2735263"/>
          <p14:tracePt t="36948" x="4048125" y="2735263"/>
          <p14:tracePt t="36956" x="4075113" y="2735263"/>
          <p14:tracePt t="36964" x="4111625" y="2735263"/>
          <p14:tracePt t="36972" x="4157663" y="2735263"/>
          <p14:tracePt t="36980" x="4175125" y="2735263"/>
          <p14:tracePt t="36988" x="4211638" y="2735263"/>
          <p14:tracePt t="36996" x="4257675" y="2735263"/>
          <p14:tracePt t="37004" x="4275138" y="2735263"/>
          <p14:tracePt t="37012" x="4311650" y="2735263"/>
          <p14:tracePt t="37020" x="4340225" y="2735263"/>
          <p14:tracePt t="37028" x="4348163" y="2735263"/>
          <p14:tracePt t="37044" x="4357688" y="2735263"/>
          <p14:tracePt t="37092" x="4367213" y="2735263"/>
          <p14:tracePt t="37140" x="4384675" y="2735263"/>
          <p14:tracePt t="37148" x="4403725" y="2735263"/>
          <p14:tracePt t="37164" x="4413250" y="2735263"/>
          <p14:tracePt t="37187" x="4440238" y="2735263"/>
          <p14:tracePt t="37348" x="4440238" y="2727325"/>
          <p14:tracePt t="37356" x="4494213" y="2727325"/>
          <p14:tracePt t="37364" x="4567238" y="2717800"/>
          <p14:tracePt t="37372" x="4676775" y="2717800"/>
          <p14:tracePt t="37380" x="4803775" y="2717800"/>
          <p14:tracePt t="37388" x="4968875" y="2717800"/>
          <p14:tracePt t="37396" x="5114925" y="2717800"/>
          <p14:tracePt t="37404" x="5278438" y="2717800"/>
          <p14:tracePt t="37412" x="5424488" y="2717800"/>
          <p14:tracePt t="37419" x="5534025" y="2717800"/>
          <p14:tracePt t="37428" x="5561013" y="2717800"/>
          <p14:tracePt t="37435" x="5661025" y="2717800"/>
          <p14:tracePt t="37444" x="5716588" y="2708275"/>
          <p14:tracePt t="37451" x="5743575" y="2708275"/>
          <p14:tracePt t="37460" x="5780088" y="2698750"/>
          <p14:tracePt t="37475" x="5789613" y="2698750"/>
          <p14:tracePt t="39516" x="5780088" y="2698750"/>
          <p14:tracePt t="39548" x="5770563" y="2698750"/>
          <p14:tracePt t="39572" x="5761038" y="2698750"/>
          <p14:tracePt t="39580" x="5734050" y="2698750"/>
          <p14:tracePt t="39588" x="5724525" y="2698750"/>
          <p14:tracePt t="39604" x="5688013" y="2698750"/>
          <p14:tracePt t="39612" x="5680075" y="2708275"/>
          <p14:tracePt t="39620" x="5661025" y="2708275"/>
          <p14:tracePt t="39629" x="5643563" y="2708275"/>
          <p14:tracePt t="39634" x="5616575" y="2717800"/>
          <p14:tracePt t="39642" x="5597525" y="2727325"/>
          <p14:tracePt t="39650" x="5588000" y="2727325"/>
          <p14:tracePt t="39658" x="5570538" y="2727325"/>
          <p14:tracePt t="39666" x="5551488" y="2735263"/>
          <p14:tracePt t="39674" x="5543550" y="2735263"/>
          <p14:tracePt t="39682" x="5514975" y="2744788"/>
          <p14:tracePt t="39690" x="5507038" y="2754313"/>
          <p14:tracePt t="39699" x="5487988" y="2763838"/>
          <p14:tracePt t="39706" x="5461000" y="2763838"/>
          <p14:tracePt t="39715" x="5434013" y="2771775"/>
          <p14:tracePt t="39722" x="5414963" y="2781300"/>
          <p14:tracePt t="39731" x="5368925" y="2781300"/>
          <p14:tracePt t="39738" x="5351463" y="2800350"/>
          <p14:tracePt t="39747" x="5324475" y="2817813"/>
          <p14:tracePt t="39755" x="5278438" y="2827338"/>
          <p14:tracePt t="39764" x="5260975" y="2836863"/>
          <p14:tracePt t="39772" x="5214938" y="2863850"/>
          <p14:tracePt t="39780" x="5178425" y="2881313"/>
          <p14:tracePt t="39787" x="5159375" y="2890838"/>
          <p14:tracePt t="39796" x="5114925" y="2909888"/>
          <p14:tracePt t="39804" x="5049838" y="2936875"/>
          <p14:tracePt t="39811" x="5032375" y="2946400"/>
          <p14:tracePt t="39820" x="5005388" y="2963863"/>
          <p14:tracePt t="39828" x="4986338" y="2982913"/>
          <p14:tracePt t="39837" x="4949825" y="2990850"/>
          <p14:tracePt t="39844" x="4932363" y="3009900"/>
          <p14:tracePt t="40604" x="4922838" y="3017838"/>
          <p14:tracePt t="40619" x="4922838" y="3027363"/>
          <p14:tracePt t="40628" x="4932363" y="3036888"/>
          <p14:tracePt t="40634" x="4949825" y="3046413"/>
          <p14:tracePt t="40642" x="4959350" y="3054350"/>
          <p14:tracePt t="40658" x="4968875" y="3063875"/>
          <p14:tracePt t="40683" x="4978400" y="3063875"/>
          <p14:tracePt t="40699" x="4986338" y="3073400"/>
          <p14:tracePt t="40724" x="4986338" y="3082925"/>
          <p14:tracePt t="40740" x="4986338" y="3090863"/>
          <p14:tracePt t="40756" x="4986338" y="3100388"/>
          <p14:tracePt t="40772" x="4986338" y="3109913"/>
          <p14:tracePt t="40788" x="4986338" y="3127375"/>
          <p14:tracePt t="40804" x="4986338" y="3146425"/>
          <p14:tracePt t="40819" x="4978400" y="3155950"/>
          <p14:tracePt t="40835" x="4968875" y="3155950"/>
          <p14:tracePt t="40876" x="4959350" y="3155950"/>
          <p14:tracePt t="41108" x="4932363" y="3173413"/>
          <p14:tracePt t="41117" x="4905375" y="3192463"/>
          <p14:tracePt t="41124" x="4886325" y="3192463"/>
          <p14:tracePt t="41132" x="4859338" y="3200400"/>
          <p14:tracePt t="41139" x="4840288" y="3200400"/>
          <p14:tracePt t="41148" x="4803775" y="3209925"/>
          <p14:tracePt t="41308" x="4813300" y="3209925"/>
          <p14:tracePt t="41317" x="4832350" y="3209925"/>
          <p14:tracePt t="41332" x="4840288" y="3209925"/>
          <p14:tracePt t="41340" x="4859338" y="3209925"/>
          <p14:tracePt t="41356" x="4876800" y="3209925"/>
          <p14:tracePt t="41364" x="4895850" y="3209925"/>
          <p14:tracePt t="41372" x="4922838" y="3209925"/>
          <p14:tracePt t="41380" x="4941888" y="3209925"/>
          <p14:tracePt t="41388" x="4986338" y="3209925"/>
          <p14:tracePt t="41396" x="4995863" y="3209925"/>
          <p14:tracePt t="41404" x="5014913" y="3209925"/>
          <p14:tracePt t="41412" x="5032375" y="3209925"/>
          <p14:tracePt t="41420" x="5049838" y="3209925"/>
          <p14:tracePt t="41428" x="5059363" y="3209925"/>
          <p14:tracePt t="41460" x="5068888" y="3209925"/>
          <p14:tracePt t="41500" x="5078413" y="3209925"/>
          <p14:tracePt t="41508" x="5095875" y="3209925"/>
          <p14:tracePt t="41524" x="5105400" y="3209925"/>
          <p14:tracePt t="41732" x="5105400" y="3200400"/>
          <p14:tracePt t="41740" x="5105400" y="3192463"/>
          <p14:tracePt t="41749" x="5105400" y="3182938"/>
          <p14:tracePt t="41764" x="5105400" y="3173413"/>
          <p14:tracePt t="42044" x="5114925" y="3173413"/>
          <p14:tracePt t="42100" x="5132388" y="3173413"/>
          <p14:tracePt t="42117" x="5141913" y="3173413"/>
          <p14:tracePt t="42124" x="5151438" y="3173413"/>
          <p14:tracePt t="42132" x="5168900" y="3155950"/>
          <p14:tracePt t="42138" x="5178425" y="3146425"/>
          <p14:tracePt t="42146" x="5187950" y="3127375"/>
          <p14:tracePt t="42154" x="5214938" y="3109913"/>
          <p14:tracePt t="42162" x="5241925" y="3073400"/>
          <p14:tracePt t="42184" x="5260975" y="3046413"/>
          <p14:tracePt t="42187" x="5268913" y="3046413"/>
          <p14:tracePt t="42195" x="5278438" y="3036888"/>
          <p14:tracePt t="42219" x="5278438" y="3027363"/>
          <p14:tracePt t="42244" x="5287963" y="3017838"/>
          <p14:tracePt t="42356" x="5287963" y="3027363"/>
          <p14:tracePt t="42372" x="5287963" y="3046413"/>
          <p14:tracePt t="42404" x="5287963" y="3054350"/>
          <p14:tracePt t="42412" x="5287963" y="3063875"/>
          <p14:tracePt t="42428" x="5287963" y="3082925"/>
          <p14:tracePt t="42444" x="5287963" y="3090863"/>
          <p14:tracePt t="42460" x="5287963" y="3100388"/>
          <p14:tracePt t="42484" x="5287963" y="3119438"/>
          <p14:tracePt t="42508" x="5287963" y="3127375"/>
          <p14:tracePt t="42524" x="5287963" y="3136900"/>
          <p14:tracePt t="42540" x="5287963" y="3146425"/>
          <p14:tracePt t="42556" x="5287963" y="3163888"/>
          <p14:tracePt t="42564" x="5287963" y="3173413"/>
          <p14:tracePt t="42572" x="5297488" y="3173413"/>
          <p14:tracePt t="42580" x="5305425" y="3182938"/>
          <p14:tracePt t="42596" x="5314950" y="3192463"/>
          <p14:tracePt t="42628" x="5324475" y="3209925"/>
          <p14:tracePt t="42930" x="5378450" y="3209925"/>
          <p14:tracePt t="42938" x="5414963" y="3209925"/>
          <p14:tracePt t="42946" x="5470525" y="3209925"/>
          <p14:tracePt t="42954" x="5524500" y="3209925"/>
          <p14:tracePt t="42962" x="5588000" y="3209925"/>
          <p14:tracePt t="42970" x="5643563" y="3209925"/>
          <p14:tracePt t="42978" x="5670550" y="3209925"/>
          <p14:tracePt t="42987" x="5697538" y="3209925"/>
          <p14:tracePt t="42994" x="5743575" y="3200400"/>
          <p14:tracePt t="43003" x="5753100" y="3200400"/>
          <p14:tracePt t="43011" x="5780088" y="3192463"/>
          <p14:tracePt t="43020" x="5797550" y="3182938"/>
          <p14:tracePt t="43037" x="5797550" y="3173413"/>
          <p14:tracePt t="43044" x="5807075" y="3163888"/>
          <p14:tracePt t="43100" x="5807075" y="3155950"/>
          <p14:tracePt t="43300" x="5807075" y="3136900"/>
          <p14:tracePt t="43308" x="5807075" y="3127375"/>
          <p14:tracePt t="43317" x="5807075" y="3119438"/>
          <p14:tracePt t="43324" x="5797550" y="3109913"/>
          <p14:tracePt t="43333" x="5789613" y="3090863"/>
          <p14:tracePt t="43340" x="5780088" y="3082925"/>
          <p14:tracePt t="43348" x="5753100" y="3073400"/>
          <p14:tracePt t="43356" x="5724525" y="3036888"/>
          <p14:tracePt t="43364" x="5716588" y="3036888"/>
          <p14:tracePt t="43372" x="5707063" y="3027363"/>
          <p14:tracePt t="43380" x="5697538" y="3027363"/>
          <p14:tracePt t="43396" x="5688013" y="3017838"/>
          <p14:tracePt t="43404" x="5680075" y="3017838"/>
          <p14:tracePt t="43412" x="5661025" y="3009900"/>
          <p14:tracePt t="43420" x="5661025" y="3000375"/>
          <p14:tracePt t="43500" x="5653088" y="2990850"/>
          <p14:tracePt t="43523" x="5643563" y="2990850"/>
          <p14:tracePt t="43531" x="5634038" y="2990850"/>
          <p14:tracePt t="43547" x="5624513" y="3000375"/>
          <p14:tracePt t="43644" x="5616575" y="3009900"/>
          <p14:tracePt t="43716" x="5616575" y="3017838"/>
          <p14:tracePt t="43988" x="5616575" y="3036888"/>
          <p14:tracePt t="43996" x="5616575" y="3046413"/>
          <p14:tracePt t="44020" x="5616575" y="3054350"/>
          <p14:tracePt t="44028" x="5624513" y="3063875"/>
          <p14:tracePt t="44260" x="5634038" y="3073400"/>
          <p14:tracePt t="44268" x="5643563" y="3073400"/>
          <p14:tracePt t="44292" x="5653088" y="3063875"/>
          <p14:tracePt t="44300" x="5653088" y="3054350"/>
          <p14:tracePt t="44324" x="5670550" y="3046413"/>
          <p14:tracePt t="44333" x="5680075" y="3036888"/>
          <p14:tracePt t="44340" x="5688013" y="3036888"/>
          <p14:tracePt t="44349" x="5697538" y="3036888"/>
          <p14:tracePt t="44356" x="5716588" y="3027363"/>
          <p14:tracePt t="44372" x="5734050" y="3017838"/>
          <p14:tracePt t="44396" x="5743575" y="3017838"/>
          <p14:tracePt t="44996" x="5743575" y="3036888"/>
          <p14:tracePt t="45076" x="5734050" y="3046413"/>
          <p14:tracePt t="45116" x="5724525" y="3073400"/>
          <p14:tracePt t="45148" x="5716588" y="3082925"/>
          <p14:tracePt t="45172" x="5707063" y="3090863"/>
          <p14:tracePt t="45188" x="5697538" y="3100388"/>
          <p14:tracePt t="45212" x="5697538" y="3109913"/>
          <p14:tracePt t="45219" x="5688013" y="3109913"/>
          <p14:tracePt t="45235" x="5688013" y="3119438"/>
          <p14:tracePt t="45251" x="5688013" y="3127375"/>
          <p14:tracePt t="45259" x="5680075" y="3136900"/>
          <p14:tracePt t="45269" x="5670550" y="3146425"/>
          <p14:tracePt t="45275" x="5661025" y="3155950"/>
          <p14:tracePt t="45284" x="5661025" y="3163888"/>
          <p14:tracePt t="45291" x="5653088" y="3163888"/>
          <p14:tracePt t="45316" x="5643563" y="3192463"/>
          <p14:tracePt t="45339" x="5634038" y="3200400"/>
          <p14:tracePt t="45348" x="5624513" y="3209925"/>
          <p14:tracePt t="45396" x="5624513" y="3228975"/>
          <p14:tracePt t="45436" x="5616575" y="3236913"/>
          <p14:tracePt t="45476" x="5616575" y="3246438"/>
          <p14:tracePt t="47692" x="5607050" y="3246438"/>
          <p14:tracePt t="47716" x="5597525" y="3246438"/>
          <p14:tracePt t="47724" x="5580063" y="3246438"/>
          <p14:tracePt t="47734" x="5570538" y="3246438"/>
          <p14:tracePt t="47740" x="5543550" y="3246438"/>
          <p14:tracePt t="47772" x="5534025" y="3246438"/>
          <p14:tracePt t="49100" x="5514975" y="3246438"/>
          <p14:tracePt t="49108" x="5507038" y="3246438"/>
          <p14:tracePt t="50012" x="5497513" y="3246438"/>
          <p14:tracePt t="50019" x="5497513" y="3236913"/>
          <p14:tracePt t="50028" x="5487988" y="3228975"/>
          <p14:tracePt t="50036" x="5487988" y="3209925"/>
          <p14:tracePt t="50044" x="5478463" y="3200400"/>
          <p14:tracePt t="50092" x="5514975" y="3200400"/>
          <p14:tracePt t="50100" x="5570538" y="3209925"/>
          <p14:tracePt t="50108" x="5616575" y="3209925"/>
          <p14:tracePt t="50116" x="5653088" y="3209925"/>
          <p14:tracePt t="50156" x="5661025" y="3209925"/>
          <p14:tracePt t="69052" x="5680075" y="3209925"/>
          <p14:tracePt t="69060" x="5724525" y="3200400"/>
          <p14:tracePt t="69068" x="5770563" y="3182938"/>
          <p14:tracePt t="69076" x="5826125" y="3163888"/>
          <p14:tracePt t="69084" x="5907088" y="3136900"/>
          <p14:tracePt t="69092" x="5962650" y="3136900"/>
          <p14:tracePt t="69101" x="6016625" y="3136900"/>
          <p14:tracePt t="69108" x="6089650" y="3136900"/>
          <p14:tracePt t="69115" x="6153150" y="3136900"/>
          <p14:tracePt t="69124" x="6181725" y="3136900"/>
          <p14:tracePt t="69133" x="6189663" y="3136900"/>
          <p14:tracePt t="69140" x="6199188" y="3136900"/>
          <p14:tracePt t="72164" x="6199188" y="3146425"/>
          <p14:tracePt t="72172" x="6199188" y="3155950"/>
          <p14:tracePt t="72184" x="6181725" y="3173413"/>
          <p14:tracePt t="72204" x="6172200" y="3182938"/>
          <p14:tracePt t="72212" x="6153150" y="3192463"/>
          <p14:tracePt t="72220" x="6135688" y="3200400"/>
          <p14:tracePt t="72228" x="6116638" y="3209925"/>
          <p14:tracePt t="72236" x="6080125" y="3236913"/>
          <p14:tracePt t="72244" x="6053138" y="3246438"/>
          <p14:tracePt t="72251" x="6026150" y="3282950"/>
          <p14:tracePt t="72259" x="5989638" y="3302000"/>
          <p14:tracePt t="72267" x="5972175" y="3309938"/>
          <p14:tracePt t="72276" x="5943600" y="3338513"/>
          <p14:tracePt t="72283" x="5926138" y="3346450"/>
          <p14:tracePt t="72292" x="5889625" y="3382963"/>
          <p14:tracePt t="72301" x="5870575" y="3402013"/>
          <p14:tracePt t="72308" x="5826125" y="3438525"/>
          <p14:tracePt t="72317" x="5797550" y="3455988"/>
          <p14:tracePt t="72324" x="5761038" y="3482975"/>
          <p14:tracePt t="72331" x="5724525" y="3511550"/>
          <p14:tracePt t="72339" x="5661025" y="3548063"/>
          <p14:tracePt t="72348" x="5597525" y="3584575"/>
          <p14:tracePt t="72355" x="5524500" y="3629025"/>
          <p14:tracePt t="72365" x="5441950" y="3684588"/>
          <p14:tracePt t="72372" x="5334000" y="3721100"/>
          <p14:tracePt t="72381" x="5251450" y="3775075"/>
          <p14:tracePt t="72387" x="5151438" y="3830638"/>
          <p14:tracePt t="72398" x="5049838" y="3903663"/>
          <p14:tracePt t="72404" x="4986338" y="3921125"/>
          <p14:tracePt t="72414" x="4913313" y="3957638"/>
          <p14:tracePt t="72420" x="4849813" y="3957638"/>
          <p14:tracePt t="72428" x="4813300" y="3967163"/>
          <p14:tracePt t="72435" x="4749800" y="3984625"/>
          <p14:tracePt t="72444" x="4730750" y="3984625"/>
          <p14:tracePt t="72452" x="4703763" y="3984625"/>
          <p14:tracePt t="72460" x="4667250" y="3984625"/>
          <p14:tracePt t="72468" x="4630738" y="3984625"/>
          <p14:tracePt t="72476" x="4576763" y="3984625"/>
          <p14:tracePt t="72484" x="4521200" y="3984625"/>
          <p14:tracePt t="72491" x="4448175" y="3984625"/>
          <p14:tracePt t="72499" x="4340225" y="3984625"/>
          <p14:tracePt t="72508" x="4175125" y="3984625"/>
          <p14:tracePt t="72516" x="3956050" y="3984625"/>
          <p14:tracePt t="72524" x="3729038" y="3984625"/>
          <p14:tracePt t="72531" x="3463925" y="3984625"/>
          <p14:tracePt t="72539" x="3171825" y="3984625"/>
          <p14:tracePt t="72548" x="2944813" y="3984625"/>
          <p14:tracePt t="72556" x="2716213" y="3984625"/>
          <p14:tracePt t="72565" x="2533650" y="3984625"/>
          <p14:tracePt t="72572" x="2406650" y="3984625"/>
          <p14:tracePt t="72582" x="2316163" y="3984625"/>
          <p14:tracePt t="72588" x="2224088" y="3984625"/>
          <p14:tracePt t="72598" x="2206625" y="3984625"/>
          <p14:tracePt t="72604" x="2197100" y="3984625"/>
          <p14:tracePt t="72660" x="2179638" y="3984625"/>
          <p14:tracePt t="72684" x="2170113" y="3984625"/>
          <p14:tracePt t="72852" x="2197100" y="3984625"/>
          <p14:tracePt t="72860" x="2260600" y="3984625"/>
          <p14:tracePt t="72868" x="2333625" y="3984625"/>
          <p14:tracePt t="72876" x="2406650" y="3984625"/>
          <p14:tracePt t="72884" x="2533650" y="3984625"/>
          <p14:tracePt t="72891" x="2625725" y="3984625"/>
          <p14:tracePt t="72898" x="2744788" y="3984625"/>
          <p14:tracePt t="72906" x="2817813" y="3984625"/>
          <p14:tracePt t="72914" x="2908300" y="4003675"/>
          <p14:tracePt t="72922" x="2954338" y="4013200"/>
          <p14:tracePt t="72930" x="2998788" y="4030663"/>
          <p14:tracePt t="72938" x="3027363" y="4030663"/>
          <p14:tracePt t="72947" x="3071813" y="4040188"/>
          <p14:tracePt t="72954" x="3100388" y="4067175"/>
          <p14:tracePt t="72963" x="3117850" y="4086225"/>
          <p14:tracePt t="72970" x="3144838" y="4094163"/>
          <p14:tracePt t="72979" x="3190875" y="4113213"/>
          <p14:tracePt t="72986" x="3236913" y="4122738"/>
          <p14:tracePt t="72995" x="3273425" y="4140200"/>
          <p14:tracePt t="73002" x="3317875" y="4149725"/>
          <p14:tracePt t="73010" x="3373438" y="4149725"/>
          <p14:tracePt t="73018" x="3427413" y="4149725"/>
          <p14:tracePt t="73027" x="3490913" y="4149725"/>
          <p14:tracePt t="73035" x="3519488" y="4149725"/>
          <p14:tracePt t="73043" x="3536950" y="4149725"/>
          <p14:tracePt t="73051" x="3556000" y="4149725"/>
          <p14:tracePt t="73220" x="3563938" y="4149725"/>
          <p14:tracePt t="73244" x="3582988" y="4149725"/>
          <p14:tracePt t="73252" x="3592513" y="4149725"/>
          <p14:tracePt t="73260" x="3600450" y="4149725"/>
          <p14:tracePt t="73268" x="3619500" y="4122738"/>
          <p14:tracePt t="73284" x="3629025" y="4113213"/>
          <p14:tracePt t="73292" x="3646488" y="4094163"/>
          <p14:tracePt t="73302" x="3656013" y="4086225"/>
          <p14:tracePt t="73308" x="3665538" y="4067175"/>
          <p14:tracePt t="73316" x="3673475" y="4049713"/>
          <p14:tracePt t="73324" x="3692525" y="4030663"/>
          <p14:tracePt t="73340" x="3702050" y="4021138"/>
          <p14:tracePt t="73347" x="3702050" y="4013200"/>
          <p14:tracePt t="73355" x="3719513" y="3994150"/>
          <p14:tracePt t="73364" x="3729038" y="3994150"/>
          <p14:tracePt t="73381" x="3738563" y="3994150"/>
          <p14:tracePt t="73412" x="3746500" y="3994150"/>
          <p14:tracePt t="73419" x="3765550" y="3994150"/>
          <p14:tracePt t="73428" x="3775075" y="3994150"/>
          <p14:tracePt t="73444" x="3783013" y="3994150"/>
          <p14:tracePt t="73460" x="3802063" y="3994150"/>
          <p14:tracePt t="73476" x="3810000" y="3994150"/>
          <p14:tracePt t="73492" x="3819525" y="3994150"/>
          <p14:tracePt t="73499" x="3829050" y="3984625"/>
          <p14:tracePt t="73508" x="3829050" y="3976688"/>
          <p14:tracePt t="73516" x="3838575" y="3976688"/>
          <p14:tracePt t="73524" x="3856038" y="3967163"/>
          <p14:tracePt t="73531" x="3856038" y="3957638"/>
          <p14:tracePt t="73539" x="3865563" y="3948113"/>
          <p14:tracePt t="73548" x="3875088" y="3930650"/>
          <p14:tracePt t="73565" x="3892550" y="3903663"/>
          <p14:tracePt t="73581" x="3902075" y="3867150"/>
          <p14:tracePt t="73604" x="3902075" y="3857625"/>
          <p14:tracePt t="73660" x="3911600" y="3848100"/>
          <p14:tracePt t="73668" x="3911600" y="3840163"/>
          <p14:tracePt t="73716" x="3911600" y="3830638"/>
          <p14:tracePt t="73724" x="3911600" y="3821113"/>
          <p14:tracePt t="73731" x="3919538" y="3811588"/>
          <p14:tracePt t="73739" x="3919538" y="3794125"/>
          <p14:tracePt t="73748" x="3938588" y="3775075"/>
          <p14:tracePt t="73755" x="3948113" y="3775075"/>
          <p14:tracePt t="73771" x="3956050" y="3748088"/>
          <p14:tracePt t="73782" x="3965575" y="3738563"/>
          <p14:tracePt t="73797" x="3965575" y="3730625"/>
          <p14:tracePt t="73814" x="3975100" y="3721100"/>
          <p14:tracePt t="74052" x="3975100" y="3738563"/>
          <p14:tracePt t="74060" x="3975100" y="3757613"/>
          <p14:tracePt t="74068" x="3975100" y="3794125"/>
          <p14:tracePt t="74076" x="3975100" y="3803650"/>
          <p14:tracePt t="74084" x="3975100" y="3821113"/>
          <p14:tracePt t="74748" x="3975100" y="3830638"/>
          <p14:tracePt t="74756" x="3975100" y="3840163"/>
          <p14:tracePt t="74772" x="3975100" y="3848100"/>
          <p14:tracePt t="74788" x="3975100" y="3857625"/>
          <p14:tracePt t="74804" x="3975100" y="3867150"/>
          <p14:tracePt t="74844" x="3975100" y="3875088"/>
          <p14:tracePt t="74988" x="3975100" y="3884613"/>
          <p14:tracePt t="75012" x="3975100" y="3903663"/>
          <p14:tracePt t="75020" x="3975100" y="3911600"/>
          <p14:tracePt t="75060" x="3965575" y="3921125"/>
          <p14:tracePt t="75124" x="3948113" y="3940175"/>
          <p14:tracePt t="75164" x="3948113" y="3948113"/>
          <p14:tracePt t="75173" x="3938588" y="3957638"/>
          <p14:tracePt t="75244" x="3929063" y="3976688"/>
          <p14:tracePt t="75269" x="3929063" y="3984625"/>
          <p14:tracePt t="75292" x="3919538" y="3994150"/>
          <p14:tracePt t="75316" x="3919538" y="4003675"/>
          <p14:tracePt t="75331" x="3911600" y="4013200"/>
          <p14:tracePt t="75339" x="3902075" y="4021138"/>
          <p14:tracePt t="75371" x="3902075" y="4040188"/>
          <p14:tracePt t="76084" x="3892550" y="4049713"/>
          <p14:tracePt t="76092" x="3875088" y="4076700"/>
          <p14:tracePt t="76100" x="3838575" y="4094163"/>
          <p14:tracePt t="76108" x="3783013" y="4113213"/>
          <p14:tracePt t="76117" x="3756025" y="4140200"/>
          <p14:tracePt t="76123" x="3719513" y="4149725"/>
          <p14:tracePt t="76133" x="3683000" y="4159250"/>
          <p14:tracePt t="76139" x="3636963" y="4176713"/>
          <p14:tracePt t="76147" x="3573463" y="4203700"/>
          <p14:tracePt t="76156" x="3500438" y="4213225"/>
          <p14:tracePt t="76164" x="3455988" y="4213225"/>
          <p14:tracePt t="76172" x="3400425" y="4213225"/>
          <p14:tracePt t="76185" x="3354388" y="4240213"/>
          <p14:tracePt t="76188" x="3317875" y="4240213"/>
          <p14:tracePt t="76198" x="3300413" y="4240213"/>
          <p14:tracePt t="76204" x="3273425" y="4240213"/>
          <p14:tracePt t="76213" x="3254375" y="4240213"/>
          <p14:tracePt t="76219" x="3244850" y="4240213"/>
          <p14:tracePt t="76235" x="3227388" y="4240213"/>
          <p14:tracePt t="76291" x="3217863" y="4240213"/>
          <p14:tracePt t="76299" x="3208338" y="4240213"/>
          <p14:tracePt t="76315" x="3200400" y="4232275"/>
          <p14:tracePt t="76331" x="3190875" y="4232275"/>
          <p14:tracePt t="76339" x="3181350" y="4222750"/>
          <p14:tracePt t="76355" x="3163888" y="4203700"/>
          <p14:tracePt t="76364" x="3144838" y="4195763"/>
          <p14:tracePt t="76372" x="3127375" y="4186238"/>
          <p14:tracePt t="76381" x="3071813" y="4186238"/>
          <p14:tracePt t="76388" x="3008313" y="4176713"/>
          <p14:tracePt t="76397" x="2971800" y="4176713"/>
          <p14:tracePt t="76403" x="2917825" y="4176713"/>
          <p14:tracePt t="76413" x="2862263" y="4176713"/>
          <p14:tracePt t="76420" x="2798763" y="4176713"/>
          <p14:tracePt t="76427" x="2725738" y="4176713"/>
          <p14:tracePt t="76436" x="2652713" y="4176713"/>
          <p14:tracePt t="76444" x="2562225" y="4176713"/>
          <p14:tracePt t="76451" x="2489200" y="4176713"/>
          <p14:tracePt t="76460" x="2416175" y="4176713"/>
          <p14:tracePt t="76467" x="2360613" y="4176713"/>
          <p14:tracePt t="76475" x="2297113" y="4176713"/>
          <p14:tracePt t="76484" x="2260600" y="4176713"/>
          <p14:tracePt t="76492" x="2243138" y="4176713"/>
          <p14:tracePt t="76499" x="2214563" y="4176713"/>
          <p14:tracePt t="76507" x="2206625" y="4176713"/>
          <p14:tracePt t="76524" x="2197100" y="4176713"/>
          <p14:tracePt t="76539" x="2179638" y="4176713"/>
          <p14:tracePt t="76564" x="2170113" y="4176713"/>
          <p14:tracePt t="76588" x="2151063" y="4167188"/>
          <p14:tracePt t="76596" x="2143125" y="4159250"/>
          <p14:tracePt t="76603" x="2133600" y="4159250"/>
          <p14:tracePt t="76611" x="2124075" y="4159250"/>
          <p14:tracePt t="76619" x="2114550" y="4159250"/>
          <p14:tracePt t="76627" x="2097088" y="4159250"/>
          <p14:tracePt t="76643" x="2087563" y="4159250"/>
          <p14:tracePt t="76651" x="2078038" y="4149725"/>
          <p14:tracePt t="76659" x="2060575" y="4149725"/>
          <p14:tracePt t="76675" x="2051050" y="4149725"/>
          <p14:tracePt t="76691" x="2041525" y="4149725"/>
          <p14:tracePt t="76724" x="2024063" y="4149725"/>
          <p14:tracePt t="76740" x="2014538" y="4149725"/>
          <p14:tracePt t="76747" x="2005013" y="4149725"/>
          <p14:tracePt t="76756" x="1997075" y="4149725"/>
          <p14:tracePt t="76765" x="1968500" y="4149725"/>
          <p14:tracePt t="76772" x="1941513" y="4149725"/>
          <p14:tracePt t="76782" x="1924050" y="4149725"/>
          <p14:tracePt t="76788" x="1895475" y="4149725"/>
          <p14:tracePt t="76798" x="1868488" y="4149725"/>
          <p14:tracePt t="76805" x="1824038" y="4159250"/>
          <p14:tracePt t="76813" x="1795463" y="4167188"/>
          <p14:tracePt t="76819" x="1751013" y="4176713"/>
          <p14:tracePt t="76827" x="1731963" y="4176713"/>
          <p14:tracePt t="76843" x="1714500" y="4176713"/>
          <p14:tracePt t="76851" x="1704975" y="4176713"/>
          <p14:tracePt t="76859" x="1695450" y="4176713"/>
          <p14:tracePt t="76875" x="1677988" y="4186238"/>
          <p14:tracePt t="76916" x="1668463" y="4186238"/>
          <p14:tracePt t="76931" x="1658938" y="4195763"/>
          <p14:tracePt t="76964" x="1649413" y="4195763"/>
          <p14:tracePt t="76980" x="1641475" y="4203700"/>
          <p14:tracePt t="77004" x="1631950" y="4203700"/>
          <p14:tracePt t="77012" x="1622425" y="4213225"/>
          <p14:tracePt t="77020" x="1612900" y="4213225"/>
          <p14:tracePt t="77324" x="1649413" y="4213225"/>
          <p14:tracePt t="77332" x="1695450" y="4213225"/>
          <p14:tracePt t="77339" x="1722438" y="4213225"/>
          <p14:tracePt t="77348" x="1758950" y="4213225"/>
          <p14:tracePt t="77356" x="1804988" y="4213225"/>
          <p14:tracePt t="77365" x="1831975" y="4213225"/>
          <p14:tracePt t="77372" x="1860550" y="4213225"/>
          <p14:tracePt t="77381" x="1878013" y="4213225"/>
          <p14:tracePt t="77388" x="1895475" y="4213225"/>
          <p14:tracePt t="77398" x="1905000" y="4213225"/>
          <p14:tracePt t="77404" x="1931988" y="4213225"/>
          <p14:tracePt t="77414" x="1951038" y="4213225"/>
          <p14:tracePt t="77420" x="1978025" y="4213225"/>
          <p14:tracePt t="77427" x="1997075" y="4213225"/>
          <p14:tracePt t="77435" x="2024063" y="4213225"/>
          <p14:tracePt t="77443" x="2033588" y="4213225"/>
          <p14:tracePt t="77451" x="2060575" y="4213225"/>
          <p14:tracePt t="77459" x="2070100" y="4213225"/>
          <p14:tracePt t="77475" x="2078038" y="4213225"/>
          <p14:tracePt t="77483" x="2097088" y="4213225"/>
          <p14:tracePt t="77491" x="2106613" y="4213225"/>
          <p14:tracePt t="77499" x="2124075" y="4213225"/>
          <p14:tracePt t="77507" x="2151063" y="4213225"/>
          <p14:tracePt t="77515" x="2170113" y="4222750"/>
          <p14:tracePt t="77523" x="2206625" y="4222750"/>
          <p14:tracePt t="77531" x="2251075" y="4232275"/>
          <p14:tracePt t="77539" x="2260600" y="4240213"/>
          <p14:tracePt t="77555" x="2270125" y="4240213"/>
          <p14:tracePt t="77628" x="2287588" y="4240213"/>
          <p14:tracePt t="77652" x="2306638" y="4249738"/>
          <p14:tracePt t="77684" x="2316163" y="4259263"/>
          <p14:tracePt t="77740" x="2324100" y="4259263"/>
          <p14:tracePt t="77748" x="2333625" y="4259263"/>
          <p14:tracePt t="77756" x="2343150" y="4259263"/>
          <p14:tracePt t="77765" x="2370138" y="4259263"/>
          <p14:tracePt t="77772" x="2389188" y="4259263"/>
          <p14:tracePt t="77782" x="2416175" y="4259263"/>
          <p14:tracePt t="77788" x="2443163" y="4259263"/>
          <p14:tracePt t="77798" x="2498725" y="4259263"/>
          <p14:tracePt t="77804" x="2543175" y="4259263"/>
          <p14:tracePt t="77814" x="2598738" y="4259263"/>
          <p14:tracePt t="77820" x="2652713" y="4259263"/>
          <p14:tracePt t="77828" x="2689225" y="4259263"/>
          <p14:tracePt t="77836" x="2744788" y="4259263"/>
          <p14:tracePt t="77844" x="2762250" y="4259263"/>
          <p14:tracePt t="77852" x="2808288" y="4259263"/>
          <p14:tracePt t="77860" x="2835275" y="4259263"/>
          <p14:tracePt t="77868" x="2844800" y="4259263"/>
          <p14:tracePt t="77876" x="2852738" y="4259263"/>
          <p14:tracePt t="77956" x="2862263" y="4259263"/>
          <p14:tracePt t="78167" x="2881313" y="4259263"/>
          <p14:tracePt t="78172" x="2889250" y="4259263"/>
          <p14:tracePt t="78180" x="2917825" y="4268788"/>
          <p14:tracePt t="78188" x="2944813" y="4268788"/>
          <p14:tracePt t="78198" x="2998788" y="4268788"/>
          <p14:tracePt t="78204" x="3063875" y="4268788"/>
          <p14:tracePt t="78214" x="3117850" y="4268788"/>
          <p14:tracePt t="78220" x="3190875" y="4268788"/>
          <p14:tracePt t="78229" x="3244850" y="4268788"/>
          <p14:tracePt t="78236" x="3290888" y="4268788"/>
          <p14:tracePt t="78244" x="3327400" y="4268788"/>
          <p14:tracePt t="78252" x="3354388" y="4268788"/>
          <p14:tracePt t="78260" x="3363913" y="4268788"/>
          <p14:tracePt t="78268" x="3373438" y="4268788"/>
          <p14:tracePt t="78276" x="3382963" y="4268788"/>
          <p14:tracePt t="78578" x="3400425" y="4268788"/>
          <p14:tracePt t="78595" x="3409950" y="4268788"/>
          <p14:tracePt t="78602" x="3436938" y="4240213"/>
          <p14:tracePt t="78611" x="3446463" y="4240213"/>
          <p14:tracePt t="78618" x="3463925" y="4222750"/>
          <p14:tracePt t="78627" x="3490913" y="4203700"/>
          <p14:tracePt t="78634" x="3500438" y="4195763"/>
          <p14:tracePt t="78650" x="3519488" y="4186238"/>
          <p14:tracePt t="78658" x="3527425" y="4186238"/>
          <p14:tracePt t="78666" x="3546475" y="4176713"/>
          <p14:tracePt t="78683" x="3556000" y="4176713"/>
          <p14:tracePt t="78794" x="3573463" y="4176713"/>
          <p14:tracePt t="78811" x="3582988" y="4176713"/>
          <p14:tracePt t="97771" x="3592513" y="4186238"/>
          <p14:tracePt t="97779" x="3592513" y="4203700"/>
          <p14:tracePt t="97788" x="3582988" y="4222750"/>
          <p14:tracePt t="97796" x="3573463" y="4232275"/>
          <p14:tracePt t="97804" x="3563938" y="4240213"/>
          <p14:tracePt t="97813" x="3563938" y="4249738"/>
          <p14:tracePt t="97820" x="3536950" y="4276725"/>
          <p14:tracePt t="97829" x="3509963" y="4295775"/>
          <p14:tracePt t="97836" x="3490913" y="4303713"/>
          <p14:tracePt t="97846" x="3446463" y="4340225"/>
          <p14:tracePt t="97850" x="3419475" y="4359275"/>
          <p14:tracePt t="97858" x="3400425" y="4368800"/>
          <p14:tracePt t="97866" x="3373438" y="4386263"/>
          <p14:tracePt t="97874" x="3336925" y="4405313"/>
          <p14:tracePt t="97882" x="3309938" y="4432300"/>
          <p14:tracePt t="97890" x="3290888" y="4449763"/>
          <p14:tracePt t="97898" x="3254375" y="4468813"/>
          <p14:tracePt t="97906" x="3227388" y="4486275"/>
          <p14:tracePt t="97914" x="3217863" y="4495800"/>
          <p14:tracePt t="97922" x="3190875" y="4514850"/>
          <p14:tracePt t="97930" x="3171825" y="4522788"/>
          <p14:tracePt t="97938" x="3163888" y="4532313"/>
          <p14:tracePt t="97946" x="3144838" y="4541838"/>
          <p14:tracePt t="97954" x="3144838" y="4551363"/>
          <p14:tracePt t="97962" x="3136900" y="4559300"/>
          <p14:tracePt t="97971" x="3127375" y="4578350"/>
          <p14:tracePt t="97979" x="3117850" y="4578350"/>
          <p14:tracePt t="97987" x="3108325" y="4587875"/>
          <p14:tracePt t="97995" x="3100388" y="4595813"/>
          <p14:tracePt t="98003" x="3081338" y="4614863"/>
          <p14:tracePt t="98012" x="3071813" y="4624388"/>
          <p14:tracePt t="98028" x="3071813" y="4632325"/>
          <p14:tracePt t="98045" x="3063875" y="4641850"/>
          <p14:tracePt t="98051" x="3054350" y="4641850"/>
          <p14:tracePt t="98061" x="3044825" y="4651375"/>
          <p14:tracePt t="98067" x="3035300" y="4660900"/>
          <p14:tracePt t="98075" x="3027363" y="4668838"/>
          <p14:tracePt t="98083" x="3017838" y="4678363"/>
          <p14:tracePt t="98099" x="2998788" y="4697413"/>
          <p14:tracePt t="98107" x="2990850" y="4705350"/>
          <p14:tracePt t="98115" x="2981325" y="4705350"/>
          <p14:tracePt t="98123" x="2971800" y="4714875"/>
          <p14:tracePt t="98139" x="2954338" y="4732338"/>
          <p14:tracePt t="98147" x="2944813" y="4741863"/>
          <p14:tracePt t="98155" x="2944813" y="4751388"/>
          <p14:tracePt t="98171" x="2944813" y="4768850"/>
          <p14:tracePt t="98182" x="2944813" y="4787900"/>
          <p14:tracePt t="98188" x="2944813" y="4797425"/>
          <p14:tracePt t="98195" x="2944813" y="4814888"/>
          <p14:tracePt t="98203" x="2944813" y="4833938"/>
          <p14:tracePt t="98212" x="2944813" y="4870450"/>
          <p14:tracePt t="98219" x="2944813" y="4878388"/>
          <p14:tracePt t="98228" x="2944813" y="4914900"/>
          <p14:tracePt t="98235" x="2944813" y="4933950"/>
          <p14:tracePt t="98245" x="2954338" y="4951413"/>
          <p14:tracePt t="98251" x="2971800" y="4970463"/>
          <p14:tracePt t="98261" x="2990850" y="4987925"/>
          <p14:tracePt t="98267" x="3035300" y="5006975"/>
          <p14:tracePt t="98275" x="3054350" y="5016500"/>
          <p14:tracePt t="98283" x="3081338" y="5033963"/>
          <p14:tracePt t="98291" x="3127375" y="5060950"/>
          <p14:tracePt t="98299" x="3136900" y="5060950"/>
          <p14:tracePt t="98307" x="3144838" y="5060950"/>
          <p14:tracePt t="98331" x="3154363" y="5070475"/>
          <p14:tracePt t="98347" x="3181350" y="5070475"/>
          <p14:tracePt t="98355" x="3190875" y="5070475"/>
          <p14:tracePt t="98363" x="3200400" y="5080000"/>
          <p14:tracePt t="98395" x="3217863" y="5080000"/>
          <p14:tracePt t="98836" x="3227388" y="5080000"/>
          <p14:tracePt t="98842" x="3263900" y="5080000"/>
          <p14:tracePt t="98850" x="3317875" y="5060950"/>
          <p14:tracePt t="98858" x="3373438" y="5060950"/>
          <p14:tracePt t="98866" x="3446463" y="5053013"/>
          <p14:tracePt t="98874" x="3527425" y="5043488"/>
          <p14:tracePt t="98882" x="3619500" y="5024438"/>
          <p14:tracePt t="98891" x="3692525" y="5024438"/>
          <p14:tracePt t="98899" x="3775075" y="4997450"/>
          <p14:tracePt t="98908" x="3829050" y="4987925"/>
          <p14:tracePt t="98915" x="3892550" y="4979988"/>
          <p14:tracePt t="98924" x="3938588" y="4970463"/>
          <p14:tracePt t="98932" x="3965575" y="4943475"/>
          <p14:tracePt t="98940" x="3992563" y="4943475"/>
          <p14:tracePt t="98949" x="4002088" y="4943475"/>
          <p14:tracePt t="98956" x="4011613" y="4933950"/>
          <p14:tracePt t="98972" x="4029075" y="4924425"/>
          <p14:tracePt t="98988" x="4038600" y="4924425"/>
          <p14:tracePt t="99004" x="4057650" y="4924425"/>
          <p14:tracePt t="99013" x="4075113" y="4924425"/>
          <p14:tracePt t="99020" x="4084638" y="4924425"/>
          <p14:tracePt t="99030" x="4102100" y="4924425"/>
          <p14:tracePt t="99036" x="4121150" y="4924425"/>
          <p14:tracePt t="99046" x="4157663" y="4924425"/>
          <p14:tracePt t="99052" x="4165600" y="4924425"/>
          <p14:tracePt t="99062" x="4211638" y="4924425"/>
          <p14:tracePt t="99068" x="4275138" y="4924425"/>
          <p14:tracePt t="99076" x="4311650" y="4924425"/>
          <p14:tracePt t="99084" x="4367213" y="4924425"/>
          <p14:tracePt t="99092" x="4440238" y="4924425"/>
          <p14:tracePt t="99100" x="4494213" y="4924425"/>
          <p14:tracePt t="99108" x="4576763" y="4924425"/>
          <p14:tracePt t="99116" x="4613275" y="4924425"/>
          <p14:tracePt t="99124" x="4630738" y="4924425"/>
          <p14:tracePt t="99132" x="4659313" y="4924425"/>
          <p14:tracePt t="99308" x="4667250" y="4924425"/>
          <p14:tracePt t="99316" x="4676775" y="4924425"/>
          <p14:tracePt t="99324" x="4695825" y="4924425"/>
          <p14:tracePt t="99332" x="4713288" y="4924425"/>
          <p14:tracePt t="99340" x="4740275" y="4924425"/>
          <p14:tracePt t="99347" x="4767263" y="4924425"/>
          <p14:tracePt t="99356" x="4822825" y="4924425"/>
          <p14:tracePt t="99364" x="4859338" y="4924425"/>
          <p14:tracePt t="99372" x="4932363" y="4924425"/>
          <p14:tracePt t="99381" x="5022850" y="4924425"/>
          <p14:tracePt t="99388" x="5114925" y="4924425"/>
          <p14:tracePt t="99395" x="5187950" y="4924425"/>
          <p14:tracePt t="99404" x="5297488" y="4924425"/>
          <p14:tracePt t="99413" x="5360988" y="4924425"/>
          <p14:tracePt t="99420" x="5397500" y="4924425"/>
          <p14:tracePt t="99430" x="5441950" y="4897438"/>
          <p14:tracePt t="99436" x="5451475" y="4897438"/>
          <p14:tracePt t="99445" x="5461000" y="4897438"/>
          <p14:tracePt t="99796" x="5497513" y="4887913"/>
          <p14:tracePt t="99804" x="5534025" y="4887913"/>
          <p14:tracePt t="99811" x="5580063" y="4887913"/>
          <p14:tracePt t="99820" x="5643563" y="4887913"/>
          <p14:tracePt t="99829" x="5716588" y="4887913"/>
          <p14:tracePt t="99835" x="5807075" y="4887913"/>
          <p14:tracePt t="99845" x="5899150" y="4887913"/>
          <p14:tracePt t="99852" x="5999163" y="4887913"/>
          <p14:tracePt t="99861" x="6089650" y="4887913"/>
          <p14:tracePt t="99868" x="6199188" y="4887913"/>
          <p14:tracePt t="99876" x="6272213" y="4887913"/>
          <p14:tracePt t="99883" x="6381750" y="4887913"/>
          <p14:tracePt t="99891" x="6454775" y="4887913"/>
          <p14:tracePt t="99899" x="6508750" y="4887913"/>
          <p14:tracePt t="99907" x="6554788" y="4887913"/>
          <p14:tracePt t="99915" x="6573838" y="4887913"/>
          <p14:tracePt t="99939" x="6591300" y="4887913"/>
          <p14:tracePt t="100020" x="6610350" y="4878388"/>
          <p14:tracePt t="100028" x="6618288" y="4878388"/>
          <p14:tracePt t="100035" x="6645275" y="4878388"/>
          <p14:tracePt t="100044" x="6691313" y="4878388"/>
          <p14:tracePt t="100052" x="6718300" y="4878388"/>
          <p14:tracePt t="100061" x="6754813" y="4878388"/>
          <p14:tracePt t="100067" x="6800850" y="4878388"/>
          <p14:tracePt t="100076" x="6864350" y="4878388"/>
          <p14:tracePt t="100083" x="6929438" y="4878388"/>
          <p14:tracePt t="100092" x="7000875" y="4878388"/>
          <p14:tracePt t="100100" x="7037388" y="4878388"/>
          <p14:tracePt t="100107" x="7110413" y="4878388"/>
          <p14:tracePt t="100116" x="7202488" y="4878388"/>
          <p14:tracePt t="100123" x="7275513" y="4878388"/>
          <p14:tracePt t="100131" x="7329488" y="4878388"/>
          <p14:tracePt t="100140" x="7402513" y="4878388"/>
          <p14:tracePt t="100147" x="7429500" y="4878388"/>
          <p14:tracePt t="100155" x="7448550" y="4878388"/>
          <p14:tracePt t="100163" x="7458075" y="4878388"/>
          <p14:tracePt t="100363" x="7475538" y="4878388"/>
          <p14:tracePt t="100370" x="7494588" y="4878388"/>
          <p14:tracePt t="100378" x="7502525" y="4878388"/>
          <p14:tracePt t="100386" x="7539038" y="4878388"/>
          <p14:tracePt t="100394" x="7575550" y="4878388"/>
          <p14:tracePt t="100402" x="7621588" y="4878388"/>
          <p14:tracePt t="100410" x="7675563" y="4878388"/>
          <p14:tracePt t="100419" x="7704138" y="4878388"/>
          <p14:tracePt t="100428" x="7740650" y="4878388"/>
          <p14:tracePt t="100435" x="7785100" y="4878388"/>
          <p14:tracePt t="100444" x="7831138" y="4897438"/>
          <p14:tracePt t="100451" x="7858125" y="4897438"/>
          <p14:tracePt t="100460" x="7913688" y="4897438"/>
          <p14:tracePt t="100467" x="7958138" y="4906963"/>
          <p14:tracePt t="100475" x="8013700" y="4906963"/>
          <p14:tracePt t="100483" x="8050213" y="4914900"/>
          <p14:tracePt t="100491" x="8096250" y="4914900"/>
          <p14:tracePt t="100499" x="8123238" y="4924425"/>
          <p14:tracePt t="100507" x="8150225" y="4924425"/>
          <p14:tracePt t="100515" x="8169275" y="4924425"/>
          <p14:tracePt t="100523" x="8186738" y="4924425"/>
          <p14:tracePt t="100612" x="8140700" y="4960938"/>
          <p14:tracePt t="100620" x="8077200" y="4970463"/>
          <p14:tracePt t="100628" x="7986713" y="4987925"/>
          <p14:tracePt t="100635" x="7885113" y="5016500"/>
          <p14:tracePt t="100645" x="7794625" y="5024438"/>
          <p14:tracePt t="100651" x="7685088" y="5043488"/>
          <p14:tracePt t="100662" x="7602538" y="5053013"/>
          <p14:tracePt t="100667" x="7512050" y="5053013"/>
          <p14:tracePt t="100676" x="7439025" y="5053013"/>
          <p14:tracePt t="100683" x="7348538" y="5053013"/>
          <p14:tracePt t="100692" x="7275513" y="5053013"/>
          <p14:tracePt t="100699" x="7146925" y="5053013"/>
          <p14:tracePt t="100708" x="6983413" y="5053013"/>
          <p14:tracePt t="100715" x="6800850" y="5080000"/>
          <p14:tracePt t="100724" x="6618288" y="5080000"/>
          <p14:tracePt t="100732" x="6454775" y="5080000"/>
          <p14:tracePt t="100739" x="6254750" y="5080000"/>
          <p14:tracePt t="100748" x="6099175" y="5080000"/>
          <p14:tracePt t="100755" x="5870575" y="5080000"/>
          <p14:tracePt t="100763" x="5634038" y="5097463"/>
          <p14:tracePt t="100771" x="5441950" y="5116513"/>
          <p14:tracePt t="100781" x="5214938" y="5133975"/>
          <p14:tracePt t="100787" x="4986338" y="5133975"/>
          <p14:tracePt t="100795" x="4803775" y="5133975"/>
          <p14:tracePt t="100803" x="4659313" y="5133975"/>
          <p14:tracePt t="100811" x="4476750" y="5133975"/>
          <p14:tracePt t="100819" x="4330700" y="5133975"/>
          <p14:tracePt t="100827" x="4221163" y="5133975"/>
          <p14:tracePt t="100835" x="4094163" y="5133975"/>
          <p14:tracePt t="100844" x="3984625" y="5133975"/>
          <p14:tracePt t="100851" x="3911600" y="5133975"/>
          <p14:tracePt t="100860" x="3838575" y="5133975"/>
          <p14:tracePt t="100867" x="3783013" y="5133975"/>
          <p14:tracePt t="100875" x="3738563" y="5133975"/>
          <p14:tracePt t="100883" x="3673475" y="5133975"/>
          <p14:tracePt t="100891" x="3619500" y="5133975"/>
          <p14:tracePt t="100899" x="3556000" y="5133975"/>
          <p14:tracePt t="100906" x="3519488" y="5133975"/>
          <p14:tracePt t="100915" x="3446463" y="5133975"/>
          <p14:tracePt t="100923" x="3373438" y="5133975"/>
          <p14:tracePt t="100931" x="3281363" y="5133975"/>
          <p14:tracePt t="100939" x="3208338" y="5133975"/>
          <p14:tracePt t="100947" x="3136900" y="5133975"/>
          <p14:tracePt t="100955" x="3063875" y="5133975"/>
          <p14:tracePt t="100963" x="2971800" y="5133975"/>
          <p14:tracePt t="100971" x="2889250" y="5133975"/>
          <p14:tracePt t="100979" x="2817813" y="5133975"/>
          <p14:tracePt t="100987" x="2708275" y="5133975"/>
          <p14:tracePt t="100995" x="2652713" y="5133975"/>
          <p14:tracePt t="101003" x="2579688" y="5133975"/>
          <p14:tracePt t="101011" x="2533650" y="5133975"/>
          <p14:tracePt t="101019" x="2506663" y="5133975"/>
          <p14:tracePt t="101027" x="2479675" y="5133975"/>
          <p14:tracePt t="101035" x="2462213" y="5133975"/>
          <p14:tracePt t="101044" x="2433638" y="5133975"/>
          <p14:tracePt t="101051" x="2416175" y="5133975"/>
          <p14:tracePt t="101060" x="2370138" y="5153025"/>
          <p14:tracePt t="101067" x="2316163" y="5160963"/>
          <p14:tracePt t="101075" x="2270125" y="5160963"/>
          <p14:tracePt t="101083" x="2214563" y="5160963"/>
          <p14:tracePt t="101091" x="2143125" y="5180013"/>
          <p14:tracePt t="101099" x="2078038" y="5189538"/>
          <p14:tracePt t="101107" x="2024063" y="5189538"/>
          <p14:tracePt t="101115" x="1941513" y="5216525"/>
          <p14:tracePt t="101123" x="1905000" y="5226050"/>
          <p14:tracePt t="101131" x="1851025" y="5226050"/>
          <p14:tracePt t="101139" x="1804988" y="5226050"/>
          <p14:tracePt t="101147" x="1768475" y="5233988"/>
          <p14:tracePt t="101155" x="1731963" y="5233988"/>
          <p14:tracePt t="101163" x="1704975" y="5243513"/>
          <p14:tracePt t="101181" x="1668463" y="5243513"/>
          <p14:tracePt t="101187" x="1658938" y="5243513"/>
          <p14:tracePt t="101196" x="1649413" y="5253038"/>
          <p14:tracePt t="101203" x="1641475" y="5262563"/>
          <p14:tracePt t="101211" x="1631950" y="5262563"/>
          <p14:tracePt t="101219" x="1612900" y="5270500"/>
          <p14:tracePt t="101235" x="1604963" y="5270500"/>
          <p14:tracePt t="101244" x="1585913" y="5270500"/>
          <p14:tracePt t="101251" x="1585913" y="5280025"/>
          <p14:tracePt t="101484" x="1604963" y="5280025"/>
          <p14:tracePt t="101491" x="1612900" y="5280025"/>
          <p14:tracePt t="101500" x="1622425" y="5280025"/>
          <p14:tracePt t="101508" x="1649413" y="5280025"/>
          <p14:tracePt t="101516" x="1668463" y="5280025"/>
          <p14:tracePt t="101524" x="1695450" y="5280025"/>
          <p14:tracePt t="101532" x="1722438" y="5280025"/>
          <p14:tracePt t="101540" x="1751013" y="5280025"/>
          <p14:tracePt t="101548" x="1768475" y="5280025"/>
          <p14:tracePt t="101556" x="1795463" y="5280025"/>
          <p14:tracePt t="101564" x="1804988" y="5280025"/>
          <p14:tracePt t="101572" x="1814513" y="5280025"/>
          <p14:tracePt t="101588" x="1831975" y="5280025"/>
          <p14:tracePt t="101612" x="1841500" y="5280025"/>
          <p14:tracePt t="101684" x="1851025" y="5280025"/>
          <p14:tracePt t="101692" x="1887538" y="5280025"/>
          <p14:tracePt t="101700" x="1941513" y="5299075"/>
          <p14:tracePt t="101708" x="1987550" y="5316538"/>
          <p14:tracePt t="101716" x="2041525" y="5326063"/>
          <p14:tracePt t="101724" x="2124075" y="5335588"/>
          <p14:tracePt t="101731" x="2197100" y="5335588"/>
          <p14:tracePt t="101740" x="2251075" y="5353050"/>
          <p14:tracePt t="101748" x="2306638" y="5353050"/>
          <p14:tracePt t="101756" x="2370138" y="5372100"/>
          <p14:tracePt t="101763" x="2416175" y="5372100"/>
          <p14:tracePt t="101771" x="2433638" y="5372100"/>
          <p14:tracePt t="101779" x="2443163" y="5372100"/>
          <p14:tracePt t="101787" x="2462213" y="5372100"/>
          <p14:tracePt t="101803" x="2498725" y="5372100"/>
          <p14:tracePt t="101827" x="2506663" y="5372100"/>
          <p14:tracePt t="101835" x="2516188" y="5372100"/>
          <p14:tracePt t="101844" x="2543175" y="5372100"/>
          <p14:tracePt t="101851" x="2552700" y="5372100"/>
          <p14:tracePt t="101860" x="2562225" y="5372100"/>
          <p14:tracePt t="101867" x="2589213" y="5372100"/>
          <p14:tracePt t="101883" x="2598738" y="5372100"/>
          <p14:tracePt t="101891" x="2616200" y="5372100"/>
          <p14:tracePt t="101899" x="2625725" y="5372100"/>
          <p14:tracePt t="101915" x="2635250" y="5372100"/>
          <p14:tracePt t="101932" x="2662238" y="5372100"/>
          <p14:tracePt t="101939" x="2671763" y="5372100"/>
          <p14:tracePt t="101955" x="2679700" y="5372100"/>
          <p14:tracePt t="101963" x="2708275" y="5372100"/>
          <p14:tracePt t="101971" x="2725738" y="5372100"/>
          <p14:tracePt t="101979" x="2752725" y="5372100"/>
          <p14:tracePt t="101986" x="2798763" y="5372100"/>
          <p14:tracePt t="101995" x="2817813" y="5372100"/>
          <p14:tracePt t="102003" x="2844800" y="5372100"/>
          <p14:tracePt t="102010" x="2862263" y="5372100"/>
          <p14:tracePt t="102019" x="2889250" y="5372100"/>
          <p14:tracePt t="102026" x="2908300" y="5372100"/>
          <p14:tracePt t="102035" x="2935288" y="5362575"/>
          <p14:tracePt t="102045" x="2944813" y="5362575"/>
          <p14:tracePt t="102051" x="2954338" y="5362575"/>
          <p14:tracePt t="102061" x="2962275" y="5362575"/>
          <p14:tracePt t="102067" x="2981325" y="5362575"/>
          <p14:tracePt t="102116" x="2990850" y="5362575"/>
          <p14:tracePt t="102124" x="2998788" y="5362575"/>
          <p14:tracePt t="102140" x="3017838" y="5362575"/>
          <p14:tracePt t="102148" x="3027363" y="5362575"/>
          <p14:tracePt t="102156" x="3035300" y="5362575"/>
          <p14:tracePt t="102163" x="3044825" y="5362575"/>
          <p14:tracePt t="102183" x="3081338" y="5362575"/>
          <p14:tracePt t="102188" x="3127375" y="5362575"/>
          <p14:tracePt t="102195" x="3163888" y="5362575"/>
          <p14:tracePt t="102204" x="3208338" y="5362575"/>
          <p14:tracePt t="102213" x="3236913" y="5362575"/>
          <p14:tracePt t="102220" x="3281363" y="5362575"/>
          <p14:tracePt t="102229" x="3336925" y="5380038"/>
          <p14:tracePt t="102236" x="3409950" y="5389563"/>
          <p14:tracePt t="102246" x="3482975" y="5389563"/>
          <p14:tracePt t="102252" x="3563938" y="5408613"/>
          <p14:tracePt t="102261" x="3636963" y="5416550"/>
          <p14:tracePt t="102268" x="3683000" y="5416550"/>
          <p14:tracePt t="102278" x="3738563" y="5416550"/>
          <p14:tracePt t="102284" x="3756025" y="5416550"/>
          <p14:tracePt t="102292" x="3783013" y="5416550"/>
          <p14:tracePt t="102300" x="3802063" y="5416550"/>
          <p14:tracePt t="102308" x="3810000" y="5416550"/>
          <p14:tracePt t="102316" x="3819525" y="5416550"/>
          <p14:tracePt t="102324" x="3829050" y="5416550"/>
          <p14:tracePt t="102340" x="3846513" y="5416550"/>
          <p14:tracePt t="102348" x="3865563" y="5416550"/>
          <p14:tracePt t="102356" x="3875088" y="5416550"/>
          <p14:tracePt t="102364" x="3892550" y="5416550"/>
          <p14:tracePt t="102372" x="3919538" y="5416550"/>
          <p14:tracePt t="102380" x="3956050" y="5416550"/>
          <p14:tracePt t="102388" x="3992563" y="5416550"/>
          <p14:tracePt t="102396" x="4021138" y="5416550"/>
          <p14:tracePt t="102404" x="4075113" y="5416550"/>
          <p14:tracePt t="102412" x="4148138" y="5389563"/>
          <p14:tracePt t="102420" x="4211638" y="5389563"/>
          <p14:tracePt t="102429" x="4321175" y="5389563"/>
          <p14:tracePt t="102435" x="4413250" y="5389563"/>
          <p14:tracePt t="102445" x="4484688" y="5389563"/>
          <p14:tracePt t="102452" x="4576763" y="5389563"/>
          <p14:tracePt t="102462" x="4667250" y="5389563"/>
          <p14:tracePt t="102468" x="4740275" y="5389563"/>
          <p14:tracePt t="102478" x="4832350" y="5389563"/>
          <p14:tracePt t="102484" x="4905375" y="5389563"/>
          <p14:tracePt t="102492" x="4968875" y="5389563"/>
          <p14:tracePt t="102500" x="4986338" y="5389563"/>
          <p14:tracePt t="102508" x="5014913" y="5389563"/>
          <p14:tracePt t="102516" x="5022850" y="5389563"/>
          <p14:tracePt t="102532" x="5049838" y="5389563"/>
          <p14:tracePt t="102540" x="5068888" y="5380038"/>
          <p14:tracePt t="102556" x="5105400" y="5380038"/>
          <p14:tracePt t="102564" x="5141913" y="5380038"/>
          <p14:tracePt t="102572" x="5168900" y="5380038"/>
          <p14:tracePt t="102580" x="5214938" y="5380038"/>
          <p14:tracePt t="102588" x="5278438" y="5380038"/>
          <p14:tracePt t="102595" x="5341938" y="5380038"/>
          <p14:tracePt t="102604" x="5434013" y="5380038"/>
          <p14:tracePt t="102613" x="5507038" y="5380038"/>
          <p14:tracePt t="102620" x="5561013" y="5380038"/>
          <p14:tracePt t="102629" x="5588000" y="5380038"/>
          <p14:tracePt t="102635" x="5616575" y="5380038"/>
          <p14:tracePt t="102644" x="5653088" y="5380038"/>
          <p14:tracePt t="102662" x="5670550" y="5380038"/>
          <p14:tracePt t="102667" x="5697538" y="5380038"/>
          <p14:tracePt t="102675" x="5716588" y="5380038"/>
          <p14:tracePt t="102683" x="5753100" y="5380038"/>
          <p14:tracePt t="102691" x="5770563" y="5380038"/>
          <p14:tracePt t="102699" x="5780088" y="5380038"/>
          <p14:tracePt t="102707" x="5797550" y="5380038"/>
          <p14:tracePt t="102723" x="5807075" y="5380038"/>
          <p14:tracePt t="102836" x="5797550" y="5399088"/>
          <p14:tracePt t="102844" x="5770563" y="5435600"/>
          <p14:tracePt t="102852" x="5734050" y="5453063"/>
          <p14:tracePt t="102861" x="5716588" y="5481638"/>
          <p14:tracePt t="102868" x="5697538" y="5499100"/>
          <p14:tracePt t="102878" x="5680075" y="5535613"/>
          <p14:tracePt t="102883" x="5670550" y="5554663"/>
          <p14:tracePt t="102892" x="5634038" y="5581650"/>
          <p14:tracePt t="102899" x="5616575" y="5599113"/>
          <p14:tracePt t="102907" x="5580063" y="5645150"/>
          <p14:tracePt t="102915" x="5561013" y="5662613"/>
          <p14:tracePt t="102924" x="5534025" y="5691188"/>
          <p14:tracePt t="102931" x="5524500" y="5691188"/>
          <p14:tracePt t="102939" x="5514975" y="5699125"/>
          <p14:tracePt t="102947" x="5497513" y="5708650"/>
          <p14:tracePt t="102955" x="5497513" y="5718175"/>
          <p14:tracePt t="102964" x="5487988" y="5727700"/>
          <p14:tracePt t="103019" x="5478463" y="5735638"/>
          <p14:tracePt t="103058" x="5461000" y="5754688"/>
          <p14:tracePt t="103066" x="5451475" y="5754688"/>
          <p14:tracePt t="103082" x="5424488" y="5754688"/>
          <p14:tracePt t="103090" x="5414963" y="5754688"/>
          <p14:tracePt t="103098" x="5405438" y="5754688"/>
          <p14:tracePt t="103132" x="5387975" y="5754688"/>
          <p14:tracePt t="103148" x="5378450" y="5764213"/>
          <p14:tracePt t="103276" x="5368925" y="5764213"/>
          <p14:tracePt t="103292" x="5341938" y="5764213"/>
          <p14:tracePt t="103300" x="5314950" y="5764213"/>
          <p14:tracePt t="103308" x="5287963" y="5764213"/>
          <p14:tracePt t="103316" x="5268913" y="5764213"/>
          <p14:tracePt t="103324" x="5224463" y="5764213"/>
          <p14:tracePt t="103332" x="5168900" y="5764213"/>
          <p14:tracePt t="103340" x="5095875" y="5764213"/>
          <p14:tracePt t="103348" x="5005388" y="5764213"/>
          <p14:tracePt t="103355" x="4913313" y="5764213"/>
          <p14:tracePt t="103363" x="4786313" y="5764213"/>
          <p14:tracePt t="103371" x="4713288" y="5764213"/>
          <p14:tracePt t="103379" x="4603750" y="5764213"/>
          <p14:tracePt t="103387" x="4530725" y="5764213"/>
          <p14:tracePt t="103395" x="4457700" y="5764213"/>
          <p14:tracePt t="103403" x="4394200" y="5764213"/>
          <p14:tracePt t="103411" x="4357688" y="5764213"/>
          <p14:tracePt t="103419" x="4321175" y="5764213"/>
          <p14:tracePt t="103427" x="4294188" y="5764213"/>
          <p14:tracePt t="103435" x="4284663" y="5764213"/>
          <p14:tracePt t="103444" x="4275138" y="5764213"/>
          <p14:tracePt t="103451" x="4257675" y="5754688"/>
          <p14:tracePt t="103492" x="4248150" y="5754688"/>
          <p14:tracePt t="103604" x="4238625" y="5754688"/>
          <p14:tracePt t="103611" x="4238625" y="5727700"/>
          <p14:tracePt t="103620" x="4275138" y="5691188"/>
          <p14:tracePt t="103630" x="4303713" y="5645150"/>
          <p14:tracePt t="103637" x="4357688" y="5599113"/>
          <p14:tracePt t="103644" x="4376738" y="5589588"/>
          <p14:tracePt t="103651" x="4403725" y="5562600"/>
          <p14:tracePt t="103661" x="4448175" y="5535613"/>
          <p14:tracePt t="103667" x="4494213" y="5518150"/>
          <p14:tracePt t="103675" x="4540250" y="5489575"/>
          <p14:tracePt t="103683" x="4586288" y="5472113"/>
          <p14:tracePt t="103691" x="4603750" y="5453063"/>
          <p14:tracePt t="103699" x="4640263" y="5445125"/>
          <p14:tracePt t="103707" x="4686300" y="5445125"/>
          <p14:tracePt t="103715" x="4713288" y="5445125"/>
          <p14:tracePt t="103723" x="4740275" y="5445125"/>
          <p14:tracePt t="103731" x="4759325" y="5445125"/>
          <p14:tracePt t="103747" x="4776788" y="5445125"/>
          <p14:tracePt t="103771" x="4786313" y="5445125"/>
          <p14:tracePt t="103820" x="4795838" y="5445125"/>
          <p14:tracePt t="103828" x="4795838" y="5462588"/>
          <p14:tracePt t="103844" x="4795838" y="5489575"/>
          <p14:tracePt t="103852" x="4786313" y="5508625"/>
          <p14:tracePt t="103861" x="4776788" y="5518150"/>
          <p14:tracePt t="103868" x="4767263" y="5545138"/>
          <p14:tracePt t="103878" x="4740275" y="5562600"/>
          <p14:tracePt t="103884" x="4695825" y="5599113"/>
          <p14:tracePt t="103892" x="4649788" y="5618163"/>
          <p14:tracePt t="103900" x="4586288" y="5662613"/>
          <p14:tracePt t="103907" x="4549775" y="5681663"/>
          <p14:tracePt t="103914" x="4503738" y="5699125"/>
          <p14:tracePt t="103922" x="4484688" y="5718175"/>
          <p14:tracePt t="103930" x="4467225" y="5727700"/>
          <p14:tracePt t="103938" x="4457700" y="5735638"/>
          <p14:tracePt t="103954" x="4457700" y="5745163"/>
          <p14:tracePt t="103970" x="4457700" y="5754688"/>
          <p14:tracePt t="103979" x="4448175" y="5764213"/>
          <p14:tracePt t="105444" x="4448175" y="5791200"/>
          <p14:tracePt t="105452" x="4430713" y="5808663"/>
          <p14:tracePt t="105461" x="4394200" y="5827713"/>
          <p14:tracePt t="105468" x="4376738" y="5845175"/>
          <p14:tracePt t="105478" x="4357688" y="5854700"/>
          <p14:tracePt t="105483" x="4311650" y="5864225"/>
          <p14:tracePt t="105499" x="4267200" y="5900738"/>
          <p14:tracePt t="105508" x="4211638" y="5910263"/>
          <p14:tracePt t="105516" x="4129088" y="5918200"/>
          <p14:tracePt t="105523" x="4057650" y="5918200"/>
          <p14:tracePt t="105531" x="4011613" y="5946775"/>
          <p14:tracePt t="105539" x="3956050" y="5946775"/>
          <p14:tracePt t="105547" x="3929063" y="5954713"/>
          <p14:tracePt t="105555" x="3875088" y="5954713"/>
          <p14:tracePt t="105563" x="3846513" y="5964238"/>
          <p14:tracePt t="105571" x="3829050" y="5964238"/>
          <p14:tracePt t="105579" x="3783013" y="5964238"/>
          <p14:tracePt t="105587" x="3765550" y="5973763"/>
          <p14:tracePt t="105595" x="3756025" y="5973763"/>
          <p14:tracePt t="105603" x="3738563" y="5991225"/>
          <p14:tracePt t="105611" x="3709988" y="6010275"/>
          <p14:tracePt t="105619" x="3683000" y="6018213"/>
          <p14:tracePt t="105627" x="3646488" y="6054725"/>
          <p14:tracePt t="105635" x="3609975" y="6064250"/>
          <p14:tracePt t="105644" x="3573463" y="6073775"/>
          <p14:tracePt t="105651" x="3527425" y="6091238"/>
          <p14:tracePt t="105660" x="3509963" y="6100763"/>
          <p14:tracePt t="105667" x="3473450" y="6110288"/>
          <p14:tracePt t="105683" x="3455988" y="6119813"/>
          <p14:tracePt t="105699" x="3436938" y="6146800"/>
          <p14:tracePt t="105715" x="3427413" y="6146800"/>
          <p14:tracePt t="105756" x="3419475" y="6156325"/>
          <p14:tracePt t="105932" x="3419475" y="6173788"/>
          <p14:tracePt t="105940" x="3419475" y="6183313"/>
          <p14:tracePt t="105956" x="3419475" y="6192838"/>
          <p14:tracePt t="105964" x="3419475" y="6200775"/>
          <p14:tracePt t="105988" x="3419475" y="6219825"/>
          <p14:tracePt t="106004" x="3409950" y="6219825"/>
          <p14:tracePt t="106020" x="3400425" y="6229350"/>
          <p14:tracePt t="106036" x="3400425" y="6237288"/>
          <p14:tracePt t="106044" x="3390900" y="6246813"/>
          <p14:tracePt t="106052" x="3390900" y="6256338"/>
          <p14:tracePt t="106508" x="3390900" y="6265863"/>
          <p14:tracePt t="106532" x="3409950" y="6265863"/>
          <p14:tracePt t="106540" x="3427413" y="6265863"/>
          <p14:tracePt t="106548" x="3436938" y="6265863"/>
          <p14:tracePt t="106555" x="3463925" y="6265863"/>
          <p14:tracePt t="106564" x="3482975" y="6265863"/>
          <p14:tracePt t="106572" x="3509963" y="6256338"/>
          <p14:tracePt t="106588" x="3519488" y="6256338"/>
          <p14:tracePt t="106595" x="3527425" y="6256338"/>
          <p14:tracePt t="106604" x="3546475" y="6256338"/>
          <p14:tracePt t="106612" x="3556000" y="6256338"/>
          <p14:tracePt t="106620" x="3563938" y="6256338"/>
          <p14:tracePt t="106629" x="3592513" y="6246813"/>
          <p14:tracePt t="106644" x="3609975" y="6246813"/>
          <p14:tracePt t="106651" x="3636963" y="6246813"/>
          <p14:tracePt t="106659" x="3646488" y="6246813"/>
          <p14:tracePt t="106666" x="3673475" y="6246813"/>
          <p14:tracePt t="106675" x="3692525" y="6246813"/>
          <p14:tracePt t="106682" x="3738563" y="6246813"/>
          <p14:tracePt t="106690" x="3746500" y="6246813"/>
          <p14:tracePt t="106698" x="3783013" y="6246813"/>
          <p14:tracePt t="106707" x="3819525" y="6246813"/>
          <p14:tracePt t="106714" x="3846513" y="6246813"/>
          <p14:tracePt t="106722" x="3892550" y="6246813"/>
          <p14:tracePt t="106730" x="3929063" y="6246813"/>
          <p14:tracePt t="106739" x="3984625" y="6246813"/>
          <p14:tracePt t="106747" x="4038600" y="6246813"/>
          <p14:tracePt t="106755" x="4102100" y="6246813"/>
          <p14:tracePt t="106763" x="4138613" y="6246813"/>
          <p14:tracePt t="106770" x="4165600" y="6246813"/>
          <p14:tracePt t="106778" x="4202113" y="6246813"/>
          <p14:tracePt t="106787" x="4211638" y="6246813"/>
          <p14:tracePt t="106811" x="4230688" y="6246813"/>
          <p14:tracePt t="106932" x="4238625" y="6246813"/>
          <p14:tracePt t="106948" x="4248150" y="6246813"/>
          <p14:tracePt t="106963" x="4275138" y="6256338"/>
          <p14:tracePt t="106972" x="4284663" y="6256338"/>
          <p14:tracePt t="106980" x="4321175" y="6265863"/>
          <p14:tracePt t="106988" x="4348163" y="6273800"/>
          <p14:tracePt t="106995" x="4376738" y="6273800"/>
          <p14:tracePt t="107004" x="4430713" y="6273800"/>
          <p14:tracePt t="107012" x="4476750" y="6273800"/>
          <p14:tracePt t="107020" x="4503738" y="6273800"/>
          <p14:tracePt t="107029" x="4549775" y="6273800"/>
          <p14:tracePt t="107036" x="4576763" y="6273800"/>
          <p14:tracePt t="107044" x="4594225" y="6273800"/>
          <p14:tracePt t="107050" x="4622800" y="6273800"/>
          <p14:tracePt t="107059" x="4640263" y="6273800"/>
          <p14:tracePt t="107066" x="4667250" y="6273800"/>
          <p14:tracePt t="107075" x="4676775" y="6273800"/>
          <p14:tracePt t="107082" x="4695825" y="6273800"/>
          <p14:tracePt t="107090" x="4730750" y="6273800"/>
          <p14:tracePt t="107098" x="4759325" y="6273800"/>
          <p14:tracePt t="107106" x="4776788" y="6273800"/>
          <p14:tracePt t="107114" x="4813300" y="6273800"/>
          <p14:tracePt t="107122" x="4832350" y="6265863"/>
          <p14:tracePt t="107130" x="4849813" y="6265863"/>
          <p14:tracePt t="107138" x="4876800" y="6256338"/>
          <p14:tracePt t="107147" x="4895850" y="6246813"/>
          <p14:tracePt t="107155" x="4922838" y="6246813"/>
          <p14:tracePt t="107164" x="4949825" y="6246813"/>
          <p14:tracePt t="107182" x="5005388" y="6219825"/>
          <p14:tracePt t="107187" x="5022850" y="6219825"/>
          <p14:tracePt t="107195" x="5049838" y="6210300"/>
          <p14:tracePt t="107204" x="5078413" y="6200775"/>
          <p14:tracePt t="107212" x="5095875" y="6200775"/>
          <p14:tracePt t="107220" x="5105400" y="6192838"/>
          <p14:tracePt t="107228" x="5114925" y="6192838"/>
          <p14:tracePt t="107236" x="5141913" y="6192838"/>
          <p14:tracePt t="107245" x="5159375" y="6173788"/>
          <p14:tracePt t="107252" x="5168900" y="6164263"/>
          <p14:tracePt t="107261" x="5187950" y="6164263"/>
          <p14:tracePt t="107277" x="5195888" y="6164263"/>
          <p14:tracePt t="107282" x="5205413" y="6156325"/>
          <p14:tracePt t="107330" x="5224463" y="6146800"/>
          <p14:tracePt t="107346" x="5232400" y="6146800"/>
          <p14:tracePt t="107354" x="5251450" y="6127750"/>
          <p14:tracePt t="107379" x="5260975" y="6119813"/>
          <p14:tracePt t="107387" x="5268913" y="6119813"/>
          <p14:tracePt t="107403" x="5287963" y="6110288"/>
          <p14:tracePt t="107411" x="5297488" y="6110288"/>
          <p14:tracePt t="107419" x="5314950" y="6110288"/>
          <p14:tracePt t="107427" x="5324475" y="6110288"/>
          <p14:tracePt t="107435" x="5351463" y="6110288"/>
          <p14:tracePt t="107445" x="5368925" y="6110288"/>
          <p14:tracePt t="107460" x="5387975" y="6110288"/>
          <p14:tracePt t="107467" x="5405438" y="6110288"/>
          <p14:tracePt t="107476" x="5414963" y="6110288"/>
          <p14:tracePt t="107483" x="5434013" y="6110288"/>
          <p14:tracePt t="107491" x="5441950" y="6110288"/>
          <p14:tracePt t="107515" x="5451475" y="6110288"/>
          <p14:tracePt t="107548" x="5461000" y="6110288"/>
          <p14:tracePt t="107571" x="5461000" y="6119813"/>
          <p14:tracePt t="107587" x="5478463" y="6137275"/>
          <p14:tracePt t="107676" x="5478463" y="6156325"/>
          <p14:tracePt t="107684" x="5487988" y="6173788"/>
          <p14:tracePt t="107699" x="5497513" y="6183313"/>
          <p14:tracePt t="107708" x="5524500" y="6183313"/>
          <p14:tracePt t="107715" x="5534025" y="6192838"/>
          <p14:tracePt t="107723" x="5561013" y="6192838"/>
          <p14:tracePt t="107731" x="5588000" y="6210300"/>
          <p14:tracePt t="107739" x="5607050" y="6210300"/>
          <p14:tracePt t="107747" x="5634038" y="6219825"/>
          <p14:tracePt t="107756" x="5680075" y="6229350"/>
          <p14:tracePt t="107763" x="5734050" y="6246813"/>
          <p14:tracePt t="107772" x="5780088" y="6265863"/>
          <p14:tracePt t="107781" x="5843588" y="6273800"/>
          <p14:tracePt t="107788" x="5880100" y="6283325"/>
          <p14:tracePt t="107796" x="5899150" y="6283325"/>
          <p14:tracePt t="107803" x="5935663" y="6283325"/>
          <p14:tracePt t="107811" x="5943600" y="6283325"/>
          <p14:tracePt t="107820" x="5953125" y="6283325"/>
          <p14:tracePt t="107828" x="5972175" y="6283325"/>
          <p14:tracePt t="107845" x="5980113" y="6283325"/>
          <p14:tracePt t="107852" x="5999163" y="6283325"/>
          <p14:tracePt t="107861" x="6016625" y="6283325"/>
          <p14:tracePt t="107867" x="6043613" y="6283325"/>
          <p14:tracePt t="107877" x="6062663" y="6283325"/>
          <p14:tracePt t="107883" x="6089650" y="6283325"/>
          <p14:tracePt t="107892" x="6116638" y="6283325"/>
          <p14:tracePt t="107899" x="6135688" y="6283325"/>
          <p14:tracePt t="107908" x="6181725" y="6283325"/>
          <p14:tracePt t="107915" x="6208713" y="6283325"/>
          <p14:tracePt t="107924" x="6226175" y="6283325"/>
          <p14:tracePt t="107932" x="6235700" y="6283325"/>
          <p14:tracePt t="107939" x="6245225" y="6283325"/>
          <p14:tracePt t="108076" x="6254750" y="6283325"/>
          <p14:tracePt t="108084" x="6254750" y="6273800"/>
          <p14:tracePt t="108092" x="6254750" y="6265863"/>
          <p14:tracePt t="108100" x="6254750" y="6246813"/>
          <p14:tracePt t="108116" x="6254750" y="6237288"/>
          <p14:tracePt t="108124" x="6254750" y="6229350"/>
          <p14:tracePt t="108148" x="6254750" y="6210300"/>
          <p14:tracePt t="108156" x="6254750" y="6200775"/>
          <p14:tracePt t="108181" x="6262688" y="6183313"/>
          <p14:tracePt t="108324" x="6254750" y="6183313"/>
          <p14:tracePt t="108340" x="6235700" y="6192838"/>
          <p14:tracePt t="108348" x="6218238" y="6200775"/>
          <p14:tracePt t="108363" x="6199188" y="6210300"/>
          <p14:tracePt t="108380" x="6189663" y="6219825"/>
          <p14:tracePt t="108388" x="6181725" y="6219825"/>
          <p14:tracePt t="108916" x="6172200" y="6219825"/>
          <p14:tracePt t="109108" x="6145213" y="6219825"/>
          <p14:tracePt t="109116" x="6099175" y="6219825"/>
          <p14:tracePt t="109124" x="6053138" y="6200775"/>
          <p14:tracePt t="109132" x="6026150" y="6183313"/>
          <p14:tracePt t="109140" x="5972175" y="6183313"/>
          <p14:tracePt t="109148" x="5935663" y="6183313"/>
          <p14:tracePt t="109156" x="5880100" y="6183313"/>
          <p14:tracePt t="109180" x="5761038" y="6173788"/>
          <p14:tracePt t="109188" x="5716588" y="6173788"/>
          <p14:tracePt t="109197" x="5697538" y="6164263"/>
          <p14:tracePt t="109204" x="5661025" y="6164263"/>
          <p14:tracePt t="109212" x="5607050" y="6164263"/>
          <p14:tracePt t="109219" x="5551488" y="6164263"/>
          <p14:tracePt t="109229" x="5487988" y="6146800"/>
          <p14:tracePt t="109236" x="5414963" y="6146800"/>
          <p14:tracePt t="109245" x="5341938" y="6146800"/>
          <p14:tracePt t="109252" x="5251450" y="6146800"/>
          <p14:tracePt t="109261" x="5168900" y="6127750"/>
          <p14:tracePt t="109268" x="5095875" y="6119813"/>
          <p14:tracePt t="109278" x="4986338" y="6100763"/>
          <p14:tracePt t="109284" x="4905375" y="6100763"/>
          <p14:tracePt t="109294" x="4832350" y="6073775"/>
          <p14:tracePt t="109299" x="4767263" y="6064250"/>
          <p14:tracePt t="109308" x="4713288" y="6064250"/>
          <p14:tracePt t="109315" x="4667250" y="6054725"/>
          <p14:tracePt t="109323" x="4659313" y="6054725"/>
          <p14:tracePt t="109331" x="4622800" y="6054725"/>
          <p14:tracePt t="109339" x="4603750" y="6046788"/>
          <p14:tracePt t="109363" x="4586288" y="6046788"/>
          <p14:tracePt t="109387" x="4576763" y="6046788"/>
          <p14:tracePt t="109403" x="4567238" y="6027738"/>
          <p14:tracePt t="109419" x="4530725" y="6027738"/>
          <p14:tracePt t="109427" x="4513263" y="6027738"/>
          <p14:tracePt t="109435" x="4484688" y="6018213"/>
          <p14:tracePt t="109444" x="4467225" y="6018213"/>
          <p14:tracePt t="109451" x="4440238" y="6018213"/>
          <p14:tracePt t="109461" x="4421188" y="6018213"/>
          <p14:tracePt t="109467" x="4394200" y="6018213"/>
          <p14:tracePt t="109477" x="4376738" y="6018213"/>
          <p14:tracePt t="109483" x="4330700" y="6018213"/>
          <p14:tracePt t="109491" x="4303713" y="6018213"/>
          <p14:tracePt t="109499" x="4294188" y="6018213"/>
          <p14:tracePt t="109507" x="4284663" y="6018213"/>
          <p14:tracePt t="109515" x="4248150" y="6018213"/>
          <p14:tracePt t="109523" x="4238625" y="6018213"/>
          <p14:tracePt t="109531" x="4202113" y="6018213"/>
          <p14:tracePt t="109539" x="4184650" y="6018213"/>
          <p14:tracePt t="109547" x="4148138" y="6018213"/>
          <p14:tracePt t="109555" x="4102100" y="6018213"/>
          <p14:tracePt t="109563" x="4084638" y="6018213"/>
          <p14:tracePt t="109571" x="4029075" y="6018213"/>
          <p14:tracePt t="109579" x="4002088" y="6027738"/>
          <p14:tracePt t="109587" x="3975100" y="6027738"/>
          <p14:tracePt t="109595" x="3929063" y="6037263"/>
          <p14:tracePt t="109612" x="3911600" y="6037263"/>
          <p14:tracePt t="109619" x="3892550" y="6037263"/>
          <p14:tracePt t="109980" x="3892550" y="6046788"/>
          <p14:tracePt t="109996" x="3892550" y="6054725"/>
          <p14:tracePt t="110004" x="3892550" y="6073775"/>
          <p14:tracePt t="110011" x="3892550" y="6083300"/>
          <p14:tracePt t="110019" x="3892550" y="6091238"/>
          <p14:tracePt t="110028" x="3892550" y="6110288"/>
          <p14:tracePt t="110035" x="3892550" y="6119813"/>
          <p14:tracePt t="110045" x="3892550" y="6146800"/>
          <p14:tracePt t="110051" x="3892550" y="6156325"/>
          <p14:tracePt t="110062" x="3892550" y="6183313"/>
          <p14:tracePt t="110078" x="3892550" y="6192838"/>
          <p14:tracePt t="110083" x="3892550" y="6200775"/>
          <p14:tracePt t="110093" x="3883025" y="6210300"/>
          <p14:tracePt t="110099" x="3883025" y="6219825"/>
          <p14:tracePt t="110108" x="3865563" y="6237288"/>
          <p14:tracePt t="110132" x="3856038" y="6256338"/>
          <p14:tracePt t="110139" x="3856038" y="6265863"/>
          <p14:tracePt t="110147" x="3846513" y="6273800"/>
          <p14:tracePt t="110180" x="3846513" y="6283325"/>
          <p14:tracePt t="110195" x="3838575" y="6292850"/>
          <p14:tracePt t="110251" x="3838575" y="6302375"/>
          <p14:tracePt t="110276" x="3838575" y="6310313"/>
          <p14:tracePt t="110292" x="3838575" y="6319838"/>
          <p14:tracePt t="110307" x="3856038" y="6338888"/>
          <p14:tracePt t="110316" x="3875088" y="6356350"/>
          <p14:tracePt t="110324" x="3883025" y="6365875"/>
          <p14:tracePt t="110331" x="3892550" y="6375400"/>
          <p14:tracePt t="110339" x="3902075" y="6383338"/>
          <p14:tracePt t="110347" x="3929063" y="6402388"/>
          <p14:tracePt t="110355" x="3948113" y="6411913"/>
          <p14:tracePt t="110371" x="3984625" y="6419850"/>
          <p14:tracePt t="110380" x="3992563" y="6419850"/>
          <p14:tracePt t="110387" x="4002088" y="6419850"/>
          <p14:tracePt t="110395" x="4021138" y="6419850"/>
          <p14:tracePt t="110692" x="4029075" y="6419850"/>
          <p14:tracePt t="110700" x="4038600" y="6419850"/>
          <p14:tracePt t="110708" x="4048125" y="6419850"/>
          <p14:tracePt t="110715" x="4057650" y="6419850"/>
          <p14:tracePt t="110724" x="4065588" y="6419850"/>
          <p14:tracePt t="110740" x="4084638" y="6419850"/>
          <p14:tracePt t="110748" x="4102100" y="6419850"/>
          <p14:tracePt t="110756" x="4111625" y="6419850"/>
          <p14:tracePt t="110763" x="4129088" y="6429375"/>
          <p14:tracePt t="110780" x="4138613" y="6429375"/>
          <p14:tracePt t="110797" x="4157663" y="6446838"/>
          <p14:tracePt t="110804" x="4165600" y="6456363"/>
          <p14:tracePt t="110812" x="4184650" y="6456363"/>
          <p14:tracePt t="110820" x="4194175" y="6465888"/>
          <p14:tracePt t="110827" x="4202113" y="6465888"/>
          <p14:tracePt t="110836" x="4211638" y="6465888"/>
          <p14:tracePt t="110845" x="4221163" y="6465888"/>
          <p14:tracePt t="110852" x="4238625" y="6483350"/>
          <p14:tracePt t="110862" x="4248150" y="6483350"/>
          <p14:tracePt t="110878" x="4267200" y="6492875"/>
          <p14:tracePt t="110884" x="4275138" y="6492875"/>
          <p14:tracePt t="110900" x="4284663" y="6502400"/>
          <p14:tracePt t="110996" x="4294188" y="6502400"/>
          <p14:tracePt t="111011" x="4311650" y="6502400"/>
          <p14:tracePt t="111500" x="4321175" y="6492875"/>
          <p14:tracePt t="111508" x="4321175" y="6475413"/>
          <p14:tracePt t="111516" x="4330700" y="6446838"/>
          <p14:tracePt t="111523" x="4340225" y="6429375"/>
          <p14:tracePt t="111531" x="4348163" y="6402388"/>
          <p14:tracePt t="111540" x="4348163" y="6392863"/>
          <p14:tracePt t="111548" x="4376738" y="6365875"/>
          <p14:tracePt t="111556" x="4394200" y="6329363"/>
          <p14:tracePt t="111564" x="4413250" y="6310313"/>
          <p14:tracePt t="111572" x="4430713" y="6283325"/>
          <p14:tracePt t="111581" x="4440238" y="6265863"/>
          <p14:tracePt t="111588" x="4467225" y="6246813"/>
          <p14:tracePt t="111596" x="4484688" y="6210300"/>
          <p14:tracePt t="111604" x="4494213" y="6200775"/>
          <p14:tracePt t="111611" x="4521200" y="6173788"/>
          <p14:tracePt t="111620" x="4540250" y="6156325"/>
          <p14:tracePt t="111629" x="4557713" y="6137275"/>
          <p14:tracePt t="111636" x="4576763" y="6119813"/>
          <p14:tracePt t="111644" x="4603750" y="6100763"/>
          <p14:tracePt t="111652" x="4630738" y="6083300"/>
          <p14:tracePt t="111661" x="4649788" y="6054725"/>
          <p14:tracePt t="111668" x="4659313" y="6054725"/>
          <p14:tracePt t="111677" x="4659313" y="6046788"/>
          <p14:tracePt t="111683" x="4676775" y="6037263"/>
          <p14:tracePt t="111699" x="4686300" y="6037263"/>
          <p14:tracePt t="111996" x="4695825" y="6027738"/>
          <p14:tracePt t="112020" x="4703763" y="6018213"/>
          <p14:tracePt t="112052" x="4713288" y="6010275"/>
          <p14:tracePt t="112284" x="4713288" y="5983288"/>
          <p14:tracePt t="112292" x="4713288" y="5964238"/>
          <p14:tracePt t="112300" x="4713288" y="5937250"/>
          <p14:tracePt t="112308" x="4722813" y="5918200"/>
          <p14:tracePt t="112316" x="4740275" y="5891213"/>
          <p14:tracePt t="112324" x="4759325" y="5854700"/>
          <p14:tracePt t="112331" x="4767263" y="5827713"/>
          <p14:tracePt t="112339" x="4803775" y="5781675"/>
          <p14:tracePt t="112347" x="4803775" y="5764213"/>
          <p14:tracePt t="112355" x="4813300" y="5735638"/>
          <p14:tracePt t="112363" x="4822825" y="5718175"/>
          <p14:tracePt t="112371" x="4840288" y="5691188"/>
          <p14:tracePt t="112379" x="4859338" y="5645150"/>
          <p14:tracePt t="112387" x="4859338" y="5626100"/>
          <p14:tracePt t="112397" x="4868863" y="5608638"/>
          <p14:tracePt t="112403" x="4876800" y="5562600"/>
          <p14:tracePt t="112413" x="4876800" y="5535613"/>
          <p14:tracePt t="112420" x="4886325" y="5508625"/>
          <p14:tracePt t="112427" x="4895850" y="5489575"/>
          <p14:tracePt t="112435" x="4895850" y="5481638"/>
          <p14:tracePt t="112445" x="4895850" y="5472113"/>
          <p14:tracePt t="112451" x="4895850" y="5462588"/>
          <p14:tracePt t="112467" x="4895850" y="5453063"/>
          <p14:tracePt t="112628" x="4895850" y="5445125"/>
          <p14:tracePt t="112732" x="4886325" y="5445125"/>
          <p14:tracePt t="112739" x="4876800" y="5445125"/>
          <p14:tracePt t="112748" x="4859338" y="5435600"/>
          <p14:tracePt t="112756" x="4859338" y="5426075"/>
          <p14:tracePt t="112763" x="4859338" y="5408613"/>
          <p14:tracePt t="112771" x="4859338" y="5399088"/>
          <p14:tracePt t="112779" x="4859338" y="5389563"/>
          <p14:tracePt t="112787" x="4859338" y="5362575"/>
          <p14:tracePt t="112795" x="4859338" y="5353050"/>
          <p14:tracePt t="112804" x="4859338" y="5343525"/>
          <p14:tracePt t="112812" x="4859338" y="5316538"/>
          <p14:tracePt t="112819" x="4859338" y="5299075"/>
          <p14:tracePt t="112827" x="4859338" y="5280025"/>
          <p14:tracePt t="112835" x="4859338" y="5262563"/>
          <p14:tracePt t="112843" x="4859338" y="5253038"/>
          <p14:tracePt t="112851" x="4859338" y="5233988"/>
          <p14:tracePt t="112867" x="4859338" y="5226050"/>
          <p14:tracePt t="112876" x="4859338" y="5216525"/>
          <p14:tracePt t="112899" x="4859338" y="5189538"/>
          <p14:tracePt t="112932" x="4859338" y="5180013"/>
          <p14:tracePt t="114212" x="4859338" y="5170488"/>
          <p14:tracePt t="114228" x="4868863" y="5160963"/>
          <p14:tracePt t="115436" x="4876800" y="5153025"/>
          <p14:tracePt t="115443" x="4886325" y="5133975"/>
          <p14:tracePt t="115452" x="4895850" y="5116513"/>
          <p14:tracePt t="115459" x="4905375" y="5106988"/>
          <p14:tracePt t="115468" x="4905375" y="5097463"/>
          <p14:tracePt t="115478" x="4905375" y="5070475"/>
          <p14:tracePt t="115483" x="4905375" y="5053013"/>
          <p14:tracePt t="115494" x="4905375" y="5043488"/>
          <p14:tracePt t="115500" x="4913313" y="5043488"/>
          <p14:tracePt t="115508" x="4913313" y="5033963"/>
          <p14:tracePt t="115628" x="4932363" y="5006975"/>
          <p14:tracePt t="115635" x="4959350" y="4979988"/>
          <p14:tracePt t="115643" x="4986338" y="4951413"/>
          <p14:tracePt t="115651" x="5014913" y="4933950"/>
          <p14:tracePt t="115660" x="5041900" y="4897438"/>
          <p14:tracePt t="115667" x="5049838" y="4870450"/>
          <p14:tracePt t="115677" x="5086350" y="4841875"/>
          <p14:tracePt t="115684" x="5114925" y="4797425"/>
          <p14:tracePt t="115693" x="5151438" y="4741863"/>
          <p14:tracePt t="115699" x="5224463" y="4678363"/>
          <p14:tracePt t="115708" x="5268913" y="4624388"/>
          <p14:tracePt t="115715" x="5305425" y="4595813"/>
          <p14:tracePt t="115723" x="5351463" y="4551363"/>
          <p14:tracePt t="115731" x="5397500" y="4495800"/>
          <p14:tracePt t="115739" x="5451475" y="4449763"/>
          <p14:tracePt t="115747" x="5497513" y="4413250"/>
          <p14:tracePt t="115756" x="5561013" y="4359275"/>
          <p14:tracePt t="115763" x="5616575" y="4313238"/>
          <p14:tracePt t="115771" x="5697538" y="4259263"/>
          <p14:tracePt t="115779" x="5724525" y="4222750"/>
          <p14:tracePt t="115787" x="5807075" y="4167188"/>
          <p14:tracePt t="115797" x="5870575" y="4113213"/>
          <p14:tracePt t="115804" x="5943600" y="4067175"/>
          <p14:tracePt t="115812" x="5989638" y="4030663"/>
          <p14:tracePt t="115820" x="6035675" y="3994150"/>
          <p14:tracePt t="115827" x="6099175" y="3976688"/>
          <p14:tracePt t="115836" x="6126163" y="3957638"/>
          <p14:tracePt t="115843" x="6153150" y="3930650"/>
          <p14:tracePt t="115852" x="6218238" y="3921125"/>
          <p14:tracePt t="115860" x="6262688" y="3884613"/>
          <p14:tracePt t="115868" x="6308725" y="3857625"/>
          <p14:tracePt t="115877" x="6345238" y="3830638"/>
          <p14:tracePt t="115883" x="6362700" y="3821113"/>
          <p14:tracePt t="115894" x="6391275" y="3811588"/>
          <p14:tracePt t="116020" x="6418263" y="3811588"/>
          <p14:tracePt t="116027" x="6491288" y="3784600"/>
          <p14:tracePt t="116036" x="6545263" y="3784600"/>
          <p14:tracePt t="116044" x="6673850" y="3784600"/>
          <p14:tracePt t="116052" x="6764338" y="3784600"/>
          <p14:tracePt t="116061" x="6892925" y="3784600"/>
          <p14:tracePt t="116067" x="7046913" y="3803650"/>
          <p14:tracePt t="116078" x="7175500" y="3821113"/>
          <p14:tracePt t="116084" x="7283450" y="3848100"/>
          <p14:tracePt t="116094" x="7375525" y="3848100"/>
          <p14:tracePt t="116100" x="7429500" y="3848100"/>
          <p14:tracePt t="116110" x="7448550" y="3848100"/>
          <p14:tracePt t="116116" x="7485063" y="3848100"/>
          <p14:tracePt t="116748" x="7567613" y="3830638"/>
          <p14:tracePt t="116754" x="7721600" y="3775075"/>
          <p14:tracePt t="116762" x="7904163" y="3757613"/>
          <p14:tracePt t="116770" x="8113713" y="3711575"/>
          <p14:tracePt t="116778" x="8378825" y="3694113"/>
          <p14:tracePt t="116787" x="8751888" y="3694113"/>
          <p14:tracePt t="116795" x="9090025" y="36941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39750" y="404813"/>
            <a:ext cx="8229600" cy="1143000"/>
          </a:xfrm>
        </p:spPr>
        <p:txBody>
          <a:bodyPr/>
          <a:lstStyle/>
          <a:p>
            <a:pPr eaLnBrk="1" hangingPunct="1"/>
            <a:r>
              <a:rPr lang="en-US" altLang="ja-JP" sz="3200"/>
              <a:t>Multicore Revolution</a:t>
            </a:r>
          </a:p>
        </p:txBody>
      </p:sp>
      <p:pic>
        <p:nvPicPr>
          <p:cNvPr id="14339" name="Picture 7" descr="niagara2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500438"/>
            <a:ext cx="3306762" cy="2863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1"/>
          <p:cNvSpPr txBox="1">
            <a:spLocks noChangeArrowheads="1"/>
          </p:cNvSpPr>
          <p:nvPr/>
        </p:nvSpPr>
        <p:spPr bwMode="auto">
          <a:xfrm>
            <a:off x="6804025" y="6435725"/>
            <a:ext cx="1308100" cy="422275"/>
          </a:xfrm>
          <a:prstGeom prst="rect">
            <a:avLst/>
          </a:prstGeom>
          <a:solidFill>
            <a:srgbClr val="FFFFFF"/>
          </a:solidFill>
          <a:ln w="254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Niagara 2</a:t>
            </a:r>
          </a:p>
        </p:txBody>
      </p:sp>
      <p:sp>
        <p:nvSpPr>
          <p:cNvPr id="216077" name="Text Box 13"/>
          <p:cNvSpPr txBox="1">
            <a:spLocks noChangeArrowheads="1"/>
          </p:cNvSpPr>
          <p:nvPr/>
        </p:nvSpPr>
        <p:spPr bwMode="auto">
          <a:xfrm>
            <a:off x="168927" y="973368"/>
            <a:ext cx="843532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kumimoji="1" sz="2400">
                <a:solidFill>
                  <a:schemeClr val="tx1"/>
                </a:solidFill>
                <a:latin typeface="Times New Roman" panose="02020603050405020304" pitchFamily="18" charset="0"/>
                <a:ea typeface="ＭＳ Ｐゴシック" panose="020B0600070205080204" pitchFamily="50" charset="-128"/>
              </a:defRPr>
            </a:lvl1pPr>
            <a:lvl2pPr marL="914400" indent="-457200">
              <a:defRPr kumimoji="1" sz="2400">
                <a:solidFill>
                  <a:schemeClr val="tx1"/>
                </a:solidFill>
                <a:latin typeface="Times New Roman" panose="02020603050405020304" pitchFamily="18" charset="0"/>
                <a:ea typeface="ＭＳ Ｐゴシック" panose="020B0600070205080204" pitchFamily="50" charset="-128"/>
              </a:defRPr>
            </a:lvl2pPr>
            <a:lvl3pPr marL="1371600" indent="-457200">
              <a:defRPr kumimoji="1" sz="2400">
                <a:solidFill>
                  <a:schemeClr val="tx1"/>
                </a:solidFill>
                <a:latin typeface="Times New Roman" panose="02020603050405020304" pitchFamily="18" charset="0"/>
                <a:ea typeface="ＭＳ Ｐゴシック" panose="020B0600070205080204" pitchFamily="50" charset="-128"/>
              </a:defRPr>
            </a:lvl3pPr>
            <a:lvl4pPr marL="1828800" indent="-457200">
              <a:defRPr kumimoji="1" sz="2400">
                <a:solidFill>
                  <a:schemeClr val="tx1"/>
                </a:solidFill>
                <a:latin typeface="Times New Roman" panose="02020603050405020304" pitchFamily="18" charset="0"/>
                <a:ea typeface="ＭＳ Ｐゴシック" panose="020B0600070205080204" pitchFamily="50" charset="-128"/>
              </a:defRPr>
            </a:lvl4pPr>
            <a:lvl5pPr marL="2286000" indent="-457200">
              <a:defRPr kumimoji="1" sz="2400">
                <a:solidFill>
                  <a:schemeClr val="tx1"/>
                </a:solidFill>
                <a:latin typeface="Times New Roman" panose="02020603050405020304" pitchFamily="18" charset="0"/>
                <a:ea typeface="ＭＳ Ｐゴシック" panose="020B0600070205080204" pitchFamily="50" charset="-128"/>
              </a:defRPr>
            </a:lvl5pPr>
            <a:lvl6pPr marL="2743200" indent="-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3200400" indent="-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657600" indent="-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4114800" indent="-45720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AutoNum type="arabicPeriod"/>
              <a:defRPr/>
            </a:pPr>
            <a:r>
              <a:rPr lang="en-US" altLang="ja-JP" dirty="0">
                <a:latin typeface="Arial" panose="020B0604020202020204" pitchFamily="34" charset="0"/>
              </a:rPr>
              <a:t>The end of increasing clock frequency</a:t>
            </a:r>
          </a:p>
          <a:p>
            <a:pPr lvl="1" eaLnBrk="1" hangingPunct="1">
              <a:buFontTx/>
              <a:buAutoNum type="arabicPeriod"/>
              <a:defRPr/>
            </a:pPr>
            <a:r>
              <a:rPr lang="en-US" altLang="ja-JP" dirty="0">
                <a:latin typeface="Arial" panose="020B0604020202020204" pitchFamily="34" charset="0"/>
              </a:rPr>
              <a:t>Consuming power becomes too much.</a:t>
            </a:r>
          </a:p>
          <a:p>
            <a:pPr lvl="1" eaLnBrk="1" hangingPunct="1">
              <a:buFontTx/>
              <a:buAutoNum type="arabicPeriod"/>
              <a:defRPr/>
            </a:pPr>
            <a:r>
              <a:rPr lang="en-US" altLang="ja-JP" dirty="0">
                <a:latin typeface="Arial" panose="020B0604020202020204" pitchFamily="34" charset="0"/>
              </a:rPr>
              <a:t>A large wiring delay in recent processes.</a:t>
            </a:r>
          </a:p>
          <a:p>
            <a:pPr eaLnBrk="1" hangingPunct="1">
              <a:buFontTx/>
              <a:buAutoNum type="arabicPeriod"/>
              <a:defRPr/>
            </a:pPr>
            <a:r>
              <a:rPr lang="en-US" altLang="ja-JP" dirty="0">
                <a:latin typeface="Arial" panose="020B0604020202020204" pitchFamily="34" charset="0"/>
              </a:rPr>
              <a:t>The gap between CPU performance and memory latency</a:t>
            </a:r>
          </a:p>
          <a:p>
            <a:pPr eaLnBrk="1" hangingPunct="1">
              <a:buFontTx/>
              <a:buAutoNum type="arabicPeriod"/>
              <a:defRPr/>
            </a:pPr>
            <a:r>
              <a:rPr lang="en-US" altLang="ja-JP" dirty="0">
                <a:latin typeface="Arial" panose="020B0604020202020204" pitchFamily="34" charset="0"/>
              </a:rPr>
              <a:t>The limitation of ILP</a:t>
            </a:r>
          </a:p>
          <a:p>
            <a:pPr marL="0" indent="0" eaLnBrk="1" hangingPunct="1">
              <a:defRPr/>
            </a:pPr>
            <a:r>
              <a:rPr lang="en-US" altLang="ja-JP" dirty="0">
                <a:latin typeface="Arial" panose="020B0604020202020204" pitchFamily="34" charset="0"/>
              </a:rPr>
              <a:t>Since 2003, almost every computer</a:t>
            </a:r>
          </a:p>
          <a:p>
            <a:pPr marL="0" indent="0" eaLnBrk="1" hangingPunct="1">
              <a:defRPr/>
            </a:pPr>
            <a:r>
              <a:rPr lang="en-US" altLang="ja-JP" dirty="0">
                <a:latin typeface="Arial" panose="020B0604020202020204" pitchFamily="34" charset="0"/>
              </a:rPr>
              <a:t>      became multi-core.</a:t>
            </a:r>
          </a:p>
          <a:p>
            <a:pPr marL="0" indent="0" eaLnBrk="1" hangingPunct="1">
              <a:defRPr/>
            </a:pPr>
            <a:r>
              <a:rPr lang="en-US" altLang="ja-JP" dirty="0">
                <a:latin typeface="Arial" panose="020B0604020202020204" pitchFamily="34" charset="0"/>
              </a:rPr>
              <a:t> Even smartphones use 2-8-core.</a:t>
            </a:r>
          </a:p>
          <a:p>
            <a:pPr marL="0" indent="0" eaLnBrk="1" hangingPunct="1">
              <a:defRPr/>
            </a:pPr>
            <a:endParaRPr lang="en-US" altLang="ja-JP" dirty="0">
              <a:latin typeface="Arial" panose="020B0604020202020204" pitchFamily="34" charset="0"/>
            </a:endParaRPr>
          </a:p>
          <a:p>
            <a:pPr marL="0" indent="0" eaLnBrk="1" hangingPunct="1">
              <a:defRPr/>
            </a:pPr>
            <a:r>
              <a:rPr lang="en-US" altLang="ja-JP" dirty="0">
                <a:latin typeface="Arial" panose="020B0604020202020204" pitchFamily="34" charset="0"/>
              </a:rPr>
              <a:t>Now, except </a:t>
            </a:r>
            <a:r>
              <a:rPr lang="en-US" altLang="ja-JP" dirty="0" err="1">
                <a:latin typeface="Arial" panose="020B0604020202020204" pitchFamily="34" charset="0"/>
              </a:rPr>
              <a:t>forsmall</a:t>
            </a:r>
            <a:r>
              <a:rPr lang="en-US" altLang="ja-JP" dirty="0">
                <a:latin typeface="Arial" panose="020B0604020202020204" pitchFamily="34" charset="0"/>
              </a:rPr>
              <a:t> micro-controllers,</a:t>
            </a:r>
          </a:p>
          <a:p>
            <a:pPr marL="0" indent="0" eaLnBrk="1" hangingPunct="1">
              <a:defRPr/>
            </a:pPr>
            <a:r>
              <a:rPr lang="en-US" altLang="ja-JP" dirty="0">
                <a:latin typeface="Arial" panose="020B0604020202020204" pitchFamily="34" charset="0"/>
              </a:rPr>
              <a:t>every computer is a parallel computer.</a:t>
            </a:r>
          </a:p>
          <a:p>
            <a:pPr eaLnBrk="1" hangingPunct="1">
              <a:buFontTx/>
              <a:buAutoNum type="arabicPeriod"/>
              <a:defRPr/>
            </a:pPr>
            <a:endParaRPr lang="en-US" altLang="ja-JP" dirty="0">
              <a:latin typeface="Arial" panose="020B0604020202020204" pitchFamily="34" charset="0"/>
            </a:endParaRPr>
          </a:p>
        </p:txBody>
      </p:sp>
      <p:pic>
        <p:nvPicPr>
          <p:cNvPr id="3" name="オーディオ 2">
            <a:hlinkClick r:id="" action="ppaction://media"/>
            <a:extLst>
              <a:ext uri="{FF2B5EF4-FFF2-40B4-BE49-F238E27FC236}">
                <a16:creationId xmlns:a16="http://schemas.microsoft.com/office/drawing/2014/main" id="{9BA4E941-9C5B-46B3-88F7-ADB87507C4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077"/>
    </mc:Choice>
    <mc:Fallback xmlns="">
      <p:transition spd="slow" advTm="13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8827" x="3181350" y="136525"/>
          <p14:tracePt t="128834" x="3409950" y="292100"/>
          <p14:tracePt t="128842" x="3636963" y="438150"/>
          <p14:tracePt t="128850" x="3829050" y="574675"/>
          <p14:tracePt t="128858" x="4029075" y="738188"/>
          <p14:tracePt t="128865" x="4267200" y="939800"/>
          <p14:tracePt t="128874" x="4413250" y="1049338"/>
          <p14:tracePt t="128881" x="4676775" y="1212850"/>
          <p14:tracePt t="128889" x="5041900" y="1422400"/>
          <p14:tracePt t="128899" x="5414963" y="1550988"/>
          <p14:tracePt t="128906" x="5935663" y="1697038"/>
          <p14:tracePt t="128913" x="6345238" y="1814513"/>
          <p14:tracePt t="128922" x="6791325" y="1933575"/>
          <p14:tracePt t="128930" x="7256463" y="1997075"/>
          <p14:tracePt t="128938" x="7712075" y="2043113"/>
          <p14:tracePt t="128946" x="8177213" y="2089150"/>
          <p14:tracePt t="128966" x="8807450" y="2089150"/>
          <p14:tracePt t="128970" x="9107488" y="20891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115888"/>
            <a:ext cx="8229600" cy="1139825"/>
          </a:xfrm>
        </p:spPr>
        <p:txBody>
          <a:bodyPr/>
          <a:lstStyle/>
          <a:p>
            <a:pPr eaLnBrk="1" hangingPunct="1"/>
            <a:r>
              <a:rPr lang="en-US" altLang="ja-JP" sz="3800"/>
              <a:t>Purposes of providing multiple processors</a:t>
            </a:r>
          </a:p>
        </p:txBody>
      </p:sp>
      <p:sp>
        <p:nvSpPr>
          <p:cNvPr id="17411" name="Rectangle 3"/>
          <p:cNvSpPr>
            <a:spLocks noGrp="1" noChangeArrowheads="1"/>
          </p:cNvSpPr>
          <p:nvPr>
            <p:ph type="body" idx="1"/>
          </p:nvPr>
        </p:nvSpPr>
        <p:spPr>
          <a:xfrm>
            <a:off x="1116013" y="620713"/>
            <a:ext cx="7559675" cy="3816350"/>
          </a:xfrm>
        </p:spPr>
        <p:txBody>
          <a:bodyPr/>
          <a:lstStyle/>
          <a:p>
            <a:pPr eaLnBrk="1" hangingPunct="1"/>
            <a:r>
              <a:rPr lang="en-US" altLang="ja-JP" dirty="0"/>
              <a:t>Performance</a:t>
            </a:r>
          </a:p>
          <a:p>
            <a:pPr lvl="1" eaLnBrk="1" hangingPunct="1"/>
            <a:r>
              <a:rPr lang="en-US" altLang="ja-JP" dirty="0"/>
              <a:t>A job can be executed quickly with multiple processors</a:t>
            </a:r>
          </a:p>
          <a:p>
            <a:pPr eaLnBrk="1" hangingPunct="1"/>
            <a:r>
              <a:rPr lang="en-US" altLang="ja-JP" dirty="0"/>
              <a:t>Dependability</a:t>
            </a:r>
          </a:p>
          <a:p>
            <a:pPr lvl="1" eaLnBrk="1" hangingPunct="1"/>
            <a:r>
              <a:rPr lang="en-US" altLang="ja-JP" dirty="0"/>
              <a:t>If a processing unit is damaged, total system can be available</a:t>
            </a:r>
            <a:r>
              <a:rPr lang="ja-JP" altLang="en-US" dirty="0"/>
              <a:t>： </a:t>
            </a:r>
            <a:r>
              <a:rPr lang="en-US" altLang="ja-JP" dirty="0"/>
              <a:t>Redundant systems</a:t>
            </a:r>
          </a:p>
          <a:p>
            <a:pPr eaLnBrk="1" hangingPunct="1"/>
            <a:r>
              <a:rPr lang="en-US" altLang="ja-JP" dirty="0"/>
              <a:t>Resource sharing</a:t>
            </a:r>
          </a:p>
          <a:p>
            <a:pPr lvl="1" eaLnBrk="1" hangingPunct="1"/>
            <a:r>
              <a:rPr lang="en-US" altLang="ja-JP" dirty="0"/>
              <a:t>Multiple jobs share memory and/or I/O modules for cost effective processing</a:t>
            </a:r>
            <a:r>
              <a:rPr lang="ja-JP" altLang="en-US" dirty="0"/>
              <a:t>：</a:t>
            </a:r>
            <a:r>
              <a:rPr lang="en-US" altLang="ja-JP" dirty="0"/>
              <a:t>Distributed systems</a:t>
            </a:r>
          </a:p>
          <a:p>
            <a:pPr eaLnBrk="1" hangingPunct="1"/>
            <a:r>
              <a:rPr lang="en-US" altLang="ja-JP" dirty="0"/>
              <a:t>Low energy</a:t>
            </a:r>
          </a:p>
          <a:p>
            <a:pPr lvl="1" eaLnBrk="1" hangingPunct="1"/>
            <a:r>
              <a:rPr lang="en-US" altLang="ja-JP" dirty="0"/>
              <a:t>High performance even with low frequency operation  </a:t>
            </a:r>
          </a:p>
        </p:txBody>
      </p:sp>
      <p:pic>
        <p:nvPicPr>
          <p:cNvPr id="3" name="オーディオ 2">
            <a:hlinkClick r:id="" action="ppaction://media"/>
            <a:extLst>
              <a:ext uri="{FF2B5EF4-FFF2-40B4-BE49-F238E27FC236}">
                <a16:creationId xmlns:a16="http://schemas.microsoft.com/office/drawing/2014/main" id="{86A9EA41-8044-42E5-8A4F-D408DA06B4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66"/>
    </mc:Choice>
    <mc:Fallback xmlns="">
      <p:transition spd="slow" advTm="7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333" x="5661025" y="26988"/>
          <p14:tracePt t="72339" x="5889625" y="26988"/>
          <p14:tracePt t="72347" x="5943600" y="26988"/>
          <p14:tracePt t="72355" x="5962650" y="26988"/>
          <p14:tracePt t="72372" x="5980113" y="26988"/>
          <p14:tracePt t="72379" x="5989638" y="26988"/>
          <p14:tracePt t="72395" x="6007100" y="17463"/>
          <p14:tracePt t="72404" x="6016625" y="17463"/>
          <p14:tracePt t="72411" x="6035675" y="0"/>
          <p14:tracePt t="72556" x="7731125" y="90488"/>
          <p14:tracePt t="72565" x="7850188" y="209550"/>
          <p14:tracePt t="72573" x="7940675" y="282575"/>
          <p14:tracePt t="72580" x="8004175" y="365125"/>
          <p14:tracePt t="72590" x="8096250" y="446088"/>
          <p14:tracePt t="72596" x="8159750" y="547688"/>
          <p14:tracePt t="72607" x="8232775" y="628650"/>
          <p14:tracePt t="72612" x="8305800" y="730250"/>
          <p14:tracePt t="72619" x="8359775" y="811213"/>
          <p14:tracePt t="72627" x="8432800" y="893763"/>
          <p14:tracePt t="72636" x="8478838" y="966788"/>
          <p14:tracePt t="72643" x="8569325" y="1066800"/>
          <p14:tracePt t="72652" x="8669338" y="1139825"/>
          <p14:tracePt t="72659" x="8788400" y="1212850"/>
          <p14:tracePt t="72668" x="8870950" y="1276350"/>
          <p14:tracePt t="72675" x="8988425" y="1339850"/>
          <p14:tracePt t="72684" x="9117013" y="13954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t>Low Power by using multiple processors</a:t>
            </a:r>
            <a:endParaRPr kumimoji="1" lang="ja-JP" altLang="en-US" sz="3600" dirty="0"/>
          </a:p>
        </p:txBody>
      </p:sp>
      <p:sp>
        <p:nvSpPr>
          <p:cNvPr id="3" name="コンテンツ プレースホルダー 2"/>
          <p:cNvSpPr>
            <a:spLocks noGrp="1"/>
          </p:cNvSpPr>
          <p:nvPr>
            <p:ph idx="1"/>
          </p:nvPr>
        </p:nvSpPr>
        <p:spPr>
          <a:xfrm>
            <a:off x="179512" y="1163637"/>
            <a:ext cx="8507288" cy="4530725"/>
          </a:xfrm>
        </p:spPr>
        <p:txBody>
          <a:bodyPr/>
          <a:lstStyle/>
          <a:p>
            <a:r>
              <a:rPr lang="en-US" altLang="ja-JP" i="1" dirty="0"/>
              <a:t>n</a:t>
            </a:r>
            <a:r>
              <a:rPr lang="en-US" altLang="ja-JP" dirty="0"/>
              <a:t> X performance with n processors,</a:t>
            </a:r>
          </a:p>
          <a:p>
            <a:pPr lvl="1"/>
            <a:r>
              <a:rPr kumimoji="1" lang="en-US" altLang="ja-JP" dirty="0"/>
              <a:t>but the power consumption is also n times.</a:t>
            </a:r>
          </a:p>
          <a:p>
            <a:pPr lvl="1"/>
            <a:r>
              <a:rPr lang="en-US" altLang="ja-JP" dirty="0"/>
              <a:t>If so, multiple processors do not contribute at all.</a:t>
            </a:r>
          </a:p>
          <a:p>
            <a:r>
              <a:rPr kumimoji="1" lang="en-US" altLang="ja-JP" dirty="0" err="1"/>
              <a:t>P</a:t>
            </a:r>
            <a:r>
              <a:rPr kumimoji="1" lang="en-US" altLang="ja-JP" baseline="-25000" dirty="0" err="1"/>
              <a:t>dynamic</a:t>
            </a:r>
            <a:r>
              <a:rPr kumimoji="1" lang="en-US" altLang="ja-JP" dirty="0"/>
              <a:t> </a:t>
            </a:r>
            <a:r>
              <a:rPr kumimoji="1" lang="ja-JP" altLang="en-US" dirty="0"/>
              <a:t>∝ </a:t>
            </a:r>
            <a:r>
              <a:rPr kumimoji="1" lang="en-US" altLang="ja-JP" dirty="0" err="1"/>
              <a:t>Vdd</a:t>
            </a:r>
            <a:r>
              <a:rPr kumimoji="1" lang="en-US" altLang="ja-JP" baseline="30000" dirty="0" err="1"/>
              <a:t>2</a:t>
            </a:r>
            <a:r>
              <a:rPr kumimoji="1" lang="en-US" altLang="ja-JP" baseline="30000" dirty="0"/>
              <a:t> </a:t>
            </a:r>
            <a:r>
              <a:rPr kumimoji="1" lang="en-US" altLang="ja-JP" dirty="0"/>
              <a:t> ×</a:t>
            </a:r>
            <a:r>
              <a:rPr kumimoji="1" lang="ja-JP" altLang="en-US" dirty="0"/>
              <a:t>　</a:t>
            </a:r>
            <a:r>
              <a:rPr kumimoji="1" lang="en-US" altLang="ja-JP" dirty="0"/>
              <a:t>f  </a:t>
            </a:r>
          </a:p>
          <a:p>
            <a:r>
              <a:rPr lang="en-US" altLang="ja-JP" dirty="0" err="1"/>
              <a:t>f</a:t>
            </a:r>
            <a:r>
              <a:rPr lang="en-US" altLang="ja-JP" baseline="-25000" dirty="0" err="1"/>
              <a:t>max</a:t>
            </a:r>
            <a:r>
              <a:rPr lang="en-US" altLang="ja-JP" dirty="0"/>
              <a:t> </a:t>
            </a:r>
            <a:r>
              <a:rPr lang="ja-JP" altLang="en-US" dirty="0"/>
              <a:t>∝　</a:t>
            </a:r>
            <a:r>
              <a:rPr lang="en-US" altLang="ja-JP" dirty="0" err="1"/>
              <a:t>Vdd</a:t>
            </a:r>
            <a:endParaRPr lang="en-US" altLang="ja-JP" dirty="0"/>
          </a:p>
          <a:p>
            <a:r>
              <a:rPr kumimoji="1" lang="en-US" altLang="ja-JP" dirty="0"/>
              <a:t>If </a:t>
            </a:r>
            <a:r>
              <a:rPr kumimoji="1" lang="en-US" altLang="ja-JP" i="1" dirty="0"/>
              <a:t>n</a:t>
            </a:r>
            <a:r>
              <a:rPr kumimoji="1" lang="en-US" altLang="ja-JP" dirty="0"/>
              <a:t> processor achieves </a:t>
            </a:r>
            <a:r>
              <a:rPr kumimoji="1" lang="en-US" altLang="ja-JP" i="1" dirty="0"/>
              <a:t>n</a:t>
            </a:r>
            <a:r>
              <a:rPr kumimoji="1" lang="en-US" altLang="ja-JP" dirty="0"/>
              <a:t> times performance, </a:t>
            </a:r>
            <a:r>
              <a:rPr kumimoji="1" lang="en-US" altLang="ja-JP" dirty="0" err="1"/>
              <a:t>f</a:t>
            </a:r>
            <a:r>
              <a:rPr kumimoji="1" lang="en-US" altLang="ja-JP" baseline="-25000" dirty="0" err="1"/>
              <a:t>max</a:t>
            </a:r>
            <a:r>
              <a:rPr kumimoji="1" lang="en-US" altLang="ja-JP" baseline="-25000" dirty="0"/>
              <a:t> </a:t>
            </a:r>
            <a:r>
              <a:rPr kumimoji="1" lang="en-US" altLang="ja-JP" dirty="0"/>
              <a:t> can be </a:t>
            </a:r>
            <a:r>
              <a:rPr kumimoji="1" lang="en-US" altLang="ja-JP" i="1" dirty="0"/>
              <a:t>1/n</a:t>
            </a:r>
            <a:r>
              <a:rPr kumimoji="1" lang="en-US" altLang="ja-JP" dirty="0"/>
              <a:t>. </a:t>
            </a:r>
            <a:r>
              <a:rPr lang="ja-JP" altLang="en-US" dirty="0"/>
              <a:t>→</a:t>
            </a:r>
            <a:r>
              <a:rPr kumimoji="1" lang="en-US" altLang="ja-JP" dirty="0"/>
              <a:t> </a:t>
            </a:r>
            <a:r>
              <a:rPr kumimoji="1" lang="en-US" altLang="ja-JP" dirty="0" err="1"/>
              <a:t>Vdd</a:t>
            </a:r>
            <a:r>
              <a:rPr kumimoji="1" lang="en-US" altLang="ja-JP" dirty="0"/>
              <a:t> can be lowered. </a:t>
            </a:r>
            <a:r>
              <a:rPr kumimoji="1" lang="ja-JP" altLang="en-US" dirty="0"/>
              <a:t>→　</a:t>
            </a:r>
            <a:r>
              <a:rPr lang="en-US" altLang="ja-JP" dirty="0"/>
              <a:t> </a:t>
            </a:r>
            <a:r>
              <a:rPr lang="en-US" altLang="ja-JP" dirty="0" err="1"/>
              <a:t>P</a:t>
            </a:r>
            <a:r>
              <a:rPr lang="en-US" altLang="ja-JP" baseline="-25000" dirty="0" err="1"/>
              <a:t>dynamic</a:t>
            </a:r>
            <a:r>
              <a:rPr lang="en-US" altLang="ja-JP" baseline="-25000" dirty="0"/>
              <a:t> </a:t>
            </a:r>
            <a:r>
              <a:rPr lang="en-US" altLang="ja-JP" dirty="0"/>
              <a:t> can be lowered in squire order.</a:t>
            </a:r>
          </a:p>
          <a:p>
            <a:r>
              <a:rPr lang="en-US" altLang="ja-JP" baseline="-25000" dirty="0"/>
              <a:t>Of course, the </a:t>
            </a:r>
            <a:r>
              <a:rPr lang="en-US" altLang="ja-JP" baseline="-25000" dirty="0" err="1"/>
              <a:t>fmax</a:t>
            </a:r>
            <a:r>
              <a:rPr lang="en-US" altLang="ja-JP" baseline="-25000" dirty="0"/>
              <a:t> is not linearly related to </a:t>
            </a:r>
            <a:r>
              <a:rPr lang="en-US" altLang="ja-JP" baseline="-25000" dirty="0" err="1"/>
              <a:t>Vdd</a:t>
            </a:r>
            <a:r>
              <a:rPr lang="en-US" altLang="ja-JP" baseline="-25000" dirty="0"/>
              <a:t>.</a:t>
            </a:r>
          </a:p>
          <a:p>
            <a:r>
              <a:rPr kumimoji="1" lang="en-US" altLang="ja-JP" baseline="-25000" dirty="0" err="1"/>
              <a:t>Vdd</a:t>
            </a:r>
            <a:r>
              <a:rPr lang="en-US" altLang="ja-JP" baseline="-25000" dirty="0"/>
              <a:t> has some limitation.</a:t>
            </a:r>
            <a:endParaRPr kumimoji="1" lang="en-US" altLang="ja-JP" baseline="-25000" dirty="0"/>
          </a:p>
          <a:p>
            <a:endParaRPr kumimoji="1" lang="ja-JP" altLang="en-US" baseline="30000" dirty="0"/>
          </a:p>
        </p:txBody>
      </p:sp>
      <p:pic>
        <p:nvPicPr>
          <p:cNvPr id="5" name="オーディオ 4">
            <a:hlinkClick r:id="" action="ppaction://media"/>
            <a:extLst>
              <a:ext uri="{FF2B5EF4-FFF2-40B4-BE49-F238E27FC236}">
                <a16:creationId xmlns:a16="http://schemas.microsoft.com/office/drawing/2014/main" id="{7D637A84-3DC4-4D41-88B6-AE7F8F0FD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57154693"/>
      </p:ext>
    </p:extLst>
  </p:cSld>
  <p:clrMapOvr>
    <a:masterClrMapping/>
  </p:clrMapOvr>
  <mc:AlternateContent xmlns:mc="http://schemas.openxmlformats.org/markup-compatibility/2006" xmlns:p14="http://schemas.microsoft.com/office/powerpoint/2010/main">
    <mc:Choice Requires="p14">
      <p:transition spd="slow" p14:dur="2000" advTm="103284"/>
    </mc:Choice>
    <mc:Fallback xmlns="">
      <p:transition spd="slow" advTm="10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1508" x="2925763" y="146050"/>
          <p14:tracePt t="101513" x="3573463" y="246063"/>
          <p14:tracePt t="101522" x="4057650" y="392113"/>
          <p14:tracePt t="101531" x="4394200" y="474663"/>
          <p14:tracePt t="101538" x="4594225" y="492125"/>
          <p14:tracePt t="101546" x="4822825" y="511175"/>
          <p14:tracePt t="101554" x="4959350" y="511175"/>
          <p14:tracePt t="101564" x="5059363" y="511175"/>
          <p14:tracePt t="101570" x="5151438" y="511175"/>
          <p14:tracePt t="101578" x="5178425" y="511175"/>
          <p14:tracePt t="101586" x="5195888" y="511175"/>
          <p14:tracePt t="101594" x="5224463" y="511175"/>
          <p14:tracePt t="101601" x="5251450" y="482600"/>
          <p14:tracePt t="101610" x="5260975" y="482600"/>
          <p14:tracePt t="101617" x="5287963" y="474663"/>
          <p14:tracePt t="101625" x="5334000" y="465138"/>
          <p14:tracePt t="101633" x="5397500" y="446088"/>
          <p14:tracePt t="101641" x="5424488" y="438150"/>
          <p14:tracePt t="101649" x="5497513" y="419100"/>
          <p14:tracePt t="101658" x="5588000" y="419100"/>
          <p14:tracePt t="101665" x="5643563" y="411163"/>
          <p14:tracePt t="101674" x="5697538" y="411163"/>
          <p14:tracePt t="101681" x="5761038" y="382588"/>
          <p14:tracePt t="101690" x="5834063" y="382588"/>
          <p14:tracePt t="101698" x="5916613" y="382588"/>
          <p14:tracePt t="101706" x="6026150" y="382588"/>
          <p14:tracePt t="101715" x="6135688" y="382588"/>
          <p14:tracePt t="101722" x="6281738" y="382588"/>
          <p14:tracePt t="101731" x="6408738" y="382588"/>
          <p14:tracePt t="101738" x="6554788" y="401638"/>
          <p14:tracePt t="101745" x="6700838" y="419100"/>
          <p14:tracePt t="101754" x="6846888" y="465138"/>
          <p14:tracePt t="101762" x="6983413" y="519113"/>
          <p14:tracePt t="101770" x="7083425" y="565150"/>
          <p14:tracePt t="101779" x="7175500" y="611188"/>
          <p14:tracePt t="101785" x="7256463" y="665163"/>
          <p14:tracePt t="101794" x="7339013" y="720725"/>
          <p14:tracePt t="101801" x="7412038" y="784225"/>
          <p14:tracePt t="101810" x="7466013" y="847725"/>
          <p14:tracePt t="101817" x="7502525" y="930275"/>
          <p14:tracePt t="101826" x="7548563" y="1030288"/>
          <p14:tracePt t="101833" x="7558088" y="1122363"/>
          <p14:tracePt t="101842" x="7602538" y="1258888"/>
          <p14:tracePt t="101849" x="7631113" y="1368425"/>
          <p14:tracePt t="101858" x="7648575" y="1495425"/>
          <p14:tracePt t="101865" x="7685088" y="1595438"/>
          <p14:tracePt t="101874" x="7712075" y="1724025"/>
          <p14:tracePt t="101881" x="7758113" y="1841500"/>
          <p14:tracePt t="101890" x="7813675" y="1924050"/>
          <p14:tracePt t="101900" x="7921625" y="2079625"/>
          <p14:tracePt t="101906" x="8023225" y="2197100"/>
          <p14:tracePt t="101918" x="8169275" y="2362200"/>
          <p14:tracePt t="101922" x="8313738" y="2498725"/>
          <p14:tracePt t="101932" x="8432800" y="2589213"/>
          <p14:tracePt t="101937" x="8551863" y="2690813"/>
          <p14:tracePt t="101947" x="8624888" y="2735263"/>
          <p14:tracePt t="101953" x="8715375" y="2790825"/>
          <p14:tracePt t="101965" x="8788400" y="2827338"/>
          <p14:tracePt t="101969" x="8834438" y="2844800"/>
          <p14:tracePt t="101978" x="8851900" y="2854325"/>
          <p14:tracePt t="101985" x="8897938" y="2873375"/>
          <p14:tracePt t="101993" x="8924925" y="2890838"/>
          <p14:tracePt t="102001" x="8961438" y="2900363"/>
          <p14:tracePt t="102009" x="9017000" y="2900363"/>
          <p14:tracePt t="102017" x="9107488" y="29464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Quiz</a:t>
            </a:r>
            <a:endParaRPr kumimoji="1" lang="ja-JP" altLang="en-US" dirty="0"/>
          </a:p>
        </p:txBody>
      </p:sp>
      <p:sp>
        <p:nvSpPr>
          <p:cNvPr id="3" name="コンテンツ プレースホルダー 2"/>
          <p:cNvSpPr>
            <a:spLocks noGrp="1"/>
          </p:cNvSpPr>
          <p:nvPr>
            <p:ph idx="1"/>
          </p:nvPr>
        </p:nvSpPr>
        <p:spPr>
          <a:xfrm>
            <a:off x="457200" y="1417638"/>
            <a:ext cx="8229600" cy="4530725"/>
          </a:xfrm>
        </p:spPr>
        <p:txBody>
          <a:bodyPr/>
          <a:lstStyle/>
          <a:p>
            <a:r>
              <a:rPr kumimoji="1" lang="en-US" altLang="ja-JP" dirty="0"/>
              <a:t>Assume a processor which consumes </a:t>
            </a:r>
            <a:r>
              <a:rPr kumimoji="1" lang="en-US" altLang="ja-JP" dirty="0" err="1"/>
              <a:t>10W</a:t>
            </a:r>
            <a:r>
              <a:rPr kumimoji="1" lang="en-US" altLang="ja-JP" dirty="0"/>
              <a:t> with </a:t>
            </a:r>
            <a:r>
              <a:rPr kumimoji="1" lang="en-US" altLang="ja-JP" dirty="0" err="1"/>
              <a:t>1.8V</a:t>
            </a:r>
            <a:r>
              <a:rPr kumimoji="1" lang="en-US" altLang="ja-JP" dirty="0"/>
              <a:t> </a:t>
            </a:r>
            <a:r>
              <a:rPr kumimoji="1" lang="en-US" altLang="ja-JP" dirty="0" err="1"/>
              <a:t>Vdd</a:t>
            </a:r>
            <a:r>
              <a:rPr kumimoji="1" lang="en-US" altLang="ja-JP" dirty="0"/>
              <a:t> and </a:t>
            </a:r>
            <a:r>
              <a:rPr kumimoji="1" lang="en-US" altLang="ja-JP" dirty="0" err="1"/>
              <a:t>3GHz</a:t>
            </a:r>
            <a:r>
              <a:rPr kumimoji="1" lang="en-US" altLang="ja-JP" dirty="0"/>
              <a:t> clock.</a:t>
            </a:r>
          </a:p>
          <a:p>
            <a:r>
              <a:rPr lang="en-US" altLang="ja-JP" dirty="0"/>
              <a:t>You can improve performance by </a:t>
            </a:r>
            <a:r>
              <a:rPr lang="en-US" altLang="ja-JP" dirty="0" err="1"/>
              <a:t>10x</a:t>
            </a:r>
            <a:r>
              <a:rPr lang="en-US" altLang="ja-JP" dirty="0"/>
              <a:t> with 10 processors, it means that the same performance can be achieved with </a:t>
            </a:r>
            <a:r>
              <a:rPr lang="en-US" altLang="ja-JP" dirty="0" err="1"/>
              <a:t>300MHz</a:t>
            </a:r>
            <a:r>
              <a:rPr lang="en-US" altLang="ja-JP" dirty="0"/>
              <a:t> clock.</a:t>
            </a:r>
          </a:p>
          <a:p>
            <a:r>
              <a:rPr kumimoji="1" lang="en-US" altLang="ja-JP" dirty="0"/>
              <a:t>In this case, </a:t>
            </a:r>
            <a:r>
              <a:rPr kumimoji="1" lang="en-US" altLang="ja-JP" dirty="0" err="1"/>
              <a:t>Vdd</a:t>
            </a:r>
            <a:r>
              <a:rPr kumimoji="1" lang="en-US" altLang="ja-JP" dirty="0"/>
              <a:t> can be </a:t>
            </a:r>
            <a:r>
              <a:rPr kumimoji="1" lang="en-US" altLang="ja-JP" dirty="0" err="1"/>
              <a:t>1.0V</a:t>
            </a:r>
            <a:r>
              <a:rPr lang="en-US" altLang="ja-JP" dirty="0"/>
              <a:t>.</a:t>
            </a:r>
          </a:p>
          <a:p>
            <a:r>
              <a:rPr kumimoji="1" lang="en-US" altLang="ja-JP" dirty="0"/>
              <a:t>How much power does the machine with 10 processors consume? </a:t>
            </a:r>
            <a:endParaRPr kumimoji="1" lang="ja-JP" altLang="en-US" dirty="0"/>
          </a:p>
        </p:txBody>
      </p:sp>
      <p:pic>
        <p:nvPicPr>
          <p:cNvPr id="4" name="オーディオ 3">
            <a:hlinkClick r:id="" action="ppaction://media"/>
            <a:extLst>
              <a:ext uri="{FF2B5EF4-FFF2-40B4-BE49-F238E27FC236}">
                <a16:creationId xmlns:a16="http://schemas.microsoft.com/office/drawing/2014/main" id="{021A4982-B0DD-4A86-9D47-88E4873B10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38599735"/>
      </p:ext>
    </p:extLst>
  </p:cSld>
  <p:clrMapOvr>
    <a:masterClrMapping/>
  </p:clrMapOvr>
  <mc:AlternateContent xmlns:mc="http://schemas.openxmlformats.org/markup-compatibility/2006" xmlns:p14="http://schemas.microsoft.com/office/powerpoint/2010/main">
    <mc:Choice Requires="p14">
      <p:transition spd="slow" p14:dur="2000" advTm="54248"/>
    </mc:Choice>
    <mc:Fallback xmlns="">
      <p:transition spd="slow" advTm="5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22" x="9007475" y="4195763"/>
          <p14:tracePt t="430" x="8888413" y="4240213"/>
          <p14:tracePt t="439" x="8815388" y="4268788"/>
          <p14:tracePt t="446" x="8734425" y="4276725"/>
          <p14:tracePt t="455" x="8624888" y="4322763"/>
          <p14:tracePt t="462" x="8578850" y="4332288"/>
          <p14:tracePt t="471" x="8515350" y="4340225"/>
          <p14:tracePt t="478" x="8442325" y="4386263"/>
          <p14:tracePt t="487" x="8396288" y="4395788"/>
          <p14:tracePt t="494" x="8350250" y="4432300"/>
          <p14:tracePt t="502" x="8305800" y="4441825"/>
          <p14:tracePt t="510" x="8250238" y="4449763"/>
          <p14:tracePt t="518" x="8204200" y="4459288"/>
          <p14:tracePt t="526" x="8140700" y="4505325"/>
          <p14:tracePt t="534" x="8096250" y="4514850"/>
          <p14:tracePt t="542" x="8040688" y="4522788"/>
          <p14:tracePt t="550" x="7994650" y="4541838"/>
          <p14:tracePt t="558" x="7967663" y="4559300"/>
          <p14:tracePt t="566" x="7904163" y="4568825"/>
          <p14:tracePt t="574" x="7885113" y="4568825"/>
          <p14:tracePt t="590" x="7867650" y="4568825"/>
          <p14:tracePt t="606" x="7840663" y="4578350"/>
          <p14:tracePt t="630" x="7831138" y="4578350"/>
          <p14:tracePt t="646" x="7821613" y="4578350"/>
          <p14:tracePt t="662" x="7794625" y="4587875"/>
          <p14:tracePt t="672" x="7785100" y="4595813"/>
          <p14:tracePt t="688" x="7777163" y="4605338"/>
          <p14:tracePt t="694" x="7740650" y="4605338"/>
          <p14:tracePt t="704" x="7704138" y="4614863"/>
          <p14:tracePt t="710" x="7658100" y="4624388"/>
          <p14:tracePt t="718" x="7612063" y="4641850"/>
          <p14:tracePt t="726" x="7585075" y="4651375"/>
          <p14:tracePt t="734" x="7539038" y="4668838"/>
          <p14:tracePt t="742" x="7521575" y="4668838"/>
          <p14:tracePt t="750" x="7485063" y="4678363"/>
          <p14:tracePt t="758" x="7448550" y="4697413"/>
          <p14:tracePt t="766" x="7429500" y="4697413"/>
          <p14:tracePt t="774" x="7412038" y="4705350"/>
          <p14:tracePt t="782" x="7392988" y="4705350"/>
          <p14:tracePt t="790" x="7375525" y="4714875"/>
          <p14:tracePt t="798" x="7348538" y="4714875"/>
          <p14:tracePt t="807" x="7312025" y="4724400"/>
          <p14:tracePt t="815" x="7292975" y="4724400"/>
          <p14:tracePt t="822" x="7248525" y="4724400"/>
          <p14:tracePt t="830" x="7202488" y="4751388"/>
          <p14:tracePt t="838" x="7146925" y="4751388"/>
          <p14:tracePt t="846" x="7119938" y="4760913"/>
          <p14:tracePt t="855" x="7046913" y="4760913"/>
          <p14:tracePt t="862" x="6956425" y="4768850"/>
          <p14:tracePt t="872" x="6900863" y="4768850"/>
          <p14:tracePt t="878" x="6837363" y="4778375"/>
          <p14:tracePt t="888" x="6791325" y="4805363"/>
          <p14:tracePt t="908" x="6681788" y="4805363"/>
          <p14:tracePt t="911" x="6627813" y="4805363"/>
          <p14:tracePt t="919" x="6554788" y="4805363"/>
          <p14:tracePt t="926" x="6491288" y="4805363"/>
          <p14:tracePt t="934" x="6435725" y="4805363"/>
          <p14:tracePt t="942" x="6381750" y="4805363"/>
          <p14:tracePt t="950" x="6326188" y="4805363"/>
          <p14:tracePt t="958" x="6272213" y="4805363"/>
          <p14:tracePt t="966" x="6199188" y="4805363"/>
          <p14:tracePt t="974" x="6135688" y="4805363"/>
          <p14:tracePt t="982" x="6062663" y="4805363"/>
          <p14:tracePt t="990" x="5972175" y="4805363"/>
          <p14:tracePt t="998" x="5899150" y="4805363"/>
          <p14:tracePt t="1006" x="5807075" y="4805363"/>
          <p14:tracePt t="1014" x="5680075" y="4805363"/>
          <p14:tracePt t="1023" x="5534025" y="4805363"/>
          <p14:tracePt t="1030" x="5405438" y="4805363"/>
          <p14:tracePt t="1038" x="5260975" y="4805363"/>
          <p14:tracePt t="1046" x="5078413" y="4805363"/>
          <p14:tracePt t="1056" x="4913313" y="4805363"/>
          <p14:tracePt t="1062" x="4730750" y="4805363"/>
          <p14:tracePt t="1073" x="4576763" y="4805363"/>
          <p14:tracePt t="1078" x="4348163" y="4805363"/>
          <p14:tracePt t="1089" x="4165600" y="4805363"/>
          <p14:tracePt t="1094" x="3948113" y="4805363"/>
          <p14:tracePt t="1103" x="3536950" y="4805363"/>
          <p14:tracePt t="1110" x="3263900" y="4778375"/>
          <p14:tracePt t="1118" x="3044825" y="4724400"/>
          <p14:tracePt t="1126" x="2808288" y="4705350"/>
          <p14:tracePt t="1134" x="2562225" y="4678363"/>
          <p14:tracePt t="1142" x="2397125" y="4641850"/>
          <p14:tracePt t="1150" x="2251075" y="4632325"/>
          <p14:tracePt t="1158" x="2114550" y="4595813"/>
          <p14:tracePt t="1166" x="1987550" y="4559300"/>
          <p14:tracePt t="1174" x="1905000" y="4541838"/>
          <p14:tracePt t="1182" x="1831975" y="4541838"/>
          <p14:tracePt t="1190" x="1778000" y="4532313"/>
          <p14:tracePt t="1198" x="1685925" y="4532313"/>
          <p14:tracePt t="1206" x="1604963" y="4532313"/>
          <p14:tracePt t="1216" x="1531938" y="4532313"/>
          <p14:tracePt t="1222" x="1476375" y="4532313"/>
          <p14:tracePt t="1229" x="1439863" y="4532313"/>
          <p14:tracePt t="1237" x="1422400" y="4532313"/>
          <p14:tracePt t="1245" x="1395413" y="4532313"/>
          <p14:tracePt t="1253" x="1349375" y="4532313"/>
          <p14:tracePt t="1261" x="1285875" y="4559300"/>
          <p14:tracePt t="1269" x="1258888" y="4568825"/>
          <p14:tracePt t="1277" x="1203325" y="4578350"/>
          <p14:tracePt t="1286" x="1139825" y="4587875"/>
          <p14:tracePt t="1293" x="1093788" y="4614863"/>
          <p14:tracePt t="1302" x="1030288" y="4641850"/>
          <p14:tracePt t="1310" x="993775" y="4641850"/>
          <p14:tracePt t="1319" x="947738" y="4651375"/>
          <p14:tracePt t="1326" x="920750" y="4668838"/>
          <p14:tracePt t="1334" x="874713" y="4678363"/>
          <p14:tracePt t="1342" x="847725" y="4678363"/>
          <p14:tracePt t="1350" x="820738" y="4687888"/>
          <p14:tracePt t="1358" x="774700" y="4697413"/>
          <p14:tracePt t="1366" x="738188" y="4697413"/>
          <p14:tracePt t="1374" x="692150" y="4697413"/>
          <p14:tracePt t="1382" x="665163" y="4697413"/>
          <p14:tracePt t="1390" x="638175" y="4697413"/>
          <p14:tracePt t="1398" x="611188" y="4697413"/>
          <p14:tracePt t="1406" x="601663" y="4697413"/>
          <p14:tracePt t="1414" x="584200" y="4678363"/>
          <p14:tracePt t="1599" x="584200" y="4668838"/>
          <p14:tracePt t="1607" x="611188" y="4641850"/>
          <p14:tracePt t="1615" x="638175" y="4614863"/>
          <p14:tracePt t="1622" x="684213" y="4605338"/>
          <p14:tracePt t="1630" x="728663" y="4587875"/>
          <p14:tracePt t="1639" x="747713" y="4578350"/>
          <p14:tracePt t="1647" x="765175" y="4568825"/>
          <p14:tracePt t="2495" x="774700" y="4568825"/>
          <p14:tracePt t="2509" x="793750" y="4559300"/>
          <p14:tracePt t="2525" x="801688" y="4551363"/>
          <p14:tracePt t="2541" x="811213" y="4541838"/>
          <p14:tracePt t="5199" x="820738" y="4541838"/>
          <p14:tracePt t="5206" x="866775" y="4541838"/>
          <p14:tracePt t="5214" x="911225" y="4541838"/>
          <p14:tracePt t="5222" x="939800" y="4541838"/>
          <p14:tracePt t="5230" x="974725" y="4541838"/>
          <p14:tracePt t="5238" x="1003300" y="4541838"/>
          <p14:tracePt t="5246" x="1011238" y="4541838"/>
          <p14:tracePt t="5255" x="1030288" y="4541838"/>
          <p14:tracePt t="5262" x="1047750" y="4541838"/>
          <p14:tracePt t="5271" x="1057275" y="4532313"/>
          <p14:tracePt t="5278" x="1084263" y="4522788"/>
          <p14:tracePt t="5288" x="1103313" y="4514850"/>
          <p14:tracePt t="5294" x="1130300" y="4495800"/>
          <p14:tracePt t="5305" x="1149350" y="4486275"/>
          <p14:tracePt t="5310" x="1193800" y="4468813"/>
          <p14:tracePt t="5319" x="1258888" y="4441825"/>
          <p14:tracePt t="5326" x="1312863" y="4432300"/>
          <p14:tracePt t="5334" x="1349375" y="4413250"/>
          <p14:tracePt t="5342" x="1376363" y="4405313"/>
          <p14:tracePt t="5351" x="1431925" y="4405313"/>
          <p14:tracePt t="5358" x="1476375" y="4386263"/>
          <p14:tracePt t="5366" x="1549400" y="4376738"/>
          <p14:tracePt t="5374" x="1658938" y="4376738"/>
          <p14:tracePt t="5382" x="1795463" y="4340225"/>
          <p14:tracePt t="5390" x="1924050" y="4313238"/>
          <p14:tracePt t="5398" x="2087563" y="4268788"/>
          <p14:tracePt t="5407" x="2243138" y="4213225"/>
          <p14:tracePt t="5414" x="2389188" y="4149725"/>
          <p14:tracePt t="5424" x="2543175" y="4057650"/>
          <p14:tracePt t="5430" x="2698750" y="3967163"/>
          <p14:tracePt t="5438" x="2852738" y="3857625"/>
          <p14:tracePt t="5446" x="2971800" y="3767138"/>
          <p14:tracePt t="5454" x="3090863" y="3675063"/>
          <p14:tracePt t="5462" x="3190875" y="3611563"/>
          <p14:tracePt t="5471" x="3273425" y="3519488"/>
          <p14:tracePt t="5478" x="3354388" y="3455988"/>
          <p14:tracePt t="5488" x="3390900" y="3419475"/>
          <p14:tracePt t="5494" x="3473450" y="3355975"/>
          <p14:tracePt t="5504" x="3536950" y="3302000"/>
          <p14:tracePt t="5510" x="3582988" y="3265488"/>
          <p14:tracePt t="5518" x="3636963" y="3228975"/>
          <p14:tracePt t="5526" x="3656013" y="3209925"/>
          <p14:tracePt t="5534" x="3702050" y="3163888"/>
          <p14:tracePt t="5542" x="3729038" y="3136900"/>
          <p14:tracePt t="5550" x="3765550" y="3109913"/>
          <p14:tracePt t="5558" x="3829050" y="3054350"/>
          <p14:tracePt t="5566" x="3892550" y="3009900"/>
          <p14:tracePt t="5574" x="3938588" y="2954338"/>
          <p14:tracePt t="5582" x="4011613" y="2900363"/>
          <p14:tracePt t="5591" x="4094163" y="2836863"/>
          <p14:tracePt t="5598" x="4175125" y="2781300"/>
          <p14:tracePt t="5609" x="4257675" y="2727325"/>
          <p14:tracePt t="5614" x="4357688" y="2654300"/>
          <p14:tracePt t="5623" x="4440238" y="2598738"/>
          <p14:tracePt t="5630" x="4484688" y="2562225"/>
          <p14:tracePt t="5639" x="4540250" y="2508250"/>
          <p14:tracePt t="5646" x="4586288" y="2462213"/>
          <p14:tracePt t="5654" x="4613275" y="2435225"/>
          <p14:tracePt t="5662" x="4640263" y="2398713"/>
          <p14:tracePt t="5670" x="4667250" y="2371725"/>
          <p14:tracePt t="5678" x="4676775" y="2352675"/>
          <p14:tracePt t="5687" x="4722813" y="2289175"/>
          <p14:tracePt t="5694" x="4759325" y="2262188"/>
          <p14:tracePt t="5704" x="4822825" y="2189163"/>
          <p14:tracePt t="5710" x="4941888" y="2133600"/>
          <p14:tracePt t="5718" x="5022850" y="2079625"/>
          <p14:tracePt t="5726" x="5122863" y="2024063"/>
          <p14:tracePt t="5734" x="5278438" y="1960563"/>
          <p14:tracePt t="5742" x="5368925" y="1933575"/>
          <p14:tracePt t="5750" x="5524500" y="1870075"/>
          <p14:tracePt t="5758" x="5653088" y="1797050"/>
          <p14:tracePt t="5766" x="5753100" y="1724025"/>
          <p14:tracePt t="5774" x="5889625" y="1677988"/>
          <p14:tracePt t="5782" x="5980113" y="1651000"/>
          <p14:tracePt t="5790" x="6062663" y="1614488"/>
          <p14:tracePt t="5798" x="6126163" y="1587500"/>
          <p14:tracePt t="5805" x="6189663" y="1568450"/>
          <p14:tracePt t="5814" x="6235700" y="1541463"/>
          <p14:tracePt t="5822" x="6254750" y="1522413"/>
          <p14:tracePt t="5830" x="6272213" y="1504950"/>
          <p14:tracePt t="5838" x="6291263" y="1495425"/>
          <p14:tracePt t="5845" x="6308725" y="1485900"/>
          <p14:tracePt t="5855" x="6335713" y="1477963"/>
          <p14:tracePt t="5861" x="6381750" y="1449388"/>
          <p14:tracePt t="5869" x="6445250" y="1431925"/>
          <p14:tracePt t="5877" x="6500813" y="1412875"/>
          <p14:tracePt t="5886" x="6600825" y="1385888"/>
          <p14:tracePt t="5893" x="6681788" y="1358900"/>
          <p14:tracePt t="5901" x="6773863" y="1349375"/>
          <p14:tracePt t="5909" x="6873875" y="1303338"/>
          <p14:tracePt t="5917" x="6946900" y="1295400"/>
          <p14:tracePt t="5925" x="7029450" y="1268413"/>
          <p14:tracePt t="5933" x="7073900" y="1249363"/>
          <p14:tracePt t="5941" x="7129463" y="1231900"/>
          <p14:tracePt t="5949" x="7175500" y="1212850"/>
          <p14:tracePt t="5958" x="7183438" y="1203325"/>
          <p14:tracePt t="5982" x="7192963" y="1195388"/>
          <p14:tracePt t="6213" x="7212013" y="1166813"/>
          <p14:tracePt t="6221" x="7219950" y="1158875"/>
          <p14:tracePt t="6230" x="7229475" y="1149350"/>
          <p14:tracePt t="6255" x="7239000" y="1139825"/>
          <p14:tracePt t="6263" x="7248525" y="1130300"/>
          <p14:tracePt t="6271" x="7256463" y="1122363"/>
          <p14:tracePt t="6279" x="7265988" y="1112838"/>
          <p14:tracePt t="6288" x="7265988" y="1103313"/>
          <p14:tracePt t="6295" x="7275513" y="1093788"/>
          <p14:tracePt t="6304" x="7283450" y="1085850"/>
          <p14:tracePt t="6319" x="7302500" y="1057275"/>
          <p14:tracePt t="6342" x="7302500" y="1049338"/>
          <p14:tracePt t="52775" x="7302500" y="1039813"/>
          <p14:tracePt t="52790" x="7292975" y="1049338"/>
          <p14:tracePt t="52799" x="7283450" y="1076325"/>
          <p14:tracePt t="52806" x="7275513" y="1112838"/>
          <p14:tracePt t="52815" x="7239000" y="1149350"/>
          <p14:tracePt t="52822" x="7229475" y="1176338"/>
          <p14:tracePt t="52830" x="7229475" y="1195388"/>
          <p14:tracePt t="52838" x="7219950" y="1239838"/>
          <p14:tracePt t="52846" x="7202488" y="1285875"/>
          <p14:tracePt t="52854" x="7202488" y="1322388"/>
          <p14:tracePt t="52862" x="7192963" y="1339850"/>
          <p14:tracePt t="52870" x="7192963" y="1385888"/>
          <p14:tracePt t="52888" x="7192963" y="1395413"/>
          <p14:tracePt t="52894" x="7192963" y="1412875"/>
          <p14:tracePt t="52902" x="7192963" y="1422400"/>
          <p14:tracePt t="52910" x="7192963" y="1441450"/>
          <p14:tracePt t="52918" x="7192963" y="1449388"/>
          <p14:tracePt t="52926" x="7202488" y="1468438"/>
          <p14:tracePt t="52935" x="7219950" y="1477963"/>
          <p14:tracePt t="52942" x="7239000" y="1495425"/>
          <p14:tracePt t="52950" x="7275513" y="1514475"/>
          <p14:tracePt t="52958" x="7292975" y="1522413"/>
          <p14:tracePt t="52967" x="7339013" y="1550988"/>
          <p14:tracePt t="52974" x="7356475" y="1568450"/>
          <p14:tracePt t="52983" x="7402513" y="1587500"/>
          <p14:tracePt t="52990" x="7421563" y="1595438"/>
          <p14:tracePt t="53000" x="7475538" y="1631950"/>
          <p14:tracePt t="53006" x="7494588" y="1641475"/>
          <p14:tracePt t="53016" x="7539038" y="1687513"/>
          <p14:tracePt t="53022" x="7558088" y="1697038"/>
          <p14:tracePt t="53030" x="7621588" y="1731963"/>
          <p14:tracePt t="53038" x="7648575" y="1741488"/>
          <p14:tracePt t="53046" x="7675563" y="1760538"/>
          <p14:tracePt t="53054" x="7721600" y="1787525"/>
          <p14:tracePt t="53062" x="7785100" y="1804988"/>
          <p14:tracePt t="53070" x="7840663" y="1824038"/>
          <p14:tracePt t="53078" x="7904163" y="1841500"/>
          <p14:tracePt t="53086" x="7967663" y="1860550"/>
          <p14:tracePt t="53094" x="8023225" y="1870075"/>
          <p14:tracePt t="53103" x="8067675" y="1878013"/>
          <p14:tracePt t="53110" x="8113713" y="1906588"/>
          <p14:tracePt t="53120" x="8140700" y="1914525"/>
          <p14:tracePt t="53126" x="8186738" y="1924050"/>
          <p14:tracePt t="53136" x="8223250" y="1924050"/>
          <p14:tracePt t="53142" x="8269288" y="1960563"/>
          <p14:tracePt t="53150" x="8286750" y="1970088"/>
          <p14:tracePt t="53158" x="8313738" y="1979613"/>
          <p14:tracePt t="53168" x="8350250" y="1987550"/>
          <p14:tracePt t="53174" x="8378825" y="2006600"/>
          <p14:tracePt t="53183" x="8432800" y="2033588"/>
          <p14:tracePt t="53190" x="8459788" y="2043113"/>
          <p14:tracePt t="53200" x="8515350" y="2089150"/>
          <p14:tracePt t="53206" x="8559800" y="2097088"/>
          <p14:tracePt t="53216" x="8642350" y="2133600"/>
          <p14:tracePt t="53222" x="8697913" y="2160588"/>
          <p14:tracePt t="53230" x="8778875" y="2216150"/>
          <p14:tracePt t="53238" x="8878888" y="2270125"/>
          <p14:tracePt t="53246" x="8961438" y="2298700"/>
          <p14:tracePt t="53254" x="9061450" y="23526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0D4409-5BD5-4AD2-A195-8D292AAD88F0}"/>
              </a:ext>
            </a:extLst>
          </p:cNvPr>
          <p:cNvSpPr>
            <a:spLocks noGrp="1"/>
          </p:cNvSpPr>
          <p:nvPr>
            <p:ph type="title"/>
          </p:nvPr>
        </p:nvSpPr>
        <p:spPr/>
        <p:txBody>
          <a:bodyPr/>
          <a:lstStyle/>
          <a:p>
            <a:r>
              <a:rPr kumimoji="1" lang="en-US" altLang="ja-JP" dirty="0"/>
              <a:t>Parallelism</a:t>
            </a:r>
            <a:r>
              <a:rPr lang="ja-JP" altLang="en-US" dirty="0"/>
              <a:t> </a:t>
            </a:r>
            <a:r>
              <a:rPr lang="en-US" altLang="ja-JP" dirty="0"/>
              <a:t>in</a:t>
            </a:r>
            <a:r>
              <a:rPr lang="ja-JP" altLang="en-US" dirty="0"/>
              <a:t> </a:t>
            </a:r>
            <a:r>
              <a:rPr lang="en-US" altLang="ja-JP" dirty="0"/>
              <a:t>a</a:t>
            </a:r>
            <a:r>
              <a:rPr lang="ja-JP" altLang="en-US" dirty="0"/>
              <a:t> </a:t>
            </a:r>
            <a:r>
              <a:rPr lang="en-US" altLang="ja-JP" dirty="0"/>
              <a:t>target</a:t>
            </a:r>
            <a:r>
              <a:rPr lang="ja-JP" altLang="en-US" dirty="0"/>
              <a:t> </a:t>
            </a:r>
            <a:r>
              <a:rPr lang="en-US" altLang="ja-JP" dirty="0"/>
              <a:t>application</a:t>
            </a:r>
            <a:endParaRPr kumimoji="1" lang="ja-JP" altLang="en-US" dirty="0"/>
          </a:p>
        </p:txBody>
      </p:sp>
      <p:sp>
        <p:nvSpPr>
          <p:cNvPr id="3" name="コンテンツ プレースホルダー 2">
            <a:extLst>
              <a:ext uri="{FF2B5EF4-FFF2-40B4-BE49-F238E27FC236}">
                <a16:creationId xmlns:a16="http://schemas.microsoft.com/office/drawing/2014/main" id="{0761586A-8AA9-49DB-B081-6E5BF80360A4}"/>
              </a:ext>
            </a:extLst>
          </p:cNvPr>
          <p:cNvSpPr>
            <a:spLocks noGrp="1"/>
          </p:cNvSpPr>
          <p:nvPr>
            <p:ph idx="1"/>
          </p:nvPr>
        </p:nvSpPr>
        <p:spPr>
          <a:xfrm>
            <a:off x="611560" y="1163637"/>
            <a:ext cx="8229600" cy="4530725"/>
          </a:xfrm>
        </p:spPr>
        <p:txBody>
          <a:bodyPr/>
          <a:lstStyle/>
          <a:p>
            <a:r>
              <a:rPr lang="en-US" altLang="ja-JP" dirty="0"/>
              <a:t>For high speed execution of a single job</a:t>
            </a:r>
          </a:p>
          <a:p>
            <a:pPr lvl="1"/>
            <a:r>
              <a:rPr kumimoji="1" lang="en-US" altLang="ja-JP" dirty="0"/>
              <a:t>TLP: T</a:t>
            </a:r>
            <a:r>
              <a:rPr kumimoji="1" lang="ja-JP" altLang="en-US" dirty="0"/>
              <a:t>ｈ</a:t>
            </a:r>
            <a:r>
              <a:rPr kumimoji="1" lang="en-US" altLang="ja-JP" dirty="0"/>
              <a:t>read(Task</a:t>
            </a:r>
            <a:r>
              <a:rPr kumimoji="1" lang="ja-JP" altLang="en-US" dirty="0"/>
              <a:t>）</a:t>
            </a:r>
            <a:r>
              <a:rPr kumimoji="1" lang="en-US" altLang="ja-JP" dirty="0"/>
              <a:t>-level parallelism: a job is divided into threads executed in parallel by a compiler/programmer.</a:t>
            </a:r>
          </a:p>
          <a:p>
            <a:pPr lvl="1"/>
            <a:r>
              <a:rPr lang="en-US" altLang="ja-JP" dirty="0"/>
              <a:t>DLP: Data-level parallelism: an operation is applied to a lot of data in parallel.</a:t>
            </a:r>
          </a:p>
          <a:p>
            <a:r>
              <a:rPr kumimoji="1" lang="en-US" altLang="ja-JP" dirty="0"/>
              <a:t>RLP: Request Level Parallelism</a:t>
            </a:r>
          </a:p>
          <a:p>
            <a:pPr lvl="1"/>
            <a:r>
              <a:rPr kumimoji="1" lang="en-US" altLang="ja-JP" dirty="0"/>
              <a:t>Execution of multiple-jobs independent from each other.</a:t>
            </a:r>
          </a:p>
          <a:p>
            <a:pPr lvl="1"/>
            <a:r>
              <a:rPr lang="en-US" altLang="ja-JP" dirty="0"/>
              <a:t>Easy to execute in parallel.</a:t>
            </a:r>
          </a:p>
          <a:p>
            <a:pPr lvl="1"/>
            <a:r>
              <a:rPr kumimoji="1" lang="en-US" altLang="ja-JP" dirty="0"/>
              <a:t>Request level parallel</a:t>
            </a:r>
            <a:r>
              <a:rPr lang="en-US" altLang="ja-JP" dirty="0"/>
              <a:t>ism?</a:t>
            </a:r>
          </a:p>
          <a:p>
            <a:pPr marL="344487" lvl="1" indent="0">
              <a:buNone/>
            </a:pPr>
            <a:r>
              <a:rPr lang="ja-JP" altLang="en-US" dirty="0"/>
              <a:t>→</a:t>
            </a:r>
            <a:r>
              <a:rPr lang="en-US" altLang="ja-JP" dirty="0"/>
              <a:t>Data</a:t>
            </a:r>
            <a:r>
              <a:rPr lang="ja-JP" altLang="en-US" dirty="0"/>
              <a:t> </a:t>
            </a:r>
            <a:r>
              <a:rPr lang="en-US" altLang="ja-JP" dirty="0"/>
              <a:t>centers</a:t>
            </a:r>
            <a:r>
              <a:rPr lang="ja-JP" altLang="en-US" dirty="0"/>
              <a:t> </a:t>
            </a:r>
            <a:r>
              <a:rPr lang="en-US" altLang="ja-JP" dirty="0"/>
              <a:t>treat</a:t>
            </a:r>
            <a:r>
              <a:rPr lang="ja-JP" altLang="en-US" dirty="0"/>
              <a:t> </a:t>
            </a:r>
            <a:r>
              <a:rPr lang="en-US" altLang="ja-JP" dirty="0"/>
              <a:t>such</a:t>
            </a:r>
            <a:r>
              <a:rPr lang="ja-JP" altLang="en-US" dirty="0"/>
              <a:t> </a:t>
            </a:r>
            <a:r>
              <a:rPr lang="en-US" altLang="ja-JP" dirty="0"/>
              <a:t>parallelism</a:t>
            </a:r>
            <a:endParaRPr kumimoji="1" lang="ja-JP" altLang="en-US" dirty="0"/>
          </a:p>
        </p:txBody>
      </p:sp>
      <p:pic>
        <p:nvPicPr>
          <p:cNvPr id="4" name="オーディオ 3">
            <a:hlinkClick r:id="" action="ppaction://media"/>
            <a:extLst>
              <a:ext uri="{FF2B5EF4-FFF2-40B4-BE49-F238E27FC236}">
                <a16:creationId xmlns:a16="http://schemas.microsoft.com/office/drawing/2014/main" id="{AA07D627-A4AC-4368-951E-673772D32F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6488003"/>
      </p:ext>
    </p:extLst>
  </p:cSld>
  <p:clrMapOvr>
    <a:masterClrMapping/>
  </p:clrMapOvr>
  <mc:AlternateContent xmlns:mc="http://schemas.openxmlformats.org/markup-compatibility/2006" xmlns:p14="http://schemas.microsoft.com/office/powerpoint/2010/main">
    <mc:Choice Requires="p14">
      <p:transition spd="slow" p14:dur="2000" advTm="101663"/>
    </mc:Choice>
    <mc:Fallback xmlns="">
      <p:transition spd="slow" advTm="10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44" x="8951913" y="3903663"/>
          <p14:tracePt t="1551" x="8878888" y="3903663"/>
          <p14:tracePt t="1558" x="8807450" y="3903663"/>
          <p14:tracePt t="1567" x="8751888" y="3903663"/>
          <p14:tracePt t="1575" x="8688388" y="3903663"/>
          <p14:tracePt t="1583" x="8678863" y="3903663"/>
          <p14:tracePt t="1591" x="8661400" y="3903663"/>
          <p14:tracePt t="1623" x="8632825" y="3894138"/>
          <p14:tracePt t="1647" x="8615363" y="3894138"/>
          <p14:tracePt t="1654" x="8605838" y="3894138"/>
          <p14:tracePt t="1663" x="8578850" y="3884613"/>
          <p14:tracePt t="1670" x="8569325" y="3875088"/>
          <p14:tracePt t="1678" x="8559800" y="3875088"/>
          <p14:tracePt t="1686" x="8532813" y="3875088"/>
          <p14:tracePt t="1695" x="8515350" y="3867150"/>
          <p14:tracePt t="1704" x="8496300" y="3867150"/>
          <p14:tracePt t="1710" x="8478838" y="3857625"/>
          <p14:tracePt t="1720" x="8478838" y="3848100"/>
          <p14:tracePt t="1727" x="8459788" y="3848100"/>
          <p14:tracePt t="1736" x="8442325" y="3840163"/>
          <p14:tracePt t="1751" x="8432800" y="3840163"/>
          <p14:tracePt t="1767" x="8415338" y="3840163"/>
          <p14:tracePt t="1774" x="8405813" y="3840163"/>
          <p14:tracePt t="1783" x="8386763" y="3840163"/>
          <p14:tracePt t="1790" x="8350250" y="3840163"/>
          <p14:tracePt t="1798" x="8323263" y="3840163"/>
          <p14:tracePt t="1807" x="8269288" y="3840163"/>
          <p14:tracePt t="1816" x="8196263" y="3840163"/>
          <p14:tracePt t="1823" x="8150225" y="3840163"/>
          <p14:tracePt t="1832" x="8077200" y="3840163"/>
          <p14:tracePt t="1838" x="8023225" y="3840163"/>
          <p14:tracePt t="1846" x="7986713" y="3840163"/>
          <p14:tracePt t="1853" x="7958138" y="3840163"/>
          <p14:tracePt t="1862" x="7913688" y="3840163"/>
          <p14:tracePt t="1869" x="7904163" y="3840163"/>
          <p14:tracePt t="1878" x="7885113" y="3840163"/>
          <p14:tracePt t="2551" x="7867650" y="3840163"/>
          <p14:tracePt t="2559" x="7777163" y="3811588"/>
          <p14:tracePt t="2567" x="7685088" y="3784600"/>
          <p14:tracePt t="2575" x="7585075" y="3775075"/>
          <p14:tracePt t="2583" x="7494588" y="3775075"/>
          <p14:tracePt t="2591" x="7421563" y="3757613"/>
          <p14:tracePt t="2599" x="7356475" y="3748088"/>
          <p14:tracePt t="2606" x="7302500" y="3748088"/>
          <p14:tracePt t="2615" x="7265988" y="3748088"/>
          <p14:tracePt t="2623" x="7229475" y="3730625"/>
          <p14:tracePt t="2631" x="7202488" y="3730625"/>
          <p14:tracePt t="2639" x="7192963" y="3730625"/>
          <p14:tracePt t="2647" x="7183438" y="3730625"/>
          <p14:tracePt t="2656" x="7165975" y="3730625"/>
          <p14:tracePt t="2663" x="7156450" y="3730625"/>
          <p14:tracePt t="2671" x="7138988" y="3730625"/>
          <p14:tracePt t="2679" x="7119938" y="3730625"/>
          <p14:tracePt t="2688" x="7110413" y="3730625"/>
          <p14:tracePt t="2695" x="7092950" y="3730625"/>
          <p14:tracePt t="2704" x="7073900" y="3730625"/>
          <p14:tracePt t="2721" x="7056438" y="3730625"/>
          <p14:tracePt t="2737" x="7046913" y="3730625"/>
          <p14:tracePt t="2743" x="7037388" y="3730625"/>
          <p14:tracePt t="2759" x="7029450" y="3730625"/>
          <p14:tracePt t="2767" x="7010400" y="3730625"/>
          <p14:tracePt t="2783" x="6992938" y="3730625"/>
          <p14:tracePt t="2791" x="6973888" y="3730625"/>
          <p14:tracePt t="2799" x="6956425" y="3730625"/>
          <p14:tracePt t="2807" x="6929438" y="3730625"/>
          <p14:tracePt t="2815" x="6892925" y="3730625"/>
          <p14:tracePt t="2823" x="6856413" y="3730625"/>
          <p14:tracePt t="2831" x="6827838" y="3730625"/>
          <p14:tracePt t="2839" x="6810375" y="3730625"/>
          <p14:tracePt t="2847" x="6783388" y="3730625"/>
          <p14:tracePt t="2855" x="6764338" y="3730625"/>
          <p14:tracePt t="2863" x="6737350" y="3730625"/>
          <p14:tracePt t="2871" x="6718300" y="3730625"/>
          <p14:tracePt t="2889" x="6710363" y="3730625"/>
          <p14:tracePt t="2903" x="6691313" y="3730625"/>
          <p14:tracePt t="2919" x="6681788" y="3730625"/>
          <p14:tracePt t="3287" x="6673850" y="3721100"/>
          <p14:tracePt t="3295" x="6645275" y="3711575"/>
          <p14:tracePt t="3303" x="6618288" y="3694113"/>
          <p14:tracePt t="3311" x="6610350" y="3684588"/>
          <p14:tracePt t="3321" x="6581775" y="3665538"/>
          <p14:tracePt t="3336" x="6573838" y="3657600"/>
          <p14:tracePt t="3343" x="6554788" y="3657600"/>
          <p14:tracePt t="3359" x="6537325" y="3648075"/>
          <p14:tracePt t="3367" x="6537325" y="3638550"/>
          <p14:tracePt t="3383" x="6508750" y="3638550"/>
          <p14:tracePt t="3391" x="6500813" y="3638550"/>
          <p14:tracePt t="3399" x="6472238" y="3638550"/>
          <p14:tracePt t="3407" x="6454775" y="3638550"/>
          <p14:tracePt t="3415" x="6427788" y="3638550"/>
          <p14:tracePt t="3422" x="6408738" y="3638550"/>
          <p14:tracePt t="3430" x="6381750" y="3638550"/>
          <p14:tracePt t="3438" x="6372225" y="3638550"/>
          <p14:tracePt t="3446" x="6362700" y="3638550"/>
          <p14:tracePt t="3454" x="6345238" y="3638550"/>
          <p14:tracePt t="3462" x="6335713" y="3638550"/>
          <p14:tracePt t="3470" x="6326188" y="3638550"/>
          <p14:tracePt t="3494" x="6318250" y="3638550"/>
          <p14:tracePt t="3510" x="6299200" y="3638550"/>
          <p14:tracePt t="3520" x="6291263" y="3638550"/>
          <p14:tracePt t="3536" x="6281738" y="3638550"/>
          <p14:tracePt t="3550" x="6272213" y="3638550"/>
          <p14:tracePt t="3558" x="6262688" y="3638550"/>
          <p14:tracePt t="3566" x="6254750" y="3638550"/>
          <p14:tracePt t="3590" x="6235700" y="3629025"/>
          <p14:tracePt t="3614" x="6226175" y="3621088"/>
          <p14:tracePt t="3855" x="6226175" y="3602038"/>
          <p14:tracePt t="3877" x="6226175" y="3592513"/>
          <p14:tracePt t="3886" x="6226175" y="3584575"/>
          <p14:tracePt t="3901" x="6226175" y="3565525"/>
          <p14:tracePt t="3910" x="6226175" y="3556000"/>
          <p14:tracePt t="3927" x="6226175" y="3548063"/>
          <p14:tracePt t="3936" x="6226175" y="3538538"/>
          <p14:tracePt t="3967" x="6226175" y="3529013"/>
          <p14:tracePt t="92773" x="6208713" y="3538538"/>
          <p14:tracePt t="92781" x="6172200" y="3565525"/>
          <p14:tracePt t="92789" x="6099175" y="3584575"/>
          <p14:tracePt t="92797" x="6016625" y="3621088"/>
          <p14:tracePt t="92806" x="5943600" y="3648075"/>
          <p14:tracePt t="92814" x="5826125" y="3702050"/>
          <p14:tracePt t="92822" x="5724525" y="3721100"/>
          <p14:tracePt t="92832" x="5616575" y="3767138"/>
          <p14:tracePt t="92838" x="5514975" y="3794125"/>
          <p14:tracePt t="92848" x="5387975" y="3821113"/>
          <p14:tracePt t="92854" x="5324475" y="3840163"/>
          <p14:tracePt t="92864" x="5251450" y="3857625"/>
          <p14:tracePt t="92870" x="5168900" y="3911600"/>
          <p14:tracePt t="92878" x="5105400" y="3921125"/>
          <p14:tracePt t="92887" x="5049838" y="3930650"/>
          <p14:tracePt t="92893" x="5005388" y="3957638"/>
          <p14:tracePt t="92901" x="4941888" y="3984625"/>
          <p14:tracePt t="92910" x="4895850" y="4003675"/>
          <p14:tracePt t="92917" x="4876800" y="4021138"/>
          <p14:tracePt t="92926" x="4849813" y="4030663"/>
          <p14:tracePt t="92933" x="4840288" y="4030663"/>
          <p14:tracePt t="92943" x="4803775" y="4040188"/>
          <p14:tracePt t="92950" x="4722813" y="4086225"/>
          <p14:tracePt t="92958" x="4713288" y="4086225"/>
          <p14:tracePt t="92966" x="4686300" y="4094163"/>
          <p14:tracePt t="92974" x="4667250" y="4094163"/>
          <p14:tracePt t="92982" x="4630738" y="4103688"/>
          <p14:tracePt t="92990" x="4594225" y="4122738"/>
          <p14:tracePt t="92998" x="4586288" y="4122738"/>
          <p14:tracePt t="93006" x="4576763" y="4122738"/>
          <p14:tracePt t="93014" x="4540250" y="4130675"/>
          <p14:tracePt t="93030" x="4530725" y="4140200"/>
          <p14:tracePt t="93038" x="4513263" y="4140200"/>
          <p14:tracePt t="93045" x="4503738" y="4140200"/>
          <p14:tracePt t="93054" x="4494213" y="4140200"/>
          <p14:tracePt t="93061" x="4457700" y="4149725"/>
          <p14:tracePt t="93070" x="4413250" y="4176713"/>
          <p14:tracePt t="93079" x="4330700" y="4195763"/>
          <p14:tracePt t="93085" x="4257675" y="4213225"/>
          <p14:tracePt t="93093" x="4129088" y="4259263"/>
          <p14:tracePt t="93102" x="4029075" y="4286250"/>
          <p14:tracePt t="93110" x="3911600" y="4322763"/>
          <p14:tracePt t="93118" x="3819525" y="4349750"/>
          <p14:tracePt t="93127" x="3702050" y="4395788"/>
          <p14:tracePt t="93134" x="3609975" y="4422775"/>
          <p14:tracePt t="93143" x="3490913" y="4449763"/>
          <p14:tracePt t="93150" x="3419475" y="4478338"/>
          <p14:tracePt t="93158" x="3336925" y="4495800"/>
          <p14:tracePt t="93166" x="3273425" y="4514850"/>
          <p14:tracePt t="93174" x="3236913" y="4514850"/>
          <p14:tracePt t="93182" x="3190875" y="4514850"/>
          <p14:tracePt t="93190" x="3154363" y="4514850"/>
          <p14:tracePt t="93198" x="3127375" y="4514850"/>
          <p14:tracePt t="93206" x="3071813" y="4514850"/>
          <p14:tracePt t="93214" x="2981325" y="4514850"/>
          <p14:tracePt t="93222" x="2889250" y="4514850"/>
          <p14:tracePt t="93230" x="2762250" y="4514850"/>
          <p14:tracePt t="93238" x="2652713" y="4514850"/>
          <p14:tracePt t="93246" x="2525713" y="4514850"/>
          <p14:tracePt t="93254" x="2379663" y="4514850"/>
          <p14:tracePt t="93262" x="2233613" y="4514850"/>
          <p14:tracePt t="93270" x="2087563" y="4514850"/>
          <p14:tracePt t="93278" x="1941513" y="4514850"/>
          <p14:tracePt t="93286" x="1814513" y="4514850"/>
          <p14:tracePt t="93294" x="1714500" y="4495800"/>
          <p14:tracePt t="93302" x="1622425" y="4486275"/>
          <p14:tracePt t="93311" x="1568450" y="4486275"/>
          <p14:tracePt t="93318" x="1522413" y="4459288"/>
          <p14:tracePt t="93327" x="1512888" y="4459288"/>
          <p14:tracePt t="93334" x="1504950" y="4449763"/>
          <p14:tracePt t="93559" x="1468438" y="4449763"/>
          <p14:tracePt t="93566" x="1431925" y="4449763"/>
          <p14:tracePt t="93574" x="1376363" y="4441825"/>
          <p14:tracePt t="93582" x="1312863" y="4441825"/>
          <p14:tracePt t="93591" x="1258888" y="4441825"/>
          <p14:tracePt t="93599" x="1185863" y="4441825"/>
          <p14:tracePt t="93606" x="1112838" y="4441825"/>
          <p14:tracePt t="93614" x="1057275" y="4441825"/>
          <p14:tracePt t="93622" x="984250" y="4441825"/>
          <p14:tracePt t="93630" x="939800" y="4441825"/>
          <p14:tracePt t="93638" x="903288" y="4441825"/>
          <p14:tracePt t="93646" x="893763" y="4441825"/>
          <p14:tracePt t="93654" x="884238" y="4441825"/>
          <p14:tracePt t="93839" x="874713" y="4432300"/>
          <p14:tracePt t="93893" x="874713" y="4413250"/>
          <p14:tracePt t="93901" x="893763" y="4405313"/>
          <p14:tracePt t="93909" x="911225" y="4395788"/>
          <p14:tracePt t="93917" x="939800" y="4395788"/>
          <p14:tracePt t="93926" x="947738" y="4395788"/>
          <p14:tracePt t="93933" x="966788" y="4376738"/>
          <p14:tracePt t="93942" x="974725" y="4376738"/>
          <p14:tracePt t="93950" x="984250" y="4376738"/>
          <p14:tracePt t="93967" x="993775" y="4368800"/>
          <p14:tracePt t="93999" x="1003300" y="4368800"/>
          <p14:tracePt t="94016" x="1030288" y="4368800"/>
          <p14:tracePt t="94023" x="1057275" y="4368800"/>
          <p14:tracePt t="94031" x="1076325" y="4368800"/>
          <p14:tracePt t="94039" x="1084263" y="4368800"/>
          <p14:tracePt t="94143" x="1103313" y="4368800"/>
          <p14:tracePt t="94166" x="1112838" y="4359275"/>
          <p14:tracePt t="94431" x="1139825" y="4359275"/>
          <p14:tracePt t="94437" x="1166813" y="4359275"/>
          <p14:tracePt t="94445" x="1212850" y="4359275"/>
          <p14:tracePt t="94453" x="1285875" y="4359275"/>
          <p14:tracePt t="94461" x="1339850" y="4359275"/>
          <p14:tracePt t="94469" x="1449388" y="4359275"/>
          <p14:tracePt t="94477" x="1541463" y="4359275"/>
          <p14:tracePt t="94486" x="1668463" y="4359275"/>
          <p14:tracePt t="94494" x="1795463" y="4359275"/>
          <p14:tracePt t="94502" x="1941513" y="4359275"/>
          <p14:tracePt t="94512" x="2070100" y="4359275"/>
          <p14:tracePt t="94518" x="2214563" y="4359275"/>
          <p14:tracePt t="94528" x="2360613" y="4359275"/>
          <p14:tracePt t="94534" x="2470150" y="4359275"/>
          <p14:tracePt t="94545" x="2616200" y="4359275"/>
          <p14:tracePt t="94550" x="2744788" y="4359275"/>
          <p14:tracePt t="94559" x="2852738" y="4359275"/>
          <p14:tracePt t="94566" x="2944813" y="4359275"/>
          <p14:tracePt t="94575" x="3035300" y="4359275"/>
          <p14:tracePt t="94582" x="3127375" y="4359275"/>
          <p14:tracePt t="94590" x="3200400" y="4359275"/>
          <p14:tracePt t="94598" x="3273425" y="4359275"/>
          <p14:tracePt t="94606" x="3363913" y="4359275"/>
          <p14:tracePt t="94614" x="3419475" y="4359275"/>
          <p14:tracePt t="94622" x="3500438" y="4359275"/>
          <p14:tracePt t="94630" x="3592513" y="4359275"/>
          <p14:tracePt t="94638" x="3702050" y="4359275"/>
          <p14:tracePt t="94646" x="3829050" y="4359275"/>
          <p14:tracePt t="94654" x="3975100" y="4359275"/>
          <p14:tracePt t="94663" x="4102100" y="4359275"/>
          <p14:tracePt t="94670" x="4230688" y="4359275"/>
          <p14:tracePt t="94679" x="4394200" y="4359275"/>
          <p14:tracePt t="94686" x="4530725" y="4359275"/>
          <p14:tracePt t="94695" x="4659313" y="4359275"/>
          <p14:tracePt t="94702" x="4759325" y="4359275"/>
          <p14:tracePt t="94711" x="4832350" y="4359275"/>
          <p14:tracePt t="94718" x="4886325" y="4359275"/>
          <p14:tracePt t="94728" x="4922838" y="4359275"/>
          <p14:tracePt t="94734" x="4978400" y="4359275"/>
          <p14:tracePt t="94744" x="5014913" y="4359275"/>
          <p14:tracePt t="94750" x="5049838" y="4359275"/>
          <p14:tracePt t="94759" x="5095875" y="4359275"/>
          <p14:tracePt t="94766" x="5132388" y="4359275"/>
          <p14:tracePt t="94774" x="5159375" y="4359275"/>
          <p14:tracePt t="94782" x="5205413" y="4359275"/>
          <p14:tracePt t="94790" x="5260975" y="4368800"/>
          <p14:tracePt t="94798" x="5268913" y="4368800"/>
          <p14:tracePt t="94806" x="5305425" y="4368800"/>
          <p14:tracePt t="94814" x="5334000" y="4368800"/>
          <p14:tracePt t="94822" x="5360988" y="4368800"/>
          <p14:tracePt t="94831" x="5387975" y="4368800"/>
          <p14:tracePt t="94838" x="5441950" y="4368800"/>
          <p14:tracePt t="94846" x="5461000" y="4368800"/>
          <p14:tracePt t="94854" x="5507038" y="4368800"/>
          <p14:tracePt t="94863" x="5543550" y="4368800"/>
          <p14:tracePt t="94870" x="5588000" y="4368800"/>
          <p14:tracePt t="94878" x="5643563" y="4368800"/>
          <p14:tracePt t="94887" x="5680075" y="4368800"/>
          <p14:tracePt t="94894" x="5724525" y="4368800"/>
          <p14:tracePt t="94902" x="5761038" y="4386263"/>
          <p14:tracePt t="94912" x="5797550" y="4386263"/>
          <p14:tracePt t="94918" x="5807075" y="4386263"/>
          <p14:tracePt t="94928" x="5853113" y="4395788"/>
          <p14:tracePt t="94944" x="5862638" y="4395788"/>
          <p14:tracePt t="96951" x="5870575" y="4386263"/>
          <p14:tracePt t="96959" x="5870575" y="4376738"/>
          <p14:tracePt t="96967" x="5870575" y="4368800"/>
          <p14:tracePt t="96975" x="5862638" y="4332288"/>
          <p14:tracePt t="96982" x="5853113" y="4322763"/>
          <p14:tracePt t="96991" x="5853113" y="4295775"/>
          <p14:tracePt t="96999" x="5843588" y="4286250"/>
          <p14:tracePt t="97007" x="5834063" y="4276725"/>
          <p14:tracePt t="97015" x="5826125" y="4249738"/>
          <p14:tracePt t="97022" x="5807075" y="4232275"/>
          <p14:tracePt t="97030" x="5797550" y="4203700"/>
          <p14:tracePt t="97038" x="5789613" y="4186238"/>
          <p14:tracePt t="97046" x="5761038" y="4140200"/>
          <p14:tracePt t="97054" x="5761038" y="4130675"/>
          <p14:tracePt t="97062" x="5753100" y="4094163"/>
          <p14:tracePt t="97070" x="5734050" y="4067175"/>
          <p14:tracePt t="97079" x="5734050" y="4049713"/>
          <p14:tracePt t="97086" x="5707063" y="3994150"/>
          <p14:tracePt t="97094" x="5697538" y="3957638"/>
          <p14:tracePt t="97102" x="5680075" y="3903663"/>
          <p14:tracePt t="97110" x="5661025" y="3840163"/>
          <p14:tracePt t="97118" x="5643563" y="3803650"/>
          <p14:tracePt t="97127" x="5634038" y="3721100"/>
          <p14:tracePt t="97134" x="5597525" y="3675063"/>
          <p14:tracePt t="97144" x="5597525" y="3638550"/>
          <p14:tracePt t="97150" x="5588000" y="3592513"/>
          <p14:tracePt t="97158" x="5561013" y="3529013"/>
          <p14:tracePt t="97166" x="5534025" y="3455988"/>
          <p14:tracePt t="97174" x="5524500" y="3392488"/>
          <p14:tracePt t="97182" x="5514975" y="3338513"/>
          <p14:tracePt t="97190" x="5470525" y="3255963"/>
          <p14:tracePt t="97198" x="5470525" y="3228975"/>
          <p14:tracePt t="97206" x="5461000" y="3163888"/>
          <p14:tracePt t="97214" x="5461000" y="3127375"/>
          <p14:tracePt t="97222" x="5451475" y="3082925"/>
          <p14:tracePt t="97230" x="5441950" y="3027363"/>
          <p14:tracePt t="97238" x="5414963" y="2963863"/>
          <p14:tracePt t="97246" x="5414963" y="2909888"/>
          <p14:tracePt t="97254" x="5405438" y="2881313"/>
          <p14:tracePt t="97262" x="5405438" y="2827338"/>
          <p14:tracePt t="97270" x="5397500" y="2781300"/>
          <p14:tracePt t="97279" x="5397500" y="2727325"/>
          <p14:tracePt t="97286" x="5387975" y="2681288"/>
          <p14:tracePt t="97294" x="5387975" y="2644775"/>
          <p14:tracePt t="97302" x="5360988" y="2608263"/>
          <p14:tracePt t="97310" x="5351463" y="2554288"/>
          <p14:tracePt t="97318" x="5341938" y="2508250"/>
          <p14:tracePt t="97327" x="5334000" y="2471738"/>
          <p14:tracePt t="97334" x="5305425" y="2425700"/>
          <p14:tracePt t="97343" x="5297488" y="2398713"/>
          <p14:tracePt t="97350" x="5278438" y="2335213"/>
          <p14:tracePt t="97358" x="5241925" y="2289175"/>
          <p14:tracePt t="97366" x="5232400" y="2243138"/>
          <p14:tracePt t="97374" x="5195888" y="2197100"/>
          <p14:tracePt t="97382" x="5159375" y="2170113"/>
          <p14:tracePt t="97390" x="5114925" y="2116138"/>
          <p14:tracePt t="97398" x="5059363" y="2070100"/>
          <p14:tracePt t="97406" x="5032375" y="2033588"/>
          <p14:tracePt t="97414" x="4995863" y="2006600"/>
          <p14:tracePt t="97422" x="4968875" y="1987550"/>
          <p14:tracePt t="97430" x="4922838" y="1951038"/>
          <p14:tracePt t="97438" x="4895850" y="1943100"/>
          <p14:tracePt t="97446" x="4859338" y="1933575"/>
          <p14:tracePt t="97462" x="4832350" y="1914525"/>
          <p14:tracePt t="97470" x="4822825" y="1914525"/>
          <p14:tracePt t="97479" x="4803775" y="1914525"/>
          <p14:tracePt t="97486" x="4776788" y="1914525"/>
          <p14:tracePt t="97494" x="4730750" y="1914525"/>
          <p14:tracePt t="97502" x="4703763" y="1914525"/>
          <p14:tracePt t="97511" x="4667250" y="1914525"/>
          <p14:tracePt t="97518" x="4594225" y="1914525"/>
          <p14:tracePt t="97527" x="4540250" y="1914525"/>
          <p14:tracePt t="97534" x="4430713" y="1914525"/>
          <p14:tracePt t="97544" x="4303713" y="1914525"/>
          <p14:tracePt t="97550" x="4157663" y="1914525"/>
          <p14:tracePt t="97558" x="4011613" y="1914525"/>
          <p14:tracePt t="97566" x="3865563" y="1914525"/>
          <p14:tracePt t="97574" x="3738563" y="1914525"/>
          <p14:tracePt t="97582" x="3629025" y="1914525"/>
          <p14:tracePt t="97590" x="3519488" y="1914525"/>
          <p14:tracePt t="97598" x="3463925" y="1914525"/>
          <p14:tracePt t="97605" x="3409950" y="1914525"/>
          <p14:tracePt t="97613" x="3390900" y="1914525"/>
          <p14:tracePt t="97621" x="3354388" y="1906588"/>
          <p14:tracePt t="97629" x="3346450" y="1906588"/>
          <p14:tracePt t="97645" x="3336925" y="1906588"/>
          <p14:tracePt t="97653" x="3317875" y="1906588"/>
          <p14:tracePt t="97661" x="3300413" y="1897063"/>
          <p14:tracePt t="97669" x="3273425" y="1897063"/>
          <p14:tracePt t="97677" x="3254375" y="1897063"/>
          <p14:tracePt t="97685" x="3200400" y="1897063"/>
          <p14:tracePt t="97695" x="3154363" y="1897063"/>
          <p14:tracePt t="97702" x="3100388" y="1897063"/>
          <p14:tracePt t="97710" x="3027363" y="1897063"/>
          <p14:tracePt t="97718" x="2971800" y="1897063"/>
          <p14:tracePt t="97727" x="2917825" y="1897063"/>
          <p14:tracePt t="97734" x="2862263" y="1897063"/>
          <p14:tracePt t="97743" x="2817813" y="1887538"/>
          <p14:tracePt t="97750" x="2798763" y="1887538"/>
          <p14:tracePt t="97758" x="2752725" y="1870075"/>
          <p14:tracePt t="97782" x="2725738" y="1870075"/>
          <p14:tracePt t="97790" x="2689225" y="1851025"/>
          <p14:tracePt t="97798" x="2679700" y="1851025"/>
          <p14:tracePt t="97806" x="2662238" y="1851025"/>
          <p14:tracePt t="97814" x="2616200" y="1841500"/>
          <p14:tracePt t="97822" x="2562225" y="1833563"/>
          <p14:tracePt t="97830" x="2498725" y="1804988"/>
          <p14:tracePt t="97838" x="2433638" y="1797050"/>
          <p14:tracePt t="97846" x="2360613" y="1797050"/>
          <p14:tracePt t="97854" x="2251075" y="1768475"/>
          <p14:tracePt t="97862" x="2206625" y="1768475"/>
          <p14:tracePt t="97870" x="2133600" y="1741488"/>
          <p14:tracePt t="97878" x="2106613" y="1731963"/>
          <p14:tracePt t="97886" x="2060575" y="1724025"/>
          <p14:tracePt t="97895" x="2024063" y="1724025"/>
          <p14:tracePt t="97901" x="1978025" y="1724025"/>
          <p14:tracePt t="97909" x="1960563" y="1714500"/>
          <p14:tracePt t="97917" x="1931988" y="1714500"/>
          <p14:tracePt t="97926" x="1914525" y="1697038"/>
          <p14:tracePt t="97942" x="1895475" y="1697038"/>
          <p14:tracePt t="97982" x="1887538" y="1687513"/>
          <p14:tracePt t="97991" x="1868488" y="1687513"/>
          <p14:tracePt t="97998" x="1841500" y="1687513"/>
          <p14:tracePt t="98006" x="1831975" y="1687513"/>
          <p14:tracePt t="98015" x="1795463" y="1687513"/>
          <p14:tracePt t="98030" x="1768475" y="1687513"/>
          <p14:tracePt t="98038" x="1758950" y="1687513"/>
          <p14:tracePt t="98046" x="1741488" y="1697038"/>
          <p14:tracePt t="98054" x="1722438" y="1697038"/>
          <p14:tracePt t="98062" x="1714500" y="1704975"/>
          <p14:tracePt t="98102" x="1704975" y="1714500"/>
          <p14:tracePt t="98143" x="1695450" y="1714500"/>
          <p14:tracePt t="98151" x="1695450" y="1724025"/>
          <p14:tracePt t="98159" x="1695450" y="1731963"/>
          <p14:tracePt t="98167" x="1695450" y="1760538"/>
          <p14:tracePt t="98175" x="1695450" y="1768475"/>
          <p14:tracePt t="98182" x="1695450" y="1787525"/>
          <p14:tracePt t="98191" x="1714500" y="1824038"/>
          <p14:tracePt t="98199" x="1714500" y="1833563"/>
          <p14:tracePt t="98207" x="1722438" y="1870075"/>
          <p14:tracePt t="98215" x="1722438" y="1878013"/>
          <p14:tracePt t="98223" x="1722438" y="1914525"/>
          <p14:tracePt t="98231" x="1722438" y="1924050"/>
          <p14:tracePt t="98239" x="1722438" y="1951038"/>
          <p14:tracePt t="98246" x="1731963" y="1970088"/>
          <p14:tracePt t="98255" x="1731963" y="1997075"/>
          <p14:tracePt t="98263" x="1731963" y="2006600"/>
          <p14:tracePt t="98271" x="1731963" y="2016125"/>
          <p14:tracePt t="98278" x="1731963" y="2043113"/>
          <p14:tracePt t="98287" x="1731963" y="2052638"/>
          <p14:tracePt t="98295" x="1731963" y="2060575"/>
          <p14:tracePt t="98303" x="1714500" y="2089150"/>
          <p14:tracePt t="98311" x="1695450" y="2106613"/>
          <p14:tracePt t="98319" x="1658938" y="2133600"/>
          <p14:tracePt t="98328" x="1631950" y="2152650"/>
          <p14:tracePt t="98335" x="1612900" y="2160588"/>
          <p14:tracePt t="98345" x="1576388" y="2189163"/>
          <p14:tracePt t="98351" x="1558925" y="2197100"/>
          <p14:tracePt t="98367" x="1549400" y="2197100"/>
          <p14:tracePt t="98599" x="1568450" y="2197100"/>
          <p14:tracePt t="98606" x="1576388" y="2197100"/>
          <p14:tracePt t="98854" x="1585913" y="2206625"/>
          <p14:tracePt t="98862" x="1568450" y="2225675"/>
          <p14:tracePt t="98870" x="1558925" y="2243138"/>
          <p14:tracePt t="98879" x="1549400" y="2243138"/>
          <p14:tracePt t="98887" x="1541463" y="2279650"/>
          <p14:tracePt t="98893" x="1522413" y="2316163"/>
          <p14:tracePt t="98901" x="1504950" y="2335213"/>
          <p14:tracePt t="98909" x="1485900" y="2379663"/>
          <p14:tracePt t="98917" x="1468438" y="2425700"/>
          <p14:tracePt t="98926" x="1449388" y="2444750"/>
          <p14:tracePt t="98933" x="1412875" y="2498725"/>
          <p14:tracePt t="98942" x="1403350" y="2525713"/>
          <p14:tracePt t="98949" x="1385888" y="2562225"/>
          <p14:tracePt t="98957" x="1358900" y="2617788"/>
          <p14:tracePt t="98965" x="1339850" y="2662238"/>
          <p14:tracePt t="98973" x="1339850" y="2717800"/>
          <p14:tracePt t="98982" x="1322388" y="2763838"/>
          <p14:tracePt t="98990" x="1303338" y="2808288"/>
          <p14:tracePt t="98998" x="1303338" y="2863850"/>
          <p14:tracePt t="99014" x="1303338" y="2917825"/>
          <p14:tracePt t="99022" x="1303338" y="2963863"/>
          <p14:tracePt t="99030" x="1303338" y="2982913"/>
          <p14:tracePt t="99038" x="1303338" y="3009900"/>
          <p14:tracePt t="99046" x="1303338" y="3027363"/>
          <p14:tracePt t="99054" x="1303338" y="3063875"/>
          <p14:tracePt t="99062" x="1303338" y="3082925"/>
          <p14:tracePt t="99070" x="1303338" y="3127375"/>
          <p14:tracePt t="99077" x="1303338" y="3155950"/>
          <p14:tracePt t="99086" x="1303338" y="3173413"/>
          <p14:tracePt t="99094" x="1303338" y="3200400"/>
          <p14:tracePt t="99102" x="1293813" y="3228975"/>
          <p14:tracePt t="99118" x="1293813" y="3246438"/>
          <p14:tracePt t="99127" x="1293813" y="3255963"/>
          <p14:tracePt t="99134" x="1293813" y="3265488"/>
          <p14:tracePt t="99167" x="1293813" y="3273425"/>
          <p14:tracePt t="99191" x="1293813" y="3292475"/>
          <p14:tracePt t="99199" x="1293813" y="3302000"/>
          <p14:tracePt t="99207" x="1293813" y="3309938"/>
          <p14:tracePt t="99215" x="1293813" y="3319463"/>
          <p14:tracePt t="99223" x="1303338" y="3338513"/>
          <p14:tracePt t="99239" x="1322388" y="3355975"/>
          <p14:tracePt t="99247" x="1330325" y="3365500"/>
          <p14:tracePt t="99255" x="1349375" y="3375025"/>
          <p14:tracePt t="99264" x="1349375" y="3382963"/>
          <p14:tracePt t="99278" x="1358900" y="3392488"/>
          <p14:tracePt t="99327" x="1366838" y="3392488"/>
          <p14:tracePt t="99344" x="1376363" y="3392488"/>
          <p14:tracePt t="99351" x="1385888" y="3402013"/>
          <p14:tracePt t="99359" x="1395413" y="3411538"/>
          <p14:tracePt t="99375" x="1422400" y="3411538"/>
          <p14:tracePt t="99383" x="1422400" y="3419475"/>
          <p14:tracePt t="99399" x="1431925" y="3429000"/>
          <p14:tracePt t="99422" x="1449388" y="3429000"/>
          <p14:tracePt t="99439" x="1458913" y="3429000"/>
          <p14:tracePt t="99462" x="1468438" y="3429000"/>
          <p14:tracePt t="100023" x="1495425" y="3429000"/>
          <p14:tracePt t="100030" x="1504950" y="3419475"/>
          <p14:tracePt t="100038" x="1522413" y="3411538"/>
          <p14:tracePt t="100046" x="1549400" y="3411538"/>
          <p14:tracePt t="100054" x="1576388" y="3402013"/>
          <p14:tracePt t="100063" x="1622425" y="3382963"/>
          <p14:tracePt t="100070" x="1658938" y="3382963"/>
          <p14:tracePt t="100078" x="1714500" y="3375025"/>
          <p14:tracePt t="100085" x="1795463" y="3355975"/>
          <p14:tracePt t="100093" x="1924050" y="3355975"/>
          <p14:tracePt t="100101" x="2070100" y="3355975"/>
          <p14:tracePt t="100110" x="2233613" y="3355975"/>
          <p14:tracePt t="100117" x="2452688" y="3355975"/>
          <p14:tracePt t="100126" x="2635250" y="3355975"/>
          <p14:tracePt t="100133" x="2835275" y="3355975"/>
          <p14:tracePt t="100142" x="3054350" y="3355975"/>
          <p14:tracePt t="100149" x="3236913" y="3355975"/>
          <p14:tracePt t="100158" x="3382963" y="3355975"/>
          <p14:tracePt t="100166" x="3527425" y="3355975"/>
          <p14:tracePt t="100175" x="3619500" y="3355975"/>
          <p14:tracePt t="100182" x="3709988" y="3355975"/>
          <p14:tracePt t="100190" x="3746500" y="3355975"/>
          <p14:tracePt t="100198" x="3819525" y="3355975"/>
          <p14:tracePt t="100206" x="3902075" y="3392488"/>
          <p14:tracePt t="100214" x="4011613" y="3402013"/>
          <p14:tracePt t="100222" x="4129088" y="3465513"/>
          <p14:tracePt t="100230" x="4275138" y="3492500"/>
          <p14:tracePt t="100238" x="4403725" y="3538538"/>
          <p14:tracePt t="100247" x="4557713" y="3565525"/>
          <p14:tracePt t="100254" x="4703763" y="3629025"/>
          <p14:tracePt t="100264" x="4832350" y="3638550"/>
          <p14:tracePt t="100270" x="4968875" y="3684588"/>
          <p14:tracePt t="100279" x="5095875" y="3711575"/>
          <p14:tracePt t="100286" x="5195888" y="3757613"/>
          <p14:tracePt t="100294" x="5324475" y="3767138"/>
          <p14:tracePt t="100302" x="5397500" y="3767138"/>
          <p14:tracePt t="100310" x="5497513" y="3784600"/>
          <p14:tracePt t="100318" x="5643563" y="3811588"/>
          <p14:tracePt t="100328" x="5826125" y="3830638"/>
          <p14:tracePt t="100334" x="6007100" y="3857625"/>
          <p14:tracePt t="100344" x="6189663" y="3884613"/>
          <p14:tracePt t="100350" x="6372225" y="3903663"/>
          <p14:tracePt t="100361" x="6600825" y="3921125"/>
          <p14:tracePt t="100366" x="6783388" y="3940175"/>
          <p14:tracePt t="100375" x="6983413" y="3940175"/>
          <p14:tracePt t="100382" x="7138988" y="3940175"/>
          <p14:tracePt t="100390" x="7302500" y="3940175"/>
          <p14:tracePt t="100398" x="7429500" y="3940175"/>
          <p14:tracePt t="100406" x="7539038" y="3940175"/>
          <p14:tracePt t="100414" x="7648575" y="3940175"/>
          <p14:tracePt t="100422" x="7777163" y="3940175"/>
          <p14:tracePt t="100430" x="7904163" y="3940175"/>
          <p14:tracePt t="100438" x="8040688" y="3930650"/>
          <p14:tracePt t="100446" x="8150225" y="3903663"/>
          <p14:tracePt t="100454" x="8259763" y="3884613"/>
          <p14:tracePt t="100463" x="8423275" y="3857625"/>
          <p14:tracePt t="100470" x="8551863" y="3857625"/>
          <p14:tracePt t="100479" x="8705850" y="3830638"/>
          <p14:tracePt t="100486" x="8870950" y="3811588"/>
          <p14:tracePt t="100494" x="9090025" y="381158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1.8|7.7"/>
</p:tagLst>
</file>

<file path=ppt/tags/tag2.xml><?xml version="1.0" encoding="utf-8"?>
<p:tagLst xmlns:a="http://schemas.openxmlformats.org/drawingml/2006/main" xmlns:r="http://schemas.openxmlformats.org/officeDocument/2006/relationships" xmlns:p="http://schemas.openxmlformats.org/presentationml/2006/main">
  <p:tag name="TIMING" val="|34.6"/>
</p:tagLst>
</file>

<file path=ppt/tags/tag3.xml><?xml version="1.0" encoding="utf-8"?>
<p:tagLst xmlns:a="http://schemas.openxmlformats.org/drawingml/2006/main" xmlns:r="http://schemas.openxmlformats.org/officeDocument/2006/relationships" xmlns:p="http://schemas.openxmlformats.org/presentationml/2006/main">
  <p:tag name="TIMING" val="|66.3"/>
</p:tagLst>
</file>

<file path=ppt/tags/tag4.xml><?xml version="1.0" encoding="utf-8"?>
<p:tagLst xmlns:a="http://schemas.openxmlformats.org/drawingml/2006/main" xmlns:r="http://schemas.openxmlformats.org/officeDocument/2006/relationships" xmlns:p="http://schemas.openxmlformats.org/presentationml/2006/main">
  <p:tag name="TIMING" val="|34.2|7.4|16.2"/>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2|1.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2091</TotalTime>
  <Words>5031</Words>
  <Application>Microsoft Office PowerPoint</Application>
  <PresentationFormat>画面に合わせる (4:3)</PresentationFormat>
  <Paragraphs>651</Paragraphs>
  <Slides>47</Slides>
  <Notes>43</Notes>
  <HiddenSlides>0</HiddenSlides>
  <MMClips>47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47</vt:i4>
      </vt:variant>
    </vt:vector>
  </HeadingPairs>
  <TitlesOfParts>
    <vt:vector size="54" baseType="lpstr">
      <vt:lpstr>Arial</vt:lpstr>
      <vt:lpstr>Arial Black</vt:lpstr>
      <vt:lpstr>Calibri</vt:lpstr>
      <vt:lpstr>Garamond</vt:lpstr>
      <vt:lpstr>Times New Roman</vt:lpstr>
      <vt:lpstr>Wingdings</vt:lpstr>
      <vt:lpstr>Edge</vt:lpstr>
      <vt:lpstr>Computer　Architecture　1 Introduction to Parallel Architectures</vt:lpstr>
      <vt:lpstr>Parallel Architecture</vt:lpstr>
      <vt:lpstr>Boundary between  Parallel machines and Uniprocessors</vt:lpstr>
      <vt:lpstr>Uniprocessor Performance improvement of uniprocessors</vt:lpstr>
      <vt:lpstr>Multicore Revolution</vt:lpstr>
      <vt:lpstr>Purposes of providing multiple processors</vt:lpstr>
      <vt:lpstr>Low Power by using multiple processors</vt:lpstr>
      <vt:lpstr>Quiz</vt:lpstr>
      <vt:lpstr>Parallelism in a target application</vt:lpstr>
      <vt:lpstr>Overhead of parallel execution</vt:lpstr>
      <vt:lpstr>Amdahl’s law</vt:lpstr>
      <vt:lpstr>Weak scaling</vt:lpstr>
      <vt:lpstr>glossary 1</vt:lpstr>
      <vt:lpstr>Flynn’s Classification</vt:lpstr>
      <vt:lpstr>SIMD (Single Instruction Stream Multiple Data Streams</vt:lpstr>
      <vt:lpstr>PowerPoint プレゼンテーション</vt:lpstr>
      <vt:lpstr>GPU(Graphics Processing Unit)</vt:lpstr>
      <vt:lpstr>PowerPoint プレゼンテーション</vt:lpstr>
      <vt:lpstr>PowerPoint プレゼンテーション</vt:lpstr>
      <vt:lpstr>GPU(NVIDIA’s GTX580)</vt:lpstr>
      <vt:lpstr>MIMD</vt:lpstr>
      <vt:lpstr>Classification of MIMD machines  Structure of shared memory</vt:lpstr>
      <vt:lpstr>UMA</vt:lpstr>
      <vt:lpstr>An example of UMA：Bus connected</vt:lpstr>
      <vt:lpstr>MPCore (ARM+NEC)</vt:lpstr>
      <vt:lpstr>Switch connected UMA:SUN T1</vt:lpstr>
      <vt:lpstr>Multi-Core (Intel’s Nehalem-EX) </vt:lpstr>
      <vt:lpstr>NUMA</vt:lpstr>
      <vt:lpstr>Typical structure of NUMA</vt:lpstr>
      <vt:lpstr>Classification of NUMA</vt:lpstr>
      <vt:lpstr>Supercomputer 「K」</vt:lpstr>
      <vt:lpstr>PowerPoint プレゼンテーション</vt:lpstr>
      <vt:lpstr>Multicore Based systems</vt:lpstr>
      <vt:lpstr>Xeon Phi Microarchitecture</vt:lpstr>
      <vt:lpstr>COMA machine DDM(Data　Diffusion　Machine）</vt:lpstr>
      <vt:lpstr>NORA/NORMA</vt:lpstr>
      <vt:lpstr>PC Cluster</vt:lpstr>
      <vt:lpstr>PowerPoint プレゼンテーション</vt:lpstr>
      <vt:lpstr>All techniques are combined</vt:lpstr>
      <vt:lpstr>Heterogeneous vs. Homogeneous</vt:lpstr>
      <vt:lpstr>Multi-core + Accelerator</vt:lpstr>
      <vt:lpstr>PowerPoint プレゼンテーション</vt:lpstr>
      <vt:lpstr>PowerPoint プレゼンテーション</vt:lpstr>
      <vt:lpstr>glossary 3</vt:lpstr>
      <vt:lpstr>Terms(1)</vt:lpstr>
      <vt:lpstr>Term(2)</vt:lpstr>
      <vt:lpstr>Exercise 1</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 技術</dc:title>
  <dc:creator>情報工学科</dc:creator>
  <cp:lastModifiedBy>hunga</cp:lastModifiedBy>
  <cp:revision>126</cp:revision>
  <dcterms:created xsi:type="dcterms:W3CDTF">1999-01-27T02:03:37Z</dcterms:created>
  <dcterms:modified xsi:type="dcterms:W3CDTF">2020-04-09T02:05:27Z</dcterms:modified>
</cp:coreProperties>
</file>