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8"/>
  </p:notesMasterIdLst>
  <p:handoutMasterIdLst>
    <p:handoutMasterId r:id="rId59"/>
  </p:handoutMasterIdLst>
  <p:sldIdLst>
    <p:sldId id="256" r:id="rId2"/>
    <p:sldId id="361" r:id="rId3"/>
    <p:sldId id="300" r:id="rId4"/>
    <p:sldId id="302" r:id="rId5"/>
    <p:sldId id="301" r:id="rId6"/>
    <p:sldId id="303" r:id="rId7"/>
    <p:sldId id="306" r:id="rId8"/>
    <p:sldId id="307" r:id="rId9"/>
    <p:sldId id="308" r:id="rId10"/>
    <p:sldId id="309" r:id="rId11"/>
    <p:sldId id="310" r:id="rId12"/>
    <p:sldId id="325" r:id="rId13"/>
    <p:sldId id="326" r:id="rId14"/>
    <p:sldId id="327" r:id="rId15"/>
    <p:sldId id="328" r:id="rId16"/>
    <p:sldId id="329" r:id="rId17"/>
    <p:sldId id="330" r:id="rId18"/>
    <p:sldId id="331" r:id="rId19"/>
    <p:sldId id="332" r:id="rId20"/>
    <p:sldId id="333" r:id="rId21"/>
    <p:sldId id="334" r:id="rId22"/>
    <p:sldId id="379" r:id="rId23"/>
    <p:sldId id="335" r:id="rId24"/>
    <p:sldId id="336" r:id="rId25"/>
    <p:sldId id="337" r:id="rId26"/>
    <p:sldId id="338" r:id="rId27"/>
    <p:sldId id="339" r:id="rId28"/>
    <p:sldId id="340" r:id="rId29"/>
    <p:sldId id="341" r:id="rId30"/>
    <p:sldId id="342" r:id="rId31"/>
    <p:sldId id="343" r:id="rId32"/>
    <p:sldId id="345" r:id="rId33"/>
    <p:sldId id="344" r:id="rId34"/>
    <p:sldId id="346" r:id="rId35"/>
    <p:sldId id="347" r:id="rId36"/>
    <p:sldId id="348" r:id="rId37"/>
    <p:sldId id="349" r:id="rId38"/>
    <p:sldId id="350" r:id="rId39"/>
    <p:sldId id="357" r:id="rId40"/>
    <p:sldId id="351" r:id="rId41"/>
    <p:sldId id="360" r:id="rId42"/>
    <p:sldId id="384" r:id="rId43"/>
    <p:sldId id="372" r:id="rId44"/>
    <p:sldId id="373" r:id="rId45"/>
    <p:sldId id="374" r:id="rId46"/>
    <p:sldId id="375" r:id="rId47"/>
    <p:sldId id="380" r:id="rId48"/>
    <p:sldId id="376" r:id="rId49"/>
    <p:sldId id="377" r:id="rId50"/>
    <p:sldId id="378" r:id="rId51"/>
    <p:sldId id="385" r:id="rId52"/>
    <p:sldId id="381" r:id="rId53"/>
    <p:sldId id="382" r:id="rId54"/>
    <p:sldId id="386" r:id="rId55"/>
    <p:sldId id="383" r:id="rId56"/>
    <p:sldId id="315"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a:srgbClr val="FFCC00"/>
    <a:srgbClr val="FF5050"/>
    <a:srgbClr val="FF33CC"/>
    <a:srgbClr val="FFFF66"/>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0" autoAdjust="0"/>
    <p:restoredTop sz="82038" autoAdjust="0"/>
  </p:normalViewPr>
  <p:slideViewPr>
    <p:cSldViewPr>
      <p:cViewPr varScale="1">
        <p:scale>
          <a:sx n="55" d="100"/>
          <a:sy n="55" d="100"/>
        </p:scale>
        <p:origin x="16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41553EE7-2D69-4FBF-A743-93D3C847E1BA}" type="slidenum">
              <a:rPr lang="en-US" altLang="ja-JP"/>
              <a:pPr>
                <a:defRPr/>
              </a:pPr>
              <a:t>‹#›</a:t>
            </a:fld>
            <a:endParaRPr lang="en-US" altLang="ja-JP"/>
          </a:p>
        </p:txBody>
      </p:sp>
    </p:spTree>
    <p:extLst>
      <p:ext uri="{BB962C8B-B14F-4D97-AF65-F5344CB8AC3E}">
        <p14:creationId xmlns:p14="http://schemas.microsoft.com/office/powerpoint/2010/main" val="1310105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noProof="0"/>
              <a:t>マスターテキストの書式設定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04D8D44C-A812-43D5-B376-AC06D8ECB13C}" type="slidenum">
              <a:rPr lang="en-US" altLang="ja-JP"/>
              <a:pPr>
                <a:defRPr/>
              </a:pPr>
              <a:t>‹#›</a:t>
            </a:fld>
            <a:endParaRPr lang="en-US" altLang="ja-JP"/>
          </a:p>
        </p:txBody>
      </p:sp>
    </p:spTree>
    <p:extLst>
      <p:ext uri="{BB962C8B-B14F-4D97-AF65-F5344CB8AC3E}">
        <p14:creationId xmlns:p14="http://schemas.microsoft.com/office/powerpoint/2010/main" val="4236449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a:t>
            </a:r>
            <a:r>
              <a:rPr kumimoji="1" lang="en-US" altLang="ja-JP"/>
              <a:t>ndirect </a:t>
            </a:r>
            <a:r>
              <a:rPr kumimoji="1" lang="en-US" altLang="ja-JP" dirty="0"/>
              <a:t>networks are classified into two classes. Symmetric and asymmetric. First symmetric network is explained.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a:t>
            </a:fld>
            <a:endParaRPr lang="en-US" altLang="ja-JP"/>
          </a:p>
        </p:txBody>
      </p:sp>
    </p:spTree>
    <p:extLst>
      <p:ext uri="{BB962C8B-B14F-4D97-AF65-F5344CB8AC3E}">
        <p14:creationId xmlns:p14="http://schemas.microsoft.com/office/powerpoint/2010/main" val="2508531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2x2 switching elements sometimes inconvenient. Of course, we can use larger switching elements. The label is 4-ary number but the destination routing can be used in the same manner.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11</a:t>
            </a:fld>
            <a:endParaRPr lang="en-US" altLang="ja-JP"/>
          </a:p>
        </p:txBody>
      </p:sp>
    </p:spTree>
    <p:extLst>
      <p:ext uri="{BB962C8B-B14F-4D97-AF65-F5344CB8AC3E}">
        <p14:creationId xmlns:p14="http://schemas.microsoft.com/office/powerpoint/2010/main" val="70741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make a summary of Omega network.</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12</a:t>
            </a:fld>
            <a:endParaRPr lang="en-US" altLang="ja-JP"/>
          </a:p>
        </p:txBody>
      </p:sp>
    </p:spTree>
    <p:extLst>
      <p:ext uri="{BB962C8B-B14F-4D97-AF65-F5344CB8AC3E}">
        <p14:creationId xmlns:p14="http://schemas.microsoft.com/office/powerpoint/2010/main" val="974648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Generalized cube is another type of standard Nlog2N network. Unlike Omega network, the interconnection between stages is different. Set all element to the straight and links labeled with 1bit distance are connected to the same switching element. The connection is somehow similar to the hypercube.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13</a:t>
            </a:fld>
            <a:endParaRPr lang="en-US" altLang="ja-JP"/>
          </a:p>
        </p:txBody>
      </p:sp>
    </p:spTree>
    <p:extLst>
      <p:ext uri="{BB962C8B-B14F-4D97-AF65-F5344CB8AC3E}">
        <p14:creationId xmlns:p14="http://schemas.microsoft.com/office/powerpoint/2010/main" val="8534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Routing in Generalized Cube is also similar to that of hypercube. Let’s compare the source label and destination label, If 0, use straight, otherwise use exchange. The label is changed into the destination label, resulting to find the path.</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14</a:t>
            </a:fld>
            <a:endParaRPr lang="en-US" altLang="ja-JP"/>
          </a:p>
        </p:txBody>
      </p:sp>
    </p:spTree>
    <p:extLst>
      <p:ext uri="{BB962C8B-B14F-4D97-AF65-F5344CB8AC3E}">
        <p14:creationId xmlns:p14="http://schemas.microsoft.com/office/powerpoint/2010/main" val="1536106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Generalized cube can be partitioned naturally. That is, when the first stage is set in the straight manner, the network is divided into two pieces, each of which is separated. The communication in the upper half never disturb the lower half.</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15</a:t>
            </a:fld>
            <a:endParaRPr lang="en-US" altLang="ja-JP"/>
          </a:p>
        </p:txBody>
      </p:sp>
    </p:spTree>
    <p:extLst>
      <p:ext uri="{BB962C8B-B14F-4D97-AF65-F5344CB8AC3E}">
        <p14:creationId xmlns:p14="http://schemas.microsoft.com/office/powerpoint/2010/main" val="2438692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Generalized cube is expandable. That is, by adding the extra stage, a larger size generalized cube can be formed with two generalized cubes.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16</a:t>
            </a:fld>
            <a:endParaRPr lang="en-US" altLang="ja-JP"/>
          </a:p>
        </p:txBody>
      </p:sp>
    </p:spTree>
    <p:extLst>
      <p:ext uri="{BB962C8B-B14F-4D97-AF65-F5344CB8AC3E}">
        <p14:creationId xmlns:p14="http://schemas.microsoft.com/office/powerpoint/2010/main" val="113056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make a summary of the Generalized Cube.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17</a:t>
            </a:fld>
            <a:endParaRPr lang="en-US" altLang="ja-JP"/>
          </a:p>
        </p:txBody>
      </p:sp>
    </p:spTree>
    <p:extLst>
      <p:ext uri="{BB962C8B-B14F-4D97-AF65-F5344CB8AC3E}">
        <p14:creationId xmlns:p14="http://schemas.microsoft.com/office/powerpoint/2010/main" val="918191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last Nlog2N network introduced here is Baseline Network. It also uses perfect shuffle interconnection, but unlike Omega network the area of shuffling is changed for the stage. That is, for the connection between 1</a:t>
            </a:r>
            <a:r>
              <a:rPr kumimoji="1" lang="en-US" altLang="ja-JP" baseline="30000" dirty="0"/>
              <a:t>st</a:t>
            </a:r>
            <a:r>
              <a:rPr kumimoji="1" lang="en-US" altLang="ja-JP" dirty="0"/>
              <a:t> stage and 2</a:t>
            </a:r>
            <a:r>
              <a:rPr kumimoji="1" lang="en-US" altLang="ja-JP" baseline="30000" dirty="0"/>
              <a:t>nd</a:t>
            </a:r>
            <a:r>
              <a:rPr kumimoji="1" lang="en-US" altLang="ja-JP" dirty="0"/>
              <a:t> stage, shuffle is applied to all 3 bits. But, for the next connection, only 2 bits are shuffled like this.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18</a:t>
            </a:fld>
            <a:endParaRPr lang="en-US" altLang="ja-JP"/>
          </a:p>
        </p:txBody>
      </p:sp>
    </p:spTree>
    <p:extLst>
      <p:ext uri="{BB962C8B-B14F-4D97-AF65-F5344CB8AC3E}">
        <p14:creationId xmlns:p14="http://schemas.microsoft.com/office/powerpoint/2010/main" val="3042317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Baseline network, the destination routing can be applied just like Omega network.</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19</a:t>
            </a:fld>
            <a:endParaRPr lang="en-US" altLang="ja-JP"/>
          </a:p>
        </p:txBody>
      </p:sp>
    </p:spTree>
    <p:extLst>
      <p:ext uri="{BB962C8B-B14F-4D97-AF65-F5344CB8AC3E}">
        <p14:creationId xmlns:p14="http://schemas.microsoft.com/office/powerpoint/2010/main" val="13200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Partitioning property and expandability are used like Generalized Cube.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20</a:t>
            </a:fld>
            <a:endParaRPr lang="en-US" altLang="ja-JP"/>
          </a:p>
        </p:txBody>
      </p:sp>
    </p:spTree>
    <p:extLst>
      <p:ext uri="{BB962C8B-B14F-4D97-AF65-F5344CB8AC3E}">
        <p14:creationId xmlns:p14="http://schemas.microsoft.com/office/powerpoint/2010/main" val="118048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MIN is multistage connected switching elements which form a large switch. It is basically symmetric, and smaller number of cross-points, and high degree of expandability. Of course, the bandwidth is smaller and latency is larger than those of crossbar.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a:t>
            </a:fld>
            <a:endParaRPr lang="en-US" altLang="ja-JP"/>
          </a:p>
        </p:txBody>
      </p:sp>
    </p:spTree>
    <p:extLst>
      <p:ext uri="{BB962C8B-B14F-4D97-AF65-F5344CB8AC3E}">
        <p14:creationId xmlns:p14="http://schemas.microsoft.com/office/powerpoint/2010/main" val="2576222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Baseline network has both benefits of Omega and Generalized Cube. It was used NEC’s supercomputer </a:t>
            </a:r>
            <a:r>
              <a:rPr kumimoji="1" lang="en-US" altLang="ja-JP" dirty="0" err="1"/>
              <a:t>Cenju</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21</a:t>
            </a:fld>
            <a:endParaRPr lang="en-US" altLang="ja-JP"/>
          </a:p>
        </p:txBody>
      </p:sp>
    </p:spTree>
    <p:extLst>
      <p:ext uri="{BB962C8B-B14F-4D97-AF65-F5344CB8AC3E}">
        <p14:creationId xmlns:p14="http://schemas.microsoft.com/office/powerpoint/2010/main" val="3761405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a quiz. Let’s compare the number of </a:t>
            </a:r>
            <a:r>
              <a:rPr kumimoji="1" lang="en-US" altLang="ja-JP" dirty="0" err="1"/>
              <a:t>crosspoints</a:t>
            </a:r>
            <a:r>
              <a:rPr kumimoji="1" lang="en-US" altLang="ja-JP" dirty="0"/>
              <a:t> of 32 inputs Omega network and the crossbar.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22</a:t>
            </a:fld>
            <a:endParaRPr lang="en-US" altLang="ja-JP"/>
          </a:p>
        </p:txBody>
      </p:sp>
    </p:spTree>
    <p:extLst>
      <p:ext uri="{BB962C8B-B14F-4D97-AF65-F5344CB8AC3E}">
        <p14:creationId xmlns:p14="http://schemas.microsoft.com/office/powerpoint/2010/main" val="221419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Pi network consists of tandem connection of two Omega networks. By connecting multiple networks, we can improve the permutation capability.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23</a:t>
            </a:fld>
            <a:endParaRPr lang="en-US" altLang="ja-JP"/>
          </a:p>
        </p:txBody>
      </p:sp>
    </p:spTree>
    <p:extLst>
      <p:ext uri="{BB962C8B-B14F-4D97-AF65-F5344CB8AC3E}">
        <p14:creationId xmlns:p14="http://schemas.microsoft.com/office/powerpoint/2010/main" val="3765719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Permutation is changing the order of numbers. Perfect shuffle is one of the famous permutation. There are various type of permutation. For example bit reversal permutation is used in FFT. It can be done by reading the label from the least significant bit. However, this permutation causes conflicts in Omega network.</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24</a:t>
            </a:fld>
            <a:endParaRPr lang="en-US" altLang="ja-JP"/>
          </a:p>
        </p:txBody>
      </p:sp>
    </p:spTree>
    <p:extLst>
      <p:ext uri="{BB962C8B-B14F-4D97-AF65-F5344CB8AC3E}">
        <p14:creationId xmlns:p14="http://schemas.microsoft.com/office/powerpoint/2010/main" val="1667838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connecting two Omega networks, the permutation becomes conflict free. In the first Omega network, the upper input has the priority, then, the destination routing can be applied.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25</a:t>
            </a:fld>
            <a:endParaRPr lang="en-US" altLang="ja-JP"/>
          </a:p>
        </p:txBody>
      </p:sp>
    </p:spTree>
    <p:extLst>
      <p:ext uri="{BB962C8B-B14F-4D97-AF65-F5344CB8AC3E}">
        <p14:creationId xmlns:p14="http://schemas.microsoft.com/office/powerpoint/2010/main" val="289516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all possible permutation is conflict free, it means that it is a rearrangeable network. By connecting three Omega networks tandemly, it becomes rearrangeable. Also, the tandem connection of Omega and Inverse Omega or Baseline and Inverse Baseline is rearrangeable. It is called Benes network.</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26</a:t>
            </a:fld>
            <a:endParaRPr lang="en-US" altLang="ja-JP"/>
          </a:p>
        </p:txBody>
      </p:sp>
    </p:spTree>
    <p:extLst>
      <p:ext uri="{BB962C8B-B14F-4D97-AF65-F5344CB8AC3E}">
        <p14:creationId xmlns:p14="http://schemas.microsoft.com/office/powerpoint/2010/main" val="42390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a rearrangeable network called Benes network. Note that the center of the stage is shared, so this network is the rearrangeable network with the smallest number of stages. Of course, the scheduling is needed to pass a permutation without conflict.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27</a:t>
            </a:fld>
            <a:endParaRPr lang="en-US" altLang="ja-JP"/>
          </a:p>
        </p:txBody>
      </p:sp>
    </p:spTree>
    <p:extLst>
      <p:ext uri="{BB962C8B-B14F-4D97-AF65-F5344CB8AC3E}">
        <p14:creationId xmlns:p14="http://schemas.microsoft.com/office/powerpoint/2010/main" val="1377323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Clos network is famous as a non-blocking network, but it can be non-blocking, rearrangeable and blocking based on the size of switching elements and number of their inputs and outputs.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28</a:t>
            </a:fld>
            <a:endParaRPr lang="en-US" altLang="ja-JP"/>
          </a:p>
        </p:txBody>
      </p:sp>
    </p:spTree>
    <p:extLst>
      <p:ext uri="{BB962C8B-B14F-4D97-AF65-F5344CB8AC3E}">
        <p14:creationId xmlns:p14="http://schemas.microsoft.com/office/powerpoint/2010/main" val="1404129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Clos network consists of three stage, distributer, exchanger and concentrator. the distributer is formed with n1xm switch, the exchanger, r1xr2, and the concentrator mxn2 switches, respectively. If m=n1+n2-1, it becomes non-blocking network, because there are a lot of switches in the exchanger and all dedicated paths can be reserved. If m=m2, it becomes the rearrangeable, and m&lt;n2, it becomes the clocking network.</a:t>
            </a:r>
          </a:p>
          <a:p>
            <a:r>
              <a:rPr kumimoji="1" lang="en-US" altLang="ja-JP" dirty="0"/>
              <a:t>Non-blocking style Clos network is sometimes used for high performance large scale switch instead of the crossbar.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29</a:t>
            </a:fld>
            <a:endParaRPr lang="en-US" altLang="ja-JP"/>
          </a:p>
        </p:txBody>
      </p:sp>
    </p:spTree>
    <p:extLst>
      <p:ext uri="{BB962C8B-B14F-4D97-AF65-F5344CB8AC3E}">
        <p14:creationId xmlns:p14="http://schemas.microsoft.com/office/powerpoint/2010/main" val="3111103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Batcher network is actually a sorting network. The label of each packet is compared and sorted. It uses a </a:t>
            </a:r>
            <a:r>
              <a:rPr kumimoji="1" lang="en-US" altLang="ja-JP" dirty="0" err="1"/>
              <a:t>bitonic</a:t>
            </a:r>
            <a:r>
              <a:rPr kumimoji="1" lang="en-US" altLang="ja-JP" dirty="0"/>
              <a:t> sorting method which makes a </a:t>
            </a:r>
            <a:r>
              <a:rPr kumimoji="1" lang="en-US" altLang="ja-JP" dirty="0" err="1"/>
              <a:t>bitonic</a:t>
            </a:r>
            <a:r>
              <a:rPr kumimoji="1" lang="en-US" altLang="ja-JP" dirty="0"/>
              <a:t> number whose order is increasing once and then decreasing.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30</a:t>
            </a:fld>
            <a:endParaRPr lang="en-US" altLang="ja-JP"/>
          </a:p>
        </p:txBody>
      </p:sp>
    </p:spTree>
    <p:extLst>
      <p:ext uri="{BB962C8B-B14F-4D97-AF65-F5344CB8AC3E}">
        <p14:creationId xmlns:p14="http://schemas.microsoft.com/office/powerpoint/2010/main" val="200862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several properties required for MIN.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a:t>
            </a:fld>
            <a:endParaRPr lang="en-US" altLang="ja-JP"/>
          </a:p>
        </p:txBody>
      </p:sp>
    </p:spTree>
    <p:extLst>
      <p:ext uri="{BB962C8B-B14F-4D97-AF65-F5344CB8AC3E}">
        <p14:creationId xmlns:p14="http://schemas.microsoft.com/office/powerpoint/2010/main" val="292676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Batcher banyan network is formed by connecting </a:t>
            </a:r>
            <a:r>
              <a:rPr kumimoji="1" lang="en-US" altLang="ja-JP" dirty="0" err="1"/>
              <a:t>bitonic</a:t>
            </a:r>
            <a:r>
              <a:rPr kumimoji="1" lang="en-US" altLang="ja-JP" dirty="0"/>
              <a:t> sorter in front of the N log N blocking network. For the sorted data, all of N log N blocking networks introduced here are conflict free..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31</a:t>
            </a:fld>
            <a:endParaRPr lang="en-US" altLang="ja-JP"/>
          </a:p>
        </p:txBody>
      </p:sp>
    </p:spTree>
    <p:extLst>
      <p:ext uri="{BB962C8B-B14F-4D97-AF65-F5344CB8AC3E}">
        <p14:creationId xmlns:p14="http://schemas.microsoft.com/office/powerpoint/2010/main" val="946968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Batcher Banyan network uses the name banyan. The name comes from a tree in tropical region, and used mostly in the field of graph theory. In Banyan networks, only a path is provided between source and destination. The number of intermediate stages is flexible, and various types of the network are included. SW-banyan, CC-banyan and even Barrel shifter belong in this class.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32</a:t>
            </a:fld>
            <a:endParaRPr lang="en-US" altLang="ja-JP"/>
          </a:p>
        </p:txBody>
      </p:sp>
    </p:spTree>
    <p:extLst>
      <p:ext uri="{BB962C8B-B14F-4D97-AF65-F5344CB8AC3E}">
        <p14:creationId xmlns:p14="http://schemas.microsoft.com/office/powerpoint/2010/main" val="1753832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two major problems in Batcher-banyan network. If there are multiple labels, conflict may happen. So, we need to the duplicated label at the connection point of the sorter and the N log N network. Another is its large number of stages. Although the structure of sorting network is simple, large pass through time is needed.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33</a:t>
            </a:fld>
            <a:endParaRPr lang="en-US" altLang="ja-JP"/>
          </a:p>
        </p:txBody>
      </p:sp>
    </p:spTree>
    <p:extLst>
      <p:ext uri="{BB962C8B-B14F-4D97-AF65-F5344CB8AC3E}">
        <p14:creationId xmlns:p14="http://schemas.microsoft.com/office/powerpoint/2010/main" val="2543411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the classification of MINs.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34</a:t>
            </a:fld>
            <a:endParaRPr lang="en-US" altLang="ja-JP"/>
          </a:p>
        </p:txBody>
      </p:sp>
    </p:spTree>
    <p:extLst>
      <p:ext uri="{BB962C8B-B14F-4D97-AF65-F5344CB8AC3E}">
        <p14:creationId xmlns:p14="http://schemas.microsoft.com/office/powerpoint/2010/main" val="3964762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 log N standard MINs are not fault tolerant, since they have only a path from a source to a destination. In order to be fault tolerant, redundant structure is required. Although on-the-fly fault recovery is difficult, it contributes to improve the chip yield.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35</a:t>
            </a:fld>
            <a:endParaRPr lang="en-US" altLang="ja-JP"/>
          </a:p>
        </p:txBody>
      </p:sp>
    </p:spTree>
    <p:extLst>
      <p:ext uri="{BB962C8B-B14F-4D97-AF65-F5344CB8AC3E}">
        <p14:creationId xmlns:p14="http://schemas.microsoft.com/office/powerpoint/2010/main" val="2821127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Extra Stage Cube provides an extra stage and small bypassing mechanism. If a link is faulty, the redundant stage is activated and the alternative path is used.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36</a:t>
            </a:fld>
            <a:endParaRPr lang="en-US" altLang="ja-JP"/>
          </a:p>
        </p:txBody>
      </p:sp>
    </p:spTree>
    <p:extLst>
      <p:ext uri="{BB962C8B-B14F-4D97-AF65-F5344CB8AC3E}">
        <p14:creationId xmlns:p14="http://schemas.microsoft.com/office/powerpoint/2010/main" val="199472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switching element often provides the packet buffer, since even in non-blocking network the conflict may happen if the destination label of two packets are the same. In this case, conflicting packets are stored into the buffer.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37</a:t>
            </a:fld>
            <a:endParaRPr lang="en-US" altLang="ja-JP"/>
          </a:p>
        </p:txBody>
      </p:sp>
    </p:spTree>
    <p:extLst>
      <p:ext uri="{BB962C8B-B14F-4D97-AF65-F5344CB8AC3E}">
        <p14:creationId xmlns:p14="http://schemas.microsoft.com/office/powerpoint/2010/main" val="754290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structure works well when traffic is not concentrated. When a number of packets are forwarded to the same destination, it is called a hot spot. In this case, the packet buffers are saturated in the form of tree whose root is the hot spot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38</a:t>
            </a:fld>
            <a:endParaRPr lang="en-US" altLang="ja-JP"/>
          </a:p>
        </p:txBody>
      </p:sp>
    </p:spTree>
    <p:extLst>
      <p:ext uri="{BB962C8B-B14F-4D97-AF65-F5344CB8AC3E}">
        <p14:creationId xmlns:p14="http://schemas.microsoft.com/office/powerpoint/2010/main" val="2280099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is called a tree saturation. In order to solve it, we should introduce the virtual circuits introduced later in this lesson or combining several packets.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39</a:t>
            </a:fld>
            <a:endParaRPr lang="en-US" altLang="ja-JP"/>
          </a:p>
        </p:txBody>
      </p:sp>
    </p:spTree>
    <p:extLst>
      <p:ext uri="{BB962C8B-B14F-4D97-AF65-F5344CB8AC3E}">
        <p14:creationId xmlns:p14="http://schemas.microsoft.com/office/powerpoint/2010/main" val="1243501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MINs have been well researched. For example, combining cache directory or cache itself on the switching elements have been investigated. Providing U-turn path is another interesting idea. It forms a type of fat-tree.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40</a:t>
            </a:fld>
            <a:endParaRPr lang="en-US" altLang="ja-JP"/>
          </a:p>
        </p:txBody>
      </p:sp>
    </p:spTree>
    <p:extLst>
      <p:ext uri="{BB962C8B-B14F-4D97-AF65-F5344CB8AC3E}">
        <p14:creationId xmlns:p14="http://schemas.microsoft.com/office/powerpoint/2010/main" val="204060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MIN is classified into three categories. In the blocking network, conflict may occur for destination is different. Nlog2N type standard MIN is popularly used. Re-arrangeable network is conflict free if it is well scheduled. Non-blocking network is conflict free without scheduling.</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5</a:t>
            </a:fld>
            <a:endParaRPr lang="en-US" altLang="ja-JP"/>
          </a:p>
        </p:txBody>
      </p:sp>
    </p:spTree>
    <p:extLst>
      <p:ext uri="{BB962C8B-B14F-4D97-AF65-F5344CB8AC3E}">
        <p14:creationId xmlns:p14="http://schemas.microsoft.com/office/powerpoint/2010/main" val="3735518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glossary of the 1</a:t>
            </a:r>
            <a:r>
              <a:rPr kumimoji="1" lang="en-US" altLang="ja-JP" baseline="30000" dirty="0"/>
              <a:t>st</a:t>
            </a:r>
            <a:r>
              <a:rPr kumimoji="1" lang="en-US" altLang="ja-JP" dirty="0"/>
              <a:t> segment.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41</a:t>
            </a:fld>
            <a:endParaRPr lang="en-US" altLang="ja-JP"/>
          </a:p>
        </p:txBody>
      </p:sp>
    </p:spTree>
    <p:extLst>
      <p:ext uri="{BB962C8B-B14F-4D97-AF65-F5344CB8AC3E}">
        <p14:creationId xmlns:p14="http://schemas.microsoft.com/office/powerpoint/2010/main" val="84657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let me explain asymmetric network. They have been used because of its high bandwidth and the property which can use the locality of communication.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42</a:t>
            </a:fld>
            <a:endParaRPr lang="en-US" altLang="ja-JP"/>
          </a:p>
        </p:txBody>
      </p:sp>
    </p:spTree>
    <p:extLst>
      <p:ext uri="{BB962C8B-B14F-4D97-AF65-F5344CB8AC3E}">
        <p14:creationId xmlns:p14="http://schemas.microsoft.com/office/powerpoint/2010/main" val="3742250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Asymmetric indirect networks are at intermediate position between direct interconnection network and MINs. It can achieve high communication capability considering their cost. So, they have been used in real machines.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43</a:t>
            </a:fld>
            <a:endParaRPr lang="en-US" altLang="ja-JP"/>
          </a:p>
        </p:txBody>
      </p:sp>
    </p:spTree>
    <p:extLst>
      <p:ext uri="{BB962C8B-B14F-4D97-AF65-F5344CB8AC3E}">
        <p14:creationId xmlns:p14="http://schemas.microsoft.com/office/powerpoint/2010/main" val="688648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Base-m n-cube uses crossbar instead of direct links of k-</a:t>
            </a:r>
            <a:r>
              <a:rPr kumimoji="1" lang="en-US" altLang="ja-JP" dirty="0" err="1"/>
              <a:t>ary</a:t>
            </a:r>
            <a:r>
              <a:rPr kumimoji="1" lang="en-US" altLang="ja-JP" dirty="0"/>
              <a:t> n-cube. This diagram shows the 2 dimensional one, but it can be extended like k-</a:t>
            </a:r>
            <a:r>
              <a:rPr kumimoji="1" lang="en-US" altLang="ja-JP" dirty="0" err="1"/>
              <a:t>ary</a:t>
            </a:r>
            <a:r>
              <a:rPr kumimoji="1" lang="en-US" altLang="ja-JP" dirty="0"/>
              <a:t> n-cubes. It was used in Toshiba’s Prodigy and Hitachi’s SR8000. Also, similar concept is used in the network of FPGAs.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44</a:t>
            </a:fld>
            <a:endParaRPr lang="en-US" altLang="ja-JP"/>
          </a:p>
        </p:txBody>
      </p:sp>
    </p:spTree>
    <p:extLst>
      <p:ext uri="{BB962C8B-B14F-4D97-AF65-F5344CB8AC3E}">
        <p14:creationId xmlns:p14="http://schemas.microsoft.com/office/powerpoint/2010/main" val="1453049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Hyper Cross network is interesting network to use the crossbars. A node labeled with </a:t>
            </a:r>
            <a:r>
              <a:rPr kumimoji="1" lang="en-US" altLang="ja-JP" dirty="0" err="1"/>
              <a:t>pi,pj</a:t>
            </a:r>
            <a:r>
              <a:rPr kumimoji="1" lang="en-US" altLang="ja-JP" dirty="0"/>
              <a:t> is connected with pj.* and *,pi with crossbars. It was used in Matsushita’s supercomputer.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45</a:t>
            </a:fld>
            <a:endParaRPr lang="en-US" altLang="ja-JP"/>
          </a:p>
        </p:txBody>
      </p:sp>
    </p:spTree>
    <p:extLst>
      <p:ext uri="{BB962C8B-B14F-4D97-AF65-F5344CB8AC3E}">
        <p14:creationId xmlns:p14="http://schemas.microsoft.com/office/powerpoint/2010/main" val="472836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Fat tree is different from a tree of the direct network in two points. First, the intermediate nodes are switching elements, and computational nodes are only allocated in the leaves. Second, it is consisted of duplicated tree structure. Fat tree is defined with </a:t>
            </a:r>
            <a:r>
              <a:rPr kumimoji="1" lang="en-US" altLang="ja-JP" dirty="0" err="1"/>
              <a:t>p,q,r</a:t>
            </a:r>
            <a:r>
              <a:rPr kumimoji="1" lang="en-US" altLang="ja-JP" dirty="0"/>
              <a:t> where p is the number of upper links, q is the number of lower links and r is the number of the hierarchy. This example shows 2,4,2.</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46</a:t>
            </a:fld>
            <a:endParaRPr lang="en-US" altLang="ja-JP"/>
          </a:p>
        </p:txBody>
      </p:sp>
    </p:spTree>
    <p:extLst>
      <p:ext uri="{BB962C8B-B14F-4D97-AF65-F5344CB8AC3E}">
        <p14:creationId xmlns:p14="http://schemas.microsoft.com/office/powerpoint/2010/main" val="325343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we provide return paths in MINs, it becomes a fat tree. It is Generalized cube but by providing the U-turn paths, it becomes fat tree (2,2,4)</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47</a:t>
            </a:fld>
            <a:endParaRPr lang="en-US" altLang="ja-JP"/>
          </a:p>
        </p:txBody>
      </p:sp>
    </p:spTree>
    <p:extLst>
      <p:ext uri="{BB962C8B-B14F-4D97-AF65-F5344CB8AC3E}">
        <p14:creationId xmlns:p14="http://schemas.microsoft.com/office/powerpoint/2010/main" val="3548748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Myrinet</a:t>
            </a:r>
            <a:r>
              <a:rPr kumimoji="1" lang="en-US" altLang="ja-JP" dirty="0"/>
              <a:t>-Clos or some network called Clos is not actually Clos network but hypercube. Clos means the way to connect switches that there is a link for every switch in the different stage.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48</a:t>
            </a:fld>
            <a:endParaRPr lang="en-US" altLang="ja-JP"/>
          </a:p>
        </p:txBody>
      </p:sp>
    </p:spTree>
    <p:extLst>
      <p:ext uri="{BB962C8B-B14F-4D97-AF65-F5344CB8AC3E}">
        <p14:creationId xmlns:p14="http://schemas.microsoft.com/office/powerpoint/2010/main" val="2454212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structure shows a variation of the fat tree.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49</a:t>
            </a:fld>
            <a:endParaRPr lang="en-US" altLang="ja-JP"/>
          </a:p>
        </p:txBody>
      </p:sp>
    </p:spTree>
    <p:extLst>
      <p:ext uri="{BB962C8B-B14F-4D97-AF65-F5344CB8AC3E}">
        <p14:creationId xmlns:p14="http://schemas.microsoft.com/office/powerpoint/2010/main" val="3001619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can connect a lot of nodes. Most of clusters use this kind of high-p and q fat trees. This is because a switching fabric with a large number of inputs / outputs can be easily used recently. They are sometimes called a high-radix network.</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50</a:t>
            </a:fld>
            <a:endParaRPr lang="en-US" altLang="ja-JP"/>
          </a:p>
        </p:txBody>
      </p:sp>
    </p:spTree>
    <p:extLst>
      <p:ext uri="{BB962C8B-B14F-4D97-AF65-F5344CB8AC3E}">
        <p14:creationId xmlns:p14="http://schemas.microsoft.com/office/powerpoint/2010/main" val="3798102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Representative blocking networks are standard Nlog2N networks. Omega network, Generalized Cube and Baseline networks are representative ones. There are some interesting blocking network like pi-network.</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6</a:t>
            </a:fld>
            <a:endParaRPr lang="en-US" altLang="ja-JP"/>
          </a:p>
        </p:txBody>
      </p:sp>
    </p:spTree>
    <p:extLst>
      <p:ext uri="{BB962C8B-B14F-4D97-AF65-F5344CB8AC3E}">
        <p14:creationId xmlns:p14="http://schemas.microsoft.com/office/powerpoint/2010/main" val="2034636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31"/>
          <p:cNvSpPr>
            <a:spLocks noGrp="1" noChangeArrowheads="1"/>
          </p:cNvSpPr>
          <p:nvPr>
            <p:ph type="sldNum" sz="quarter" idx="5"/>
          </p:nvPr>
        </p:nvSpPr>
        <p:spPr>
          <a:ln/>
        </p:spPr>
        <p:txBody>
          <a:bodyPr/>
          <a:lstStyle/>
          <a:p>
            <a:fld id="{731B8075-5028-48C7-AC25-5B5B256DC5EC}" type="slidenum">
              <a:rPr lang="en-US" altLang="ja-JP"/>
              <a:pPr/>
              <a:t>51</a:t>
            </a:fld>
            <a:endParaRPr lang="en-US" altLang="ja-JP"/>
          </a:p>
        </p:txBody>
      </p:sp>
      <p:sp>
        <p:nvSpPr>
          <p:cNvPr id="206850" name="スライド イメージ プレースホルダ 1"/>
          <p:cNvSpPr>
            <a:spLocks noGrp="1" noRot="1" noChangeAspect="1" noTextEdit="1"/>
          </p:cNvSpPr>
          <p:nvPr>
            <p:ph type="sldImg"/>
          </p:nvPr>
        </p:nvSpPr>
        <p:spPr>
          <a:ln/>
        </p:spPr>
      </p:sp>
      <p:sp>
        <p:nvSpPr>
          <p:cNvPr id="206851" name="ノート プレースホルダ 2"/>
          <p:cNvSpPr>
            <a:spLocks noGrp="1"/>
          </p:cNvSpPr>
          <p:nvPr>
            <p:ph type="body" idx="1"/>
          </p:nvPr>
        </p:nvSpPr>
        <p:spPr>
          <a:xfrm>
            <a:off x="685800" y="4343400"/>
            <a:ext cx="5486400" cy="4114800"/>
          </a:xfrm>
        </p:spPr>
        <p:txBody>
          <a:bodyPr/>
          <a:lstStyle/>
          <a:p>
            <a:pPr>
              <a:spcBef>
                <a:spcPct val="0"/>
              </a:spcBef>
            </a:pPr>
            <a:r>
              <a:rPr lang="en-US" altLang="ja-JP" dirty="0"/>
              <a:t>Flattened butterfly is formed by fusing multiple switching elements of generalized cube network. This example shows to connect 32 nodes.</a:t>
            </a:r>
          </a:p>
        </p:txBody>
      </p:sp>
      <p:sp>
        <p:nvSpPr>
          <p:cNvPr id="206852" name="スライド番号プレースホル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eaLnBrk="1" hangingPunct="1"/>
            <a:fld id="{A18BE03B-11C0-4677-8BA4-859654E19321}" type="slidenum">
              <a:rPr lang="en-US" altLang="ja-JP" sz="1200">
                <a:latin typeface="Calibri" panose="020F0502020204030204" pitchFamily="34" charset="0"/>
              </a:rPr>
              <a:pPr algn="r" eaLnBrk="1" hangingPunct="1"/>
              <a:t>51</a:t>
            </a:fld>
            <a:endParaRPr lang="en-US" altLang="ja-JP" sz="1200">
              <a:latin typeface="Calibri" panose="020F0502020204030204" pitchFamily="34" charset="0"/>
            </a:endParaRPr>
          </a:p>
        </p:txBody>
      </p:sp>
    </p:spTree>
    <p:extLst>
      <p:ext uri="{BB962C8B-B14F-4D97-AF65-F5344CB8AC3E}">
        <p14:creationId xmlns:p14="http://schemas.microsoft.com/office/powerpoint/2010/main" val="3792718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Dragonfly is based on the similar concept of hierarchical networks of direct networks. A part of links to form a intra-group interconnection network can be used to form an inter-group network. Usually, the inter-group interconnection network is complete interconnection.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52</a:t>
            </a:fld>
            <a:endParaRPr lang="en-US" altLang="ja-JP"/>
          </a:p>
        </p:txBody>
      </p:sp>
    </p:spTree>
    <p:extLst>
      <p:ext uri="{BB962C8B-B14F-4D97-AF65-F5344CB8AC3E}">
        <p14:creationId xmlns:p14="http://schemas.microsoft.com/office/powerpoint/2010/main" val="526887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example, interconnection of the internal group is also complete interconnection. Two links from a switch are used to form complete interconnection between other groups.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53</a:t>
            </a:fld>
            <a:endParaRPr lang="en-US" altLang="ja-JP"/>
          </a:p>
        </p:txBody>
      </p:sp>
    </p:spTree>
    <p:extLst>
      <p:ext uri="{BB962C8B-B14F-4D97-AF65-F5344CB8AC3E}">
        <p14:creationId xmlns:p14="http://schemas.microsoft.com/office/powerpoint/2010/main" val="3137319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another example of Dragonfly. In this case, a simple ring is used to form an inner-group network.</a:t>
            </a:r>
            <a:endParaRPr kumimoji="1" lang="ja-JP" altLang="en-US" dirty="0"/>
          </a:p>
        </p:txBody>
      </p:sp>
      <p:sp>
        <p:nvSpPr>
          <p:cNvPr id="4" name="スライド番号プレースホルダー 3"/>
          <p:cNvSpPr>
            <a:spLocks noGrp="1"/>
          </p:cNvSpPr>
          <p:nvPr>
            <p:ph type="sldNum" sz="quarter" idx="10"/>
          </p:nvPr>
        </p:nvSpPr>
        <p:spPr/>
        <p:txBody>
          <a:bodyPr/>
          <a:lstStyle/>
          <a:p>
            <a:fld id="{B48D09C7-5112-450E-A061-1BFDD5922A9B}" type="slidenum">
              <a:rPr kumimoji="1" lang="ja-JP" altLang="en-US" smtClean="0"/>
              <a:t>54</a:t>
            </a:fld>
            <a:endParaRPr kumimoji="1" lang="ja-JP" altLang="en-US"/>
          </a:p>
        </p:txBody>
      </p:sp>
    </p:spTree>
    <p:extLst>
      <p:ext uri="{BB962C8B-B14F-4D97-AF65-F5344CB8AC3E}">
        <p14:creationId xmlns:p14="http://schemas.microsoft.com/office/powerpoint/2010/main" val="3890017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am sorry but this graph is not based on accurate data. In supercomputers, high radix networks like fat tree or dragonfly and direct interconnection of k-</a:t>
            </a:r>
            <a:r>
              <a:rPr kumimoji="1" lang="en-US" altLang="ja-JP" dirty="0" err="1"/>
              <a:t>ary</a:t>
            </a:r>
            <a:r>
              <a:rPr kumimoji="1" lang="en-US" altLang="ja-JP" dirty="0"/>
              <a:t> n-cubes are popularly used. In computer cluster or data centers, high radix network is major, although for </a:t>
            </a:r>
            <a:r>
              <a:rPr kumimoji="1" lang="en-US" altLang="ja-JP" dirty="0" err="1"/>
              <a:t>NoCs</a:t>
            </a:r>
            <a:r>
              <a:rPr kumimoji="1" lang="en-US" altLang="ja-JP" dirty="0"/>
              <a:t>, k-</a:t>
            </a:r>
            <a:r>
              <a:rPr kumimoji="1" lang="en-US" altLang="ja-JP" dirty="0" err="1"/>
              <a:t>ary</a:t>
            </a:r>
            <a:r>
              <a:rPr kumimoji="1" lang="en-US" altLang="ja-JP" dirty="0"/>
              <a:t> n-cube are popularly used. This is also today’s summary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55</a:t>
            </a:fld>
            <a:endParaRPr lang="en-US" altLang="ja-JP"/>
          </a:p>
        </p:txBody>
      </p:sp>
    </p:spTree>
    <p:extLst>
      <p:ext uri="{BB962C8B-B14F-4D97-AF65-F5344CB8AC3E}">
        <p14:creationId xmlns:p14="http://schemas.microsoft.com/office/powerpoint/2010/main" val="2528574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today’s exercise. Use the labels s2 s1 s0 for the source and d2 d1 d0 for the destination, and how the source label is changed to the destination label.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56</a:t>
            </a:fld>
            <a:endParaRPr lang="en-US" altLang="ja-JP"/>
          </a:p>
        </p:txBody>
      </p:sp>
    </p:spTree>
    <p:extLst>
      <p:ext uri="{BB962C8B-B14F-4D97-AF65-F5344CB8AC3E}">
        <p14:creationId xmlns:p14="http://schemas.microsoft.com/office/powerpoint/2010/main" val="357009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Standard</a:t>
            </a:r>
            <a:r>
              <a:rPr kumimoji="1" lang="ja-JP" altLang="en-US" dirty="0"/>
              <a:t> </a:t>
            </a:r>
            <a:r>
              <a:rPr kumimoji="1" lang="en-US" altLang="ja-JP" dirty="0" err="1"/>
              <a:t>NlogN</a:t>
            </a:r>
            <a:r>
              <a:rPr kumimoji="1" lang="en-US" altLang="ja-JP" dirty="0"/>
              <a:t> network uses ½ N by log2N switches if 2x2 switches are used. This slide has 8 inputs, 4 by 3 switches are used. Omega network uses perfect shuffle for all connections between stages.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7</a:t>
            </a:fld>
            <a:endParaRPr lang="en-US" altLang="ja-JP"/>
          </a:p>
        </p:txBody>
      </p:sp>
    </p:spTree>
    <p:extLst>
      <p:ext uri="{BB962C8B-B14F-4D97-AF65-F5344CB8AC3E}">
        <p14:creationId xmlns:p14="http://schemas.microsoft.com/office/powerpoint/2010/main" val="2220188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Perfect shuffle is a permutation which generated by rotating label to the left direction. Inverse shuffle is obtained by rotating to right. Omega network uses this interconnection.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8</a:t>
            </a:fld>
            <a:endParaRPr lang="en-US" altLang="ja-JP"/>
          </a:p>
        </p:txBody>
      </p:sp>
    </p:spTree>
    <p:extLst>
      <p:ext uri="{BB962C8B-B14F-4D97-AF65-F5344CB8AC3E}">
        <p14:creationId xmlns:p14="http://schemas.microsoft.com/office/powerpoint/2010/main" val="190589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Destination routing can be applied in Omega network. Let’s check the destination tag from MSB. If the label is 0, use the upper link, else use lower link. It is easy to find the route.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9</a:t>
            </a:fld>
            <a:endParaRPr lang="en-US" altLang="ja-JP"/>
          </a:p>
        </p:txBody>
      </p:sp>
    </p:spTree>
    <p:extLst>
      <p:ext uri="{BB962C8B-B14F-4D97-AF65-F5344CB8AC3E}">
        <p14:creationId xmlns:p14="http://schemas.microsoft.com/office/powerpoint/2010/main" val="342843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blocking network, even for different destination, multiple paths conflict with each other.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4D8D44C-A812-43D5-B376-AC06D8ECB13C}" type="slidenum">
              <a:rPr lang="en-US" altLang="ja-JP" smtClean="0"/>
              <a:pPr>
                <a:defRPr/>
              </a:pPr>
              <a:t>10</a:t>
            </a:fld>
            <a:endParaRPr lang="en-US" altLang="ja-JP"/>
          </a:p>
        </p:txBody>
      </p:sp>
    </p:spTree>
    <p:extLst>
      <p:ext uri="{BB962C8B-B14F-4D97-AF65-F5344CB8AC3E}">
        <p14:creationId xmlns:p14="http://schemas.microsoft.com/office/powerpoint/2010/main" val="376782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6434"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146435"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smtClean="0"/>
            </a:lvl1pPr>
          </a:lstStyle>
          <a:p>
            <a:pPr>
              <a:defRPr/>
            </a:pPr>
            <a:fld id="{FE4D2621-E689-4E98-AD6C-9C68D3298919}" type="slidenum">
              <a:rPr lang="en-US" altLang="ja-JP"/>
              <a:pPr>
                <a:defRPr/>
              </a:pPr>
              <a:t>‹#›</a:t>
            </a:fld>
            <a:endParaRPr lang="en-US" altLang="ja-JP"/>
          </a:p>
        </p:txBody>
      </p:sp>
    </p:spTree>
    <p:extLst>
      <p:ext uri="{BB962C8B-B14F-4D97-AF65-F5344CB8AC3E}">
        <p14:creationId xmlns:p14="http://schemas.microsoft.com/office/powerpoint/2010/main" val="31297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E4B020B-FA9E-44ED-A293-1B888897D347}" type="slidenum">
              <a:rPr lang="en-US" altLang="ja-JP"/>
              <a:pPr>
                <a:defRPr/>
              </a:pPr>
              <a:t>‹#›</a:t>
            </a:fld>
            <a:endParaRPr lang="en-US" altLang="ja-JP"/>
          </a:p>
        </p:txBody>
      </p:sp>
    </p:spTree>
    <p:extLst>
      <p:ext uri="{BB962C8B-B14F-4D97-AF65-F5344CB8AC3E}">
        <p14:creationId xmlns:p14="http://schemas.microsoft.com/office/powerpoint/2010/main" val="4077427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807E63A-6B1D-4C0E-A2CA-0C907939CB8C}" type="slidenum">
              <a:rPr lang="en-US" altLang="ja-JP"/>
              <a:pPr>
                <a:defRPr/>
              </a:pPr>
              <a:t>‹#›</a:t>
            </a:fld>
            <a:endParaRPr lang="en-US" altLang="ja-JP"/>
          </a:p>
        </p:txBody>
      </p:sp>
    </p:spTree>
    <p:extLst>
      <p:ext uri="{BB962C8B-B14F-4D97-AF65-F5344CB8AC3E}">
        <p14:creationId xmlns:p14="http://schemas.microsoft.com/office/powerpoint/2010/main" val="123632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D44046B-D550-4D77-A0F3-797496280C7D}" type="slidenum">
              <a:rPr lang="en-US" altLang="ja-JP"/>
              <a:pPr>
                <a:defRPr/>
              </a:pPr>
              <a:t>‹#›</a:t>
            </a:fld>
            <a:endParaRPr lang="en-US" altLang="ja-JP"/>
          </a:p>
        </p:txBody>
      </p:sp>
    </p:spTree>
    <p:extLst>
      <p:ext uri="{BB962C8B-B14F-4D97-AF65-F5344CB8AC3E}">
        <p14:creationId xmlns:p14="http://schemas.microsoft.com/office/powerpoint/2010/main" val="5825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A6F1071-1E39-4ABC-91B7-5848270243F2}" type="slidenum">
              <a:rPr lang="en-US" altLang="ja-JP"/>
              <a:pPr>
                <a:defRPr/>
              </a:pPr>
              <a:t>‹#›</a:t>
            </a:fld>
            <a:endParaRPr lang="en-US" altLang="ja-JP"/>
          </a:p>
        </p:txBody>
      </p:sp>
    </p:spTree>
    <p:extLst>
      <p:ext uri="{BB962C8B-B14F-4D97-AF65-F5344CB8AC3E}">
        <p14:creationId xmlns:p14="http://schemas.microsoft.com/office/powerpoint/2010/main" val="257195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173439D-4EBF-49CB-AAE2-309CDD11DD54}" type="slidenum">
              <a:rPr lang="en-US" altLang="ja-JP"/>
              <a:pPr>
                <a:defRPr/>
              </a:pPr>
              <a:t>‹#›</a:t>
            </a:fld>
            <a:endParaRPr lang="en-US" altLang="ja-JP"/>
          </a:p>
        </p:txBody>
      </p:sp>
    </p:spTree>
    <p:extLst>
      <p:ext uri="{BB962C8B-B14F-4D97-AF65-F5344CB8AC3E}">
        <p14:creationId xmlns:p14="http://schemas.microsoft.com/office/powerpoint/2010/main" val="1467577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EAAA119-E3C1-4E3E-ADCF-4DA784353C9B}" type="slidenum">
              <a:rPr lang="en-US" altLang="ja-JP"/>
              <a:pPr>
                <a:defRPr/>
              </a:pPr>
              <a:t>‹#›</a:t>
            </a:fld>
            <a:endParaRPr lang="en-US" altLang="ja-JP"/>
          </a:p>
        </p:txBody>
      </p:sp>
    </p:spTree>
    <p:extLst>
      <p:ext uri="{BB962C8B-B14F-4D97-AF65-F5344CB8AC3E}">
        <p14:creationId xmlns:p14="http://schemas.microsoft.com/office/powerpoint/2010/main" val="180327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EE1836B-DE4A-447B-B77D-E7C65DC66D55}" type="slidenum">
              <a:rPr lang="en-US" altLang="ja-JP"/>
              <a:pPr>
                <a:defRPr/>
              </a:pPr>
              <a:t>‹#›</a:t>
            </a:fld>
            <a:endParaRPr lang="en-US" altLang="ja-JP"/>
          </a:p>
        </p:txBody>
      </p:sp>
    </p:spTree>
    <p:extLst>
      <p:ext uri="{BB962C8B-B14F-4D97-AF65-F5344CB8AC3E}">
        <p14:creationId xmlns:p14="http://schemas.microsoft.com/office/powerpoint/2010/main" val="77768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B97F5D6-F0C6-4972-A5FB-B7DAE67318EC}" type="slidenum">
              <a:rPr lang="en-US" altLang="ja-JP"/>
              <a:pPr>
                <a:defRPr/>
              </a:pPr>
              <a:t>‹#›</a:t>
            </a:fld>
            <a:endParaRPr lang="en-US" altLang="ja-JP"/>
          </a:p>
        </p:txBody>
      </p:sp>
    </p:spTree>
    <p:extLst>
      <p:ext uri="{BB962C8B-B14F-4D97-AF65-F5344CB8AC3E}">
        <p14:creationId xmlns:p14="http://schemas.microsoft.com/office/powerpoint/2010/main" val="1778611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E14B519-E7E6-4A28-A899-B30B0D6F7FBB}" type="slidenum">
              <a:rPr lang="en-US" altLang="ja-JP"/>
              <a:pPr>
                <a:defRPr/>
              </a:pPr>
              <a:t>‹#›</a:t>
            </a:fld>
            <a:endParaRPr lang="en-US" altLang="ja-JP"/>
          </a:p>
        </p:txBody>
      </p:sp>
    </p:spTree>
    <p:extLst>
      <p:ext uri="{BB962C8B-B14F-4D97-AF65-F5344CB8AC3E}">
        <p14:creationId xmlns:p14="http://schemas.microsoft.com/office/powerpoint/2010/main" val="395974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E341A21-C7EE-4AC6-8B67-E2543BE36415}" type="slidenum">
              <a:rPr lang="en-US" altLang="ja-JP"/>
              <a:pPr>
                <a:defRPr/>
              </a:pPr>
              <a:t>‹#›</a:t>
            </a:fld>
            <a:endParaRPr lang="en-US" altLang="ja-JP"/>
          </a:p>
        </p:txBody>
      </p:sp>
    </p:spTree>
    <p:extLst>
      <p:ext uri="{BB962C8B-B14F-4D97-AF65-F5344CB8AC3E}">
        <p14:creationId xmlns:p14="http://schemas.microsoft.com/office/powerpoint/2010/main" val="3655736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412"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smtClean="0">
                <a:latin typeface="+mj-lt"/>
              </a:defRPr>
            </a:lvl1pPr>
          </a:lstStyle>
          <a:p>
            <a:pPr>
              <a:defRPr/>
            </a:pPr>
            <a:endParaRPr lang="en-US" altLang="ja-JP"/>
          </a:p>
        </p:txBody>
      </p:sp>
      <p:sp>
        <p:nvSpPr>
          <p:cNvPr id="1454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smtClean="0">
                <a:latin typeface="+mj-lt"/>
              </a:defRPr>
            </a:lvl1pPr>
          </a:lstStyle>
          <a:p>
            <a:pPr>
              <a:defRPr/>
            </a:pPr>
            <a:endParaRPr lang="en-US" altLang="ja-JP"/>
          </a:p>
        </p:txBody>
      </p:sp>
      <p:sp>
        <p:nvSpPr>
          <p:cNvPr id="145414"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smtClean="0">
                <a:latin typeface="+mj-lt"/>
              </a:defRPr>
            </a:lvl1pPr>
          </a:lstStyle>
          <a:p>
            <a:pPr>
              <a:defRPr/>
            </a:pPr>
            <a:fld id="{7B79EC74-64A7-428F-8481-1654E869FCC0}"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80"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446212" y="1772816"/>
            <a:ext cx="7623175" cy="911225"/>
          </a:xfrm>
        </p:spPr>
        <p:txBody>
          <a:bodyPr/>
          <a:lstStyle/>
          <a:p>
            <a:pPr eaLnBrk="1" hangingPunct="1"/>
            <a:r>
              <a:rPr lang="en-US" altLang="ja-JP" sz="4600" dirty="0"/>
              <a:t>Indirect(centralized)</a:t>
            </a:r>
            <a:br>
              <a:rPr lang="en-US" altLang="ja-JP" sz="4600" dirty="0"/>
            </a:br>
            <a:r>
              <a:rPr lang="en-US" altLang="ja-JP" sz="4600" dirty="0"/>
              <a:t> switching networks</a:t>
            </a:r>
          </a:p>
        </p:txBody>
      </p:sp>
      <p:sp>
        <p:nvSpPr>
          <p:cNvPr id="5123" name="Rectangle 3"/>
          <p:cNvSpPr>
            <a:spLocks noGrp="1" noChangeArrowheads="1"/>
          </p:cNvSpPr>
          <p:nvPr>
            <p:ph type="subTitle" idx="1"/>
          </p:nvPr>
        </p:nvSpPr>
        <p:spPr/>
        <p:txBody>
          <a:bodyPr/>
          <a:lstStyle/>
          <a:p>
            <a:pPr eaLnBrk="1" hangingPunct="1"/>
            <a:r>
              <a:rPr lang="en-US" altLang="ja-JP"/>
              <a:t>Computer Architecture</a:t>
            </a:r>
          </a:p>
          <a:p>
            <a:pPr eaLnBrk="1" hangingPunct="1"/>
            <a:r>
              <a:rPr lang="en-US" altLang="ja-JP"/>
              <a:t>AMANO, Hideharu</a:t>
            </a:r>
          </a:p>
          <a:p>
            <a:pPr eaLnBrk="1" hangingPunct="1"/>
            <a:r>
              <a:rPr lang="en-US" altLang="ja-JP"/>
              <a:t>Textbook pp.</a:t>
            </a:r>
            <a:r>
              <a:rPr lang="ja-JP" altLang="en-US"/>
              <a:t>９２～１３</a:t>
            </a:r>
            <a:r>
              <a:rPr lang="en-US" altLang="ja-JP"/>
              <a:t>0</a:t>
            </a:r>
          </a:p>
        </p:txBody>
      </p:sp>
      <p:pic>
        <p:nvPicPr>
          <p:cNvPr id="2" name="オーディオ 1">
            <a:hlinkClick r:id="" action="ppaction://media"/>
            <a:extLst>
              <a:ext uri="{FF2B5EF4-FFF2-40B4-BE49-F238E27FC236}">
                <a16:creationId xmlns:a16="http://schemas.microsoft.com/office/drawing/2014/main" id="{8AA2F6D0-93F6-4FF3-ADC0-BAE1CF4E8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66"/>
    </mc:Choice>
    <mc:Fallback>
      <p:transition spd="slow" advTm="1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66" x="6116638" y="766763"/>
          <p14:tracePt t="12968" x="6345238" y="839788"/>
          <p14:tracePt t="12976" x="6481763" y="893763"/>
          <p14:tracePt t="12984" x="6610350" y="939800"/>
          <p14:tracePt t="12992" x="6764338" y="1012825"/>
          <p14:tracePt t="13000" x="6900863" y="1076325"/>
          <p14:tracePt t="13008" x="7046913" y="1130300"/>
          <p14:tracePt t="13016" x="7239000" y="1212850"/>
          <p14:tracePt t="13024" x="7439025" y="1276350"/>
          <p14:tracePt t="13032" x="7602538" y="1358900"/>
          <p14:tracePt t="13040" x="7767638" y="1404938"/>
          <p14:tracePt t="13048" x="7967663" y="1485900"/>
          <p14:tracePt t="13056" x="8113713" y="1558925"/>
          <p14:tracePt t="13064" x="8313738" y="1641475"/>
          <p14:tracePt t="13072" x="8588375" y="1760538"/>
          <p14:tracePt t="13080" x="8807450" y="1887538"/>
          <p14:tracePt t="13088" x="9090025" y="202406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152400"/>
            <a:ext cx="7772400" cy="990600"/>
          </a:xfrm>
        </p:spPr>
        <p:txBody>
          <a:bodyPr/>
          <a:lstStyle/>
          <a:p>
            <a:pPr eaLnBrk="1" hangingPunct="1"/>
            <a:r>
              <a:rPr lang="en-US" altLang="ja-JP"/>
              <a:t>Blocking Property</a:t>
            </a:r>
          </a:p>
        </p:txBody>
      </p:sp>
      <p:sp>
        <p:nvSpPr>
          <p:cNvPr id="93187" name="Rectangle 3"/>
          <p:cNvSpPr>
            <a:spLocks noGrp="1" noChangeArrowheads="1"/>
          </p:cNvSpPr>
          <p:nvPr>
            <p:ph type="body" idx="1"/>
          </p:nvPr>
        </p:nvSpPr>
        <p:spPr>
          <a:xfrm>
            <a:off x="457200" y="5627688"/>
            <a:ext cx="7632700" cy="503237"/>
          </a:xfrm>
        </p:spPr>
        <p:txBody>
          <a:bodyPr/>
          <a:lstStyle/>
          <a:p>
            <a:pPr eaLnBrk="1" hangingPunct="1">
              <a:lnSpc>
                <a:spcPct val="90000"/>
              </a:lnSpc>
            </a:pPr>
            <a:r>
              <a:rPr lang="en-US" altLang="ja-JP" sz="2600"/>
              <a:t>For different destination, multiple paths conflict</a:t>
            </a:r>
          </a:p>
        </p:txBody>
      </p:sp>
      <p:grpSp>
        <p:nvGrpSpPr>
          <p:cNvPr id="14340" name="Group 4"/>
          <p:cNvGrpSpPr>
            <a:grpSpLocks/>
          </p:cNvGrpSpPr>
          <p:nvPr/>
        </p:nvGrpSpPr>
        <p:grpSpPr bwMode="auto">
          <a:xfrm>
            <a:off x="1219200" y="1371600"/>
            <a:ext cx="6965950" cy="3886200"/>
            <a:chOff x="336" y="864"/>
            <a:chExt cx="4388" cy="2448"/>
          </a:xfrm>
        </p:grpSpPr>
        <p:grpSp>
          <p:nvGrpSpPr>
            <p:cNvPr id="14356" name="Group 5"/>
            <p:cNvGrpSpPr>
              <a:grpSpLocks/>
            </p:cNvGrpSpPr>
            <p:nvPr/>
          </p:nvGrpSpPr>
          <p:grpSpPr bwMode="auto">
            <a:xfrm>
              <a:off x="1536" y="864"/>
              <a:ext cx="480" cy="2400"/>
              <a:chOff x="1152" y="1008"/>
              <a:chExt cx="480" cy="2400"/>
            </a:xfrm>
          </p:grpSpPr>
          <p:grpSp>
            <p:nvGrpSpPr>
              <p:cNvPr id="14452" name="Group 6"/>
              <p:cNvGrpSpPr>
                <a:grpSpLocks/>
              </p:cNvGrpSpPr>
              <p:nvPr/>
            </p:nvGrpSpPr>
            <p:grpSpPr bwMode="auto">
              <a:xfrm>
                <a:off x="1152" y="1008"/>
                <a:ext cx="480" cy="528"/>
                <a:chOff x="1152" y="1056"/>
                <a:chExt cx="480" cy="528"/>
              </a:xfrm>
            </p:grpSpPr>
            <p:sp>
              <p:nvSpPr>
                <p:cNvPr id="14471" name="Rectangle 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72" name="Line 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73" name="Line 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74" name="Line 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75" name="Line 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53" name="Group 12"/>
              <p:cNvGrpSpPr>
                <a:grpSpLocks/>
              </p:cNvGrpSpPr>
              <p:nvPr/>
            </p:nvGrpSpPr>
            <p:grpSpPr bwMode="auto">
              <a:xfrm>
                <a:off x="1152" y="1632"/>
                <a:ext cx="480" cy="528"/>
                <a:chOff x="1152" y="1056"/>
                <a:chExt cx="480" cy="528"/>
              </a:xfrm>
            </p:grpSpPr>
            <p:sp>
              <p:nvSpPr>
                <p:cNvPr id="14466" name="Rectangle 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67" name="Line 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68" name="Line 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69" name="Line 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70" name="Line 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54" name="Group 18"/>
              <p:cNvGrpSpPr>
                <a:grpSpLocks/>
              </p:cNvGrpSpPr>
              <p:nvPr/>
            </p:nvGrpSpPr>
            <p:grpSpPr bwMode="auto">
              <a:xfrm>
                <a:off x="1152" y="2256"/>
                <a:ext cx="480" cy="528"/>
                <a:chOff x="1152" y="1056"/>
                <a:chExt cx="480" cy="528"/>
              </a:xfrm>
            </p:grpSpPr>
            <p:sp>
              <p:nvSpPr>
                <p:cNvPr id="14461" name="Rectangle 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62" name="Line 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63" name="Line 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64" name="Line 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65" name="Line 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55" name="Group 24"/>
              <p:cNvGrpSpPr>
                <a:grpSpLocks/>
              </p:cNvGrpSpPr>
              <p:nvPr/>
            </p:nvGrpSpPr>
            <p:grpSpPr bwMode="auto">
              <a:xfrm>
                <a:off x="1152" y="2880"/>
                <a:ext cx="480" cy="528"/>
                <a:chOff x="1152" y="1056"/>
                <a:chExt cx="480" cy="528"/>
              </a:xfrm>
            </p:grpSpPr>
            <p:sp>
              <p:nvSpPr>
                <p:cNvPr id="14456"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57"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58"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59"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60"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4357" name="Group 30"/>
            <p:cNvGrpSpPr>
              <a:grpSpLocks/>
            </p:cNvGrpSpPr>
            <p:nvPr/>
          </p:nvGrpSpPr>
          <p:grpSpPr bwMode="auto">
            <a:xfrm>
              <a:off x="3744" y="864"/>
              <a:ext cx="480" cy="2400"/>
              <a:chOff x="1152" y="1008"/>
              <a:chExt cx="480" cy="2400"/>
            </a:xfrm>
          </p:grpSpPr>
          <p:grpSp>
            <p:nvGrpSpPr>
              <p:cNvPr id="14428" name="Group 31"/>
              <p:cNvGrpSpPr>
                <a:grpSpLocks/>
              </p:cNvGrpSpPr>
              <p:nvPr/>
            </p:nvGrpSpPr>
            <p:grpSpPr bwMode="auto">
              <a:xfrm>
                <a:off x="1152" y="1008"/>
                <a:ext cx="480" cy="528"/>
                <a:chOff x="1152" y="1056"/>
                <a:chExt cx="480" cy="528"/>
              </a:xfrm>
            </p:grpSpPr>
            <p:sp>
              <p:nvSpPr>
                <p:cNvPr id="14447" name="Rectangle 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48" name="Line 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49" name="Line 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50" name="Line 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51" name="Line 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29" name="Group 37"/>
              <p:cNvGrpSpPr>
                <a:grpSpLocks/>
              </p:cNvGrpSpPr>
              <p:nvPr/>
            </p:nvGrpSpPr>
            <p:grpSpPr bwMode="auto">
              <a:xfrm>
                <a:off x="1152" y="1632"/>
                <a:ext cx="480" cy="528"/>
                <a:chOff x="1152" y="1056"/>
                <a:chExt cx="480" cy="528"/>
              </a:xfrm>
            </p:grpSpPr>
            <p:sp>
              <p:nvSpPr>
                <p:cNvPr id="14442" name="Rectangle 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43" name="Line 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44" name="Line 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45" name="Line 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46" name="Line 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30" name="Group 43"/>
              <p:cNvGrpSpPr>
                <a:grpSpLocks/>
              </p:cNvGrpSpPr>
              <p:nvPr/>
            </p:nvGrpSpPr>
            <p:grpSpPr bwMode="auto">
              <a:xfrm>
                <a:off x="1152" y="2256"/>
                <a:ext cx="480" cy="528"/>
                <a:chOff x="1152" y="1056"/>
                <a:chExt cx="480" cy="528"/>
              </a:xfrm>
            </p:grpSpPr>
            <p:sp>
              <p:nvSpPr>
                <p:cNvPr id="14437" name="Rectangle 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38" name="Line 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39" name="Line 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40" name="Line 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41" name="Line 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31" name="Group 49"/>
              <p:cNvGrpSpPr>
                <a:grpSpLocks/>
              </p:cNvGrpSpPr>
              <p:nvPr/>
            </p:nvGrpSpPr>
            <p:grpSpPr bwMode="auto">
              <a:xfrm>
                <a:off x="1152" y="2880"/>
                <a:ext cx="480" cy="528"/>
                <a:chOff x="1152" y="1056"/>
                <a:chExt cx="480" cy="528"/>
              </a:xfrm>
            </p:grpSpPr>
            <p:sp>
              <p:nvSpPr>
                <p:cNvPr id="14432"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33"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34"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35"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36"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4358" name="Group 55"/>
            <p:cNvGrpSpPr>
              <a:grpSpLocks/>
            </p:cNvGrpSpPr>
            <p:nvPr/>
          </p:nvGrpSpPr>
          <p:grpSpPr bwMode="auto">
            <a:xfrm>
              <a:off x="2640" y="864"/>
              <a:ext cx="480" cy="2400"/>
              <a:chOff x="1152" y="1008"/>
              <a:chExt cx="480" cy="2400"/>
            </a:xfrm>
          </p:grpSpPr>
          <p:grpSp>
            <p:nvGrpSpPr>
              <p:cNvPr id="14404" name="Group 56"/>
              <p:cNvGrpSpPr>
                <a:grpSpLocks/>
              </p:cNvGrpSpPr>
              <p:nvPr/>
            </p:nvGrpSpPr>
            <p:grpSpPr bwMode="auto">
              <a:xfrm>
                <a:off x="1152" y="1008"/>
                <a:ext cx="480" cy="528"/>
                <a:chOff x="1152" y="1056"/>
                <a:chExt cx="480" cy="528"/>
              </a:xfrm>
            </p:grpSpPr>
            <p:sp>
              <p:nvSpPr>
                <p:cNvPr id="14423" name="Rectangle 5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24" name="Line 5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25" name="Line 5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26" name="Line 6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27" name="Line 6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05" name="Group 62"/>
              <p:cNvGrpSpPr>
                <a:grpSpLocks/>
              </p:cNvGrpSpPr>
              <p:nvPr/>
            </p:nvGrpSpPr>
            <p:grpSpPr bwMode="auto">
              <a:xfrm>
                <a:off x="1152" y="1632"/>
                <a:ext cx="480" cy="528"/>
                <a:chOff x="1152" y="1056"/>
                <a:chExt cx="480" cy="528"/>
              </a:xfrm>
            </p:grpSpPr>
            <p:sp>
              <p:nvSpPr>
                <p:cNvPr id="14418" name="Rectangle 6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19" name="Line 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20" name="Line 6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21" name="Line 6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22" name="Line 6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06" name="Group 68"/>
              <p:cNvGrpSpPr>
                <a:grpSpLocks/>
              </p:cNvGrpSpPr>
              <p:nvPr/>
            </p:nvGrpSpPr>
            <p:grpSpPr bwMode="auto">
              <a:xfrm>
                <a:off x="1152" y="2256"/>
                <a:ext cx="480" cy="528"/>
                <a:chOff x="1152" y="1056"/>
                <a:chExt cx="480" cy="528"/>
              </a:xfrm>
            </p:grpSpPr>
            <p:sp>
              <p:nvSpPr>
                <p:cNvPr id="14413" name="Rectangle 6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14" name="Line 7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15" name="Line 7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16" name="Line 7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17" name="Line 7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407" name="Group 74"/>
              <p:cNvGrpSpPr>
                <a:grpSpLocks/>
              </p:cNvGrpSpPr>
              <p:nvPr/>
            </p:nvGrpSpPr>
            <p:grpSpPr bwMode="auto">
              <a:xfrm>
                <a:off x="1152" y="2880"/>
                <a:ext cx="480" cy="528"/>
                <a:chOff x="1152" y="1056"/>
                <a:chExt cx="480" cy="528"/>
              </a:xfrm>
            </p:grpSpPr>
            <p:sp>
              <p:nvSpPr>
                <p:cNvPr id="14408"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09"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10"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11"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12"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4359" name="Group 80"/>
            <p:cNvGrpSpPr>
              <a:grpSpLocks/>
            </p:cNvGrpSpPr>
            <p:nvPr/>
          </p:nvGrpSpPr>
          <p:grpSpPr bwMode="auto">
            <a:xfrm>
              <a:off x="2016" y="1008"/>
              <a:ext cx="624" cy="2112"/>
              <a:chOff x="2016" y="1008"/>
              <a:chExt cx="624" cy="2112"/>
            </a:xfrm>
          </p:grpSpPr>
          <p:sp>
            <p:nvSpPr>
              <p:cNvPr id="14396" name="Line 8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7" name="Line 8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8" name="Line 8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9" name="Line 8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00" name="Line 8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01" name="Line 8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02" name="Line 8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403" name="Line 8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360" name="Group 89"/>
            <p:cNvGrpSpPr>
              <a:grpSpLocks/>
            </p:cNvGrpSpPr>
            <p:nvPr/>
          </p:nvGrpSpPr>
          <p:grpSpPr bwMode="auto">
            <a:xfrm>
              <a:off x="3120" y="1008"/>
              <a:ext cx="624" cy="2112"/>
              <a:chOff x="2016" y="1008"/>
              <a:chExt cx="624" cy="2112"/>
            </a:xfrm>
          </p:grpSpPr>
          <p:sp>
            <p:nvSpPr>
              <p:cNvPr id="14388" name="Line 9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9" name="Line 9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0" name="Line 9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1" name="Line 9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2" name="Line 9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3" name="Line 9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4" name="Line 9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95" name="Line 9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361" name="Group 98"/>
            <p:cNvGrpSpPr>
              <a:grpSpLocks/>
            </p:cNvGrpSpPr>
            <p:nvPr/>
          </p:nvGrpSpPr>
          <p:grpSpPr bwMode="auto">
            <a:xfrm>
              <a:off x="912" y="1008"/>
              <a:ext cx="624" cy="2112"/>
              <a:chOff x="2016" y="1008"/>
              <a:chExt cx="624" cy="2112"/>
            </a:xfrm>
          </p:grpSpPr>
          <p:sp>
            <p:nvSpPr>
              <p:cNvPr id="14380" name="Line 9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1" name="Line 10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2" name="Line 10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3" name="Line 10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4" name="Line 10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5" name="Line 10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6" name="Line 10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87" name="Line 10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4362" name="Group 107"/>
            <p:cNvGrpSpPr>
              <a:grpSpLocks/>
            </p:cNvGrpSpPr>
            <p:nvPr/>
          </p:nvGrpSpPr>
          <p:grpSpPr bwMode="auto">
            <a:xfrm>
              <a:off x="336" y="864"/>
              <a:ext cx="404" cy="2400"/>
              <a:chOff x="336" y="864"/>
              <a:chExt cx="404" cy="2400"/>
            </a:xfrm>
          </p:grpSpPr>
          <p:sp>
            <p:nvSpPr>
              <p:cNvPr id="14372" name="Text Box 108"/>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4373" name="Text Box 109"/>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4374" name="Text Box 110"/>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4375" name="Text Box 111"/>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4376" name="Text Box 112"/>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4377" name="Text Box 113"/>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4378" name="Text Box 114"/>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4379" name="Text Box 115"/>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14363" name="Group 116"/>
            <p:cNvGrpSpPr>
              <a:grpSpLocks/>
            </p:cNvGrpSpPr>
            <p:nvPr/>
          </p:nvGrpSpPr>
          <p:grpSpPr bwMode="auto">
            <a:xfrm>
              <a:off x="4320" y="912"/>
              <a:ext cx="404" cy="2400"/>
              <a:chOff x="336" y="864"/>
              <a:chExt cx="404" cy="2400"/>
            </a:xfrm>
          </p:grpSpPr>
          <p:sp>
            <p:nvSpPr>
              <p:cNvPr id="14364" name="Text Box 11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4365" name="Text Box 11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4366" name="Text Box 11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4367" name="Text Box 12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4368" name="Text Box 12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4369" name="Text Box 12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4370" name="Text Box 12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4371" name="Text Box 12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sp>
        <p:nvSpPr>
          <p:cNvPr id="93319" name="Text Box 135"/>
          <p:cNvSpPr txBox="1">
            <a:spLocks noChangeArrowheads="1"/>
          </p:cNvSpPr>
          <p:nvPr/>
        </p:nvSpPr>
        <p:spPr bwMode="auto">
          <a:xfrm>
            <a:off x="4098925" y="13366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X</a:t>
            </a:r>
          </a:p>
        </p:txBody>
      </p:sp>
      <p:grpSp>
        <p:nvGrpSpPr>
          <p:cNvPr id="93321" name="Group 137"/>
          <p:cNvGrpSpPr>
            <a:grpSpLocks/>
          </p:cNvGrpSpPr>
          <p:nvPr/>
        </p:nvGrpSpPr>
        <p:grpSpPr bwMode="auto">
          <a:xfrm>
            <a:off x="2133600" y="249238"/>
            <a:ext cx="5257800" cy="1350962"/>
            <a:chOff x="1344" y="157"/>
            <a:chExt cx="3312" cy="851"/>
          </a:xfrm>
        </p:grpSpPr>
        <p:sp>
          <p:nvSpPr>
            <p:cNvPr id="14354" name="Line 125"/>
            <p:cNvSpPr>
              <a:spLocks noChangeShapeType="1"/>
            </p:cNvSpPr>
            <p:nvPr/>
          </p:nvSpPr>
          <p:spPr bwMode="auto">
            <a:xfrm>
              <a:off x="1344" y="1008"/>
              <a:ext cx="3312"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5" name="Text Box 136"/>
            <p:cNvSpPr txBox="1">
              <a:spLocks noChangeArrowheads="1"/>
            </p:cNvSpPr>
            <p:nvPr/>
          </p:nvSpPr>
          <p:spPr bwMode="auto">
            <a:xfrm>
              <a:off x="4022" y="157"/>
              <a:ext cx="57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０→０</a:t>
              </a:r>
            </a:p>
          </p:txBody>
        </p:sp>
      </p:grpSp>
      <p:grpSp>
        <p:nvGrpSpPr>
          <p:cNvPr id="93323" name="Group 139"/>
          <p:cNvGrpSpPr>
            <a:grpSpLocks/>
          </p:cNvGrpSpPr>
          <p:nvPr/>
        </p:nvGrpSpPr>
        <p:grpSpPr bwMode="auto">
          <a:xfrm>
            <a:off x="2133600" y="630238"/>
            <a:ext cx="5257800" cy="2951162"/>
            <a:chOff x="1344" y="397"/>
            <a:chExt cx="3312" cy="1859"/>
          </a:xfrm>
        </p:grpSpPr>
        <p:grpSp>
          <p:nvGrpSpPr>
            <p:cNvPr id="14344" name="Group 134"/>
            <p:cNvGrpSpPr>
              <a:grpSpLocks/>
            </p:cNvGrpSpPr>
            <p:nvPr/>
          </p:nvGrpSpPr>
          <p:grpSpPr bwMode="auto">
            <a:xfrm>
              <a:off x="1344" y="1008"/>
              <a:ext cx="3312" cy="1248"/>
              <a:chOff x="1344" y="1008"/>
              <a:chExt cx="3312" cy="1248"/>
            </a:xfrm>
          </p:grpSpPr>
          <p:sp>
            <p:nvSpPr>
              <p:cNvPr id="14346" name="Line 126"/>
              <p:cNvSpPr>
                <a:spLocks noChangeShapeType="1"/>
              </p:cNvSpPr>
              <p:nvPr/>
            </p:nvSpPr>
            <p:spPr bwMode="auto">
              <a:xfrm flipV="1">
                <a:off x="1344" y="1248"/>
                <a:ext cx="624" cy="1008"/>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7" name="Line 127"/>
              <p:cNvSpPr>
                <a:spLocks noChangeShapeType="1"/>
              </p:cNvSpPr>
              <p:nvPr/>
            </p:nvSpPr>
            <p:spPr bwMode="auto">
              <a:xfrm>
                <a:off x="1968" y="1248"/>
                <a:ext cx="96"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8" name="Line 128"/>
              <p:cNvSpPr>
                <a:spLocks noChangeShapeType="1"/>
              </p:cNvSpPr>
              <p:nvPr/>
            </p:nvSpPr>
            <p:spPr bwMode="auto">
              <a:xfrm flipV="1">
                <a:off x="2064" y="1008"/>
                <a:ext cx="288" cy="24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9" name="Line 129"/>
              <p:cNvSpPr>
                <a:spLocks noChangeShapeType="1"/>
              </p:cNvSpPr>
              <p:nvPr/>
            </p:nvSpPr>
            <p:spPr bwMode="auto">
              <a:xfrm>
                <a:off x="2352" y="1008"/>
                <a:ext cx="816"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0" name="Line 130"/>
              <p:cNvSpPr>
                <a:spLocks noChangeShapeType="1"/>
              </p:cNvSpPr>
              <p:nvPr/>
            </p:nvSpPr>
            <p:spPr bwMode="auto">
              <a:xfrm>
                <a:off x="3168" y="1008"/>
                <a:ext cx="288" cy="24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1" name="Line 131"/>
              <p:cNvSpPr>
                <a:spLocks noChangeShapeType="1"/>
              </p:cNvSpPr>
              <p:nvPr/>
            </p:nvSpPr>
            <p:spPr bwMode="auto">
              <a:xfrm>
                <a:off x="3456" y="1248"/>
                <a:ext cx="96"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2" name="Line 132"/>
              <p:cNvSpPr>
                <a:spLocks noChangeShapeType="1"/>
              </p:cNvSpPr>
              <p:nvPr/>
            </p:nvSpPr>
            <p:spPr bwMode="auto">
              <a:xfrm>
                <a:off x="3552" y="1248"/>
                <a:ext cx="624" cy="384"/>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3" name="Line 133"/>
              <p:cNvSpPr>
                <a:spLocks noChangeShapeType="1"/>
              </p:cNvSpPr>
              <p:nvPr/>
            </p:nvSpPr>
            <p:spPr bwMode="auto">
              <a:xfrm>
                <a:off x="4176" y="1632"/>
                <a:ext cx="480"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345" name="Text Box 138"/>
            <p:cNvSpPr txBox="1">
              <a:spLocks noChangeArrowheads="1"/>
            </p:cNvSpPr>
            <p:nvPr/>
          </p:nvSpPr>
          <p:spPr bwMode="auto">
            <a:xfrm>
              <a:off x="4022" y="397"/>
              <a:ext cx="57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４→２</a:t>
              </a:r>
            </a:p>
          </p:txBody>
        </p:sp>
      </p:grpSp>
      <p:pic>
        <p:nvPicPr>
          <p:cNvPr id="2" name="オーディオ 1">
            <a:hlinkClick r:id="" action="ppaction://media"/>
            <a:extLst>
              <a:ext uri="{FF2B5EF4-FFF2-40B4-BE49-F238E27FC236}">
                <a16:creationId xmlns:a16="http://schemas.microsoft.com/office/drawing/2014/main" id="{CBAB20DF-FA87-4F50-995F-8FF651303E5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3478"/>
    </mc:Choice>
    <mc:Fallback>
      <p:transition spd="slow" advTm="4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33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33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33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93187" grpId="0" build="p" autoUpdateAnimBg="0"/>
      <p:bldP spid="93319" grpId="0" autoUpdateAnimBg="0"/>
    </p:bldLst>
  </p:timing>
  <p:extLst>
    <p:ext uri="{3A86A75C-4F4B-4683-9AE1-C65F6400EC91}">
      <p14:laserTraceLst xmlns:p14="http://schemas.microsoft.com/office/powerpoint/2010/main">
        <p14:tracePtLst>
          <p14:tracePt t="799" x="8915400" y="4103688"/>
          <p14:tracePt t="807" x="8788400" y="4149725"/>
          <p14:tracePt t="813" x="8669338" y="4203700"/>
          <p14:tracePt t="820" x="8605838" y="4240213"/>
          <p14:tracePt t="827" x="8559800" y="4268788"/>
          <p14:tracePt t="837" x="8551863" y="4276725"/>
          <p14:tracePt t="853" x="8532813" y="4295775"/>
          <p14:tracePt t="3660" x="8505825" y="4295775"/>
          <p14:tracePt t="3669" x="8342313" y="4441825"/>
          <p14:tracePt t="3676" x="8204200" y="4568825"/>
          <p14:tracePt t="3684" x="8023225" y="4714875"/>
          <p14:tracePt t="3692" x="7867650" y="4805363"/>
          <p14:tracePt t="3700" x="7731125" y="4887913"/>
          <p14:tracePt t="3707" x="7594600" y="4960938"/>
          <p14:tracePt t="3715" x="7466013" y="5053013"/>
          <p14:tracePt t="3723" x="7348538" y="5133975"/>
          <p14:tracePt t="3731" x="7256463" y="5189538"/>
          <p14:tracePt t="3739" x="7175500" y="5243513"/>
          <p14:tracePt t="3747" x="7092950" y="5299075"/>
          <p14:tracePt t="3755" x="7046913" y="5335588"/>
          <p14:tracePt t="3763" x="7019925" y="5362575"/>
          <p14:tracePt t="3771" x="7000875" y="5372100"/>
          <p14:tracePt t="3779" x="6973888" y="5380038"/>
          <p14:tracePt t="3787" x="6964363" y="5389563"/>
          <p14:tracePt t="3795" x="6929438" y="5399088"/>
          <p14:tracePt t="3803" x="6864350" y="5399088"/>
          <p14:tracePt t="3812" x="6810375" y="5416550"/>
          <p14:tracePt t="3821" x="6700838" y="5416550"/>
          <p14:tracePt t="3827" x="6591300" y="5416550"/>
          <p14:tracePt t="3836" x="6464300" y="5416550"/>
          <p14:tracePt t="3843" x="6318250" y="5416550"/>
          <p14:tracePt t="3854" x="6172200" y="5416550"/>
          <p14:tracePt t="3860" x="6007100" y="5416550"/>
          <p14:tracePt t="3868" x="5826125" y="5416550"/>
          <p14:tracePt t="3876" x="5680075" y="5416550"/>
          <p14:tracePt t="3887" x="5643563" y="5416550"/>
          <p14:tracePt t="3891" x="5543550" y="5416550"/>
          <p14:tracePt t="3899" x="5487988" y="5416550"/>
          <p14:tracePt t="3908" x="5451475" y="5416550"/>
          <p14:tracePt t="3915" x="5434013" y="5416550"/>
          <p14:tracePt t="3923" x="5414963" y="5399088"/>
          <p14:tracePt t="3931" x="5397500" y="5372100"/>
          <p14:tracePt t="3939" x="5378450" y="5335588"/>
          <p14:tracePt t="3947" x="5351463" y="5280025"/>
          <p14:tracePt t="3955" x="5305425" y="5233988"/>
          <p14:tracePt t="3963" x="5251450" y="5160963"/>
          <p14:tracePt t="3971" x="5187950" y="5097463"/>
          <p14:tracePt t="3979" x="5114925" y="5043488"/>
          <p14:tracePt t="3987" x="5049838" y="4997450"/>
          <p14:tracePt t="3995" x="4932363" y="4924425"/>
          <p14:tracePt t="4004" x="4832350" y="4860925"/>
          <p14:tracePt t="4011" x="4703763" y="4805363"/>
          <p14:tracePt t="4019" x="4586288" y="4778375"/>
          <p14:tracePt t="4027" x="4484688" y="4714875"/>
          <p14:tracePt t="4036" x="4413250" y="4678363"/>
          <p14:tracePt t="4043" x="4376738" y="4668838"/>
          <p14:tracePt t="4052" x="4357688" y="4660900"/>
          <p14:tracePt t="4059" x="4311650" y="4624388"/>
          <p14:tracePt t="4070" x="4303713" y="4614863"/>
          <p14:tracePt t="4076" x="4303713" y="4587875"/>
          <p14:tracePt t="4083" x="4294188" y="4559300"/>
          <p14:tracePt t="4092" x="4275138" y="4505325"/>
          <p14:tracePt t="4100" x="4267200" y="4441825"/>
          <p14:tracePt t="4107" x="4267200" y="4386263"/>
          <p14:tracePt t="4117" x="4248150" y="4295775"/>
          <p14:tracePt t="4124" x="4238625" y="4203700"/>
          <p14:tracePt t="4132" x="4238625" y="4122738"/>
          <p14:tracePt t="4140" x="4202113" y="4013200"/>
          <p14:tracePt t="4148" x="4202113" y="3940175"/>
          <p14:tracePt t="4158" x="4202113" y="3867150"/>
          <p14:tracePt t="4164" x="4202113" y="3757613"/>
          <p14:tracePt t="4176" x="4202113" y="3675063"/>
          <p14:tracePt t="4179" x="4202113" y="3621088"/>
          <p14:tracePt t="4187" x="4202113" y="3548063"/>
          <p14:tracePt t="4195" x="4211638" y="3475038"/>
          <p14:tracePt t="4204" x="4248150" y="3411538"/>
          <p14:tracePt t="4213" x="4275138" y="3365500"/>
          <p14:tracePt t="4223" x="4321175" y="3302000"/>
          <p14:tracePt t="4228" x="4348163" y="3255963"/>
          <p14:tracePt t="4242" x="4367213" y="3236913"/>
          <p14:tracePt t="4245" x="4413250" y="3182938"/>
          <p14:tracePt t="4253" x="4457700" y="3136900"/>
          <p14:tracePt t="4259" x="4521200" y="3109913"/>
          <p14:tracePt t="4269" x="4622800" y="3054350"/>
          <p14:tracePt t="4275" x="4722813" y="3027363"/>
          <p14:tracePt t="4283" x="4795838" y="3000375"/>
          <p14:tracePt t="4291" x="4932363" y="2973388"/>
          <p14:tracePt t="4306" x="5022850" y="2946400"/>
          <p14:tracePt t="4308" x="5132388" y="2927350"/>
          <p14:tracePt t="4318" x="5260975" y="2927350"/>
          <p14:tracePt t="4324" x="5360988" y="2917825"/>
          <p14:tracePt t="4332" x="5470525" y="2917825"/>
          <p14:tracePt t="4339" x="5561013" y="2917825"/>
          <p14:tracePt t="4347" x="5670550" y="2917825"/>
          <p14:tracePt t="4355" x="5743575" y="2917825"/>
          <p14:tracePt t="4363" x="5862638" y="2963863"/>
          <p14:tracePt t="4371" x="5953125" y="3009900"/>
          <p14:tracePt t="4379" x="6072188" y="3054350"/>
          <p14:tracePt t="4387" x="6172200" y="3127375"/>
          <p14:tracePt t="4395" x="6254750" y="3182938"/>
          <p14:tracePt t="4403" x="6318250" y="3228975"/>
          <p14:tracePt t="4411" x="6372225" y="3282950"/>
          <p14:tracePt t="4419" x="6399213" y="3309938"/>
          <p14:tracePt t="4427" x="6427788" y="3355975"/>
          <p14:tracePt t="4436" x="6435725" y="3382963"/>
          <p14:tracePt t="4443" x="6445250" y="3429000"/>
          <p14:tracePt t="4452" x="6445250" y="3455988"/>
          <p14:tracePt t="4459" x="6464300" y="3502025"/>
          <p14:tracePt t="4470" x="6481763" y="3575050"/>
          <p14:tracePt t="4475" x="6481763" y="3621088"/>
          <p14:tracePt t="4483" x="6481763" y="3675063"/>
          <p14:tracePt t="4491" x="6481763" y="3730625"/>
          <p14:tracePt t="4499" x="6464300" y="3811588"/>
          <p14:tracePt t="4508" x="6464300" y="3840163"/>
          <p14:tracePt t="4516" x="6435725" y="3911600"/>
          <p14:tracePt t="4524" x="6408738" y="3994150"/>
          <p14:tracePt t="4534" x="6381750" y="4086225"/>
          <p14:tracePt t="4539" x="6345238" y="4186238"/>
          <p14:tracePt t="4548" x="6308725" y="4249738"/>
          <p14:tracePt t="4555" x="6262688" y="4349750"/>
          <p14:tracePt t="4563" x="6254750" y="4368800"/>
          <p14:tracePt t="4571" x="6208713" y="4441825"/>
          <p14:tracePt t="4579" x="6181725" y="4495800"/>
          <p14:tracePt t="4587" x="6126163" y="4551363"/>
          <p14:tracePt t="4595" x="6062663" y="4605338"/>
          <p14:tracePt t="4604" x="6016625" y="4651375"/>
          <p14:tracePt t="4611" x="5972175" y="4687888"/>
          <p14:tracePt t="4620" x="5943600" y="4705350"/>
          <p14:tracePt t="4627" x="5916613" y="4741863"/>
          <p14:tracePt t="4636" x="5870575" y="4751388"/>
          <p14:tracePt t="4643" x="5843588" y="4768850"/>
          <p14:tracePt t="4653" x="5816600" y="4787900"/>
          <p14:tracePt t="4660" x="5797550" y="4797425"/>
          <p14:tracePt t="4670" x="5761038" y="4805363"/>
          <p14:tracePt t="4675" x="5743575" y="4824413"/>
          <p14:tracePt t="4685" x="5734050" y="4833938"/>
          <p14:tracePt t="4693" x="5716588" y="4833938"/>
          <p14:tracePt t="4707" x="5697538" y="4841875"/>
          <p14:tracePt t="4715" x="5670550" y="4851400"/>
          <p14:tracePt t="4723" x="5643563" y="4878388"/>
          <p14:tracePt t="4731" x="5597525" y="4887913"/>
          <p14:tracePt t="4739" x="5534025" y="4914900"/>
          <p14:tracePt t="4747" x="5451475" y="4951413"/>
          <p14:tracePt t="4755" x="5414963" y="4970463"/>
          <p14:tracePt t="4763" x="5351463" y="4997450"/>
          <p14:tracePt t="4771" x="5287963" y="5006975"/>
          <p14:tracePt t="4779" x="5232400" y="5024438"/>
          <p14:tracePt t="4788" x="5168900" y="5033963"/>
          <p14:tracePt t="4795" x="5105400" y="5060950"/>
          <p14:tracePt t="4803" x="5078413" y="5070475"/>
          <p14:tracePt t="4811" x="5041900" y="5080000"/>
          <p14:tracePt t="4819" x="5022850" y="5080000"/>
          <p14:tracePt t="4828" x="5014913" y="5089525"/>
          <p14:tracePt t="4844" x="4995863" y="5089525"/>
          <p14:tracePt t="4909" x="4986338" y="5089525"/>
          <p14:tracePt t="5021" x="4978400" y="5097463"/>
          <p14:tracePt t="5031" x="4968875" y="5106988"/>
          <p14:tracePt t="5045" x="4949825" y="5126038"/>
          <p14:tracePt t="5060" x="4941888" y="5133975"/>
          <p14:tracePt t="5068" x="4941888" y="5143500"/>
          <p14:tracePt t="5075" x="4932363" y="5160963"/>
          <p14:tracePt t="5084" x="4932363" y="5180013"/>
          <p14:tracePt t="5091" x="4932363" y="5207000"/>
          <p14:tracePt t="5100" x="4932363" y="5233988"/>
          <p14:tracePt t="5107" x="4932363" y="5253038"/>
          <p14:tracePt t="5115" x="4932363" y="5280025"/>
          <p14:tracePt t="5124" x="4932363" y="5299075"/>
          <p14:tracePt t="5132" x="4932363" y="5316538"/>
          <p14:tracePt t="5139" x="4922838" y="5353050"/>
          <p14:tracePt t="5147" x="4922838" y="5362575"/>
          <p14:tracePt t="5155" x="4922838" y="5372100"/>
          <p14:tracePt t="5163" x="4905375" y="5389563"/>
          <p14:tracePt t="5179" x="4905375" y="5408613"/>
          <p14:tracePt t="5188" x="4905375" y="5416550"/>
          <p14:tracePt t="5195" x="4905375" y="5435600"/>
          <p14:tracePt t="5204" x="4895850" y="5462588"/>
          <p14:tracePt t="5411" x="4895850" y="5472113"/>
          <p14:tracePt t="5437" x="4905375" y="5472113"/>
          <p14:tracePt t="5451" x="4932363" y="5445125"/>
          <p14:tracePt t="5475" x="4932363" y="5426075"/>
          <p14:tracePt t="5491" x="4932363" y="5408613"/>
          <p14:tracePt t="5508" x="4941888" y="5380038"/>
          <p14:tracePt t="5516" x="4949825" y="5372100"/>
          <p14:tracePt t="5532" x="4959350" y="5362575"/>
          <p14:tracePt t="5693" x="4959350" y="5353050"/>
          <p14:tracePt t="5702" x="4949825" y="5372100"/>
          <p14:tracePt t="5710" x="4941888" y="5380038"/>
          <p14:tracePt t="5717" x="4932363" y="5399088"/>
          <p14:tracePt t="5748" x="4932363" y="5408613"/>
          <p14:tracePt t="5764" x="4932363" y="5416550"/>
          <p14:tracePt t="5788" x="4932363" y="5426075"/>
          <p14:tracePt t="5796" x="4922838" y="5435600"/>
          <p14:tracePt t="5836" x="4913313" y="5435600"/>
          <p14:tracePt t="5847" x="4905375" y="5445125"/>
          <p14:tracePt t="5859" x="4895850" y="5453063"/>
          <p14:tracePt t="5891" x="4886325" y="5462588"/>
          <p14:tracePt t="5947" x="4876800" y="5481638"/>
          <p14:tracePt t="5955" x="4859338" y="5499100"/>
          <p14:tracePt t="5964" x="4849813" y="5508625"/>
          <p14:tracePt t="5972" x="4840288" y="5518150"/>
          <p14:tracePt t="5988" x="4840288" y="5526088"/>
          <p14:tracePt t="6004" x="4822825" y="5545138"/>
          <p14:tracePt t="6012" x="4813300" y="5545138"/>
          <p14:tracePt t="6020" x="4803775" y="5554663"/>
          <p14:tracePt t="6208" x="4803775" y="5545138"/>
          <p14:tracePt t="6214" x="4803775" y="5535613"/>
          <p14:tracePt t="6223" x="4803775" y="5518150"/>
          <p14:tracePt t="6229" x="4803775" y="5508625"/>
          <p14:tracePt t="6447" x="4803775" y="5518150"/>
          <p14:tracePt t="6461" x="4803775" y="5535613"/>
          <p14:tracePt t="6477" x="4803775" y="5545138"/>
          <p14:tracePt t="6797" x="4813300" y="5554663"/>
          <p14:tracePt t="6812" x="4822825" y="5554663"/>
          <p14:tracePt t="6819" x="4840288" y="5554663"/>
          <p14:tracePt t="6827" x="4849813" y="5554663"/>
          <p14:tracePt t="6836" x="4868863" y="5562600"/>
          <p14:tracePt t="6900" x="4876800" y="5572125"/>
          <p14:tracePt t="6931" x="4876800" y="5581650"/>
          <p14:tracePt t="6955" x="4876800" y="5589588"/>
          <p14:tracePt t="6963" x="4868863" y="5599113"/>
          <p14:tracePt t="6971" x="4859338" y="5608638"/>
          <p14:tracePt t="6979" x="4840288" y="5618163"/>
          <p14:tracePt t="6987" x="4832350" y="5626100"/>
          <p14:tracePt t="6995" x="4813300" y="5635625"/>
          <p14:tracePt t="7004" x="4795838" y="5645150"/>
          <p14:tracePt t="7011" x="4776788" y="5662613"/>
          <p14:tracePt t="7019" x="4759325" y="5672138"/>
          <p14:tracePt t="7027" x="4749800" y="5681663"/>
          <p14:tracePt t="7035" x="4740275" y="5691188"/>
          <p14:tracePt t="7043" x="4730750" y="5699125"/>
          <p14:tracePt t="7052" x="4722813" y="5708650"/>
          <p14:tracePt t="7069" x="4713288" y="5727700"/>
          <p14:tracePt t="7092" x="4713288" y="5745163"/>
          <p14:tracePt t="7181" x="4759325" y="5735638"/>
          <p14:tracePt t="7190" x="4859338" y="5681663"/>
          <p14:tracePt t="7197" x="4949825" y="5654675"/>
          <p14:tracePt t="7209" x="5014913" y="5618163"/>
          <p14:tracePt t="7212" x="5095875" y="5581650"/>
          <p14:tracePt t="7222" x="5151438" y="5545138"/>
          <p14:tracePt t="7228" x="5195888" y="5508625"/>
          <p14:tracePt t="7238" x="5214938" y="5489575"/>
          <p14:tracePt t="7244" x="5224463" y="5481638"/>
          <p14:tracePt t="7254" x="5232400" y="5462588"/>
          <p14:tracePt t="7271" x="5232400" y="5453063"/>
          <p14:tracePt t="7391" x="5232400" y="5445125"/>
          <p14:tracePt t="7398" x="5205413" y="5462588"/>
          <p14:tracePt t="7405" x="5168900" y="5481638"/>
          <p14:tracePt t="7412" x="5132388" y="5508625"/>
          <p14:tracePt t="7421" x="5114925" y="5526088"/>
          <p14:tracePt t="7428" x="5086350" y="5572125"/>
          <p14:tracePt t="7437" x="5068888" y="5589588"/>
          <p14:tracePt t="7445" x="5059363" y="5618163"/>
          <p14:tracePt t="7452" x="5059363" y="5626100"/>
          <p14:tracePt t="7461" x="5041900" y="5645150"/>
          <p14:tracePt t="7474" x="5041900" y="5662613"/>
          <p14:tracePt t="7492" x="5041900" y="5672138"/>
          <p14:tracePt t="7509" x="5041900" y="5681663"/>
          <p14:tracePt t="7516" x="5068888" y="5681663"/>
          <p14:tracePt t="7525" x="5095875" y="5681663"/>
          <p14:tracePt t="7533" x="5132388" y="5681663"/>
          <p14:tracePt t="7540" x="5178425" y="5681663"/>
          <p14:tracePt t="7547" x="5195888" y="5681663"/>
          <p14:tracePt t="7556" x="5224463" y="5681663"/>
          <p14:tracePt t="7572" x="5241925" y="5681663"/>
          <p14:tracePt t="7581" x="5251450" y="5672138"/>
          <p14:tracePt t="7595" x="5268913" y="5654675"/>
          <p14:tracePt t="7974" x="5324475" y="5654675"/>
          <p14:tracePt t="7981" x="5397500" y="5654675"/>
          <p14:tracePt t="7988" x="5434013" y="5654675"/>
          <p14:tracePt t="7996" x="5487988" y="5654675"/>
          <p14:tracePt t="8011" x="5507038" y="5645150"/>
          <p14:tracePt t="8020" x="5543550" y="5635625"/>
          <p14:tracePt t="8027" x="5551488" y="5626100"/>
          <p14:tracePt t="8036" x="5551488" y="5618163"/>
          <p14:tracePt t="8117" x="5543550" y="5635625"/>
          <p14:tracePt t="8128" x="5543550" y="5645150"/>
          <p14:tracePt t="8134" x="5534025" y="5654675"/>
          <p14:tracePt t="8148" x="5524500" y="5662613"/>
          <p14:tracePt t="8164" x="5514975" y="5691188"/>
          <p14:tracePt t="8172" x="5507038" y="5699125"/>
          <p14:tracePt t="8179" x="5497513" y="5708650"/>
          <p14:tracePt t="8205" x="5487988" y="5727700"/>
          <p14:tracePt t="8213" x="5478463" y="5735638"/>
          <p14:tracePt t="8224" x="5470525" y="5754688"/>
          <p14:tracePt t="8228" x="5441950" y="5772150"/>
          <p14:tracePt t="8239" x="5441950" y="5781675"/>
          <p14:tracePt t="8244" x="5397500" y="5800725"/>
          <p14:tracePt t="8256" x="5368925" y="5808663"/>
          <p14:tracePt t="8261" x="5341938" y="5827713"/>
          <p14:tracePt t="8273" x="5324475" y="5827713"/>
          <p14:tracePt t="8276" x="5287963" y="5837238"/>
          <p14:tracePt t="8288" x="5278438" y="5837238"/>
          <p14:tracePt t="8292" x="5260975" y="5837238"/>
          <p14:tracePt t="8300" x="5241925" y="5837238"/>
          <p14:tracePt t="8308" x="5232400" y="5837238"/>
          <p14:tracePt t="8324" x="5224463" y="5837238"/>
          <p14:tracePt t="8340" x="5187950" y="5837238"/>
          <p14:tracePt t="8350" x="5168900" y="5837238"/>
          <p14:tracePt t="8355" x="5122863" y="5827713"/>
          <p14:tracePt t="8363" x="5086350" y="5827713"/>
          <p14:tracePt t="8371" x="5014913" y="5800725"/>
          <p14:tracePt t="8379" x="4913313" y="5772150"/>
          <p14:tracePt t="8387" x="4822825" y="5764213"/>
          <p14:tracePt t="8395" x="4740275" y="5735638"/>
          <p14:tracePt t="8404" x="4667250" y="5708650"/>
          <p14:tracePt t="8411" x="4549775" y="5681663"/>
          <p14:tracePt t="8419" x="4484688" y="5645150"/>
          <p14:tracePt t="8427" x="4467225" y="5618163"/>
          <p14:tracePt t="8435" x="4457700" y="5618163"/>
          <p14:tracePt t="8443" x="4440238" y="5589588"/>
          <p14:tracePt t="8452" x="4421188" y="5572125"/>
          <p14:tracePt t="8459" x="4376738" y="5518150"/>
          <p14:tracePt t="8475" x="4367213" y="5518150"/>
          <p14:tracePt t="8483" x="4367213" y="5489575"/>
          <p14:tracePt t="8491" x="4367213" y="5453063"/>
          <p14:tracePt t="8499" x="4384675" y="5416550"/>
          <p14:tracePt t="8507" x="4403725" y="5372100"/>
          <p14:tracePt t="8515" x="4413250" y="5307013"/>
          <p14:tracePt t="8523" x="4448175" y="5262563"/>
          <p14:tracePt t="8531" x="4521200" y="5160963"/>
          <p14:tracePt t="8539" x="4549775" y="5116513"/>
          <p14:tracePt t="8548" x="4613275" y="5053013"/>
          <p14:tracePt t="8555" x="4695825" y="4979988"/>
          <p14:tracePt t="8563" x="4776788" y="4924425"/>
          <p14:tracePt t="8571" x="4876800" y="4870450"/>
          <p14:tracePt t="8579" x="5005388" y="4841875"/>
          <p14:tracePt t="8587" x="5159375" y="4824413"/>
          <p14:tracePt t="8595" x="5341938" y="4797425"/>
          <p14:tracePt t="8603" x="5470525" y="4797425"/>
          <p14:tracePt t="8612" x="5616575" y="4814888"/>
          <p14:tracePt t="8623" x="5761038" y="4833938"/>
          <p14:tracePt t="8628" x="5926138" y="4887913"/>
          <p14:tracePt t="8639" x="6062663" y="4951413"/>
          <p14:tracePt t="8645" x="6162675" y="5006975"/>
          <p14:tracePt t="8655" x="6245225" y="5043488"/>
          <p14:tracePt t="8659" x="6272213" y="5080000"/>
          <p14:tracePt t="8669" x="6308725" y="5126038"/>
          <p14:tracePt t="8675" x="6318250" y="5143500"/>
          <p14:tracePt t="8684" x="6318250" y="5160963"/>
          <p14:tracePt t="8691" x="6318250" y="5180013"/>
          <p14:tracePt t="8699" x="6308725" y="5226050"/>
          <p14:tracePt t="8707" x="6291263" y="5243513"/>
          <p14:tracePt t="8715" x="6262688" y="5289550"/>
          <p14:tracePt t="8723" x="6235700" y="5316538"/>
          <p14:tracePt t="8731" x="6189663" y="5343525"/>
          <p14:tracePt t="8739" x="6172200" y="5362575"/>
          <p14:tracePt t="8747" x="6099175" y="5399088"/>
          <p14:tracePt t="8756" x="6053138" y="5416550"/>
          <p14:tracePt t="8764" x="5972175" y="5462588"/>
          <p14:tracePt t="8773" x="5870575" y="5518150"/>
          <p14:tracePt t="8780" x="5807075" y="5545138"/>
          <p14:tracePt t="8789" x="5716588" y="5554663"/>
          <p14:tracePt t="8796" x="5634038" y="5581650"/>
          <p14:tracePt t="8805" x="5580063" y="5589588"/>
          <p14:tracePt t="8812" x="5514975" y="5608638"/>
          <p14:tracePt t="8822" x="5441950" y="5618163"/>
          <p14:tracePt t="8828" x="5424488" y="5618163"/>
          <p14:tracePt t="8838" x="5397500" y="5618163"/>
          <p14:tracePt t="8844" x="5387975" y="5618163"/>
          <p14:tracePt t="8852" x="5378450" y="5618163"/>
          <p14:tracePt t="8859" x="5360988" y="5618163"/>
          <p14:tracePt t="8869" x="5351463" y="5626100"/>
          <p14:tracePt t="8902" x="5351463" y="5635625"/>
          <p14:tracePt t="8907" x="5324475" y="5635625"/>
          <p14:tracePt t="8915" x="5268913" y="5635625"/>
          <p14:tracePt t="8923" x="5251450" y="5635625"/>
          <p14:tracePt t="8932" x="5195888" y="5635625"/>
          <p14:tracePt t="8939" x="5151438" y="5635625"/>
          <p14:tracePt t="8947" x="5114925" y="5635625"/>
          <p14:tracePt t="8955" x="5068888" y="5635625"/>
          <p14:tracePt t="8963" x="5059363" y="5635625"/>
          <p14:tracePt t="8971" x="5022850" y="5626100"/>
          <p14:tracePt t="8979" x="5014913" y="5626100"/>
          <p14:tracePt t="9055" x="5014913" y="5618163"/>
          <p14:tracePt t="9062" x="5014913" y="5608638"/>
          <p14:tracePt t="9071" x="5014913" y="5599113"/>
          <p14:tracePt t="9077" x="5014913" y="5589588"/>
          <p14:tracePt t="9084" x="5014913" y="5581650"/>
          <p14:tracePt t="9091" x="5022850" y="5572125"/>
          <p14:tracePt t="9245" x="5032375" y="5572125"/>
          <p14:tracePt t="9261" x="5049838" y="5562600"/>
          <p14:tracePt t="9270" x="5078413" y="5535613"/>
          <p14:tracePt t="9277" x="5114925" y="5535613"/>
          <p14:tracePt t="9289" x="5151438" y="5526088"/>
          <p14:tracePt t="9292" x="5159375" y="5526088"/>
          <p14:tracePt t="9300" x="5187950" y="5508625"/>
          <p14:tracePt t="9308" x="5214938" y="5499100"/>
          <p14:tracePt t="9316" x="5224463" y="5499100"/>
          <p14:tracePt t="9324" x="5241925" y="5489575"/>
          <p14:tracePt t="9332" x="5251450" y="5481638"/>
          <p14:tracePt t="9476" x="5251450" y="5489575"/>
          <p14:tracePt t="9485" x="5241925" y="5508625"/>
          <p14:tracePt t="9500" x="5232400" y="5518150"/>
          <p14:tracePt t="9507" x="5224463" y="5518150"/>
          <p14:tracePt t="9515" x="5214938" y="5526088"/>
          <p14:tracePt t="9523" x="5205413" y="5526088"/>
          <p14:tracePt t="9531" x="5195888" y="5535613"/>
          <p14:tracePt t="9539" x="5195888" y="5545138"/>
          <p14:tracePt t="9572" x="5187950" y="5545138"/>
          <p14:tracePt t="10029" x="5195888" y="5545138"/>
          <p14:tracePt t="10035" x="5241925" y="5545138"/>
          <p14:tracePt t="10043" x="5305425" y="5545138"/>
          <p14:tracePt t="10054" x="5334000" y="5545138"/>
          <p14:tracePt t="10059" x="5378450" y="5535613"/>
          <p14:tracePt t="10069" x="5405438" y="5535613"/>
          <p14:tracePt t="10075" x="5414963" y="5526088"/>
          <p14:tracePt t="10083" x="5424488" y="5518150"/>
          <p14:tracePt t="10091" x="5451475" y="5499100"/>
          <p14:tracePt t="10437" x="5470525" y="5472113"/>
          <p14:tracePt t="10443" x="5478463" y="5453063"/>
          <p14:tracePt t="10459" x="5487988" y="5445125"/>
          <p14:tracePt t="10483" x="5497513" y="5435600"/>
          <p14:tracePt t="10493" x="5497513" y="5426075"/>
          <p14:tracePt t="10501" x="5507038" y="5426075"/>
          <p14:tracePt t="10508" x="5514975" y="5416550"/>
          <p14:tracePt t="10516" x="5534025" y="5399088"/>
          <p14:tracePt t="10534" x="5543550" y="5380038"/>
          <p14:tracePt t="10542" x="5551488" y="5372100"/>
          <p14:tracePt t="10549" x="5561013" y="5362575"/>
          <p14:tracePt t="10573" x="5570538" y="5343525"/>
          <p14:tracePt t="10989" x="5551488" y="5343525"/>
          <p14:tracePt t="10997" x="5543550" y="5353050"/>
          <p14:tracePt t="12159" x="5534025" y="5362575"/>
          <p14:tracePt t="12187" x="5534025" y="5372100"/>
          <p14:tracePt t="12195" x="5524500" y="5372100"/>
          <p14:tracePt t="12204" x="5507038" y="5380038"/>
          <p14:tracePt t="12269" x="5507038" y="5389563"/>
          <p14:tracePt t="12277" x="5497513" y="5399088"/>
          <p14:tracePt t="12285" x="5487988" y="5408613"/>
          <p14:tracePt t="12293" x="5478463" y="5416550"/>
          <p14:tracePt t="12300" x="5470525" y="5445125"/>
          <p14:tracePt t="12316" x="5451475" y="5462588"/>
          <p14:tracePt t="12324" x="5441950" y="5472113"/>
          <p14:tracePt t="12332" x="5434013" y="5489575"/>
          <p14:tracePt t="12340" x="5424488" y="5489575"/>
          <p14:tracePt t="12347" x="5414963" y="5499100"/>
          <p14:tracePt t="12356" x="5397500" y="5526088"/>
          <p14:tracePt t="12363" x="5397500" y="5535613"/>
          <p14:tracePt t="12380" x="5378450" y="5554663"/>
          <p14:tracePt t="12396" x="5378450" y="5562600"/>
          <p14:tracePt t="12411" x="5378450" y="5572125"/>
          <p14:tracePt t="12493" x="5368925" y="5581650"/>
          <p14:tracePt t="12565" x="5378450" y="5581650"/>
          <p14:tracePt t="12574" x="5397500" y="5581650"/>
          <p14:tracePt t="12582" x="5424488" y="5581650"/>
          <p14:tracePt t="12588" x="5451475" y="5572125"/>
          <p14:tracePt t="12595" x="5497513" y="5572125"/>
          <p14:tracePt t="12603" x="5534025" y="5554663"/>
          <p14:tracePt t="12611" x="5634038" y="5545138"/>
          <p14:tracePt t="12620" x="5724525" y="5526088"/>
          <p14:tracePt t="12627" x="5797550" y="5508625"/>
          <p14:tracePt t="12636" x="5916613" y="5472113"/>
          <p14:tracePt t="12644" x="6016625" y="5435600"/>
          <p14:tracePt t="12652" x="6126163" y="5408613"/>
          <p14:tracePt t="12660" x="6208713" y="5362575"/>
          <p14:tracePt t="12668" x="6318250" y="5335588"/>
          <p14:tracePt t="12675" x="6418263" y="5280025"/>
          <p14:tracePt t="12685" x="6537325" y="5233988"/>
          <p14:tracePt t="12691" x="6600825" y="5197475"/>
          <p14:tracePt t="12699" x="6681788" y="5160963"/>
          <p14:tracePt t="12707" x="6737350" y="5133975"/>
          <p14:tracePt t="12715" x="6819900" y="5089525"/>
          <p14:tracePt t="12723" x="6919913" y="5033963"/>
          <p14:tracePt t="12731" x="7000875" y="5006975"/>
          <p14:tracePt t="12739" x="7119938" y="4951413"/>
          <p14:tracePt t="12747" x="7248525" y="4906963"/>
          <p14:tracePt t="12755" x="7385050" y="4860925"/>
          <p14:tracePt t="12763" x="7531100" y="4805363"/>
          <p14:tracePt t="12771" x="7748588" y="4714875"/>
          <p14:tracePt t="12779" x="7958138" y="4687888"/>
          <p14:tracePt t="12787" x="8150225" y="4624388"/>
          <p14:tracePt t="12795" x="8378825" y="4551363"/>
          <p14:tracePt t="12803" x="8578850" y="4486275"/>
          <p14:tracePt t="12811" x="8705850" y="4459288"/>
          <p14:tracePt t="12819" x="8842375" y="4395788"/>
          <p14:tracePt t="12827" x="8970963" y="4368800"/>
          <p14:tracePt t="12836" x="9053513" y="4313238"/>
          <p14:tracePt t="12843" x="9117013" y="4276725"/>
          <p14:tracePt t="23167" x="8797925" y="3438525"/>
          <p14:tracePt t="23175" x="8578850" y="3438525"/>
          <p14:tracePt t="23181" x="8350250" y="3438525"/>
          <p14:tracePt t="23188" x="8123238" y="3438525"/>
          <p14:tracePt t="23195" x="7940675" y="3438525"/>
          <p14:tracePt t="23203" x="7794625" y="3438525"/>
          <p14:tracePt t="23211" x="7685088" y="3429000"/>
          <p14:tracePt t="23220" x="7585075" y="3392488"/>
          <p14:tracePt t="23227" x="7531100" y="3382963"/>
          <p14:tracePt t="23236" x="7429500" y="3338513"/>
          <p14:tracePt t="23243" x="7366000" y="3309938"/>
          <p14:tracePt t="23252" x="7256463" y="3273425"/>
          <p14:tracePt t="23259" x="7138988" y="3209925"/>
          <p14:tracePt t="23268" x="7010400" y="3163888"/>
          <p14:tracePt t="23275" x="6873875" y="3109913"/>
          <p14:tracePt t="23285" x="6691313" y="3073400"/>
          <p14:tracePt t="23291" x="6518275" y="3017838"/>
          <p14:tracePt t="23301" x="6391275" y="2973388"/>
          <p14:tracePt t="23307" x="6299200" y="2954338"/>
          <p14:tracePt t="23318" x="6181725" y="2900363"/>
          <p14:tracePt t="23323" x="6080125" y="2890838"/>
          <p14:tracePt t="23331" x="5972175" y="2873375"/>
          <p14:tracePt t="23339" x="5843588" y="2854325"/>
          <p14:tracePt t="23347" x="5734050" y="2854325"/>
          <p14:tracePt t="23355" x="5634038" y="2827338"/>
          <p14:tracePt t="23363" x="5580063" y="2817813"/>
          <p14:tracePt t="23371" x="5514975" y="2808288"/>
          <p14:tracePt t="23380" x="5478463" y="2800350"/>
          <p14:tracePt t="23387" x="5461000" y="2800350"/>
          <p14:tracePt t="23395" x="5414963" y="2763838"/>
          <p14:tracePt t="23411" x="5397500" y="2744788"/>
          <p14:tracePt t="23419" x="5360988" y="2727325"/>
          <p14:tracePt t="23427" x="5341938" y="2698750"/>
          <p14:tracePt t="23436" x="5324475" y="2690813"/>
          <p14:tracePt t="23443" x="5305425" y="2671763"/>
          <p14:tracePt t="23451" x="5287963" y="2644775"/>
          <p14:tracePt t="23459" x="5260975" y="2625725"/>
          <p14:tracePt t="23468" x="5224463" y="2598738"/>
          <p14:tracePt t="23475" x="5205413" y="2589213"/>
          <p14:tracePt t="23484" x="5178425" y="2571750"/>
          <p14:tracePt t="23491" x="5159375" y="2562225"/>
          <p14:tracePt t="23501" x="5114925" y="2544763"/>
          <p14:tracePt t="23507" x="5086350" y="2544763"/>
          <p14:tracePt t="23515" x="5068888" y="2525713"/>
          <p14:tracePt t="23523" x="5032375" y="2525713"/>
          <p14:tracePt t="23532" x="5032375" y="2517775"/>
          <p14:tracePt t="23540" x="5014913" y="2508250"/>
          <p14:tracePt t="23551" x="4995863" y="2508250"/>
          <p14:tracePt t="23556" x="4986338" y="2508250"/>
          <p14:tracePt t="23564" x="4949825" y="2508250"/>
          <p14:tracePt t="23573" x="4922838" y="2498725"/>
          <p14:tracePt t="23580" x="4849813" y="2471738"/>
          <p14:tracePt t="23587" x="4759325" y="2471738"/>
          <p14:tracePt t="23595" x="4676775" y="2462213"/>
          <p14:tracePt t="23603" x="4586288" y="2444750"/>
          <p14:tracePt t="23611" x="4476750" y="2435225"/>
          <p14:tracePt t="23619" x="4357688" y="2408238"/>
          <p14:tracePt t="23627" x="4230688" y="2389188"/>
          <p14:tracePt t="23636" x="4102100" y="2389188"/>
          <p14:tracePt t="23643" x="3975100" y="2362200"/>
          <p14:tracePt t="23651" x="3819525" y="2335213"/>
          <p14:tracePt t="23659" x="3746500" y="2335213"/>
          <p14:tracePt t="23668" x="3636963" y="2316163"/>
          <p14:tracePt t="23676" x="3582988" y="2306638"/>
          <p14:tracePt t="23688" x="3500438" y="2289175"/>
          <p14:tracePt t="23694" x="3446463" y="2289175"/>
          <p14:tracePt t="23701" x="3382963" y="2270125"/>
          <p14:tracePt t="23707" x="3327400" y="2270125"/>
          <p14:tracePt t="23715" x="3281363" y="2252663"/>
          <p14:tracePt t="23723" x="3254375" y="2252663"/>
          <p14:tracePt t="23731" x="3227388" y="2252663"/>
          <p14:tracePt t="23739" x="3181350" y="2243138"/>
          <p14:tracePt t="23747" x="3163888" y="2243138"/>
          <p14:tracePt t="23755" x="3154363" y="2243138"/>
          <p14:tracePt t="23763" x="3127375" y="2233613"/>
          <p14:tracePt t="23940" x="3127375" y="2262188"/>
          <p14:tracePt t="23948" x="3127375" y="2298700"/>
          <p14:tracePt t="23956" x="3127375" y="2352675"/>
          <p14:tracePt t="23963" x="3127375" y="2425700"/>
          <p14:tracePt t="23971" x="3127375" y="2481263"/>
          <p14:tracePt t="23979" x="3117850" y="2581275"/>
          <p14:tracePt t="23987" x="3081338" y="2654300"/>
          <p14:tracePt t="23995" x="3054350" y="2754313"/>
          <p14:tracePt t="24003" x="3008313" y="2854325"/>
          <p14:tracePt t="24011" x="2981325" y="2917825"/>
          <p14:tracePt t="24019" x="2944813" y="2982913"/>
          <p14:tracePt t="24027" x="2898775" y="3073400"/>
          <p14:tracePt t="24036" x="2852738" y="3136900"/>
          <p14:tracePt t="24045" x="2835275" y="3200400"/>
          <p14:tracePt t="24054" x="2817813" y="3219450"/>
          <p14:tracePt t="24061" x="2808288" y="3265488"/>
          <p14:tracePt t="24069" x="2798763" y="3302000"/>
          <p14:tracePt t="24076" x="2798763" y="3319463"/>
          <p14:tracePt t="24086" x="2789238" y="3365500"/>
          <p14:tracePt t="24092" x="2789238" y="3375025"/>
          <p14:tracePt t="24103" x="2789238" y="3402013"/>
          <p14:tracePt t="24108" x="2781300" y="3419475"/>
          <p14:tracePt t="24119" x="2771775" y="3419475"/>
          <p14:tracePt t="24135" x="2771775" y="3438525"/>
          <p14:tracePt t="24147" x="2771775" y="3446463"/>
          <p14:tracePt t="24163" x="2771775" y="3455988"/>
          <p14:tracePt t="24179" x="2771775" y="3465513"/>
          <p14:tracePt t="24204" x="2771775" y="3482975"/>
          <p14:tracePt t="24405" x="2771775" y="3502025"/>
          <p14:tracePt t="24419" x="2752725" y="3529013"/>
          <p14:tracePt t="24427" x="2708275" y="3556000"/>
          <p14:tracePt t="24435" x="2652713" y="3565525"/>
          <p14:tracePt t="24443" x="2606675" y="3592513"/>
          <p14:tracePt t="24452" x="2543175" y="3611563"/>
          <p14:tracePt t="24459" x="2462213" y="3657600"/>
          <p14:tracePt t="24468" x="2433638" y="3665538"/>
          <p14:tracePt t="24475" x="2397125" y="3675063"/>
          <p14:tracePt t="24485" x="2360613" y="3675063"/>
          <p14:tracePt t="24492" x="2333625" y="3684588"/>
          <p14:tracePt t="24506" x="2316163" y="3702050"/>
          <p14:tracePt t="24521" x="2306638" y="3702050"/>
          <p14:tracePt t="24525" x="2279650" y="3711575"/>
          <p14:tracePt t="24749" x="2279650" y="3702050"/>
          <p14:tracePt t="24854" x="2324100" y="3694113"/>
          <p14:tracePt t="24864" x="2352675" y="3665538"/>
          <p14:tracePt t="24870" x="2379663" y="3648075"/>
          <p14:tracePt t="24876" x="2443163" y="3611563"/>
          <p14:tracePt t="24886" x="2462213" y="3592513"/>
          <p14:tracePt t="24891" x="2489200" y="3565525"/>
          <p14:tracePt t="24901" x="2525713" y="3519488"/>
          <p14:tracePt t="24907" x="2533650" y="3502025"/>
          <p14:tracePt t="24917" x="2562225" y="3446463"/>
          <p14:tracePt t="24924" x="2562225" y="3429000"/>
          <p14:tracePt t="24931" x="2562225" y="3346450"/>
          <p14:tracePt t="24939" x="2562225" y="3273425"/>
          <p14:tracePt t="24947" x="2562225" y="3219450"/>
          <p14:tracePt t="24955" x="2552700" y="3155950"/>
          <p14:tracePt t="24963" x="2525713" y="3073400"/>
          <p14:tracePt t="24971" x="2516188" y="3046413"/>
          <p14:tracePt t="24979" x="2506663" y="2990850"/>
          <p14:tracePt t="24987" x="2470150" y="2946400"/>
          <p14:tracePt t="24995" x="2443163" y="2881313"/>
          <p14:tracePt t="25003" x="2443163" y="2844800"/>
          <p14:tracePt t="25011" x="2416175" y="2781300"/>
          <p14:tracePt t="25019" x="2397125" y="2735263"/>
          <p14:tracePt t="25027" x="2370138" y="2690813"/>
          <p14:tracePt t="25035" x="2333625" y="2644775"/>
          <p14:tracePt t="25043" x="2279650" y="2598738"/>
          <p14:tracePt t="25051" x="2243138" y="2544763"/>
          <p14:tracePt t="25060" x="2206625" y="2498725"/>
          <p14:tracePt t="25068" x="2160588" y="2452688"/>
          <p14:tracePt t="25075" x="2151063" y="2416175"/>
          <p14:tracePt t="25085" x="2114550" y="2379663"/>
          <p14:tracePt t="25092" x="2078038" y="2325688"/>
          <p14:tracePt t="25100" x="2033588" y="2279650"/>
          <p14:tracePt t="25107" x="1997075" y="2243138"/>
          <p14:tracePt t="25117" x="1951038" y="2225675"/>
          <p14:tracePt t="25131" x="1941513" y="2216150"/>
          <p14:tracePt t="25147" x="1931988" y="2216150"/>
          <p14:tracePt t="25155" x="1905000" y="2206625"/>
          <p14:tracePt t="25164" x="1860550" y="2197100"/>
          <p14:tracePt t="25171" x="1814513" y="2160588"/>
          <p14:tracePt t="25179" x="1804988" y="2160588"/>
          <p14:tracePt t="25187" x="1795463" y="2160588"/>
          <p14:tracePt t="25228" x="1795463" y="2152650"/>
          <p14:tracePt t="25237" x="1795463" y="2143125"/>
          <p14:tracePt t="25244" x="1795463" y="2133600"/>
          <p14:tracePt t="25253" x="1795463" y="2125663"/>
          <p14:tracePt t="25260" x="1795463" y="2116138"/>
          <p14:tracePt t="25269" x="1804988" y="2079625"/>
          <p14:tracePt t="25276" x="1814513" y="2070100"/>
          <p14:tracePt t="25286" x="1824038" y="2060575"/>
          <p14:tracePt t="25292" x="1841500" y="2043113"/>
          <p14:tracePt t="25303" x="1851025" y="2033588"/>
          <p14:tracePt t="25308" x="1868488" y="2024063"/>
          <p14:tracePt t="25319" x="1887538" y="2016125"/>
          <p14:tracePt t="25324" x="1905000" y="2016125"/>
          <p14:tracePt t="25332" x="1931988" y="2016125"/>
          <p14:tracePt t="25340" x="1960563" y="2016125"/>
          <p14:tracePt t="25348" x="1987550" y="2016125"/>
          <p14:tracePt t="25356" x="2033588" y="2016125"/>
          <p14:tracePt t="25364" x="2070100" y="2016125"/>
          <p14:tracePt t="25372" x="2114550" y="2016125"/>
          <p14:tracePt t="25380" x="2143125" y="2016125"/>
          <p14:tracePt t="25388" x="2187575" y="2016125"/>
          <p14:tracePt t="25396" x="2243138" y="2016125"/>
          <p14:tracePt t="25404" x="2279650" y="2016125"/>
          <p14:tracePt t="25412" x="2324100" y="2016125"/>
          <p14:tracePt t="25421" x="2370138" y="2016125"/>
          <p14:tracePt t="25428" x="2452688" y="2016125"/>
          <p14:tracePt t="25436" x="2543175" y="2024063"/>
          <p14:tracePt t="25444" x="2652713" y="2024063"/>
          <p14:tracePt t="25453" x="2798763" y="2024063"/>
          <p14:tracePt t="25460" x="2962275" y="2024063"/>
          <p14:tracePt t="25470" x="3181350" y="2024063"/>
          <p14:tracePt t="25476" x="3446463" y="2024063"/>
          <p14:tracePt t="25487" x="3709988" y="2024063"/>
          <p14:tracePt t="25494" x="4157663" y="2024063"/>
          <p14:tracePt t="25501" x="4603750" y="2024063"/>
          <p14:tracePt t="25507" x="5041900" y="2024063"/>
          <p14:tracePt t="25515" x="5378450" y="2024063"/>
          <p14:tracePt t="25523" x="5643563" y="2024063"/>
          <p14:tracePt t="25533" x="5943600" y="2024063"/>
          <p14:tracePt t="25539" x="6172200" y="2024063"/>
          <p14:tracePt t="25547" x="6362700" y="2024063"/>
          <p14:tracePt t="25555" x="6491288" y="2024063"/>
          <p14:tracePt t="25564" x="6554788" y="2024063"/>
          <p14:tracePt t="25571" x="6610350" y="2024063"/>
          <p14:tracePt t="25579" x="6627813" y="2024063"/>
          <p14:tracePt t="25587" x="6637338" y="2024063"/>
          <p14:tracePt t="26037" x="6645275" y="2024063"/>
          <p14:tracePt t="26043" x="6710363" y="1997075"/>
          <p14:tracePt t="26051" x="6737350" y="1987550"/>
          <p14:tracePt t="26059" x="6764338" y="1979613"/>
          <p14:tracePt t="26068" x="6810375" y="1960563"/>
          <p14:tracePt t="26075" x="6837363" y="1943100"/>
          <p14:tracePt t="26084" x="6883400" y="1924050"/>
          <p14:tracePt t="26101" x="6900863" y="1914525"/>
          <p14:tracePt t="26107" x="6910388" y="1914525"/>
          <p14:tracePt t="26117" x="6919913" y="1914525"/>
          <p14:tracePt t="26123" x="6929438" y="1906588"/>
          <p14:tracePt t="26350" x="6900863" y="1906588"/>
          <p14:tracePt t="26358" x="6746875" y="1970088"/>
          <p14:tracePt t="26366" x="6508750" y="2033588"/>
          <p14:tracePt t="26372" x="6218238" y="2089150"/>
          <p14:tracePt t="26380" x="5843588" y="2197100"/>
          <p14:tracePt t="26388" x="5441950" y="2289175"/>
          <p14:tracePt t="26395" x="5105400" y="2398713"/>
          <p14:tracePt t="26403" x="4730750" y="2508250"/>
          <p14:tracePt t="26412" x="4430713" y="2608263"/>
          <p14:tracePt t="26419" x="4184650" y="2717800"/>
          <p14:tracePt t="26428" x="3919538" y="2817813"/>
          <p14:tracePt t="26436" x="3683000" y="2909888"/>
          <p14:tracePt t="26444" x="3382963" y="3009900"/>
          <p14:tracePt t="26451" x="3171825" y="3090863"/>
          <p14:tracePt t="26460" x="3008313" y="3155950"/>
          <p14:tracePt t="26471" x="2871788" y="3228975"/>
          <p14:tracePt t="26476" x="2725738" y="3292475"/>
          <p14:tracePt t="26487" x="2589213" y="3319463"/>
          <p14:tracePt t="26492" x="2462213" y="3365500"/>
          <p14:tracePt t="26501" x="2360613" y="3392488"/>
          <p14:tracePt t="26507" x="2251075" y="3419475"/>
          <p14:tracePt t="26517" x="2187575" y="3429000"/>
          <p14:tracePt t="26523" x="2151063" y="3438525"/>
          <p14:tracePt t="26534" x="2133600" y="3446463"/>
          <p14:tracePt t="26539" x="2124075" y="3446463"/>
          <p14:tracePt t="26547" x="2114550" y="3455988"/>
          <p14:tracePt t="26901" x="2124075" y="3465513"/>
          <p14:tracePt t="26907" x="2206625" y="3465513"/>
          <p14:tracePt t="26915" x="2316163" y="3465513"/>
          <p14:tracePt t="26923" x="2389188" y="3465513"/>
          <p14:tracePt t="26931" x="2470150" y="3465513"/>
          <p14:tracePt t="26939" x="2525713" y="3465513"/>
          <p14:tracePt t="26947" x="2552700" y="3455988"/>
          <p14:tracePt t="26955" x="2570163" y="3446463"/>
          <p14:tracePt t="27007" x="2570163" y="3438525"/>
          <p14:tracePt t="27011" x="2589213" y="3419475"/>
          <p14:tracePt t="27019" x="2598738" y="3411538"/>
          <p14:tracePt t="27027" x="2606675" y="3402013"/>
          <p14:tracePt t="27035" x="2616200" y="3382963"/>
          <p14:tracePt t="27043" x="2625725" y="3375025"/>
          <p14:tracePt t="27051" x="2625725" y="3346450"/>
          <p14:tracePt t="27072" x="2625725" y="3338513"/>
          <p14:tracePt t="27076" x="2635250" y="3319463"/>
          <p14:tracePt t="27086" x="2643188" y="3309938"/>
          <p14:tracePt t="27092" x="2652713" y="3302000"/>
          <p14:tracePt t="27103" x="2652713" y="3292475"/>
          <p14:tracePt t="27108" x="2652713" y="3282950"/>
          <p14:tracePt t="27119" x="2652713" y="3265488"/>
          <p14:tracePt t="27124" x="2652713" y="3246438"/>
          <p14:tracePt t="27132" x="2652713" y="3228975"/>
          <p14:tracePt t="27140" x="2652713" y="3209925"/>
          <p14:tracePt t="27148" x="2652713" y="3182938"/>
          <p14:tracePt t="27158" x="2652713" y="3163888"/>
          <p14:tracePt t="27164" x="2662238" y="3119438"/>
          <p14:tracePt t="27173" x="2662238" y="3100388"/>
          <p14:tracePt t="27179" x="2671763" y="3082925"/>
          <p14:tracePt t="27187" x="2689225" y="3054350"/>
          <p14:tracePt t="27195" x="2708275" y="3017838"/>
          <p14:tracePt t="27204" x="2716213" y="2990850"/>
          <p14:tracePt t="27211" x="2725738" y="2963863"/>
          <p14:tracePt t="27220" x="2744788" y="2927350"/>
          <p14:tracePt t="27227" x="2752725" y="2900363"/>
          <p14:tracePt t="27236" x="2762250" y="2873375"/>
          <p14:tracePt t="27243" x="2798763" y="2836863"/>
          <p14:tracePt t="27251" x="2808288" y="2808288"/>
          <p14:tracePt t="27259" x="2817813" y="2800350"/>
          <p14:tracePt t="27267" x="2817813" y="2790825"/>
          <p14:tracePt t="27275" x="2835275" y="2790825"/>
          <p14:tracePt t="27285" x="2844800" y="2781300"/>
          <p14:tracePt t="27291" x="2852738" y="2771775"/>
          <p14:tracePt t="27300" x="2862263" y="2763838"/>
          <p14:tracePt t="27318" x="2871788" y="2754313"/>
          <p14:tracePt t="27323" x="2889250" y="2735263"/>
          <p14:tracePt t="27339" x="2898775" y="2727325"/>
          <p14:tracePt t="27356" x="2917825" y="2717800"/>
          <p14:tracePt t="27373" x="2944813" y="2708275"/>
          <p14:tracePt t="27379" x="2981325" y="2698750"/>
          <p14:tracePt t="27387" x="2998788" y="2690813"/>
          <p14:tracePt t="27395" x="3027363" y="2690813"/>
          <p14:tracePt t="27403" x="3090863" y="2681288"/>
          <p14:tracePt t="27411" x="3127375" y="2681288"/>
          <p14:tracePt t="27419" x="3181350" y="2681288"/>
          <p14:tracePt t="27427" x="3227388" y="2671763"/>
          <p14:tracePt t="27435" x="3263900" y="2662238"/>
          <p14:tracePt t="27443" x="3281363" y="2662238"/>
          <p14:tracePt t="27451" x="3290888" y="2662238"/>
          <p14:tracePt t="27461" x="3300413" y="2662238"/>
          <p14:tracePt t="27472" x="3317875" y="2662238"/>
          <p14:tracePt t="27557" x="3327400" y="2654300"/>
          <p14:tracePt t="27567" x="3327400" y="2635250"/>
          <p14:tracePt t="27573" x="3327400" y="2608263"/>
          <p14:tracePt t="27584" x="3327400" y="2598738"/>
          <p14:tracePt t="27590" x="3327400" y="2562225"/>
          <p14:tracePt t="27604" x="3327400" y="2544763"/>
          <p14:tracePt t="27612" x="3336925" y="2525713"/>
          <p14:tracePt t="27619" x="3336925" y="2517775"/>
          <p14:tracePt t="27628" x="3336925" y="2508250"/>
          <p14:tracePt t="27644" x="3346450" y="2489200"/>
          <p14:tracePt t="27652" x="3346450" y="2471738"/>
          <p14:tracePt t="27660" x="3373438" y="2452688"/>
          <p14:tracePt t="27668" x="3382963" y="2425700"/>
          <p14:tracePt t="27677" x="3400425" y="2408238"/>
          <p14:tracePt t="27684" x="3419475" y="2389188"/>
          <p14:tracePt t="27691" x="3446463" y="2352675"/>
          <p14:tracePt t="27700" x="3482975" y="2325688"/>
          <p14:tracePt t="27707" x="3546475" y="2298700"/>
          <p14:tracePt t="27717" x="3600450" y="2270125"/>
          <p14:tracePt t="27723" x="3683000" y="2233613"/>
          <p14:tracePt t="27731" x="3792538" y="2216150"/>
          <p14:tracePt t="27739" x="3892550" y="2206625"/>
          <p14:tracePt t="27747" x="3984625" y="2179638"/>
          <p14:tracePt t="27755" x="4075113" y="2179638"/>
          <p14:tracePt t="27763" x="4157663" y="2179638"/>
          <p14:tracePt t="27771" x="4211638" y="2179638"/>
          <p14:tracePt t="27779" x="4248150" y="2179638"/>
          <p14:tracePt t="27787" x="4294188" y="2179638"/>
          <p14:tracePt t="27795" x="4330700" y="2179638"/>
          <p14:tracePt t="27803" x="4348163" y="2179638"/>
          <p14:tracePt t="27811" x="4376738" y="2179638"/>
          <p14:tracePt t="27819" x="4394200" y="2179638"/>
          <p14:tracePt t="27828" x="4421188" y="2179638"/>
          <p14:tracePt t="27836" x="4440238" y="2179638"/>
          <p14:tracePt t="27844" x="4476750" y="2179638"/>
          <p14:tracePt t="27852" x="4484688" y="2179638"/>
          <p14:tracePt t="27859" x="4513263" y="2179638"/>
          <p14:tracePt t="27868" x="4540250" y="2179638"/>
          <p14:tracePt t="27876" x="4557713" y="2189163"/>
          <p14:tracePt t="27884" x="4594225" y="2197100"/>
          <p14:tracePt t="27891" x="4659313" y="2225675"/>
          <p14:tracePt t="27902" x="4703763" y="2233613"/>
          <p14:tracePt t="27908" x="4749800" y="2262188"/>
          <p14:tracePt t="27917" x="4813300" y="2279650"/>
          <p14:tracePt t="27924" x="4868863" y="2306638"/>
          <p14:tracePt t="27931" x="4949825" y="2335213"/>
          <p14:tracePt t="27939" x="5014913" y="2362200"/>
          <p14:tracePt t="27947" x="5086350" y="2379663"/>
          <p14:tracePt t="27955" x="5168900" y="2408238"/>
          <p14:tracePt t="27963" x="5278438" y="2435225"/>
          <p14:tracePt t="27972" x="5360988" y="2435225"/>
          <p14:tracePt t="27979" x="5424488" y="2481263"/>
          <p14:tracePt t="27988" x="5534025" y="2508250"/>
          <p14:tracePt t="27995" x="5624513" y="2517775"/>
          <p14:tracePt t="28003" x="5743575" y="2544763"/>
          <p14:tracePt t="28011" x="5870575" y="2562225"/>
          <p14:tracePt t="28019" x="5980113" y="2571750"/>
          <p14:tracePt t="28027" x="6126163" y="2589213"/>
          <p14:tracePt t="28035" x="6262688" y="2617788"/>
          <p14:tracePt t="28043" x="6391275" y="2635250"/>
          <p14:tracePt t="28051" x="6500813" y="2644775"/>
          <p14:tracePt t="28059" x="6610350" y="2662238"/>
          <p14:tracePt t="28067" x="6746875" y="2717800"/>
          <p14:tracePt t="28075" x="6819900" y="2735263"/>
          <p14:tracePt t="28083" x="6937375" y="2771775"/>
          <p14:tracePt t="28091" x="7037388" y="2800350"/>
          <p14:tracePt t="28100" x="7129463" y="2827338"/>
          <p14:tracePt t="28107" x="7229475" y="2854325"/>
          <p14:tracePt t="28117" x="7339013" y="2900363"/>
          <p14:tracePt t="28123" x="7448550" y="2917825"/>
          <p14:tracePt t="28131" x="7567613" y="2946400"/>
          <p14:tracePt t="28139" x="7612063" y="2982913"/>
          <p14:tracePt t="28147" x="7721600" y="2990850"/>
          <p14:tracePt t="28155" x="7831138" y="2990850"/>
          <p14:tracePt t="28163" x="7931150" y="3009900"/>
          <p14:tracePt t="28171" x="8004175" y="3036888"/>
          <p14:tracePt t="28179" x="8050213" y="3036888"/>
          <p14:tracePt t="28187" x="8104188" y="3046413"/>
          <p14:tracePt t="28195" x="8177213" y="3054350"/>
          <p14:tracePt t="28203" x="8240713" y="3054350"/>
          <p14:tracePt t="28211" x="8305800" y="3090863"/>
          <p14:tracePt t="28219" x="8342313" y="3090863"/>
          <p14:tracePt t="28227" x="8396288" y="3109913"/>
          <p14:tracePt t="28236" x="8469313" y="3109913"/>
          <p14:tracePt t="28243" x="8559800" y="3109913"/>
          <p14:tracePt t="28252" x="8642350" y="3109913"/>
          <p14:tracePt t="28259" x="8715375" y="3090863"/>
          <p14:tracePt t="28267" x="8778875" y="3082925"/>
          <p14:tracePt t="28275" x="8851900" y="3082925"/>
          <p14:tracePt t="28283" x="8943975" y="3063875"/>
          <p14:tracePt t="28291" x="9017000" y="3063875"/>
          <p14:tracePt t="28301" x="9126538" y="3063875"/>
          <p14:tracePt t="33667" x="8878888" y="3711575"/>
          <p14:tracePt t="33675" x="8651875" y="3711575"/>
          <p14:tracePt t="33683" x="8488363" y="3702050"/>
          <p14:tracePt t="33691" x="8350250" y="3648075"/>
          <p14:tracePt t="33700" x="8259763" y="3629025"/>
          <p14:tracePt t="33709" x="8159750" y="3584575"/>
          <p14:tracePt t="33717" x="8104188" y="3575050"/>
          <p14:tracePt t="33723" x="8067675" y="3565525"/>
          <p14:tracePt t="33733" x="8040688" y="3548063"/>
          <p14:tracePt t="33739" x="8013700" y="3538538"/>
          <p14:tracePt t="33747" x="7977188" y="3538538"/>
          <p14:tracePt t="33755" x="7894638" y="3519488"/>
          <p14:tracePt t="33763" x="7785100" y="3511550"/>
          <p14:tracePt t="33772" x="7575550" y="3475038"/>
          <p14:tracePt t="33779" x="7302500" y="3438525"/>
          <p14:tracePt t="33788" x="7029450" y="3419475"/>
          <p14:tracePt t="33795" x="6673850" y="3382963"/>
          <p14:tracePt t="33803" x="6354763" y="3338513"/>
          <p14:tracePt t="33812" x="5989638" y="3255963"/>
          <p14:tracePt t="33819" x="5724525" y="3236913"/>
          <p14:tracePt t="33827" x="5507038" y="3182938"/>
          <p14:tracePt t="33835" x="5334000" y="3173413"/>
          <p14:tracePt t="33843" x="5205413" y="3146425"/>
          <p14:tracePt t="33852" x="5105400" y="3100388"/>
          <p14:tracePt t="33860" x="5032375" y="3073400"/>
          <p14:tracePt t="33868" x="4995863" y="3046413"/>
          <p14:tracePt t="33875" x="4978400" y="3036888"/>
          <p14:tracePt t="33884" x="4949825" y="3027363"/>
          <p14:tracePt t="33891" x="4932363" y="3017838"/>
          <p14:tracePt t="33900" x="4913313" y="2990850"/>
          <p14:tracePt t="33908" x="4868863" y="2963863"/>
          <p14:tracePt t="33917" x="4822825" y="2936875"/>
          <p14:tracePt t="33923" x="4740275" y="2909888"/>
          <p14:tracePt t="33933" x="4613275" y="2881313"/>
          <p14:tracePt t="33939" x="4448175" y="2836863"/>
          <p14:tracePt t="33947" x="4257675" y="2808288"/>
          <p14:tracePt t="33955" x="4075113" y="2771775"/>
          <p14:tracePt t="33963" x="3892550" y="2763838"/>
          <p14:tracePt t="33971" x="3683000" y="2708275"/>
          <p14:tracePt t="33979" x="3519488" y="2698750"/>
          <p14:tracePt t="33987" x="3354388" y="2654300"/>
          <p14:tracePt t="33995" x="3227388" y="2625725"/>
          <p14:tracePt t="34003" x="3090863" y="2581275"/>
          <p14:tracePt t="34011" x="2962275" y="2554288"/>
          <p14:tracePt t="34019" x="2881313" y="2535238"/>
          <p14:tracePt t="34027" x="2798763" y="2498725"/>
          <p14:tracePt t="34035" x="2725738" y="2471738"/>
          <p14:tracePt t="34043" x="2698750" y="2471738"/>
          <p14:tracePt t="34052" x="2652713" y="2452688"/>
          <p14:tracePt t="34059" x="2635250" y="2444750"/>
          <p14:tracePt t="34067" x="2616200" y="2444750"/>
          <p14:tracePt t="34075" x="2598738" y="2425700"/>
          <p14:tracePt t="34085" x="2589213" y="2425700"/>
          <p14:tracePt t="34091" x="2562225" y="2425700"/>
          <p14:tracePt t="34101" x="2543175" y="2416175"/>
          <p14:tracePt t="34107" x="2506663" y="2416175"/>
          <p14:tracePt t="34117" x="2462213" y="2416175"/>
          <p14:tracePt t="34123" x="2406650" y="2398713"/>
          <p14:tracePt t="34133" x="2352675" y="2398713"/>
          <p14:tracePt t="34139" x="2306638" y="2398713"/>
          <p14:tracePt t="34147" x="2270125" y="2398713"/>
          <p14:tracePt t="34155" x="2233613" y="2398713"/>
          <p14:tracePt t="34163" x="2197100" y="2398713"/>
          <p14:tracePt t="34171" x="2187575" y="2398713"/>
          <p14:tracePt t="34293" x="2179638" y="2389188"/>
          <p14:tracePt t="34309" x="2243138" y="2379663"/>
          <p14:tracePt t="34320" x="2498725" y="2362200"/>
          <p14:tracePt t="34324" x="2871788" y="2362200"/>
          <p14:tracePt t="34334" x="3400425" y="2316163"/>
          <p14:tracePt t="34340" x="3902075" y="2243138"/>
          <p14:tracePt t="34348" x="4376738" y="2170113"/>
          <p14:tracePt t="34356" x="4832350" y="2125663"/>
          <p14:tracePt t="34365" x="5187950" y="2060575"/>
          <p14:tracePt t="34371" x="5434013" y="2024063"/>
          <p14:tracePt t="34379" x="5607050" y="1979613"/>
          <p14:tracePt t="34387" x="5697538" y="1970088"/>
          <p14:tracePt t="34395" x="5753100" y="1960563"/>
          <p14:tracePt t="34403" x="5761038" y="1951038"/>
          <p14:tracePt t="34411" x="5770563" y="1943100"/>
          <p14:tracePt t="34589" x="5843588" y="1943100"/>
          <p14:tracePt t="34595" x="5972175" y="1943100"/>
          <p14:tracePt t="34603" x="6108700" y="1979613"/>
          <p14:tracePt t="34611" x="6235700" y="2006600"/>
          <p14:tracePt t="34619" x="6345238" y="2016125"/>
          <p14:tracePt t="34628" x="6445250" y="2033588"/>
          <p14:tracePt t="34635" x="6573838" y="2033588"/>
          <p14:tracePt t="34643" x="6645275" y="2043113"/>
          <p14:tracePt t="34652" x="6727825" y="2070100"/>
          <p14:tracePt t="34659" x="6764338" y="2070100"/>
          <p14:tracePt t="34668" x="6810375" y="2079625"/>
          <p14:tracePt t="34675" x="6819900" y="2079625"/>
          <p14:tracePt t="34805" x="6819900" y="2089150"/>
          <p14:tracePt t="34811" x="6764338" y="2133600"/>
          <p14:tracePt t="34819" x="6700838" y="2160588"/>
          <p14:tracePt t="34827" x="6600825" y="2189163"/>
          <p14:tracePt t="34835" x="6454775" y="2216150"/>
          <p14:tracePt t="34843" x="6308725" y="2262188"/>
          <p14:tracePt t="34851" x="6199188" y="2262188"/>
          <p14:tracePt t="34860" x="6007100" y="2289175"/>
          <p14:tracePt t="34868" x="5761038" y="2306638"/>
          <p14:tracePt t="34875" x="5543550" y="2352675"/>
          <p14:tracePt t="34883" x="5297488" y="2389188"/>
          <p14:tracePt t="34901" x="4813300" y="2444750"/>
          <p14:tracePt t="34907" x="4613275" y="2444750"/>
          <p14:tracePt t="34917" x="4467225" y="2462213"/>
          <p14:tracePt t="34923" x="4321175" y="2471738"/>
          <p14:tracePt t="34934" x="4230688" y="2498725"/>
          <p14:tracePt t="34939" x="4165600" y="2517775"/>
          <p14:tracePt t="34948" x="4121150" y="2525713"/>
          <p14:tracePt t="34955" x="4094163" y="2525713"/>
          <p14:tracePt t="34963" x="4075113" y="2535238"/>
          <p14:tracePt t="34980" x="4048125" y="2554288"/>
          <p14:tracePt t="34987" x="4038600" y="2554288"/>
          <p14:tracePt t="35004" x="4021138" y="2554288"/>
          <p14:tracePt t="35011" x="4011613" y="2562225"/>
          <p14:tracePt t="35027" x="4002088" y="2562225"/>
          <p14:tracePt t="35188" x="4029075" y="2562225"/>
          <p14:tracePt t="35195" x="4148138" y="2562225"/>
          <p14:tracePt t="35203" x="4294188" y="2562225"/>
          <p14:tracePt t="35211" x="4476750" y="2554288"/>
          <p14:tracePt t="35220" x="4667250" y="2554288"/>
          <p14:tracePt t="35227" x="4822825" y="2544763"/>
          <p14:tracePt t="35235" x="4949825" y="2525713"/>
          <p14:tracePt t="35243" x="5041900" y="2525713"/>
          <p14:tracePt t="35251" x="5095875" y="2525713"/>
          <p14:tracePt t="35259" x="5114925" y="2517775"/>
          <p14:tracePt t="35669" x="5132388" y="2517775"/>
          <p14:tracePt t="35702" x="5151438" y="2517775"/>
          <p14:tracePt t="35709" x="5159375" y="2517775"/>
          <p14:tracePt t="35717" x="5178425" y="2517775"/>
          <p14:tracePt t="35732" x="5187950" y="2517775"/>
          <p14:tracePt t="35747" x="5195888" y="2517775"/>
          <p14:tracePt t="35755" x="5205413" y="2517775"/>
          <p14:tracePt t="35763" x="5224463" y="2525713"/>
          <p14:tracePt t="35780" x="5224463" y="2535238"/>
          <p14:tracePt t="35787" x="5232400" y="2554288"/>
          <p14:tracePt t="35811" x="5241925" y="2554288"/>
          <p14:tracePt t="35933" x="5241925" y="2562225"/>
          <p14:tracePt t="36149" x="5241925" y="2571750"/>
          <p14:tracePt t="36238" x="5241925" y="2581275"/>
          <p14:tracePt t="36261" x="5241925" y="2598738"/>
          <p14:tracePt t="36269" x="5232400" y="2608263"/>
          <p14:tracePt t="36284" x="5224463" y="2617788"/>
          <p14:tracePt t="36469" x="5214938" y="2617788"/>
          <p14:tracePt t="36492" x="5195888" y="2625725"/>
          <p14:tracePt t="36501" x="5187950" y="2625725"/>
          <p14:tracePt t="36955" x="5187950" y="2644775"/>
          <p14:tracePt t="36963" x="5141913" y="2671763"/>
          <p14:tracePt t="36971" x="5132388" y="2671763"/>
          <p14:tracePt t="36988" x="5114925" y="2681288"/>
          <p14:tracePt t="37143" x="5114925" y="2690813"/>
          <p14:tracePt t="37153" x="5086350" y="2708275"/>
          <p14:tracePt t="37161" x="5078413" y="2717800"/>
          <p14:tracePt t="37171" x="5068888" y="2727325"/>
          <p14:tracePt t="37179" x="5049838" y="2735263"/>
          <p14:tracePt t="37187" x="5049838" y="2744788"/>
          <p14:tracePt t="37211" x="5041900" y="2763838"/>
          <p14:tracePt t="42111" x="5187950" y="2744788"/>
          <p14:tracePt t="42120" x="5470525" y="2727325"/>
          <p14:tracePt t="42126" x="5980113" y="2598738"/>
          <p14:tracePt t="42137" x="6372225" y="2562225"/>
          <p14:tracePt t="42139" x="6691313" y="2498725"/>
          <p14:tracePt t="42149" x="7029450" y="2389188"/>
          <p14:tracePt t="42155" x="7229475" y="2379663"/>
          <p14:tracePt t="42163" x="7494588" y="2325688"/>
          <p14:tracePt t="42171" x="7694613" y="2306638"/>
          <p14:tracePt t="42179" x="7858125" y="2306638"/>
          <p14:tracePt t="42187" x="7986713" y="2306638"/>
          <p14:tracePt t="42195" x="8059738" y="2298700"/>
          <p14:tracePt t="42203" x="8159750" y="2252663"/>
          <p14:tracePt t="42211" x="8213725" y="2252663"/>
          <p14:tracePt t="42219" x="8269288" y="2252663"/>
          <p14:tracePt t="42227" x="8350250" y="2252663"/>
          <p14:tracePt t="42236" x="8478838" y="2252663"/>
          <p14:tracePt t="42243" x="8615363" y="2252663"/>
          <p14:tracePt t="42251" x="8761413" y="2252663"/>
          <p14:tracePt t="42259" x="8943975" y="22526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152400"/>
            <a:ext cx="7772400" cy="990600"/>
          </a:xfrm>
        </p:spPr>
        <p:txBody>
          <a:bodyPr/>
          <a:lstStyle/>
          <a:p>
            <a:pPr eaLnBrk="1" hangingPunct="1"/>
            <a:r>
              <a:rPr lang="en-US" altLang="ja-JP" sz="3800"/>
              <a:t>For using large switching elements</a:t>
            </a:r>
            <a:r>
              <a:rPr lang="ja-JP" altLang="en-US" sz="3800"/>
              <a:t>（</a:t>
            </a:r>
            <a:r>
              <a:rPr lang="en-US" altLang="ja-JP" sz="3800"/>
              <a:t>Delta network</a:t>
            </a:r>
            <a:r>
              <a:rPr lang="ja-JP" altLang="en-US" sz="3800"/>
              <a:t>）</a:t>
            </a:r>
          </a:p>
        </p:txBody>
      </p:sp>
      <p:sp>
        <p:nvSpPr>
          <p:cNvPr id="15363" name="Rectangle 3"/>
          <p:cNvSpPr>
            <a:spLocks noGrp="1" noChangeArrowheads="1"/>
          </p:cNvSpPr>
          <p:nvPr>
            <p:ph type="body" idx="1"/>
          </p:nvPr>
        </p:nvSpPr>
        <p:spPr>
          <a:xfrm>
            <a:off x="457200" y="5459413"/>
            <a:ext cx="7954963" cy="671512"/>
          </a:xfrm>
        </p:spPr>
        <p:txBody>
          <a:bodyPr/>
          <a:lstStyle/>
          <a:p>
            <a:pPr eaLnBrk="1" hangingPunct="1">
              <a:lnSpc>
                <a:spcPct val="90000"/>
              </a:lnSpc>
            </a:pPr>
            <a:r>
              <a:rPr lang="en-US" altLang="ja-JP" sz="2600"/>
              <a:t>In the current art of technology, 8x8 (4x4) crossbars are advantageous.</a:t>
            </a:r>
          </a:p>
        </p:txBody>
      </p:sp>
      <p:grpSp>
        <p:nvGrpSpPr>
          <p:cNvPr id="15364" name="Group 4"/>
          <p:cNvGrpSpPr>
            <a:grpSpLocks/>
          </p:cNvGrpSpPr>
          <p:nvPr/>
        </p:nvGrpSpPr>
        <p:grpSpPr bwMode="auto">
          <a:xfrm>
            <a:off x="2438400" y="1371600"/>
            <a:ext cx="762000" cy="1600200"/>
            <a:chOff x="1536" y="864"/>
            <a:chExt cx="480" cy="528"/>
          </a:xfrm>
        </p:grpSpPr>
        <p:sp>
          <p:nvSpPr>
            <p:cNvPr id="15442" name="Rectangle 5"/>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43" name="Line 6"/>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4" name="Line 7"/>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5" name="Line 8"/>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6" name="Line 9"/>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7" name="Line 10"/>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8" name="Line 11"/>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9" name="Line 12"/>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50"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5365" name="Group 14"/>
          <p:cNvGrpSpPr>
            <a:grpSpLocks/>
          </p:cNvGrpSpPr>
          <p:nvPr/>
        </p:nvGrpSpPr>
        <p:grpSpPr bwMode="auto">
          <a:xfrm>
            <a:off x="2438400" y="3429000"/>
            <a:ext cx="762000" cy="1600200"/>
            <a:chOff x="1536" y="864"/>
            <a:chExt cx="480" cy="528"/>
          </a:xfrm>
        </p:grpSpPr>
        <p:sp>
          <p:nvSpPr>
            <p:cNvPr id="15433" name="Rectangle 15"/>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34" name="Line 16"/>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5" name="Line 17"/>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6" name="Line 18"/>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7" name="Line 19"/>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8" name="Line 20"/>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9" name="Line 21"/>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0" name="Line 22"/>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41" name="Line 2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5366" name="Group 24"/>
          <p:cNvGrpSpPr>
            <a:grpSpLocks/>
          </p:cNvGrpSpPr>
          <p:nvPr/>
        </p:nvGrpSpPr>
        <p:grpSpPr bwMode="auto">
          <a:xfrm>
            <a:off x="3962400" y="1676400"/>
            <a:ext cx="762000" cy="1219200"/>
            <a:chOff x="2496" y="1008"/>
            <a:chExt cx="480" cy="768"/>
          </a:xfrm>
        </p:grpSpPr>
        <p:grpSp>
          <p:nvGrpSpPr>
            <p:cNvPr id="15421" name="Group 25"/>
            <p:cNvGrpSpPr>
              <a:grpSpLocks/>
            </p:cNvGrpSpPr>
            <p:nvPr/>
          </p:nvGrpSpPr>
          <p:grpSpPr bwMode="auto">
            <a:xfrm>
              <a:off x="2496" y="1008"/>
              <a:ext cx="480" cy="384"/>
              <a:chOff x="2496" y="1008"/>
              <a:chExt cx="480" cy="384"/>
            </a:xfrm>
          </p:grpSpPr>
          <p:sp>
            <p:nvSpPr>
              <p:cNvPr id="15428" name="Rectangle 26"/>
              <p:cNvSpPr>
                <a:spLocks noChangeArrowheads="1"/>
              </p:cNvSpPr>
              <p:nvPr/>
            </p:nvSpPr>
            <p:spPr bwMode="auto">
              <a:xfrm>
                <a:off x="2592" y="1008"/>
                <a:ext cx="288" cy="384"/>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29" name="Line 27"/>
              <p:cNvSpPr>
                <a:spLocks noChangeShapeType="1"/>
              </p:cNvSpPr>
              <p:nvPr/>
            </p:nvSpPr>
            <p:spPr bwMode="auto">
              <a:xfrm>
                <a:off x="249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0" name="Line 28"/>
              <p:cNvSpPr>
                <a:spLocks noChangeShapeType="1"/>
              </p:cNvSpPr>
              <p:nvPr/>
            </p:nvSpPr>
            <p:spPr bwMode="auto">
              <a:xfrm>
                <a:off x="249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1" name="Line 29"/>
              <p:cNvSpPr>
                <a:spLocks noChangeShapeType="1"/>
              </p:cNvSpPr>
              <p:nvPr/>
            </p:nvSpPr>
            <p:spPr bwMode="auto">
              <a:xfrm>
                <a:off x="288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32" name="Line 30"/>
              <p:cNvSpPr>
                <a:spLocks noChangeShapeType="1"/>
              </p:cNvSpPr>
              <p:nvPr/>
            </p:nvSpPr>
            <p:spPr bwMode="auto">
              <a:xfrm>
                <a:off x="288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5422" name="Group 31"/>
            <p:cNvGrpSpPr>
              <a:grpSpLocks/>
            </p:cNvGrpSpPr>
            <p:nvPr/>
          </p:nvGrpSpPr>
          <p:grpSpPr bwMode="auto">
            <a:xfrm>
              <a:off x="2496" y="1392"/>
              <a:ext cx="480" cy="384"/>
              <a:chOff x="2496" y="1008"/>
              <a:chExt cx="480" cy="384"/>
            </a:xfrm>
          </p:grpSpPr>
          <p:sp>
            <p:nvSpPr>
              <p:cNvPr id="15423" name="Rectangle 32"/>
              <p:cNvSpPr>
                <a:spLocks noChangeArrowheads="1"/>
              </p:cNvSpPr>
              <p:nvPr/>
            </p:nvSpPr>
            <p:spPr bwMode="auto">
              <a:xfrm>
                <a:off x="2592" y="1008"/>
                <a:ext cx="288" cy="384"/>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24" name="Line 33"/>
              <p:cNvSpPr>
                <a:spLocks noChangeShapeType="1"/>
              </p:cNvSpPr>
              <p:nvPr/>
            </p:nvSpPr>
            <p:spPr bwMode="auto">
              <a:xfrm>
                <a:off x="249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25" name="Line 34"/>
              <p:cNvSpPr>
                <a:spLocks noChangeShapeType="1"/>
              </p:cNvSpPr>
              <p:nvPr/>
            </p:nvSpPr>
            <p:spPr bwMode="auto">
              <a:xfrm>
                <a:off x="249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26" name="Line 35"/>
              <p:cNvSpPr>
                <a:spLocks noChangeShapeType="1"/>
              </p:cNvSpPr>
              <p:nvPr/>
            </p:nvSpPr>
            <p:spPr bwMode="auto">
              <a:xfrm>
                <a:off x="288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27" name="Line 36"/>
              <p:cNvSpPr>
                <a:spLocks noChangeShapeType="1"/>
              </p:cNvSpPr>
              <p:nvPr/>
            </p:nvSpPr>
            <p:spPr bwMode="auto">
              <a:xfrm>
                <a:off x="288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5367" name="Group 37"/>
          <p:cNvGrpSpPr>
            <a:grpSpLocks/>
          </p:cNvGrpSpPr>
          <p:nvPr/>
        </p:nvGrpSpPr>
        <p:grpSpPr bwMode="auto">
          <a:xfrm>
            <a:off x="3962400" y="3733800"/>
            <a:ext cx="762000" cy="1219200"/>
            <a:chOff x="2496" y="1008"/>
            <a:chExt cx="480" cy="768"/>
          </a:xfrm>
        </p:grpSpPr>
        <p:grpSp>
          <p:nvGrpSpPr>
            <p:cNvPr id="15409" name="Group 38"/>
            <p:cNvGrpSpPr>
              <a:grpSpLocks/>
            </p:cNvGrpSpPr>
            <p:nvPr/>
          </p:nvGrpSpPr>
          <p:grpSpPr bwMode="auto">
            <a:xfrm>
              <a:off x="2496" y="1008"/>
              <a:ext cx="480" cy="384"/>
              <a:chOff x="2496" y="1008"/>
              <a:chExt cx="480" cy="384"/>
            </a:xfrm>
          </p:grpSpPr>
          <p:sp>
            <p:nvSpPr>
              <p:cNvPr id="15416" name="Rectangle 39"/>
              <p:cNvSpPr>
                <a:spLocks noChangeArrowheads="1"/>
              </p:cNvSpPr>
              <p:nvPr/>
            </p:nvSpPr>
            <p:spPr bwMode="auto">
              <a:xfrm>
                <a:off x="2592" y="1008"/>
                <a:ext cx="288" cy="384"/>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17" name="Line 40"/>
              <p:cNvSpPr>
                <a:spLocks noChangeShapeType="1"/>
              </p:cNvSpPr>
              <p:nvPr/>
            </p:nvSpPr>
            <p:spPr bwMode="auto">
              <a:xfrm>
                <a:off x="249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18" name="Line 41"/>
              <p:cNvSpPr>
                <a:spLocks noChangeShapeType="1"/>
              </p:cNvSpPr>
              <p:nvPr/>
            </p:nvSpPr>
            <p:spPr bwMode="auto">
              <a:xfrm>
                <a:off x="249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19" name="Line 42"/>
              <p:cNvSpPr>
                <a:spLocks noChangeShapeType="1"/>
              </p:cNvSpPr>
              <p:nvPr/>
            </p:nvSpPr>
            <p:spPr bwMode="auto">
              <a:xfrm>
                <a:off x="288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20" name="Line 43"/>
              <p:cNvSpPr>
                <a:spLocks noChangeShapeType="1"/>
              </p:cNvSpPr>
              <p:nvPr/>
            </p:nvSpPr>
            <p:spPr bwMode="auto">
              <a:xfrm>
                <a:off x="288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5410" name="Group 44"/>
            <p:cNvGrpSpPr>
              <a:grpSpLocks/>
            </p:cNvGrpSpPr>
            <p:nvPr/>
          </p:nvGrpSpPr>
          <p:grpSpPr bwMode="auto">
            <a:xfrm>
              <a:off x="2496" y="1392"/>
              <a:ext cx="480" cy="384"/>
              <a:chOff x="2496" y="1008"/>
              <a:chExt cx="480" cy="384"/>
            </a:xfrm>
          </p:grpSpPr>
          <p:sp>
            <p:nvSpPr>
              <p:cNvPr id="15411" name="Rectangle 45"/>
              <p:cNvSpPr>
                <a:spLocks noChangeArrowheads="1"/>
              </p:cNvSpPr>
              <p:nvPr/>
            </p:nvSpPr>
            <p:spPr bwMode="auto">
              <a:xfrm>
                <a:off x="2592" y="1008"/>
                <a:ext cx="288" cy="384"/>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12" name="Line 46"/>
              <p:cNvSpPr>
                <a:spLocks noChangeShapeType="1"/>
              </p:cNvSpPr>
              <p:nvPr/>
            </p:nvSpPr>
            <p:spPr bwMode="auto">
              <a:xfrm>
                <a:off x="249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13" name="Line 47"/>
              <p:cNvSpPr>
                <a:spLocks noChangeShapeType="1"/>
              </p:cNvSpPr>
              <p:nvPr/>
            </p:nvSpPr>
            <p:spPr bwMode="auto">
              <a:xfrm>
                <a:off x="249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14" name="Line 48"/>
              <p:cNvSpPr>
                <a:spLocks noChangeShapeType="1"/>
              </p:cNvSpPr>
              <p:nvPr/>
            </p:nvSpPr>
            <p:spPr bwMode="auto">
              <a:xfrm>
                <a:off x="288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415" name="Line 49"/>
              <p:cNvSpPr>
                <a:spLocks noChangeShapeType="1"/>
              </p:cNvSpPr>
              <p:nvPr/>
            </p:nvSpPr>
            <p:spPr bwMode="auto">
              <a:xfrm>
                <a:off x="288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15368" name="Line 50"/>
          <p:cNvSpPr>
            <a:spLocks noChangeShapeType="1"/>
          </p:cNvSpPr>
          <p:nvPr/>
        </p:nvSpPr>
        <p:spPr bwMode="auto">
          <a:xfrm>
            <a:off x="3200400" y="2362200"/>
            <a:ext cx="7620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69" name="Line 51"/>
          <p:cNvSpPr>
            <a:spLocks noChangeShapeType="1"/>
          </p:cNvSpPr>
          <p:nvPr/>
        </p:nvSpPr>
        <p:spPr bwMode="auto">
          <a:xfrm>
            <a:off x="3200400" y="2667000"/>
            <a:ext cx="7620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70" name="Line 52"/>
          <p:cNvSpPr>
            <a:spLocks noChangeShapeType="1"/>
          </p:cNvSpPr>
          <p:nvPr/>
        </p:nvSpPr>
        <p:spPr bwMode="auto">
          <a:xfrm flipV="1">
            <a:off x="3200400" y="2133600"/>
            <a:ext cx="76200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71" name="Line 53"/>
          <p:cNvSpPr>
            <a:spLocks noChangeShapeType="1"/>
          </p:cNvSpPr>
          <p:nvPr/>
        </p:nvSpPr>
        <p:spPr bwMode="auto">
          <a:xfrm flipV="1">
            <a:off x="3200400" y="2743200"/>
            <a:ext cx="7620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72" name="Line 54"/>
          <p:cNvSpPr>
            <a:spLocks noChangeShapeType="1"/>
          </p:cNvSpPr>
          <p:nvPr/>
        </p:nvSpPr>
        <p:spPr bwMode="auto">
          <a:xfrm flipV="1">
            <a:off x="3200400" y="4191000"/>
            <a:ext cx="7620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73" name="Line 55"/>
          <p:cNvSpPr>
            <a:spLocks noChangeShapeType="1"/>
          </p:cNvSpPr>
          <p:nvPr/>
        </p:nvSpPr>
        <p:spPr bwMode="auto">
          <a:xfrm>
            <a:off x="3200400" y="4724400"/>
            <a:ext cx="7620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74" name="Line 56"/>
          <p:cNvSpPr>
            <a:spLocks noChangeShapeType="1"/>
          </p:cNvSpPr>
          <p:nvPr/>
        </p:nvSpPr>
        <p:spPr bwMode="auto">
          <a:xfrm>
            <a:off x="3200400" y="1828800"/>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75" name="Line 57"/>
          <p:cNvSpPr>
            <a:spLocks noChangeShapeType="1"/>
          </p:cNvSpPr>
          <p:nvPr/>
        </p:nvSpPr>
        <p:spPr bwMode="auto">
          <a:xfrm>
            <a:off x="3200400" y="20574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5376" name="Group 58"/>
          <p:cNvGrpSpPr>
            <a:grpSpLocks/>
          </p:cNvGrpSpPr>
          <p:nvPr/>
        </p:nvGrpSpPr>
        <p:grpSpPr bwMode="auto">
          <a:xfrm>
            <a:off x="1600200" y="1544638"/>
            <a:ext cx="676275" cy="3408362"/>
            <a:chOff x="1008" y="973"/>
            <a:chExt cx="426" cy="2147"/>
          </a:xfrm>
        </p:grpSpPr>
        <p:sp>
          <p:nvSpPr>
            <p:cNvPr id="15401" name="Text Box 59"/>
            <p:cNvSpPr txBox="1">
              <a:spLocks noChangeArrowheads="1"/>
            </p:cNvSpPr>
            <p:nvPr/>
          </p:nvSpPr>
          <p:spPr bwMode="auto">
            <a:xfrm>
              <a:off x="1046" y="973"/>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００</a:t>
              </a:r>
            </a:p>
          </p:txBody>
        </p:sp>
        <p:sp>
          <p:nvSpPr>
            <p:cNvPr id="15402" name="Text Box 60"/>
            <p:cNvSpPr txBox="1">
              <a:spLocks noChangeArrowheads="1"/>
            </p:cNvSpPr>
            <p:nvPr/>
          </p:nvSpPr>
          <p:spPr bwMode="auto">
            <a:xfrm>
              <a:off x="1046" y="1165"/>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０１</a:t>
              </a:r>
            </a:p>
          </p:txBody>
        </p:sp>
        <p:sp>
          <p:nvSpPr>
            <p:cNvPr id="15403" name="Text Box 61"/>
            <p:cNvSpPr txBox="1">
              <a:spLocks noChangeArrowheads="1"/>
            </p:cNvSpPr>
            <p:nvPr/>
          </p:nvSpPr>
          <p:spPr bwMode="auto">
            <a:xfrm>
              <a:off x="1008" y="1392"/>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１０</a:t>
              </a:r>
            </a:p>
          </p:txBody>
        </p:sp>
        <p:sp>
          <p:nvSpPr>
            <p:cNvPr id="15404" name="Text Box 62"/>
            <p:cNvSpPr txBox="1">
              <a:spLocks noChangeArrowheads="1"/>
            </p:cNvSpPr>
            <p:nvPr/>
          </p:nvSpPr>
          <p:spPr bwMode="auto">
            <a:xfrm>
              <a:off x="1056" y="1632"/>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１１</a:t>
              </a:r>
            </a:p>
          </p:txBody>
        </p:sp>
        <p:sp>
          <p:nvSpPr>
            <p:cNvPr id="15405" name="Text Box 63"/>
            <p:cNvSpPr txBox="1">
              <a:spLocks noChangeArrowheads="1"/>
            </p:cNvSpPr>
            <p:nvPr/>
          </p:nvSpPr>
          <p:spPr bwMode="auto">
            <a:xfrm>
              <a:off x="1046" y="2221"/>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２０</a:t>
              </a:r>
            </a:p>
          </p:txBody>
        </p:sp>
        <p:sp>
          <p:nvSpPr>
            <p:cNvPr id="15406" name="Text Box 64"/>
            <p:cNvSpPr txBox="1">
              <a:spLocks noChangeArrowheads="1"/>
            </p:cNvSpPr>
            <p:nvPr/>
          </p:nvSpPr>
          <p:spPr bwMode="auto">
            <a:xfrm>
              <a:off x="1056" y="2448"/>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２１</a:t>
              </a:r>
            </a:p>
          </p:txBody>
        </p:sp>
        <p:sp>
          <p:nvSpPr>
            <p:cNvPr id="15407" name="Text Box 65"/>
            <p:cNvSpPr txBox="1">
              <a:spLocks noChangeArrowheads="1"/>
            </p:cNvSpPr>
            <p:nvPr/>
          </p:nvSpPr>
          <p:spPr bwMode="auto">
            <a:xfrm>
              <a:off x="1056" y="2640"/>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３０</a:t>
              </a:r>
            </a:p>
          </p:txBody>
        </p:sp>
        <p:sp>
          <p:nvSpPr>
            <p:cNvPr id="15408" name="Text Box 66"/>
            <p:cNvSpPr txBox="1">
              <a:spLocks noChangeArrowheads="1"/>
            </p:cNvSpPr>
            <p:nvPr/>
          </p:nvSpPr>
          <p:spPr bwMode="auto">
            <a:xfrm>
              <a:off x="1056" y="2832"/>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３１</a:t>
              </a:r>
            </a:p>
          </p:txBody>
        </p:sp>
      </p:grpSp>
      <p:grpSp>
        <p:nvGrpSpPr>
          <p:cNvPr id="15377" name="Group 67"/>
          <p:cNvGrpSpPr>
            <a:grpSpLocks/>
          </p:cNvGrpSpPr>
          <p:nvPr/>
        </p:nvGrpSpPr>
        <p:grpSpPr bwMode="auto">
          <a:xfrm>
            <a:off x="4953000" y="1600200"/>
            <a:ext cx="676275" cy="3408363"/>
            <a:chOff x="1008" y="973"/>
            <a:chExt cx="426" cy="2147"/>
          </a:xfrm>
        </p:grpSpPr>
        <p:sp>
          <p:nvSpPr>
            <p:cNvPr id="15393" name="Text Box 68"/>
            <p:cNvSpPr txBox="1">
              <a:spLocks noChangeArrowheads="1"/>
            </p:cNvSpPr>
            <p:nvPr/>
          </p:nvSpPr>
          <p:spPr bwMode="auto">
            <a:xfrm>
              <a:off x="1046" y="973"/>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００</a:t>
              </a:r>
            </a:p>
          </p:txBody>
        </p:sp>
        <p:sp>
          <p:nvSpPr>
            <p:cNvPr id="15394" name="Text Box 69"/>
            <p:cNvSpPr txBox="1">
              <a:spLocks noChangeArrowheads="1"/>
            </p:cNvSpPr>
            <p:nvPr/>
          </p:nvSpPr>
          <p:spPr bwMode="auto">
            <a:xfrm>
              <a:off x="1046" y="1165"/>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０１</a:t>
              </a:r>
            </a:p>
          </p:txBody>
        </p:sp>
        <p:sp>
          <p:nvSpPr>
            <p:cNvPr id="15395" name="Text Box 70"/>
            <p:cNvSpPr txBox="1">
              <a:spLocks noChangeArrowheads="1"/>
            </p:cNvSpPr>
            <p:nvPr/>
          </p:nvSpPr>
          <p:spPr bwMode="auto">
            <a:xfrm>
              <a:off x="1008" y="1392"/>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１０</a:t>
              </a:r>
            </a:p>
          </p:txBody>
        </p:sp>
        <p:sp>
          <p:nvSpPr>
            <p:cNvPr id="15396" name="Text Box 71"/>
            <p:cNvSpPr txBox="1">
              <a:spLocks noChangeArrowheads="1"/>
            </p:cNvSpPr>
            <p:nvPr/>
          </p:nvSpPr>
          <p:spPr bwMode="auto">
            <a:xfrm>
              <a:off x="1056" y="1632"/>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１１</a:t>
              </a:r>
            </a:p>
          </p:txBody>
        </p:sp>
        <p:sp>
          <p:nvSpPr>
            <p:cNvPr id="15397" name="Text Box 72"/>
            <p:cNvSpPr txBox="1">
              <a:spLocks noChangeArrowheads="1"/>
            </p:cNvSpPr>
            <p:nvPr/>
          </p:nvSpPr>
          <p:spPr bwMode="auto">
            <a:xfrm>
              <a:off x="1046" y="2221"/>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２０</a:t>
              </a:r>
            </a:p>
          </p:txBody>
        </p:sp>
        <p:sp>
          <p:nvSpPr>
            <p:cNvPr id="15398" name="Text Box 73"/>
            <p:cNvSpPr txBox="1">
              <a:spLocks noChangeArrowheads="1"/>
            </p:cNvSpPr>
            <p:nvPr/>
          </p:nvSpPr>
          <p:spPr bwMode="auto">
            <a:xfrm>
              <a:off x="1056" y="2448"/>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２１</a:t>
              </a:r>
            </a:p>
          </p:txBody>
        </p:sp>
        <p:sp>
          <p:nvSpPr>
            <p:cNvPr id="15399" name="Text Box 74"/>
            <p:cNvSpPr txBox="1">
              <a:spLocks noChangeArrowheads="1"/>
            </p:cNvSpPr>
            <p:nvPr/>
          </p:nvSpPr>
          <p:spPr bwMode="auto">
            <a:xfrm>
              <a:off x="1056" y="2640"/>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３０</a:t>
              </a:r>
            </a:p>
          </p:txBody>
        </p:sp>
        <p:sp>
          <p:nvSpPr>
            <p:cNvPr id="15400" name="Text Box 75"/>
            <p:cNvSpPr txBox="1">
              <a:spLocks noChangeArrowheads="1"/>
            </p:cNvSpPr>
            <p:nvPr/>
          </p:nvSpPr>
          <p:spPr bwMode="auto">
            <a:xfrm>
              <a:off x="1056" y="2832"/>
              <a:ext cx="37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３１</a:t>
              </a:r>
            </a:p>
          </p:txBody>
        </p:sp>
      </p:grpSp>
      <p:sp>
        <p:nvSpPr>
          <p:cNvPr id="15378" name="Text Box 76"/>
          <p:cNvSpPr txBox="1">
            <a:spLocks noChangeArrowheads="1"/>
          </p:cNvSpPr>
          <p:nvPr/>
        </p:nvSpPr>
        <p:spPr bwMode="auto">
          <a:xfrm>
            <a:off x="2743200" y="1447800"/>
            <a:ext cx="39211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３</a:t>
            </a:r>
          </a:p>
        </p:txBody>
      </p:sp>
      <p:sp>
        <p:nvSpPr>
          <p:cNvPr id="15379" name="Text Box 77"/>
          <p:cNvSpPr txBox="1">
            <a:spLocks noChangeArrowheads="1"/>
          </p:cNvSpPr>
          <p:nvPr/>
        </p:nvSpPr>
        <p:spPr bwMode="auto">
          <a:xfrm>
            <a:off x="2667000" y="3429000"/>
            <a:ext cx="39211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３</a:t>
            </a:r>
          </a:p>
        </p:txBody>
      </p:sp>
      <p:sp>
        <p:nvSpPr>
          <p:cNvPr id="15380" name="Line 85"/>
          <p:cNvSpPr>
            <a:spLocks noChangeShapeType="1"/>
          </p:cNvSpPr>
          <p:nvPr/>
        </p:nvSpPr>
        <p:spPr bwMode="auto">
          <a:xfrm>
            <a:off x="4572000" y="41910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4296" name="Group 88"/>
          <p:cNvGrpSpPr>
            <a:grpSpLocks/>
          </p:cNvGrpSpPr>
          <p:nvPr/>
        </p:nvGrpSpPr>
        <p:grpSpPr bwMode="auto">
          <a:xfrm>
            <a:off x="3200400" y="2362200"/>
            <a:ext cx="1909763" cy="1828800"/>
            <a:chOff x="2016" y="1488"/>
            <a:chExt cx="1203" cy="1152"/>
          </a:xfrm>
        </p:grpSpPr>
        <p:grpSp>
          <p:nvGrpSpPr>
            <p:cNvPr id="15388" name="Group 86"/>
            <p:cNvGrpSpPr>
              <a:grpSpLocks/>
            </p:cNvGrpSpPr>
            <p:nvPr/>
          </p:nvGrpSpPr>
          <p:grpSpPr bwMode="auto">
            <a:xfrm>
              <a:off x="2016" y="1488"/>
              <a:ext cx="864" cy="1152"/>
              <a:chOff x="2016" y="1488"/>
              <a:chExt cx="864" cy="1152"/>
            </a:xfrm>
          </p:grpSpPr>
          <p:sp>
            <p:nvSpPr>
              <p:cNvPr id="15390" name="Line 82"/>
              <p:cNvSpPr>
                <a:spLocks noChangeShapeType="1"/>
              </p:cNvSpPr>
              <p:nvPr/>
            </p:nvSpPr>
            <p:spPr bwMode="auto">
              <a:xfrm>
                <a:off x="2016" y="1488"/>
                <a:ext cx="480" cy="96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1" name="Line 83"/>
              <p:cNvSpPr>
                <a:spLocks noChangeShapeType="1"/>
              </p:cNvSpPr>
              <p:nvPr/>
            </p:nvSpPr>
            <p:spPr bwMode="auto">
              <a:xfrm>
                <a:off x="2496" y="2448"/>
                <a:ext cx="96"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2" name="Line 84"/>
              <p:cNvSpPr>
                <a:spLocks noChangeShapeType="1"/>
              </p:cNvSpPr>
              <p:nvPr/>
            </p:nvSpPr>
            <p:spPr bwMode="auto">
              <a:xfrm>
                <a:off x="2592" y="2448"/>
                <a:ext cx="288" cy="192"/>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389" name="Text Box 87"/>
            <p:cNvSpPr txBox="1">
              <a:spLocks noChangeArrowheads="1"/>
            </p:cNvSpPr>
            <p:nvPr/>
          </p:nvSpPr>
          <p:spPr bwMode="auto">
            <a:xfrm>
              <a:off x="2966" y="2317"/>
              <a:ext cx="253" cy="294"/>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a:t>
              </a:r>
            </a:p>
          </p:txBody>
        </p:sp>
      </p:grpSp>
      <p:grpSp>
        <p:nvGrpSpPr>
          <p:cNvPr id="94298" name="Group 90"/>
          <p:cNvGrpSpPr>
            <a:grpSpLocks/>
          </p:cNvGrpSpPr>
          <p:nvPr/>
        </p:nvGrpSpPr>
        <p:grpSpPr bwMode="auto">
          <a:xfrm>
            <a:off x="2362200" y="1828800"/>
            <a:ext cx="1328738" cy="744538"/>
            <a:chOff x="1488" y="1152"/>
            <a:chExt cx="837" cy="469"/>
          </a:xfrm>
        </p:grpSpPr>
        <p:sp>
          <p:nvSpPr>
            <p:cNvPr id="15384" name="Line 78"/>
            <p:cNvSpPr>
              <a:spLocks noChangeShapeType="1"/>
            </p:cNvSpPr>
            <p:nvPr/>
          </p:nvSpPr>
          <p:spPr bwMode="auto">
            <a:xfrm>
              <a:off x="1488" y="1152"/>
              <a:ext cx="144"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5" name="Line 79"/>
            <p:cNvSpPr>
              <a:spLocks noChangeShapeType="1"/>
            </p:cNvSpPr>
            <p:nvPr/>
          </p:nvSpPr>
          <p:spPr bwMode="auto">
            <a:xfrm>
              <a:off x="1632" y="1152"/>
              <a:ext cx="288" cy="336"/>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6" name="Line 80"/>
            <p:cNvSpPr>
              <a:spLocks noChangeShapeType="1"/>
            </p:cNvSpPr>
            <p:nvPr/>
          </p:nvSpPr>
          <p:spPr bwMode="auto">
            <a:xfrm>
              <a:off x="1920" y="1488"/>
              <a:ext cx="96"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7" name="Text Box 89"/>
            <p:cNvSpPr txBox="1">
              <a:spLocks noChangeArrowheads="1"/>
            </p:cNvSpPr>
            <p:nvPr/>
          </p:nvSpPr>
          <p:spPr bwMode="auto">
            <a:xfrm>
              <a:off x="2054" y="1309"/>
              <a:ext cx="271" cy="312"/>
            </a:xfrm>
            <a:prstGeom prst="rect">
              <a:avLst/>
            </a:prstGeom>
            <a:noFill/>
            <a:ln w="38100">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２</a:t>
              </a:r>
            </a:p>
          </p:txBody>
        </p:sp>
      </p:grpSp>
      <p:sp>
        <p:nvSpPr>
          <p:cNvPr id="15383" name="Text Box 91"/>
          <p:cNvSpPr txBox="1">
            <a:spLocks noChangeArrowheads="1"/>
          </p:cNvSpPr>
          <p:nvPr/>
        </p:nvSpPr>
        <p:spPr bwMode="auto">
          <a:xfrm>
            <a:off x="4098925" y="1031875"/>
            <a:ext cx="4049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Shuffle connection is also used.</a:t>
            </a:r>
          </a:p>
        </p:txBody>
      </p:sp>
      <p:pic>
        <p:nvPicPr>
          <p:cNvPr id="2" name="オーディオ 1">
            <a:hlinkClick r:id="" action="ppaction://media"/>
            <a:extLst>
              <a:ext uri="{FF2B5EF4-FFF2-40B4-BE49-F238E27FC236}">
                <a16:creationId xmlns:a16="http://schemas.microsoft.com/office/drawing/2014/main" id="{95F4BEFD-C9BA-42B2-96E6-835514AE38A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1827"/>
    </mc:Choice>
    <mc:Fallback>
      <p:transition spd="slow" advTm="7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42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4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2" x="8415338" y="3365500"/>
          <p14:tracePt t="589" x="7785100" y="3365500"/>
          <p14:tracePt t="593" x="7283450" y="3411538"/>
          <p14:tracePt t="600" x="6800850" y="3411538"/>
          <p14:tracePt t="610" x="6472238" y="3411538"/>
          <p14:tracePt t="616" x="6291263" y="3411538"/>
          <p14:tracePt t="624" x="6108700" y="3411538"/>
          <p14:tracePt t="632" x="6016625" y="3411538"/>
          <p14:tracePt t="640" x="5972175" y="3411538"/>
          <p14:tracePt t="1245" x="6026150" y="3375025"/>
          <p14:tracePt t="1252" x="6072188" y="3346450"/>
          <p14:tracePt t="1257" x="6089650" y="3338513"/>
          <p14:tracePt t="1265" x="6116638" y="3309938"/>
          <p14:tracePt t="1273" x="6153150" y="3292475"/>
          <p14:tracePt t="1280" x="6181725" y="3265488"/>
          <p14:tracePt t="1296" x="6189663" y="3265488"/>
          <p14:tracePt t="1658" x="6199188" y="3255963"/>
          <p14:tracePt t="1670" x="6208713" y="3265488"/>
          <p14:tracePt t="1672" x="6218238" y="3273425"/>
          <p14:tracePt t="1688" x="6226175" y="3282950"/>
          <p14:tracePt t="1696" x="6235700" y="3302000"/>
          <p14:tracePt t="1704" x="6235700" y="3309938"/>
          <p14:tracePt t="1714" x="6254750" y="3338513"/>
          <p14:tracePt t="1722" x="6254750" y="3355975"/>
          <p14:tracePt t="1731" x="6254750" y="3375025"/>
          <p14:tracePt t="1762" x="6254750" y="3402013"/>
          <p14:tracePt t="2312" x="6218238" y="3392488"/>
          <p14:tracePt t="2320" x="6099175" y="3328988"/>
          <p14:tracePt t="2328" x="6007100" y="3302000"/>
          <p14:tracePt t="2337" x="5907088" y="3246438"/>
          <p14:tracePt t="2344" x="5807075" y="3219450"/>
          <p14:tracePt t="2352" x="5743575" y="3163888"/>
          <p14:tracePt t="2360" x="5697538" y="3136900"/>
          <p14:tracePt t="2368" x="5670550" y="3100388"/>
          <p14:tracePt t="2377" x="5643563" y="3082925"/>
          <p14:tracePt t="2384" x="5624513" y="3063875"/>
          <p14:tracePt t="2400" x="5624513" y="3046413"/>
          <p14:tracePt t="2416" x="5624513" y="3036888"/>
          <p14:tracePt t="2609" x="5653088" y="3027363"/>
          <p14:tracePt t="2616" x="5816600" y="3027363"/>
          <p14:tracePt t="2625" x="5980113" y="3027363"/>
          <p14:tracePt t="2632" x="6226175" y="3027363"/>
          <p14:tracePt t="2640" x="6454775" y="3027363"/>
          <p14:tracePt t="2648" x="6637338" y="3027363"/>
          <p14:tracePt t="2656" x="6819900" y="3027363"/>
          <p14:tracePt t="2666" x="6929438" y="3027363"/>
          <p14:tracePt t="2672" x="7019925" y="3027363"/>
          <p14:tracePt t="2680" x="7037388" y="3027363"/>
          <p14:tracePt t="2713" x="7046913" y="3027363"/>
          <p14:tracePt t="15882" x="6956425" y="3017838"/>
          <p14:tracePt t="15889" x="6800850" y="2946400"/>
          <p14:tracePt t="15898" x="6718300" y="2890838"/>
          <p14:tracePt t="15908" x="6600825" y="2827338"/>
          <p14:tracePt t="15913" x="6537325" y="2790825"/>
          <p14:tracePt t="15920" x="6491288" y="2754313"/>
          <p14:tracePt t="15929" x="6445250" y="2708275"/>
          <p14:tracePt t="15937" x="6381750" y="2662238"/>
          <p14:tracePt t="15944" x="6299200" y="2625725"/>
          <p14:tracePt t="15952" x="6218238" y="2617788"/>
          <p14:tracePt t="15962" x="6108700" y="2598738"/>
          <p14:tracePt t="15968" x="5999163" y="2598738"/>
          <p14:tracePt t="15976" x="5789613" y="2654300"/>
          <p14:tracePt t="15984" x="5616575" y="2698750"/>
          <p14:tracePt t="15993" x="5451475" y="2744788"/>
          <p14:tracePt t="16001" x="5297488" y="2808288"/>
          <p14:tracePt t="16012" x="5168900" y="2863850"/>
          <p14:tracePt t="16017" x="5122863" y="2881313"/>
          <p14:tracePt t="16026" x="5059363" y="2900363"/>
          <p14:tracePt t="16033" x="5041900" y="2917825"/>
          <p14:tracePt t="16258" x="5014913" y="2917825"/>
          <p14:tracePt t="16267" x="4886325" y="2917825"/>
          <p14:tracePt t="16276" x="4676775" y="2881313"/>
          <p14:tracePt t="16284" x="4275138" y="2790825"/>
          <p14:tracePt t="16289" x="3775075" y="2717800"/>
          <p14:tracePt t="16297" x="3346450" y="2654300"/>
          <p14:tracePt t="16305" x="2889250" y="2489200"/>
          <p14:tracePt t="16313" x="2552700" y="2408238"/>
          <p14:tracePt t="16321" x="2260600" y="2325688"/>
          <p14:tracePt t="16328" x="2087563" y="2262188"/>
          <p14:tracePt t="16336" x="1905000" y="2216150"/>
          <p14:tracePt t="16344" x="1758950" y="2189163"/>
          <p14:tracePt t="16352" x="1658938" y="2133600"/>
          <p14:tracePt t="16360" x="1612900" y="2106613"/>
          <p14:tracePt t="16369" x="1595438" y="2089150"/>
          <p14:tracePt t="16378" x="1595438" y="2070100"/>
          <p14:tracePt t="16384" x="1595438" y="2052638"/>
          <p14:tracePt t="16393" x="1595438" y="2033588"/>
          <p14:tracePt t="16400" x="1595438" y="2024063"/>
          <p14:tracePt t="16409" x="1604963" y="1987550"/>
          <p14:tracePt t="16424" x="1612900" y="1960563"/>
          <p14:tracePt t="16432" x="1612900" y="1951038"/>
          <p14:tracePt t="16441" x="1612900" y="1943100"/>
          <p14:tracePt t="16456" x="1612900" y="1933575"/>
          <p14:tracePt t="16464" x="1622425" y="1933575"/>
          <p14:tracePt t="16515" x="1622425" y="1924050"/>
          <p14:tracePt t="16522" x="1631950" y="1906588"/>
          <p14:tracePt t="16531" x="1649413" y="1897063"/>
          <p14:tracePt t="16538" x="1658938" y="1887538"/>
          <p14:tracePt t="16544" x="1695450" y="1870075"/>
          <p14:tracePt t="16552" x="1741488" y="1860550"/>
          <p14:tracePt t="16560" x="1768475" y="1860550"/>
          <p14:tracePt t="16568" x="1831975" y="1860550"/>
          <p14:tracePt t="16576" x="1914525" y="1860550"/>
          <p14:tracePt t="16584" x="2005013" y="1860550"/>
          <p14:tracePt t="16592" x="2133600" y="1860550"/>
          <p14:tracePt t="16600" x="2243138" y="1906588"/>
          <p14:tracePt t="16608" x="2343150" y="1951038"/>
          <p14:tracePt t="16616" x="2425700" y="1970088"/>
          <p14:tracePt t="16625" x="2470150" y="2006600"/>
          <p14:tracePt t="16632" x="2506663" y="2060575"/>
          <p14:tracePt t="16645" x="2516188" y="2079625"/>
          <p14:tracePt t="16649" x="2525713" y="2079625"/>
          <p14:tracePt t="16661" x="2533650" y="2079625"/>
          <p14:tracePt t="16724" x="2533650" y="2089150"/>
          <p14:tracePt t="16729" x="2533650" y="2106613"/>
          <p14:tracePt t="16737" x="2533650" y="2160588"/>
          <p14:tracePt t="16748" x="2533650" y="2206625"/>
          <p14:tracePt t="16752" x="2533650" y="2262188"/>
          <p14:tracePt t="16760" x="2525713" y="2279650"/>
          <p14:tracePt t="16768" x="2516188" y="2335213"/>
          <p14:tracePt t="16776" x="2516188" y="2408238"/>
          <p14:tracePt t="16784" x="2516188" y="2481263"/>
          <p14:tracePt t="16793" x="2516188" y="2535238"/>
          <p14:tracePt t="16800" x="2506663" y="2581275"/>
          <p14:tracePt t="16808" x="2506663" y="2608263"/>
          <p14:tracePt t="16816" x="2498725" y="2654300"/>
          <p14:tracePt t="16824" x="2498725" y="2671763"/>
          <p14:tracePt t="16832" x="2498725" y="2690813"/>
          <p14:tracePt t="16986" x="2498725" y="2708275"/>
          <p14:tracePt t="16992" x="2498725" y="2790825"/>
          <p14:tracePt t="17000" x="2498725" y="2873375"/>
          <p14:tracePt t="17009" x="2498725" y="2909888"/>
          <p14:tracePt t="17016" x="2525713" y="2954338"/>
          <p14:tracePt t="17025" x="2598738" y="2990850"/>
          <p14:tracePt t="17032" x="2698750" y="3009900"/>
          <p14:tracePt t="17042" x="2771775" y="3017838"/>
          <p14:tracePt t="17048" x="2835275" y="3046413"/>
          <p14:tracePt t="17060" x="2889250" y="3046413"/>
          <p14:tracePt t="17064" x="2917825" y="3046413"/>
          <p14:tracePt t="17072" x="2935288" y="3046413"/>
          <p14:tracePt t="17080" x="2944813" y="3046413"/>
          <p14:tracePt t="17089" x="2962275" y="3036888"/>
          <p14:tracePt t="17096" x="2971800" y="3017838"/>
          <p14:tracePt t="17104" x="2990850" y="2990850"/>
          <p14:tracePt t="17112" x="2998788" y="2954338"/>
          <p14:tracePt t="17128" x="3008313" y="2927350"/>
          <p14:tracePt t="17150" x="3008313" y="2917825"/>
          <p14:tracePt t="17266" x="3008313" y="2900363"/>
          <p14:tracePt t="17274" x="3008313" y="2854325"/>
          <p14:tracePt t="17281" x="3008313" y="2827338"/>
          <p14:tracePt t="17290" x="3008313" y="2808288"/>
          <p14:tracePt t="17297" x="3008313" y="2771775"/>
          <p14:tracePt t="17305" x="3008313" y="2754313"/>
          <p14:tracePt t="17315" x="3008313" y="2727325"/>
          <p14:tracePt t="17324" x="2998788" y="2690813"/>
          <p14:tracePt t="17329" x="2998788" y="2671763"/>
          <p14:tracePt t="17337" x="2998788" y="2662238"/>
          <p14:tracePt t="17347" x="2998788" y="2625725"/>
          <p14:tracePt t="17353" x="2998788" y="2608263"/>
          <p14:tracePt t="17361" x="2998788" y="2571750"/>
          <p14:tracePt t="17370" x="2998788" y="2525713"/>
          <p14:tracePt t="17376" x="2998788" y="2489200"/>
          <p14:tracePt t="17384" x="2998788" y="2444750"/>
          <p14:tracePt t="17392" x="3017838" y="2389188"/>
          <p14:tracePt t="17400" x="3054350" y="2306638"/>
          <p14:tracePt t="17408" x="3063875" y="2233613"/>
          <p14:tracePt t="17417" x="3090863" y="2152650"/>
          <p14:tracePt t="17425" x="3117850" y="2079625"/>
          <p14:tracePt t="17432" x="3136900" y="1960563"/>
          <p14:tracePt t="17442" x="3171825" y="1870075"/>
          <p14:tracePt t="17448" x="3200400" y="1804988"/>
          <p14:tracePt t="17456" x="3217863" y="1714500"/>
          <p14:tracePt t="17464" x="3227388" y="1651000"/>
          <p14:tracePt t="17472" x="3254375" y="1587500"/>
          <p14:tracePt t="17480" x="3263900" y="1558925"/>
          <p14:tracePt t="17488" x="3281363" y="1485900"/>
          <p14:tracePt t="17497" x="3300413" y="1458913"/>
          <p14:tracePt t="17505" x="3327400" y="1422400"/>
          <p14:tracePt t="17512" x="3336925" y="1404938"/>
          <p14:tracePt t="17521" x="3354388" y="1376363"/>
          <p14:tracePt t="17529" x="3363913" y="1358900"/>
          <p14:tracePt t="17536" x="3373438" y="1349375"/>
          <p14:tracePt t="17624" x="3382963" y="1376363"/>
          <p14:tracePt t="17633" x="3382963" y="1431925"/>
          <p14:tracePt t="17640" x="3382963" y="1485900"/>
          <p14:tracePt t="17648" x="3382963" y="1595438"/>
          <p14:tracePt t="17657" x="3382963" y="1660525"/>
          <p14:tracePt t="17664" x="3373438" y="1768475"/>
          <p14:tracePt t="17672" x="3373438" y="1878013"/>
          <p14:tracePt t="17680" x="3346450" y="1987550"/>
          <p14:tracePt t="17689" x="3336925" y="2089150"/>
          <p14:tracePt t="17699" x="3317875" y="2197100"/>
          <p14:tracePt t="17705" x="3309938" y="2306638"/>
          <p14:tracePt t="17715" x="3309938" y="2398713"/>
          <p14:tracePt t="17721" x="3309938" y="2489200"/>
          <p14:tracePt t="17730" x="3309938" y="2598738"/>
          <p14:tracePt t="17737" x="3309938" y="2690813"/>
          <p14:tracePt t="17745" x="3309938" y="2771775"/>
          <p14:tracePt t="17752" x="3309938" y="2881313"/>
          <p14:tracePt t="17760" x="3309938" y="2954338"/>
          <p14:tracePt t="17768" x="3309938" y="3027363"/>
          <p14:tracePt t="17776" x="3309938" y="3082925"/>
          <p14:tracePt t="17784" x="3309938" y="3136900"/>
          <p14:tracePt t="17792" x="3309938" y="3182938"/>
          <p14:tracePt t="17800" x="3281363" y="3209925"/>
          <p14:tracePt t="17808" x="3281363" y="3219450"/>
          <p14:tracePt t="17816" x="3281363" y="3228975"/>
          <p14:tracePt t="21112" x="3281363" y="3209925"/>
          <p14:tracePt t="21120" x="3300413" y="3119438"/>
          <p14:tracePt t="21128" x="3309938" y="3090863"/>
          <p14:tracePt t="21136" x="3346450" y="3046413"/>
          <p14:tracePt t="21144" x="3354388" y="3009900"/>
          <p14:tracePt t="21152" x="3354388" y="2990850"/>
          <p14:tracePt t="21160" x="3363913" y="2946400"/>
          <p14:tracePt t="21168" x="3400425" y="2917825"/>
          <p14:tracePt t="21176" x="3400425" y="2900363"/>
          <p14:tracePt t="21184" x="3409950" y="2863850"/>
          <p14:tracePt t="21193" x="3419475" y="2844800"/>
          <p14:tracePt t="21200" x="3436938" y="2827338"/>
          <p14:tracePt t="21208" x="3446463" y="2808288"/>
          <p14:tracePt t="21217" x="3455988" y="2800350"/>
          <p14:tracePt t="21224" x="3463925" y="2790825"/>
          <p14:tracePt t="21241" x="3473450" y="2790825"/>
          <p14:tracePt t="21730" x="3482975" y="2771775"/>
          <p14:tracePt t="21740" x="3482975" y="2717800"/>
          <p14:tracePt t="21745" x="3482975" y="2662238"/>
          <p14:tracePt t="21752" x="3482975" y="2617788"/>
          <p14:tracePt t="21760" x="3482975" y="2589213"/>
          <p14:tracePt t="21768" x="3482975" y="2535238"/>
          <p14:tracePt t="21776" x="3482975" y="2489200"/>
          <p14:tracePt t="21784" x="3482975" y="2452688"/>
          <p14:tracePt t="21792" x="3473450" y="2408238"/>
          <p14:tracePt t="21800" x="3473450" y="2379663"/>
          <p14:tracePt t="21808" x="3473450" y="2352675"/>
          <p14:tracePt t="21816" x="3473450" y="2335213"/>
          <p14:tracePt t="21828" x="3473450" y="2316163"/>
          <p14:tracePt t="21834" x="3473450" y="2306638"/>
          <p14:tracePt t="21845" x="3473450" y="2298700"/>
          <p14:tracePt t="22002" x="3473450" y="2270125"/>
          <p14:tracePt t="22008" x="3473450" y="2262188"/>
          <p14:tracePt t="22019" x="3463925" y="2243138"/>
          <p14:tracePt t="22029" x="3455988" y="2225675"/>
          <p14:tracePt t="22034" x="3436938" y="2189163"/>
          <p14:tracePt t="22046" x="3427413" y="2170113"/>
          <p14:tracePt t="22062" x="3419475" y="2160588"/>
          <p14:tracePt t="22064" x="3400425" y="2133600"/>
          <p14:tracePt t="22075" x="3382963" y="2125663"/>
          <p14:tracePt t="22080" x="3363913" y="2106613"/>
          <p14:tracePt t="22088" x="3346450" y="2079625"/>
          <p14:tracePt t="22096" x="3327400" y="2060575"/>
          <p14:tracePt t="22104" x="3317875" y="2043113"/>
          <p14:tracePt t="22112" x="3300413" y="2024063"/>
          <p14:tracePt t="22120" x="3281363" y="2006600"/>
          <p14:tracePt t="22128" x="3273425" y="1987550"/>
          <p14:tracePt t="22136" x="3244850" y="1970088"/>
          <p14:tracePt t="22144" x="3244850" y="1960563"/>
          <p14:tracePt t="22152" x="3236913" y="1943100"/>
          <p14:tracePt t="22160" x="3227388" y="1933575"/>
          <p14:tracePt t="22168" x="3217863" y="1924050"/>
          <p14:tracePt t="22176" x="3208338" y="1924050"/>
          <p14:tracePt t="22192" x="3200400" y="1914525"/>
          <p14:tracePt t="22200" x="3190875" y="1906588"/>
          <p14:tracePt t="22225" x="3190875" y="1897063"/>
          <p14:tracePt t="22249" x="3181350" y="1887538"/>
          <p14:tracePt t="22467" x="3171825" y="1878013"/>
          <p14:tracePt t="22474" x="3171825" y="1870075"/>
          <p14:tracePt t="22482" x="3163888" y="1870075"/>
          <p14:tracePt t="22490" x="3163888" y="1860550"/>
          <p14:tracePt t="22497" x="3163888" y="1851025"/>
          <p14:tracePt t="22505" x="3163888" y="1833563"/>
          <p14:tracePt t="22513" x="3154363" y="1824038"/>
          <p14:tracePt t="22521" x="3154363" y="1814513"/>
          <p14:tracePt t="22530" x="3154363" y="1804988"/>
          <p14:tracePt t="22538" x="3144838" y="1787525"/>
          <p14:tracePt t="22564" x="3144838" y="1778000"/>
          <p14:tracePt t="22570" x="3144838" y="1768475"/>
          <p14:tracePt t="22586" x="3144838" y="1751013"/>
          <p14:tracePt t="23201" x="3144838" y="1741488"/>
          <p14:tracePt t="23218" x="3144838" y="1731963"/>
          <p14:tracePt t="23233" x="3144838" y="1724025"/>
          <p14:tracePt t="23241" x="3144838" y="1714500"/>
          <p14:tracePt t="23250" x="3144838" y="1704975"/>
          <p14:tracePt t="23265" x="3144838" y="1687513"/>
          <p14:tracePt t="23291" x="3144838" y="1668463"/>
          <p14:tracePt t="23313" x="3144838" y="1660525"/>
          <p14:tracePt t="23345" x="3144838" y="1651000"/>
          <p14:tracePt t="24242" x="3136900" y="1651000"/>
          <p14:tracePt t="24638" x="3127375" y="1660525"/>
          <p14:tracePt t="24643" x="3117850" y="1697038"/>
          <p14:tracePt t="24648" x="3108325" y="1714500"/>
          <p14:tracePt t="24657" x="3100388" y="1751013"/>
          <p14:tracePt t="24664" x="3100388" y="1778000"/>
          <p14:tracePt t="24672" x="3100388" y="1804988"/>
          <p14:tracePt t="24680" x="3081338" y="1833563"/>
          <p14:tracePt t="24688" x="3081338" y="1870075"/>
          <p14:tracePt t="24697" x="3081338" y="1897063"/>
          <p14:tracePt t="24706" x="3071813" y="1914525"/>
          <p14:tracePt t="24714" x="3071813" y="1933575"/>
          <p14:tracePt t="24722" x="3071813" y="1951038"/>
          <p14:tracePt t="24731" x="3071813" y="1960563"/>
          <p14:tracePt t="24866" x="3071813" y="1970088"/>
          <p14:tracePt t="24875" x="3071813" y="1979613"/>
          <p14:tracePt t="24913" x="3071813" y="1987550"/>
          <p14:tracePt t="24986" x="3071813" y="1997075"/>
          <p14:tracePt t="24996" x="3071813" y="2024063"/>
          <p14:tracePt t="25010" x="3063875" y="2033588"/>
          <p14:tracePt t="25017" x="3063875" y="2043113"/>
          <p14:tracePt t="25026" x="3063875" y="2052638"/>
          <p14:tracePt t="25033" x="3063875" y="2060575"/>
          <p14:tracePt t="25043" x="3054350" y="2079625"/>
          <p14:tracePt t="25059" x="3054350" y="2097088"/>
          <p14:tracePt t="25996" x="3035300" y="2125663"/>
          <p14:tracePt t="26002" x="3035300" y="2143125"/>
          <p14:tracePt t="26009" x="3035300" y="2152650"/>
          <p14:tracePt t="26026" x="3035300" y="2160588"/>
          <p14:tracePt t="26033" x="3035300" y="2170113"/>
          <p14:tracePt t="26546" x="3035300" y="2160588"/>
          <p14:tracePt t="26555" x="3035300" y="2152650"/>
          <p14:tracePt t="26562" x="3044825" y="2125663"/>
          <p14:tracePt t="26573" x="3054350" y="2116138"/>
          <p14:tracePt t="26577" x="3054350" y="2097088"/>
          <p14:tracePt t="26584" x="3054350" y="2089150"/>
          <p14:tracePt t="26600" x="3063875" y="2070100"/>
          <p14:tracePt t="31996" x="3071813" y="2070100"/>
          <p14:tracePt t="32002" x="3217863" y="2125663"/>
          <p14:tracePt t="32011" x="3702050" y="2152650"/>
          <p14:tracePt t="32016" x="4484688" y="2152650"/>
          <p14:tracePt t="32024" x="5122863" y="2197100"/>
          <p14:tracePt t="32032" x="5770563" y="2306638"/>
          <p14:tracePt t="32041" x="6391275" y="2408238"/>
          <p14:tracePt t="32058" x="7283450" y="2408238"/>
          <p14:tracePt t="32066" x="7621588" y="2408238"/>
          <p14:tracePt t="32079" x="7813675" y="2408238"/>
          <p14:tracePt t="32082" x="7977188" y="2408238"/>
          <p14:tracePt t="32094" x="8123238" y="2408238"/>
          <p14:tracePt t="32097" x="8250238" y="2408238"/>
          <p14:tracePt t="32105" x="8359775" y="2398713"/>
          <p14:tracePt t="32113" x="8459788" y="2389188"/>
          <p14:tracePt t="32121" x="8588375" y="2389188"/>
          <p14:tracePt t="32129" x="8697913" y="2389188"/>
          <p14:tracePt t="32138" x="8842375" y="2389188"/>
          <p14:tracePt t="32144" x="9024938" y="2389188"/>
          <p14:tracePt t="37264" x="8961438" y="3875088"/>
          <p14:tracePt t="37272" x="8834438" y="3875088"/>
          <p14:tracePt t="37280" x="8705850" y="3875088"/>
          <p14:tracePt t="37290" x="8559800" y="3875088"/>
          <p14:tracePt t="37296" x="8451850" y="3875088"/>
          <p14:tracePt t="37305" x="8323263" y="3875088"/>
          <p14:tracePt t="37313" x="8196263" y="3875088"/>
          <p14:tracePt t="37322" x="8104188" y="3875088"/>
          <p14:tracePt t="37329" x="7994650" y="3875088"/>
          <p14:tracePt t="37338" x="7904163" y="3875088"/>
          <p14:tracePt t="37345" x="7794625" y="3875088"/>
          <p14:tracePt t="37353" x="7731125" y="3875088"/>
          <p14:tracePt t="37361" x="7658100" y="3875088"/>
          <p14:tracePt t="37369" x="7602538" y="3884613"/>
          <p14:tracePt t="37377" x="7558088" y="3884613"/>
          <p14:tracePt t="37386" x="7521575" y="3894138"/>
          <p14:tracePt t="37394" x="7502525" y="3894138"/>
          <p14:tracePt t="37405" x="7475538" y="3894138"/>
          <p14:tracePt t="37412" x="7448550" y="3911600"/>
          <p14:tracePt t="37432" x="7421563" y="3911600"/>
          <p14:tracePt t="37441" x="7412038" y="3921125"/>
          <p14:tracePt t="37449" x="7375525" y="3921125"/>
          <p14:tracePt t="37457" x="7356475" y="3930650"/>
          <p14:tracePt t="37465" x="7319963" y="3940175"/>
          <p14:tracePt t="37473" x="7302500" y="3940175"/>
          <p14:tracePt t="37480" x="7256463" y="3967163"/>
          <p14:tracePt t="37490" x="7219950" y="3967163"/>
          <p14:tracePt t="37496" x="7202488" y="3967163"/>
          <p14:tracePt t="37504" x="7183438" y="3976688"/>
          <p14:tracePt t="37512" x="7165975" y="3976688"/>
          <p14:tracePt t="37520" x="7156450" y="3976688"/>
          <p14:tracePt t="37528" x="7129463" y="3976688"/>
          <p14:tracePt t="37536" x="7119938" y="3984625"/>
          <p14:tracePt t="37544" x="7092950" y="3994150"/>
          <p14:tracePt t="37553" x="7056438" y="4003675"/>
          <p14:tracePt t="37561" x="7010400" y="4021138"/>
          <p14:tracePt t="37569" x="6946900" y="4049713"/>
          <p14:tracePt t="37578" x="6883400" y="4057650"/>
          <p14:tracePt t="37585" x="6827838" y="4086225"/>
          <p14:tracePt t="37594" x="6727825" y="4094163"/>
          <p14:tracePt t="37600" x="6673850" y="4113213"/>
          <p14:tracePt t="37609" x="6591300" y="4140200"/>
          <p14:tracePt t="37617" x="6508750" y="4176713"/>
          <p14:tracePt t="37625" x="6445250" y="4213225"/>
          <p14:tracePt t="37633" x="6391275" y="4222750"/>
          <p14:tracePt t="37641" x="6326188" y="4268788"/>
          <p14:tracePt t="37649" x="6262688" y="4286250"/>
          <p14:tracePt t="37657" x="6235700" y="4295775"/>
          <p14:tracePt t="37665" x="6189663" y="4322763"/>
          <p14:tracePt t="37677" x="6172200" y="4332288"/>
          <p14:tracePt t="37682" x="6145213" y="4340225"/>
          <p14:tracePt t="37694" x="6135688" y="4340225"/>
          <p14:tracePt t="37703" x="6126163" y="4349750"/>
          <p14:tracePt t="37858" x="6072188" y="4349750"/>
          <p14:tracePt t="37864" x="5980113" y="4303713"/>
          <p14:tracePt t="37872" x="5826125" y="4276725"/>
          <p14:tracePt t="37880" x="5680075" y="4232275"/>
          <p14:tracePt t="37889" x="5497513" y="4203700"/>
          <p14:tracePt t="37896" x="5305425" y="4140200"/>
          <p14:tracePt t="37904" x="5141913" y="4076700"/>
          <p14:tracePt t="37912" x="5022850" y="4030663"/>
          <p14:tracePt t="37920" x="4941888" y="4003675"/>
          <p14:tracePt t="37928" x="4905375" y="3984625"/>
          <p14:tracePt t="37936" x="4859338" y="3957638"/>
          <p14:tracePt t="37944" x="4822825" y="3940175"/>
          <p14:tracePt t="37960" x="4803775" y="3930650"/>
          <p14:tracePt t="37968" x="4795838" y="3921125"/>
          <p14:tracePt t="37976" x="4786313" y="3911600"/>
          <p14:tracePt t="38000" x="4786313" y="3903663"/>
          <p14:tracePt t="38009" x="4786313" y="3875088"/>
          <p14:tracePt t="38016" x="4767263" y="3830638"/>
          <p14:tracePt t="38025" x="4740275" y="3803650"/>
          <p14:tracePt t="38032" x="4676775" y="3757613"/>
          <p14:tracePt t="38041" x="4640263" y="3730625"/>
          <p14:tracePt t="38048" x="4613275" y="3694113"/>
          <p14:tracePt t="38058" x="4549775" y="3657600"/>
          <p14:tracePt t="38067" x="4513263" y="3629025"/>
          <p14:tracePt t="38073" x="4467225" y="3575050"/>
          <p14:tracePt t="38080" x="4448175" y="3556000"/>
          <p14:tracePt t="38089" x="4367213" y="3492500"/>
          <p14:tracePt t="38096" x="4340225" y="3465513"/>
          <p14:tracePt t="38104" x="4321175" y="3455988"/>
          <p14:tracePt t="38112" x="4275138" y="3419475"/>
          <p14:tracePt t="38120" x="4248150" y="3402013"/>
          <p14:tracePt t="38128" x="4221163" y="3392488"/>
          <p14:tracePt t="38137" x="4194175" y="3355975"/>
          <p14:tracePt t="38145" x="4184650" y="3355975"/>
          <p14:tracePt t="38154" x="4175125" y="3346450"/>
          <p14:tracePt t="38163" x="4157663" y="3328988"/>
          <p14:tracePt t="38179" x="4157663" y="3319463"/>
          <p14:tracePt t="38194" x="4148138" y="3319463"/>
          <p14:tracePt t="38410" x="4138613" y="3309938"/>
          <p14:tracePt t="38425" x="4129088" y="3302000"/>
          <p14:tracePt t="38432" x="4102100" y="3282950"/>
          <p14:tracePt t="38440" x="4048125" y="3265488"/>
          <p14:tracePt t="38448" x="3965575" y="3236913"/>
          <p14:tracePt t="38456" x="3883025" y="3192463"/>
          <p14:tracePt t="38464" x="3765550" y="3136900"/>
          <p14:tracePt t="38472" x="3636963" y="3063875"/>
          <p14:tracePt t="38480" x="3500438" y="3000375"/>
          <p14:tracePt t="38489" x="3373438" y="2963863"/>
          <p14:tracePt t="38496" x="3200400" y="2881313"/>
          <p14:tracePt t="38504" x="3035300" y="2836863"/>
          <p14:tracePt t="38512" x="2898775" y="2808288"/>
          <p14:tracePt t="38520" x="2735263" y="2744788"/>
          <p14:tracePt t="38528" x="2616200" y="2708275"/>
          <p14:tracePt t="38536" x="2506663" y="2662238"/>
          <p14:tracePt t="38544" x="2425700" y="2617788"/>
          <p14:tracePt t="38552" x="2360613" y="2554288"/>
          <p14:tracePt t="38560" x="2316163" y="2535238"/>
          <p14:tracePt t="38568" x="2251075" y="2489200"/>
          <p14:tracePt t="38576" x="2243138" y="2481263"/>
          <p14:tracePt t="38584" x="2197100" y="2444750"/>
          <p14:tracePt t="38592" x="2179638" y="2425700"/>
          <p14:tracePt t="38600" x="2151063" y="2408238"/>
          <p14:tracePt t="38608" x="2143125" y="2398713"/>
          <p14:tracePt t="38616" x="2133600" y="2389188"/>
          <p14:tracePt t="38625" x="2114550" y="2352675"/>
          <p14:tracePt t="38634" x="2106613" y="2343150"/>
          <p14:tracePt t="38640" x="2097088" y="2335213"/>
          <p14:tracePt t="38648" x="2078038" y="2316163"/>
          <p14:tracePt t="38656" x="2060575" y="2298700"/>
          <p14:tracePt t="38664" x="2041525" y="2279650"/>
          <p14:tracePt t="38672" x="2033588" y="2262188"/>
          <p14:tracePt t="38681" x="2014538" y="2243138"/>
          <p14:tracePt t="38689" x="2005013" y="2225675"/>
          <p14:tracePt t="38696" x="1997075" y="2206625"/>
          <p14:tracePt t="38704" x="1987550" y="2170113"/>
          <p14:tracePt t="38712" x="1987550" y="2160588"/>
          <p14:tracePt t="38720" x="1968500" y="2152650"/>
          <p14:tracePt t="38728" x="1960563" y="2125663"/>
          <p14:tracePt t="38736" x="1951038" y="2125663"/>
          <p14:tracePt t="38744" x="1941513" y="2116138"/>
          <p14:tracePt t="38752" x="1914525" y="2089150"/>
          <p14:tracePt t="38768" x="1905000" y="2079625"/>
          <p14:tracePt t="38780" x="1887538" y="2070100"/>
          <p14:tracePt t="38792" x="1878013" y="2060575"/>
          <p14:tracePt t="39027" x="1941513" y="2043113"/>
          <p14:tracePt t="39035" x="1978025" y="2043113"/>
          <p14:tracePt t="39042" x="1997075" y="2043113"/>
          <p14:tracePt t="39058" x="2041525" y="2024063"/>
          <p14:tracePt t="39065" x="2060575" y="2016125"/>
          <p14:tracePt t="39081" x="2070100" y="2016125"/>
          <p14:tracePt t="39121" x="2078038" y="2016125"/>
          <p14:tracePt t="39340" x="2124075" y="2052638"/>
          <p14:tracePt t="39346" x="2160588" y="2097088"/>
          <p14:tracePt t="39355" x="2224088" y="2197100"/>
          <p14:tracePt t="39362" x="2279650" y="2279650"/>
          <p14:tracePt t="39369" x="2370138" y="2379663"/>
          <p14:tracePt t="39377" x="2452688" y="2452688"/>
          <p14:tracePt t="39386" x="2552700" y="2544763"/>
          <p14:tracePt t="39392" x="2708275" y="2635250"/>
          <p14:tracePt t="39400" x="2825750" y="2708275"/>
          <p14:tracePt t="39409" x="2962275" y="2808288"/>
          <p14:tracePt t="39416" x="3027363" y="2863850"/>
          <p14:tracePt t="39424" x="3163888" y="2936875"/>
          <p14:tracePt t="39432" x="3317875" y="3027363"/>
          <p14:tracePt t="39441" x="3446463" y="3090863"/>
          <p14:tracePt t="39448" x="3582988" y="3146425"/>
          <p14:tracePt t="39456" x="3729038" y="3209925"/>
          <p14:tracePt t="39464" x="3883025" y="3282950"/>
          <p14:tracePt t="39472" x="4021138" y="3346450"/>
          <p14:tracePt t="39480" x="4165600" y="3402013"/>
          <p14:tracePt t="39489" x="4267200" y="3446463"/>
          <p14:tracePt t="39496" x="4384675" y="3502025"/>
          <p14:tracePt t="39505" x="4467225" y="3548063"/>
          <p14:tracePt t="39512" x="4521200" y="3556000"/>
          <p14:tracePt t="39520" x="4567238" y="3584575"/>
          <p14:tracePt t="39528" x="4613275" y="3611563"/>
          <p14:tracePt t="39536" x="4649788" y="3629025"/>
          <p14:tracePt t="39544" x="4676775" y="3638550"/>
          <p14:tracePt t="39552" x="4703763" y="3648075"/>
          <p14:tracePt t="39560" x="4713288" y="3657600"/>
          <p14:tracePt t="39568" x="4730750" y="3665538"/>
          <p14:tracePt t="39601" x="4740275" y="3665538"/>
          <p14:tracePt t="39619" x="4749800" y="3665538"/>
          <p14:tracePt t="39625" x="4776788" y="3675063"/>
          <p14:tracePt t="39633" x="4786313" y="3675063"/>
          <p14:tracePt t="39642" x="4832350" y="3675063"/>
          <p14:tracePt t="39649" x="4859338" y="3711575"/>
          <p14:tracePt t="39659" x="4876800" y="3721100"/>
          <p14:tracePt t="39667" x="4941888" y="3757613"/>
          <p14:tracePt t="39675" x="4949825" y="3767138"/>
          <p14:tracePt t="39681" x="4959350" y="3767138"/>
          <p14:tracePt t="39692" x="4959350" y="3784600"/>
          <p14:tracePt t="39697" x="4978400" y="3803650"/>
          <p14:tracePt t="39713" x="4978400" y="3811588"/>
          <p14:tracePt t="39722" x="4978400" y="3830638"/>
          <p14:tracePt t="39729" x="4986338" y="3848100"/>
          <p14:tracePt t="39745" x="4986338" y="3857625"/>
          <p14:tracePt t="39754" x="4986338" y="3884613"/>
          <p14:tracePt t="39761" x="4986338" y="3903663"/>
          <p14:tracePt t="39768" x="4986338" y="3930650"/>
          <p14:tracePt t="39776" x="4986338" y="3967163"/>
          <p14:tracePt t="39784" x="4986338" y="3984625"/>
          <p14:tracePt t="39792" x="4986338" y="4030663"/>
          <p14:tracePt t="39800" x="4986338" y="4067175"/>
          <p14:tracePt t="39808" x="4986338" y="4103688"/>
          <p14:tracePt t="39816" x="4986338" y="4140200"/>
          <p14:tracePt t="39824" x="4986338" y="4167188"/>
          <p14:tracePt t="39832" x="4986338" y="4195763"/>
          <p14:tracePt t="39840" x="4986338" y="4232275"/>
          <p14:tracePt t="39848" x="4995863" y="4259263"/>
          <p14:tracePt t="39856" x="5005388" y="4276725"/>
          <p14:tracePt t="39864" x="5022850" y="4303713"/>
          <p14:tracePt t="39873" x="5032375" y="4313238"/>
          <p14:tracePt t="39880" x="5041900" y="4322763"/>
          <p14:tracePt t="39890" x="5049838" y="4332288"/>
          <p14:tracePt t="39896" x="5059363" y="4340225"/>
          <p14:tracePt t="40120" x="5078413" y="4340225"/>
          <p14:tracePt t="40128" x="5114925" y="4322763"/>
          <p14:tracePt t="40136" x="5132388" y="4313238"/>
          <p14:tracePt t="40186" x="5151438" y="4303713"/>
          <p14:tracePt t="40195" x="5178425" y="4295775"/>
          <p14:tracePt t="40203" x="5214938" y="4295775"/>
          <p14:tracePt t="40208" x="5260975" y="4295775"/>
          <p14:tracePt t="40217" x="5314950" y="4295775"/>
          <p14:tracePt t="40224" x="5351463" y="4295775"/>
          <p14:tracePt t="40232" x="5387975" y="4295775"/>
          <p14:tracePt t="40240" x="5424488" y="4295775"/>
          <p14:tracePt t="40248" x="5451475" y="4295775"/>
          <p14:tracePt t="40256" x="5470525" y="4286250"/>
          <p14:tracePt t="40264" x="5478463" y="4276725"/>
          <p14:tracePt t="40272" x="5487988" y="4276725"/>
          <p14:tracePt t="40282" x="5497513" y="4276725"/>
          <p14:tracePt t="40626" x="5451475" y="4276725"/>
          <p14:tracePt t="40633" x="5360988" y="4276725"/>
          <p14:tracePt t="40642" x="5297488" y="4286250"/>
          <p14:tracePt t="40649" x="5224463" y="4303713"/>
          <p14:tracePt t="40657" x="5178425" y="4313238"/>
          <p14:tracePt t="40665" x="5114925" y="4340225"/>
          <p14:tracePt t="40672" x="5086350" y="4349750"/>
          <p14:tracePt t="40680" x="5041900" y="4359275"/>
          <p14:tracePt t="40689" x="5014913" y="4368800"/>
          <p14:tracePt t="40696" x="4995863" y="4368800"/>
          <p14:tracePt t="40705" x="4986338" y="4368800"/>
          <p14:tracePt t="41002" x="4959350" y="4368800"/>
          <p14:tracePt t="41011" x="4941888" y="4368800"/>
          <p14:tracePt t="41018" x="4922838" y="4368800"/>
          <p14:tracePt t="41025" x="4913313" y="4368800"/>
          <p14:tracePt t="41032" x="4886325" y="4386263"/>
          <p14:tracePt t="41059" x="4876800" y="4386263"/>
          <p14:tracePt t="41144" x="4868863" y="4386263"/>
          <p14:tracePt t="41152" x="4832350" y="4386263"/>
          <p14:tracePt t="41160" x="4786313" y="4359275"/>
          <p14:tracePt t="41168" x="4703763" y="4276725"/>
          <p14:tracePt t="41176" x="4613275" y="4195763"/>
          <p14:tracePt t="41184" x="4530725" y="4094163"/>
          <p14:tracePt t="41192" x="4421188" y="3967163"/>
          <p14:tracePt t="41200" x="4321175" y="3848100"/>
          <p14:tracePt t="41208" x="4230688" y="3748088"/>
          <p14:tracePt t="41216" x="4148138" y="3648075"/>
          <p14:tracePt t="41225" x="4057650" y="3529013"/>
          <p14:tracePt t="41232" x="4002088" y="3446463"/>
          <p14:tracePt t="41241" x="3948113" y="3346450"/>
          <p14:tracePt t="41248" x="3883025" y="3246438"/>
          <p14:tracePt t="41256" x="3865563" y="3182938"/>
          <p14:tracePt t="41264" x="3810000" y="3100388"/>
          <p14:tracePt t="41272" x="3756025" y="3036888"/>
          <p14:tracePt t="41280" x="3702050" y="2973388"/>
          <p14:tracePt t="41290" x="3665538" y="2909888"/>
          <p14:tracePt t="41296" x="3600450" y="2844800"/>
          <p14:tracePt t="41308" x="3546475" y="2771775"/>
          <p14:tracePt t="41312" x="3509963" y="2708275"/>
          <p14:tracePt t="41321" x="3473450" y="2662238"/>
          <p14:tracePt t="41328" x="3455988" y="2644775"/>
          <p14:tracePt t="41337" x="3427413" y="2625725"/>
          <p14:tracePt t="41344" x="3427413" y="2617788"/>
          <p14:tracePt t="41352" x="3409950" y="2589213"/>
          <p14:tracePt t="41369" x="3400425" y="2581275"/>
          <p14:tracePt t="41376" x="3390900" y="2571750"/>
          <p14:tracePt t="41408" x="3382963" y="2562225"/>
          <p14:tracePt t="41416" x="3373438" y="2535238"/>
          <p14:tracePt t="41424" x="3363913" y="2525713"/>
          <p14:tracePt t="41432" x="3354388" y="2517775"/>
          <p14:tracePt t="41441" x="3354388" y="2498725"/>
          <p14:tracePt t="41449" x="3346450" y="2481263"/>
          <p14:tracePt t="41457" x="3346450" y="2471738"/>
          <p14:tracePt t="41466" x="3336925" y="2452688"/>
          <p14:tracePt t="41481" x="3317875" y="2435225"/>
          <p14:tracePt t="41634" x="3273425" y="2435225"/>
          <p14:tracePt t="41643" x="3190875" y="2435225"/>
          <p14:tracePt t="41651" x="3081338" y="2435225"/>
          <p14:tracePt t="41660" x="2990850" y="2435225"/>
          <p14:tracePt t="41667" x="2935288" y="2435225"/>
          <p14:tracePt t="41674" x="2898775" y="2435225"/>
          <p14:tracePt t="41682" x="2852738" y="2435225"/>
          <p14:tracePt t="41691" x="2835275" y="2435225"/>
          <p14:tracePt t="41696" x="2808288" y="2435225"/>
          <p14:tracePt t="41706" x="2789238" y="2435225"/>
          <p14:tracePt t="41713" x="2752725" y="2435225"/>
          <p14:tracePt t="41874" x="2771775" y="2425700"/>
          <p14:tracePt t="41898" x="2789238" y="2416175"/>
          <p14:tracePt t="41914" x="2789238" y="2408238"/>
          <p14:tracePt t="41922" x="2798763" y="2398713"/>
          <p14:tracePt t="41929" x="2808288" y="2389188"/>
          <p14:tracePt t="41937" x="2825750" y="2379663"/>
          <p14:tracePt t="41945" x="2825750" y="2371725"/>
          <p14:tracePt t="41952" x="2835275" y="2362200"/>
          <p14:tracePt t="41962" x="2844800" y="2325688"/>
          <p14:tracePt t="41968" x="2852738" y="2306638"/>
          <p14:tracePt t="41976" x="2862263" y="2252663"/>
          <p14:tracePt t="41984" x="2871788" y="2225675"/>
          <p14:tracePt t="41992" x="2871788" y="2189163"/>
          <p14:tracePt t="42000" x="2871788" y="2160588"/>
          <p14:tracePt t="42010" x="2871788" y="2143125"/>
          <p14:tracePt t="42017" x="2871788" y="2116138"/>
          <p14:tracePt t="42026" x="2871788" y="2097088"/>
          <p14:tracePt t="42033" x="2871788" y="2070100"/>
          <p14:tracePt t="42043" x="2871788" y="2060575"/>
          <p14:tracePt t="42049" x="2871788" y="2052638"/>
          <p14:tracePt t="42065" x="2871788" y="2043113"/>
          <p14:tracePt t="42075" x="2871788" y="2033588"/>
          <p14:tracePt t="42091" x="2862263" y="2016125"/>
          <p14:tracePt t="42113" x="2862263" y="2006600"/>
          <p14:tracePt t="42137" x="2862263" y="1997075"/>
          <p14:tracePt t="42274" x="2862263" y="2043113"/>
          <p14:tracePt t="42283" x="2862263" y="2089150"/>
          <p14:tracePt t="42292" x="2862263" y="2125663"/>
          <p14:tracePt t="42297" x="2862263" y="2152650"/>
          <p14:tracePt t="42307" x="2881313" y="2189163"/>
          <p14:tracePt t="42314" x="2898775" y="2216150"/>
          <p14:tracePt t="42320" x="2917825" y="2233613"/>
          <p14:tracePt t="42328" x="2935288" y="2252663"/>
          <p14:tracePt t="42344" x="2962275" y="2279650"/>
          <p14:tracePt t="42539" x="2971800" y="2289175"/>
          <p14:tracePt t="42562" x="2971800" y="2306638"/>
          <p14:tracePt t="42569" x="2971800" y="2316163"/>
          <p14:tracePt t="42586" x="2981325" y="2325688"/>
          <p14:tracePt t="42594" x="2990850" y="2343150"/>
          <p14:tracePt t="42610" x="3017838" y="2371725"/>
          <p14:tracePt t="42620" x="3027363" y="2371725"/>
          <p14:tracePt t="42625" x="3090863" y="2371725"/>
          <p14:tracePt t="42632" x="3181350" y="2371725"/>
          <p14:tracePt t="42640" x="3254375" y="2371725"/>
          <p14:tracePt t="42649" x="3346450" y="2371725"/>
          <p14:tracePt t="42659" x="3390900" y="2371725"/>
          <p14:tracePt t="42666" x="3427413" y="2371725"/>
          <p14:tracePt t="42818" x="3436938" y="2379663"/>
          <p14:tracePt t="42827" x="3436938" y="2408238"/>
          <p14:tracePt t="42835" x="3446463" y="2425700"/>
          <p14:tracePt t="42844" x="3455988" y="2471738"/>
          <p14:tracePt t="42850" x="3482975" y="2508250"/>
          <p14:tracePt t="42860" x="3490913" y="2571750"/>
          <p14:tracePt t="42865" x="3536950" y="2617788"/>
          <p14:tracePt t="42875" x="3609975" y="2690813"/>
          <p14:tracePt t="42881" x="3636963" y="2717800"/>
          <p14:tracePt t="42890" x="3729038" y="2790825"/>
          <p14:tracePt t="42897" x="3838575" y="2863850"/>
          <p14:tracePt t="42907" x="3956050" y="2917825"/>
          <p14:tracePt t="42913" x="4057650" y="2946400"/>
          <p14:tracePt t="42921" x="4138613" y="3000375"/>
          <p14:tracePt t="42929" x="4221163" y="3046413"/>
          <p14:tracePt t="42937" x="4275138" y="3063875"/>
          <p14:tracePt t="42946" x="4340225" y="3109913"/>
          <p14:tracePt t="42952" x="4357688" y="3119438"/>
          <p14:tracePt t="42960" x="4367213" y="3127375"/>
          <p14:tracePt t="42968" x="4384675" y="3136900"/>
          <p14:tracePt t="42976" x="4403725" y="3155950"/>
          <p14:tracePt t="42984" x="4413250" y="3155950"/>
          <p14:tracePt t="42992" x="4421188" y="3163888"/>
          <p14:tracePt t="43008" x="4430713" y="3173413"/>
          <p14:tracePt t="43016" x="4448175" y="3192463"/>
          <p14:tracePt t="43025" x="4457700" y="3200400"/>
          <p14:tracePt t="43032" x="4467225" y="3200400"/>
          <p14:tracePt t="43041" x="4476750" y="3209925"/>
          <p14:tracePt t="43058" x="4513263" y="3236913"/>
          <p14:tracePt t="43064" x="4530725" y="3236913"/>
          <p14:tracePt t="43073" x="4540250" y="3246438"/>
          <p14:tracePt t="43080" x="4549775" y="3255963"/>
          <p14:tracePt t="43096" x="4557713" y="3255963"/>
          <p14:tracePt t="43106" x="4567238" y="3265488"/>
          <p14:tracePt t="43112" x="4576763" y="3273425"/>
          <p14:tracePt t="43136" x="4576763" y="3282950"/>
          <p14:tracePt t="43153" x="4586288" y="3302000"/>
          <p14:tracePt t="43161" x="4586288" y="3319463"/>
          <p14:tracePt t="43169" x="4586288" y="3328988"/>
          <p14:tracePt t="43177" x="4603750" y="3355975"/>
          <p14:tracePt t="43185" x="4613275" y="3375025"/>
          <p14:tracePt t="43193" x="4630738" y="3402013"/>
          <p14:tracePt t="43201" x="4649788" y="3419475"/>
          <p14:tracePt t="43209" x="4695825" y="3465513"/>
          <p14:tracePt t="43217" x="4730750" y="3502025"/>
          <p14:tracePt t="43225" x="4795838" y="3538538"/>
          <p14:tracePt t="43233" x="4822825" y="3556000"/>
          <p14:tracePt t="43240" x="4886325" y="3592513"/>
          <p14:tracePt t="43248" x="4986338" y="3648075"/>
          <p14:tracePt t="43256" x="5005388" y="3665538"/>
          <p14:tracePt t="43264" x="5059363" y="3702050"/>
          <p14:tracePt t="43272" x="5095875" y="3711575"/>
          <p14:tracePt t="43280" x="5122863" y="3721100"/>
          <p14:tracePt t="43290" x="5141913" y="3730625"/>
          <p14:tracePt t="43296" x="5151438" y="3738563"/>
          <p14:tracePt t="43305" x="5159375" y="3748088"/>
          <p14:tracePt t="43345" x="5178425" y="3748088"/>
          <p14:tracePt t="43353" x="5214938" y="3757613"/>
          <p14:tracePt t="43371" x="5251450" y="3757613"/>
          <p14:tracePt t="43378" x="5305425" y="3757613"/>
          <p14:tracePt t="43388" x="5351463" y="3767138"/>
          <p14:tracePt t="43392" x="5378450" y="3767138"/>
          <p14:tracePt t="43401" x="5405438" y="3784600"/>
          <p14:tracePt t="43409" x="5424488" y="3784600"/>
          <p14:tracePt t="43417" x="5461000" y="3803650"/>
          <p14:tracePt t="43538" x="5470525" y="3811588"/>
          <p14:tracePt t="43578" x="5461000" y="3857625"/>
          <p14:tracePt t="43593" x="5451475" y="3867150"/>
          <p14:tracePt t="43602" x="5441950" y="3875088"/>
          <p14:tracePt t="43610" x="5441950" y="3884613"/>
          <p14:tracePt t="43619" x="5424488" y="3903663"/>
          <p14:tracePt t="43640" x="5414963" y="3921125"/>
          <p14:tracePt t="43754" x="5405438" y="3930650"/>
          <p14:tracePt t="43768" x="5397500" y="3940175"/>
          <p14:tracePt t="43776" x="5378450" y="3940175"/>
          <p14:tracePt t="43784" x="5368925" y="3940175"/>
          <p14:tracePt t="43792" x="5351463" y="3940175"/>
          <p14:tracePt t="43800" x="5324475" y="3948113"/>
          <p14:tracePt t="43825" x="5324475" y="3957638"/>
          <p14:tracePt t="43866" x="5305425" y="3957638"/>
          <p14:tracePt t="43889" x="5287963" y="3967163"/>
          <p14:tracePt t="43914" x="5278438" y="3976688"/>
          <p14:tracePt t="43923" x="5268913" y="3984625"/>
          <p14:tracePt t="44042" x="5268913" y="3976688"/>
          <p14:tracePt t="44052" x="5268913" y="3967163"/>
          <p14:tracePt t="44057" x="5268913" y="3948113"/>
          <p14:tracePt t="44065" x="5268913" y="3940175"/>
          <p14:tracePt t="44073" x="5268913" y="3930650"/>
          <p14:tracePt t="44081" x="5251450" y="3903663"/>
          <p14:tracePt t="44105" x="5251450" y="3894138"/>
          <p14:tracePt t="44121" x="5251450" y="3884613"/>
          <p14:tracePt t="44137" x="5251450" y="3867150"/>
          <p14:tracePt t="44153" x="5251450" y="3857625"/>
          <p14:tracePt t="44282" x="5241925" y="3875088"/>
          <p14:tracePt t="44291" x="5241925" y="3894138"/>
          <p14:tracePt t="44298" x="5232400" y="3903663"/>
          <p14:tracePt t="44309" x="5224463" y="3921125"/>
          <p14:tracePt t="44315" x="5205413" y="3940175"/>
          <p14:tracePt t="44327" x="5205413" y="3948113"/>
          <p14:tracePt t="44329" x="5205413" y="3976688"/>
          <p14:tracePt t="44361" x="5205413" y="3984625"/>
          <p14:tracePt t="44385" x="5205413" y="3994150"/>
          <p14:tracePt t="44522" x="5205413" y="3984625"/>
          <p14:tracePt t="44546" x="5214938" y="3967163"/>
          <p14:tracePt t="44578" x="5224463" y="3957638"/>
          <p14:tracePt t="44898" x="5224463" y="3948113"/>
          <p14:tracePt t="45152" x="5224463" y="3957638"/>
          <p14:tracePt t="45160" x="5224463" y="3984625"/>
          <p14:tracePt t="45168" x="5224463" y="4003675"/>
          <p14:tracePt t="45177" x="5224463" y="4030663"/>
          <p14:tracePt t="45186" x="5241925" y="4049713"/>
          <p14:tracePt t="45201" x="5241925" y="4067175"/>
          <p14:tracePt t="45208" x="5241925" y="4076700"/>
          <p14:tracePt t="45362" x="5251450" y="4076700"/>
          <p14:tracePt t="45378" x="5251450" y="4067175"/>
          <p14:tracePt t="45388" x="5251450" y="4049713"/>
          <p14:tracePt t="45400" x="5251450" y="4040188"/>
          <p14:tracePt t="45417" x="5251450" y="4030663"/>
          <p14:tracePt t="45424" x="5251450" y="4013200"/>
          <p14:tracePt t="45440" x="5251450" y="4003675"/>
          <p14:tracePt t="45683" x="5241925" y="4013200"/>
          <p14:tracePt t="45690" x="5232400" y="4021138"/>
          <p14:tracePt t="45700" x="5224463" y="4040188"/>
          <p14:tracePt t="45709" x="5205413" y="4057650"/>
          <p14:tracePt t="45715" x="5195888" y="4067175"/>
          <p14:tracePt t="45720" x="5195888" y="4076700"/>
          <p14:tracePt t="45786" x="5187950" y="4076700"/>
          <p14:tracePt t="45969" x="5187950" y="4067175"/>
          <p14:tracePt t="45985" x="5205413" y="4049713"/>
          <p14:tracePt t="46872" x="5214938" y="4040188"/>
          <p14:tracePt t="47218" x="5214938" y="4030663"/>
          <p14:tracePt t="47864" x="5205413" y="4021138"/>
          <p14:tracePt t="47872" x="5049838" y="4021138"/>
          <p14:tracePt t="47880" x="4922838" y="4021138"/>
          <p14:tracePt t="47888" x="4759325" y="4021138"/>
          <p14:tracePt t="47896" x="4576763" y="4021138"/>
          <p14:tracePt t="47907" x="4467225" y="4021138"/>
          <p14:tracePt t="47912" x="4340225" y="4021138"/>
          <p14:tracePt t="47922" x="4267200" y="4021138"/>
          <p14:tracePt t="47928" x="4165600" y="3976688"/>
          <p14:tracePt t="47936" x="4138613" y="3967163"/>
          <p14:tracePt t="47944" x="4084638" y="3957638"/>
          <p14:tracePt t="47953" x="4065588" y="3940175"/>
          <p14:tracePt t="47960" x="4048125" y="3911600"/>
          <p14:tracePt t="47968" x="4038600" y="3911600"/>
          <p14:tracePt t="47976" x="4029075" y="3903663"/>
          <p14:tracePt t="47985" x="4029075" y="3884613"/>
          <p14:tracePt t="47992" x="4021138" y="3867150"/>
          <p14:tracePt t="48000" x="4011613" y="3857625"/>
          <p14:tracePt t="48008" x="4002088" y="3848100"/>
          <p14:tracePt t="48024" x="3992563" y="3830638"/>
          <p14:tracePt t="48041" x="3984625" y="3811588"/>
          <p14:tracePt t="48048" x="3956050" y="3784600"/>
          <p14:tracePt t="48056" x="3948113" y="3775075"/>
          <p14:tracePt t="48073" x="3938588" y="3757613"/>
          <p14:tracePt t="48080" x="3919538" y="3738563"/>
          <p14:tracePt t="48096" x="3911600" y="3738563"/>
          <p14:tracePt t="48112" x="3892550" y="3721100"/>
          <p14:tracePt t="48265" x="3892550" y="3738563"/>
          <p14:tracePt t="48273" x="3892550" y="3748088"/>
          <p14:tracePt t="48282" x="3892550" y="3767138"/>
          <p14:tracePt t="48307" x="3892550" y="3784600"/>
          <p14:tracePt t="48329" x="3919538" y="3794125"/>
          <p14:tracePt t="48337" x="3975100" y="3794125"/>
          <p14:tracePt t="48346" x="4021138" y="3794125"/>
          <p14:tracePt t="48354" x="4057650" y="3794125"/>
          <p14:tracePt t="48361" x="4075113" y="3794125"/>
          <p14:tracePt t="48368" x="4084638" y="3794125"/>
          <p14:tracePt t="48544" x="4111625" y="3794125"/>
          <p14:tracePt t="48552" x="4129088" y="3794125"/>
          <p14:tracePt t="48560" x="4175125" y="3821113"/>
          <p14:tracePt t="48568" x="4238625" y="3894138"/>
          <p14:tracePt t="48576" x="4284663" y="3930650"/>
          <p14:tracePt t="48584" x="4340225" y="3976688"/>
          <p14:tracePt t="48592" x="4384675" y="4003675"/>
          <p14:tracePt t="48600" x="4430713" y="4049713"/>
          <p14:tracePt t="48608" x="4457700" y="4067175"/>
          <p14:tracePt t="48616" x="4467225" y="4086225"/>
          <p14:tracePt t="48624" x="4494213" y="4103688"/>
          <p14:tracePt t="48872" x="4513263" y="4130675"/>
          <p14:tracePt t="48920" x="4521200" y="4130675"/>
          <p14:tracePt t="48928" x="4630738" y="4130675"/>
          <p14:tracePt t="48937" x="4859338" y="4149725"/>
          <p14:tracePt t="48946" x="5078413" y="4149725"/>
          <p14:tracePt t="48954" x="5351463" y="4167188"/>
          <p14:tracePt t="48961" x="5534025" y="4186238"/>
          <p14:tracePt t="48969" x="5680075" y="4186238"/>
          <p14:tracePt t="48977" x="5734050" y="4186238"/>
          <p14:tracePt t="48985" x="5770563" y="4203700"/>
          <p14:tracePt t="49002" x="5780088" y="4203700"/>
          <p14:tracePt t="49025" x="5789613" y="4167188"/>
          <p14:tracePt t="49042" x="5789613" y="4159250"/>
          <p14:tracePt t="49049" x="5789613" y="4149725"/>
          <p14:tracePt t="49060" x="5770563" y="4122738"/>
          <p14:tracePt t="49081" x="5753100" y="4122738"/>
          <p14:tracePt t="49194" x="5743575" y="4122738"/>
          <p14:tracePt t="49201" x="5724525" y="4122738"/>
          <p14:tracePt t="49209" x="5697538" y="4122738"/>
          <p14:tracePt t="49217" x="5653088" y="4122738"/>
          <p14:tracePt t="49224" x="5624513" y="4122738"/>
          <p14:tracePt t="49233" x="5570538" y="4122738"/>
          <p14:tracePt t="49241" x="5514975" y="4122738"/>
          <p14:tracePt t="49249" x="5461000" y="4122738"/>
          <p14:tracePt t="49257" x="5414963" y="4122738"/>
          <p14:tracePt t="49265" x="5378450" y="4122738"/>
          <p14:tracePt t="49274" x="5334000" y="4122738"/>
          <p14:tracePt t="49281" x="5305425" y="4122738"/>
          <p14:tracePt t="49292" x="5278438" y="4122738"/>
          <p14:tracePt t="49296" x="5268913" y="4122738"/>
          <p14:tracePt t="49305" x="5260975" y="4122738"/>
          <p14:tracePt t="49312" x="5241925" y="4122738"/>
          <p14:tracePt t="49360" x="5241925" y="4113213"/>
          <p14:tracePt t="49404" x="5241925" y="4094163"/>
          <p14:tracePt t="49410" x="5241925" y="4076700"/>
          <p14:tracePt t="49417" x="5241925" y="4067175"/>
          <p14:tracePt t="49425" x="5241925" y="4057650"/>
          <p14:tracePt t="49434" x="5241925" y="4049713"/>
          <p14:tracePt t="49450" x="5251450" y="4040188"/>
          <p14:tracePt t="49489" x="5260975" y="4030663"/>
          <p14:tracePt t="49498" x="5268913" y="4021138"/>
          <p14:tracePt t="49544" x="5268913" y="4013200"/>
          <p14:tracePt t="49560" x="5278438" y="4003675"/>
          <p14:tracePt t="49568" x="5278438" y="3994150"/>
          <p14:tracePt t="49576" x="5287963" y="3994150"/>
          <p14:tracePt t="49600" x="5287963" y="3976688"/>
          <p14:tracePt t="49616" x="5314950" y="3957638"/>
          <p14:tracePt t="49648" x="5314950" y="3948113"/>
          <p14:tracePt t="49824" x="5314950" y="3957638"/>
          <p14:tracePt t="49840" x="5314950" y="3967163"/>
          <p14:tracePt t="49938" x="5314950" y="3984625"/>
          <p14:tracePt t="49954" x="5314950" y="4003675"/>
          <p14:tracePt t="49964" x="5314950" y="4013200"/>
          <p14:tracePt t="49969" x="5305425" y="4040188"/>
          <p14:tracePt t="49984" x="5287963" y="4057650"/>
          <p14:tracePt t="49993" x="5278438" y="4086225"/>
          <p14:tracePt t="50001" x="5260975" y="4103688"/>
          <p14:tracePt t="50010" x="5232400" y="4140200"/>
          <p14:tracePt t="50017" x="5187950" y="4159250"/>
          <p14:tracePt t="50025" x="5141913" y="4167188"/>
          <p14:tracePt t="50032" x="5078413" y="4195763"/>
          <p14:tracePt t="50041" x="5022850" y="4203700"/>
          <p14:tracePt t="50057" x="4905375" y="4232275"/>
          <p14:tracePt t="50064" x="4832350" y="4232275"/>
          <p14:tracePt t="50072" x="4749800" y="4232275"/>
          <p14:tracePt t="50080" x="4713288" y="4232275"/>
          <p14:tracePt t="50089" x="4667250" y="4232275"/>
          <p14:tracePt t="50096" x="4640263" y="4232275"/>
          <p14:tracePt t="50105" x="4622800" y="4232275"/>
          <p14:tracePt t="50112" x="4603750" y="4232275"/>
          <p14:tracePt t="50210" x="4613275" y="4213225"/>
          <p14:tracePt t="50226" x="4622800" y="4213225"/>
          <p14:tracePt t="50441" x="4640263" y="4213225"/>
          <p14:tracePt t="50449" x="4767263" y="4213225"/>
          <p14:tracePt t="50457" x="4968875" y="4213225"/>
          <p14:tracePt t="50465" x="5241925" y="4213225"/>
          <p14:tracePt t="50475" x="5543550" y="4213225"/>
          <p14:tracePt t="50481" x="5880100" y="4213225"/>
          <p14:tracePt t="50493" x="6208713" y="4213225"/>
          <p14:tracePt t="50497" x="6591300" y="4195763"/>
          <p14:tracePt t="50508" x="6946900" y="4149725"/>
          <p14:tracePt t="50513" x="7348538" y="4067175"/>
          <p14:tracePt t="50525" x="7704138" y="4003675"/>
          <p14:tracePt t="50529" x="7921625" y="3948113"/>
          <p14:tracePt t="50537" x="8113713" y="3884613"/>
          <p14:tracePt t="50544" x="8286750" y="3840163"/>
          <p14:tracePt t="50552" x="8415338" y="3794125"/>
          <p14:tracePt t="50560" x="8469313" y="3757613"/>
          <p14:tracePt t="50568" x="8496300" y="3757613"/>
          <p14:tracePt t="50576" x="8523288" y="3748088"/>
          <p14:tracePt t="50584" x="8532813" y="3748088"/>
          <p14:tracePt t="50592" x="8559800" y="3738563"/>
          <p14:tracePt t="50600" x="8615363" y="3738563"/>
          <p14:tracePt t="50608" x="8688388" y="3738563"/>
          <p14:tracePt t="50616" x="8778875" y="3738563"/>
          <p14:tracePt t="50624" x="8943975" y="3738563"/>
          <p14:tracePt t="50632" x="9126538" y="3738563"/>
          <p14:tracePt t="51056" x="7046913" y="3328988"/>
          <p14:tracePt t="51064" x="5114925" y="3009900"/>
          <p14:tracePt t="51072" x="3290888" y="2717800"/>
          <p14:tracePt t="51080" x="1685925" y="2498725"/>
          <p14:tracePt t="51088" x="373063" y="2316163"/>
          <p14:tracePt t="51176" x="438150" y="2262188"/>
          <p14:tracePt t="51184" x="547688" y="2262188"/>
          <p14:tracePt t="51291" x="555625" y="2262188"/>
          <p14:tracePt t="51296" x="555625" y="2243138"/>
          <p14:tracePt t="51305" x="555625" y="2225675"/>
          <p14:tracePt t="51312" x="547688" y="2179638"/>
          <p14:tracePt t="51322" x="538163" y="2179638"/>
          <p14:tracePt t="51328" x="528638" y="2160588"/>
          <p14:tracePt t="51337" x="492125" y="2125663"/>
          <p14:tracePt t="51354" x="482600" y="2116138"/>
          <p14:tracePt t="51377" x="482600" y="2106613"/>
          <p14:tracePt t="51394" x="482600" y="2097088"/>
          <p14:tracePt t="51402" x="482600" y="2089150"/>
          <p14:tracePt t="51410" x="482600" y="2070100"/>
          <p14:tracePt t="51416" x="482600" y="2060575"/>
          <p14:tracePt t="51424" x="482600" y="2052638"/>
          <p14:tracePt t="51432" x="501650" y="2024063"/>
          <p14:tracePt t="51440" x="538163" y="2006600"/>
          <p14:tracePt t="51448" x="601663" y="2006600"/>
          <p14:tracePt t="51456" x="684213" y="1997075"/>
          <p14:tracePt t="51464" x="757238" y="1997075"/>
          <p14:tracePt t="51473" x="847725" y="1997075"/>
          <p14:tracePt t="51480" x="957263" y="1997075"/>
          <p14:tracePt t="51488" x="1066800" y="1997075"/>
          <p14:tracePt t="51496" x="1222375" y="2033588"/>
          <p14:tracePt t="51504" x="1385888" y="2089150"/>
          <p14:tracePt t="51512" x="1512888" y="2125663"/>
          <p14:tracePt t="51522" x="1658938" y="2133600"/>
          <p14:tracePt t="51528" x="1814513" y="2160588"/>
          <p14:tracePt t="51537" x="1960563" y="2179638"/>
          <p14:tracePt t="51544" x="2051050" y="2179638"/>
          <p14:tracePt t="51552" x="2160588" y="2179638"/>
          <p14:tracePt t="51560" x="2214563" y="2179638"/>
          <p14:tracePt t="51568" x="2233613" y="2179638"/>
          <p14:tracePt t="51690" x="2260600" y="2179638"/>
          <p14:tracePt t="51698" x="2316163" y="2179638"/>
          <p14:tracePt t="51705" x="2425700" y="2179638"/>
          <p14:tracePt t="51714" x="2552700" y="2179638"/>
          <p14:tracePt t="51724" x="2698750" y="2179638"/>
          <p14:tracePt t="51729" x="2844800" y="2179638"/>
          <p14:tracePt t="51741" x="2917825" y="2179638"/>
          <p14:tracePt t="51745" x="2962275" y="2179638"/>
          <p14:tracePt t="51754" x="2981325" y="2179638"/>
          <p14:tracePt t="51922" x="2990850" y="2179638"/>
          <p14:tracePt t="51928" x="2990850" y="2216150"/>
          <p14:tracePt t="51938" x="2990850" y="2252663"/>
          <p14:tracePt t="51944" x="2990850" y="2270125"/>
          <p14:tracePt t="51952" x="2990850" y="2306638"/>
          <p14:tracePt t="51960" x="2990850" y="2325688"/>
          <p14:tracePt t="51976" x="2990850" y="2343150"/>
          <p14:tracePt t="51984" x="2990850" y="2352675"/>
          <p14:tracePt t="51994" x="2998788" y="2362200"/>
          <p14:tracePt t="52138" x="3008313" y="2379663"/>
          <p14:tracePt t="52145" x="3017838" y="2379663"/>
          <p14:tracePt t="52154" x="3027363" y="2379663"/>
          <p14:tracePt t="52161" x="3044825" y="2389188"/>
          <p14:tracePt t="52177" x="3054350" y="2398713"/>
          <p14:tracePt t="52201" x="3071813" y="2416175"/>
          <p14:tracePt t="52210" x="3081338" y="2425700"/>
          <p14:tracePt t="52226" x="3090863" y="2435225"/>
          <p14:tracePt t="52241" x="3090863" y="2444750"/>
          <p14:tracePt t="52248" x="3090863" y="2452688"/>
          <p14:tracePt t="52256" x="3090863" y="2471738"/>
          <p14:tracePt t="52265" x="3108325" y="2498725"/>
          <p14:tracePt t="52274" x="3108325" y="2508250"/>
          <p14:tracePt t="52296" x="3108325" y="2517775"/>
          <p14:tracePt t="52369" x="3117850" y="2525713"/>
          <p14:tracePt t="52378" x="3117850" y="2535238"/>
          <p14:tracePt t="52385" x="3117850" y="2571750"/>
          <p14:tracePt t="52393" x="3127375" y="2589213"/>
          <p14:tracePt t="52401" x="3136900" y="2617788"/>
          <p14:tracePt t="52410" x="3163888" y="2644775"/>
          <p14:tracePt t="52418" x="3181350" y="2681288"/>
          <p14:tracePt t="52425" x="3190875" y="2708275"/>
          <p14:tracePt t="52433" x="3227388" y="2754313"/>
          <p14:tracePt t="52442" x="3244850" y="2781300"/>
          <p14:tracePt t="52449" x="3263900" y="2817813"/>
          <p14:tracePt t="52457" x="3309938" y="2873375"/>
          <p14:tracePt t="52467" x="3336925" y="2909888"/>
          <p14:tracePt t="52473" x="3382963" y="2954338"/>
          <p14:tracePt t="52481" x="3400425" y="2982913"/>
          <p14:tracePt t="52489" x="3436938" y="3027363"/>
          <p14:tracePt t="52497" x="3473450" y="3073400"/>
          <p14:tracePt t="52506" x="3509963" y="3119438"/>
          <p14:tracePt t="52513" x="3527425" y="3163888"/>
          <p14:tracePt t="52523" x="3573463" y="3219450"/>
          <p14:tracePt t="52529" x="3609975" y="3265488"/>
          <p14:tracePt t="52539" x="3646488" y="3292475"/>
          <p14:tracePt t="52545" x="3709988" y="3365500"/>
          <p14:tracePt t="52553" x="3756025" y="3382963"/>
          <p14:tracePt t="52561" x="3802063" y="3419475"/>
          <p14:tracePt t="52569" x="3838575" y="3438525"/>
          <p14:tracePt t="52576" x="3892550" y="3502025"/>
          <p14:tracePt t="52585" x="3948113" y="3538538"/>
          <p14:tracePt t="52593" x="3965575" y="3548063"/>
          <p14:tracePt t="52601" x="4021138" y="3584575"/>
          <p14:tracePt t="52609" x="4065588" y="3602038"/>
          <p14:tracePt t="52617" x="4094163" y="3611563"/>
          <p14:tracePt t="52626" x="4138613" y="3638550"/>
          <p14:tracePt t="52636" x="4165600" y="3648075"/>
          <p14:tracePt t="52640" x="4184650" y="3657600"/>
          <p14:tracePt t="52648" x="4194175" y="3657600"/>
          <p14:tracePt t="52656" x="4221163" y="3657600"/>
          <p14:tracePt t="52664" x="4230688" y="3657600"/>
          <p14:tracePt t="52922" x="4238625" y="3665538"/>
          <p14:tracePt t="52928" x="4303713" y="3665538"/>
          <p14:tracePt t="52936" x="4394200" y="3665538"/>
          <p14:tracePt t="52944" x="4557713" y="3694113"/>
          <p14:tracePt t="52952" x="4740275" y="3711575"/>
          <p14:tracePt t="52960" x="4941888" y="3738563"/>
          <p14:tracePt t="52968" x="5187950" y="3775075"/>
          <p14:tracePt t="52976" x="5434013" y="3811588"/>
          <p14:tracePt t="52984" x="5616575" y="3811588"/>
          <p14:tracePt t="52993" x="5780088" y="3811588"/>
          <p14:tracePt t="53000" x="5962650" y="3811588"/>
          <p14:tracePt t="53008" x="6089650" y="3811588"/>
          <p14:tracePt t="53016" x="6199188" y="3811588"/>
          <p14:tracePt t="53025" x="6254750" y="3811588"/>
          <p14:tracePt t="53032" x="6291263" y="3811588"/>
          <p14:tracePt t="53042" x="6308725" y="3811588"/>
          <p14:tracePt t="53055" x="6326188" y="3811588"/>
          <p14:tracePt t="54658" x="6318250" y="3811588"/>
          <p14:tracePt t="54665" x="5999163" y="3767138"/>
          <p14:tracePt t="54672" x="5424488" y="3721100"/>
          <p14:tracePt t="54680" x="4959350" y="3648075"/>
          <p14:tracePt t="54688" x="4676775" y="3611563"/>
          <p14:tracePt t="54696" x="4394200" y="3556000"/>
          <p14:tracePt t="54704" x="4211638" y="3519488"/>
          <p14:tracePt t="54712" x="4048125" y="3492500"/>
          <p14:tracePt t="54722" x="3965575" y="3492500"/>
          <p14:tracePt t="54728" x="3911600" y="3482975"/>
          <p14:tracePt t="54738" x="3902075" y="3482975"/>
          <p14:tracePt t="54786" x="3892550" y="3482975"/>
          <p14:tracePt t="54793" x="3846513" y="3465513"/>
          <p14:tracePt t="54802" x="3765550" y="3438525"/>
          <p14:tracePt t="54811" x="3656013" y="3411538"/>
          <p14:tracePt t="54817" x="3556000" y="3365500"/>
          <p14:tracePt t="54825" x="3419475" y="3319463"/>
          <p14:tracePt t="54833" x="3290888" y="3265488"/>
          <p14:tracePt t="54841" x="3190875" y="3209925"/>
          <p14:tracePt t="54849" x="3071813" y="3146425"/>
          <p14:tracePt t="54857" x="2971800" y="3109913"/>
          <p14:tracePt t="54864" x="2871788" y="3046413"/>
          <p14:tracePt t="54873" x="2835275" y="3036888"/>
          <p14:tracePt t="54881" x="2789238" y="3017838"/>
          <p14:tracePt t="54890" x="2771775" y="3009900"/>
          <p14:tracePt t="54897" x="2752725" y="3000375"/>
          <p14:tracePt t="54906" x="2744788" y="2990850"/>
          <p14:tracePt t="54923" x="2735263" y="2982913"/>
          <p14:tracePt t="54929" x="2716213" y="2963863"/>
          <p14:tracePt t="54945" x="2708275" y="2954338"/>
          <p14:tracePt t="54961" x="2698750" y="2927350"/>
          <p14:tracePt t="54969" x="2689225" y="2909888"/>
          <p14:tracePt t="54977" x="2689225" y="2881313"/>
          <p14:tracePt t="54985" x="2671763" y="2863850"/>
          <p14:tracePt t="54994" x="2662238" y="2836863"/>
          <p14:tracePt t="55000" x="2652713" y="2817813"/>
          <p14:tracePt t="55009" x="2652713" y="2781300"/>
          <p14:tracePt t="55016" x="2652713" y="2763838"/>
          <p14:tracePt t="55024" x="2643188" y="2735263"/>
          <p14:tracePt t="55032" x="2643188" y="2727325"/>
          <p14:tracePt t="55040" x="2643188" y="2717800"/>
          <p14:tracePt t="55056" x="2643188" y="2690813"/>
          <p14:tracePt t="55073" x="2643188" y="2681288"/>
          <p14:tracePt t="55080" x="2643188" y="2662238"/>
          <p14:tracePt t="55088" x="2643188" y="2654300"/>
          <p14:tracePt t="55105" x="2643188" y="2644775"/>
          <p14:tracePt t="55112" x="2643188" y="2635250"/>
          <p14:tracePt t="55129" x="2643188" y="2625725"/>
          <p14:tracePt t="55178" x="2643188" y="2617788"/>
          <p14:tracePt t="55186" x="2643188" y="2608263"/>
          <p14:tracePt t="55194" x="2671763" y="2598738"/>
          <p14:tracePt t="55201" x="2725738" y="2589213"/>
          <p14:tracePt t="55210" x="2835275" y="2589213"/>
          <p14:tracePt t="55216" x="2944813" y="2589213"/>
          <p14:tracePt t="55225" x="3090863" y="2589213"/>
          <p14:tracePt t="55232" x="3309938" y="2589213"/>
          <p14:tracePt t="55240" x="3473450" y="2589213"/>
          <p14:tracePt t="55248" x="3600450" y="2589213"/>
          <p14:tracePt t="55256" x="3746500" y="2625725"/>
          <p14:tracePt t="55264" x="3856038" y="2625725"/>
          <p14:tracePt t="55272" x="3938588" y="2635250"/>
          <p14:tracePt t="55280" x="3984625" y="2644775"/>
          <p14:tracePt t="55586" x="3992563" y="2644775"/>
          <p14:tracePt t="55593" x="4038600" y="2644775"/>
          <p14:tracePt t="55600" x="4102100" y="2644775"/>
          <p14:tracePt t="55609" x="4129088" y="2635250"/>
          <p14:tracePt t="55617" x="4157663" y="2617788"/>
          <p14:tracePt t="55624" x="4194175" y="2608263"/>
          <p14:tracePt t="55633" x="4202113" y="2589213"/>
          <p14:tracePt t="55640" x="4202113" y="2581275"/>
          <p14:tracePt t="55648" x="4211638" y="2571750"/>
          <p14:tracePt t="55656" x="4211638" y="2554288"/>
          <p14:tracePt t="55681" x="4211638" y="2544763"/>
          <p14:tracePt t="55872" x="4211638" y="2535238"/>
          <p14:tracePt t="55880" x="4084638" y="2535238"/>
          <p14:tracePt t="55888" x="3938588" y="2535238"/>
          <p14:tracePt t="55896" x="3775075" y="2525713"/>
          <p14:tracePt t="55904" x="3646488" y="2525713"/>
          <p14:tracePt t="55912" x="3536950" y="2525713"/>
          <p14:tracePt t="55921" x="3427413" y="2525713"/>
          <p14:tracePt t="55928" x="3373438" y="2525713"/>
          <p14:tracePt t="55939" x="3327400" y="2525713"/>
          <p14:tracePt t="55944" x="3273425" y="2525713"/>
          <p14:tracePt t="55952" x="3217863" y="2525713"/>
          <p14:tracePt t="55960" x="3171825" y="2535238"/>
          <p14:tracePt t="55968" x="3144838" y="2535238"/>
          <p14:tracePt t="55976" x="3100388" y="2544763"/>
          <p14:tracePt t="55984" x="3063875" y="2544763"/>
          <p14:tracePt t="55993" x="3044825" y="2544763"/>
          <p14:tracePt t="56000" x="3008313" y="2544763"/>
          <p14:tracePt t="56008" x="2971800" y="2544763"/>
          <p14:tracePt t="56016" x="2944813" y="2544763"/>
          <p14:tracePt t="56024" x="2889250" y="2517775"/>
          <p14:tracePt t="56032" x="2852738" y="2508250"/>
          <p14:tracePt t="56040" x="2825750" y="2481263"/>
          <p14:tracePt t="56056" x="2798763" y="2462213"/>
          <p14:tracePt t="56057" x="2789238" y="2452688"/>
          <p14:tracePt t="56064" x="2781300" y="2444750"/>
          <p14:tracePt t="56073" x="2762250" y="2425700"/>
          <p14:tracePt t="56081" x="2752725" y="2416175"/>
          <p14:tracePt t="56226" x="2735263" y="2398713"/>
          <p14:tracePt t="56232" x="2716213" y="2379663"/>
          <p14:tracePt t="56240" x="2671763" y="2371725"/>
          <p14:tracePt t="56248" x="2643188" y="2352675"/>
          <p14:tracePt t="56256" x="2570163" y="2335213"/>
          <p14:tracePt t="56264" x="2479675" y="2306638"/>
          <p14:tracePt t="56272" x="2360613" y="2279650"/>
          <p14:tracePt t="56280" x="2197100" y="2270125"/>
          <p14:tracePt t="56288" x="2014538" y="2270125"/>
          <p14:tracePt t="56296" x="1768475" y="2270125"/>
          <p14:tracePt t="56304" x="1522413" y="2233613"/>
          <p14:tracePt t="56312" x="1276350" y="2179638"/>
          <p14:tracePt t="56322" x="1103313" y="2160588"/>
          <p14:tracePt t="56328" x="957263" y="2106613"/>
          <p14:tracePt t="56339" x="847725" y="2070100"/>
          <p14:tracePt t="56345" x="784225" y="2052638"/>
          <p14:tracePt t="56352" x="765175" y="2033588"/>
          <p14:tracePt t="56360" x="757238" y="2024063"/>
          <p14:tracePt t="56368" x="747713" y="2016125"/>
          <p14:tracePt t="56376" x="747713" y="2006600"/>
          <p14:tracePt t="56385" x="747713" y="1987550"/>
          <p14:tracePt t="56392" x="738188" y="1970088"/>
          <p14:tracePt t="56400" x="720725" y="1951038"/>
          <p14:tracePt t="56408" x="701675" y="1933575"/>
          <p14:tracePt t="56416" x="655638" y="1914525"/>
          <p14:tracePt t="56424" x="628650" y="1897063"/>
          <p14:tracePt t="56433" x="592138" y="1887538"/>
          <p14:tracePt t="56440" x="538163" y="1851025"/>
          <p14:tracePt t="56448" x="501650" y="1841500"/>
          <p14:tracePt t="56458" x="482600" y="1833563"/>
          <p14:tracePt t="56554" x="492125" y="1833563"/>
          <p14:tracePt t="56563" x="611188" y="1824038"/>
          <p14:tracePt t="56571" x="757238" y="1824038"/>
          <p14:tracePt t="56578" x="920750" y="1824038"/>
          <p14:tracePt t="56585" x="1084263" y="1824038"/>
          <p14:tracePt t="56593" x="1249363" y="1824038"/>
          <p14:tracePt t="56601" x="1358900" y="1824038"/>
          <p14:tracePt t="56609" x="1449388" y="1824038"/>
          <p14:tracePt t="56617" x="1504950" y="1824038"/>
          <p14:tracePt t="56624" x="1531938" y="1824038"/>
          <p14:tracePt t="56818" x="1468438" y="1851025"/>
          <p14:tracePt t="56825" x="1422400" y="1870075"/>
          <p14:tracePt t="56835" x="1358900" y="1897063"/>
          <p14:tracePt t="56840" x="1293813" y="1924050"/>
          <p14:tracePt t="56849" x="1266825" y="1943100"/>
          <p14:tracePt t="56858" x="1239838" y="1960563"/>
          <p14:tracePt t="56865" x="1230313" y="1970088"/>
          <p14:tracePt t="56873" x="1212850" y="1979613"/>
          <p14:tracePt t="56984" x="1203325" y="1987550"/>
          <p14:tracePt t="57026" x="1330325" y="2033588"/>
          <p14:tracePt t="57032" x="1476375" y="2033588"/>
          <p14:tracePt t="57040" x="1685925" y="2079625"/>
          <p14:tracePt t="57048" x="1778000" y="2106613"/>
          <p14:tracePt t="57057" x="1878013" y="2152650"/>
          <p14:tracePt t="57064" x="1905000" y="2160588"/>
          <p14:tracePt t="57072" x="1951038" y="2170113"/>
          <p14:tracePt t="57138" x="1960563" y="2179638"/>
          <p14:tracePt t="57147" x="1951038" y="2206625"/>
          <p14:tracePt t="57154" x="1895475" y="2233613"/>
          <p14:tracePt t="57161" x="1841500" y="2262188"/>
          <p14:tracePt t="57168" x="1768475" y="2289175"/>
          <p14:tracePt t="57176" x="1704975" y="2343150"/>
          <p14:tracePt t="57184" x="1641475" y="2379663"/>
          <p14:tracePt t="57193" x="1576388" y="2425700"/>
          <p14:tracePt t="57200" x="1541463" y="2452688"/>
          <p14:tracePt t="57208" x="1512888" y="2471738"/>
          <p14:tracePt t="57216" x="1476375" y="2508250"/>
          <p14:tracePt t="57224" x="1468438" y="2517775"/>
          <p14:tracePt t="57249" x="1458913" y="2525713"/>
          <p14:tracePt t="57369" x="1468438" y="2535238"/>
          <p14:tracePt t="57376" x="1522413" y="2562225"/>
          <p14:tracePt t="57384" x="1549400" y="2589213"/>
          <p14:tracePt t="57392" x="1595438" y="2617788"/>
          <p14:tracePt t="57400" x="1631950" y="2644775"/>
          <p14:tracePt t="57408" x="1641475" y="2662238"/>
          <p14:tracePt t="57416" x="1649413" y="2681288"/>
          <p14:tracePt t="57425" x="1658938" y="2690813"/>
          <p14:tracePt t="57433" x="1658938" y="2698750"/>
          <p14:tracePt t="57441" x="1668463" y="2717800"/>
          <p14:tracePt t="57497" x="1677988" y="2727325"/>
          <p14:tracePt t="57505" x="1641475" y="2754313"/>
          <p14:tracePt t="57515" x="1568450" y="2763838"/>
          <p14:tracePt t="57524" x="1485900" y="2790825"/>
          <p14:tracePt t="57528" x="1431925" y="2790825"/>
          <p14:tracePt t="57538" x="1322388" y="2808288"/>
          <p14:tracePt t="57544" x="1303338" y="2817813"/>
          <p14:tracePt t="57552" x="1285875" y="2827338"/>
          <p14:tracePt t="57560" x="1249363" y="2836863"/>
          <p14:tracePt t="57624" x="1293813" y="2844800"/>
          <p14:tracePt t="57632" x="1412875" y="2873375"/>
          <p14:tracePt t="57640" x="1612900" y="2890838"/>
          <p14:tracePt t="57648" x="1758950" y="2954338"/>
          <p14:tracePt t="57656" x="1860550" y="3009900"/>
          <p14:tracePt t="57665" x="1960563" y="3063875"/>
          <p14:tracePt t="57672" x="2024063" y="3100388"/>
          <p14:tracePt t="57680" x="2060575" y="3136900"/>
          <p14:tracePt t="57689" x="2070100" y="3155950"/>
          <p14:tracePt t="57696" x="2070100" y="3163888"/>
          <p14:tracePt t="57704" x="2070100" y="3173413"/>
          <p14:tracePt t="57712" x="2070100" y="3209925"/>
          <p14:tracePt t="57721" x="2041525" y="3228975"/>
          <p14:tracePt t="57728" x="2024063" y="3246438"/>
          <p14:tracePt t="57738" x="1968500" y="3282950"/>
          <p14:tracePt t="57744" x="1941513" y="3292475"/>
          <p14:tracePt t="57753" x="1868488" y="3319463"/>
          <p14:tracePt t="57761" x="1824038" y="3338513"/>
          <p14:tracePt t="57768" x="1741488" y="3365500"/>
          <p14:tracePt t="57776" x="1695450" y="3375025"/>
          <p14:tracePt t="57784" x="1649413" y="3402013"/>
          <p14:tracePt t="57792" x="1622425" y="3411538"/>
          <p14:tracePt t="57800" x="1595438" y="3429000"/>
          <p14:tracePt t="57809" x="1585913" y="3438525"/>
          <p14:tracePt t="57816" x="1568450" y="3455988"/>
          <p14:tracePt t="57824" x="1549400" y="3475038"/>
          <p14:tracePt t="57832" x="1541463" y="3492500"/>
          <p14:tracePt t="57840" x="1541463" y="3502025"/>
          <p14:tracePt t="57848" x="1541463" y="3511550"/>
          <p14:tracePt t="57856" x="1541463" y="3529013"/>
          <p14:tracePt t="57864" x="1541463" y="3538538"/>
          <p14:tracePt t="57872" x="1541463" y="3556000"/>
          <p14:tracePt t="57881" x="1541463" y="3565525"/>
          <p14:tracePt t="57897" x="1541463" y="3575050"/>
          <p14:tracePt t="57905" x="1541463" y="3584575"/>
          <p14:tracePt t="57913" x="1541463" y="3611563"/>
          <p14:tracePt t="57936" x="1541463" y="3621088"/>
          <p14:tracePt t="57949" x="1541463" y="3629025"/>
          <p14:tracePt t="57952" x="1541463" y="3648075"/>
          <p14:tracePt t="57960" x="1541463" y="3665538"/>
          <p14:tracePt t="57968" x="1541463" y="3694113"/>
          <p14:tracePt t="57976" x="1541463" y="3711575"/>
          <p14:tracePt t="57984" x="1541463" y="3738563"/>
          <p14:tracePt t="57992" x="1541463" y="3794125"/>
          <p14:tracePt t="58000" x="1512888" y="3811588"/>
          <p14:tracePt t="58009" x="1468438" y="3875088"/>
          <p14:tracePt t="58017" x="1412875" y="3940175"/>
          <p14:tracePt t="58026" x="1330325" y="4013200"/>
          <p14:tracePt t="58033" x="1266825" y="4067175"/>
          <p14:tracePt t="58041" x="1222375" y="4113213"/>
          <p14:tracePt t="58058" x="1166813" y="4167188"/>
          <p14:tracePt t="58064" x="1157288" y="4186238"/>
          <p14:tracePt t="58073" x="1157288" y="4213225"/>
          <p14:tracePt t="58080" x="1157288" y="4232275"/>
          <p14:tracePt t="58089" x="1157288" y="4268788"/>
          <p14:tracePt t="58096" x="1157288" y="4303713"/>
          <p14:tracePt t="58105" x="1176338" y="4332288"/>
          <p14:tracePt t="58112" x="1239838" y="4368800"/>
          <p14:tracePt t="58120" x="1322388" y="4395788"/>
          <p14:tracePt t="58128" x="1504950" y="4441825"/>
          <p14:tracePt t="58137" x="1668463" y="4459288"/>
          <p14:tracePt t="58144" x="1841500" y="4486275"/>
          <p14:tracePt t="58152" x="2005013" y="4514850"/>
          <p14:tracePt t="58160" x="2206625" y="4532313"/>
          <p14:tracePt t="58168" x="2370138" y="4551363"/>
          <p14:tracePt t="58176" x="2616200" y="4551363"/>
          <p14:tracePt t="58184" x="2954338" y="4551363"/>
          <p14:tracePt t="58192" x="3327400" y="4551363"/>
          <p14:tracePt t="58200" x="3783013" y="4514850"/>
          <p14:tracePt t="58208" x="4267200" y="4368800"/>
          <p14:tracePt t="58216" x="4713288" y="4249738"/>
          <p14:tracePt t="58224" x="5132388" y="4086225"/>
          <p14:tracePt t="58232" x="5461000" y="3884613"/>
          <p14:tracePt t="58240" x="5789613" y="3694113"/>
          <p14:tracePt t="58248" x="6026150" y="3492500"/>
          <p14:tracePt t="58256" x="6181725" y="3382963"/>
          <p14:tracePt t="58264" x="6299200" y="3246438"/>
          <p14:tracePt t="58272" x="6362700" y="3127375"/>
          <p14:tracePt t="58280" x="6399213" y="3054350"/>
          <p14:tracePt t="58289" x="6427788" y="2990850"/>
          <p14:tracePt t="58297" x="6427788" y="2963863"/>
          <p14:tracePt t="58307" x="6435725" y="2927350"/>
          <p14:tracePt t="58313" x="6435725" y="2890838"/>
          <p14:tracePt t="58324" x="6435725" y="2844800"/>
          <p14:tracePt t="58329" x="6435725" y="2808288"/>
          <p14:tracePt t="58342" x="6435725" y="2763838"/>
          <p14:tracePt t="58347" x="6435725" y="2727325"/>
          <p14:tracePt t="58356" x="6435725" y="2681288"/>
          <p14:tracePt t="58360" x="6408738" y="2625725"/>
          <p14:tracePt t="58368" x="6391275" y="2581275"/>
          <p14:tracePt t="58376" x="6345238" y="2498725"/>
          <p14:tracePt t="58385" x="6308725" y="2452688"/>
          <p14:tracePt t="58392" x="6291263" y="2416175"/>
          <p14:tracePt t="58400" x="6245225" y="2379663"/>
          <p14:tracePt t="58408" x="6226175" y="2362200"/>
          <p14:tracePt t="58416" x="6189663" y="2343150"/>
          <p14:tracePt t="58424" x="6189663" y="2335213"/>
          <p14:tracePt t="58585" x="6181725" y="2325688"/>
          <p14:tracePt t="58593" x="6135688" y="2279650"/>
          <p14:tracePt t="58601" x="6080125" y="2262188"/>
          <p14:tracePt t="58609" x="5999163" y="2225675"/>
          <p14:tracePt t="58618" x="5899150" y="2170113"/>
          <p14:tracePt t="58627" x="5853113" y="2143125"/>
          <p14:tracePt t="58633" x="5770563" y="2089150"/>
          <p14:tracePt t="58640" x="5743575" y="2079625"/>
          <p14:tracePt t="58648" x="5697538" y="2060575"/>
          <p14:tracePt t="58658" x="5688013" y="2052638"/>
          <p14:tracePt t="58664" x="5680075" y="2043113"/>
          <p14:tracePt t="58739" x="5670550" y="2033588"/>
          <p14:tracePt t="58762" x="5670550" y="2016125"/>
          <p14:tracePt t="58770" x="5670550" y="1997075"/>
          <p14:tracePt t="58777" x="5716588" y="1987550"/>
          <p14:tracePt t="58785" x="5770563" y="1987550"/>
          <p14:tracePt t="58792" x="5880100" y="1979613"/>
          <p14:tracePt t="58801" x="6007100" y="1979613"/>
          <p14:tracePt t="58809" x="6189663" y="1979613"/>
          <p14:tracePt t="58817" x="6408738" y="1979613"/>
          <p14:tracePt t="58825" x="6591300" y="1979613"/>
          <p14:tracePt t="58833" x="6773863" y="1979613"/>
          <p14:tracePt t="58841" x="6892925" y="1997075"/>
          <p14:tracePt t="58849" x="6919913" y="2016125"/>
          <p14:tracePt t="58906" x="6919913" y="2024063"/>
          <p14:tracePt t="58914" x="6900863" y="2052638"/>
          <p14:tracePt t="58922" x="6810375" y="2052638"/>
          <p14:tracePt t="58930" x="6727825" y="2060575"/>
          <p14:tracePt t="58941" x="6654800" y="2079625"/>
          <p14:tracePt t="58946" x="6610350" y="2089150"/>
          <p14:tracePt t="58955" x="6564313" y="2125663"/>
          <p14:tracePt t="58960" x="6545263" y="2133600"/>
          <p14:tracePt t="58968" x="6527800" y="2143125"/>
          <p14:tracePt t="58976" x="6500813" y="2170113"/>
          <p14:tracePt t="58984" x="6491288" y="2179638"/>
          <p14:tracePt t="58992" x="6464300" y="2206625"/>
          <p14:tracePt t="59000" x="6418263" y="2243138"/>
          <p14:tracePt t="59009" x="6391275" y="2262188"/>
          <p14:tracePt t="59017" x="6362700" y="2298700"/>
          <p14:tracePt t="59034" x="6354763" y="2316163"/>
          <p14:tracePt t="59049" x="6345238" y="2316163"/>
          <p14:tracePt t="59105" x="6345238" y="2343150"/>
          <p14:tracePt t="59113" x="6345238" y="2352675"/>
          <p14:tracePt t="59122" x="6345238" y="2362200"/>
          <p14:tracePt t="59130" x="6345238" y="2371725"/>
          <p14:tracePt t="59141" x="6362700" y="2408238"/>
          <p14:tracePt t="59145" x="6445250" y="2435225"/>
          <p14:tracePt t="59157" x="6545263" y="2481263"/>
          <p14:tracePt t="59161" x="6654800" y="2535238"/>
          <p14:tracePt t="59169" x="6700838" y="2562225"/>
          <p14:tracePt t="59176" x="6764338" y="2581275"/>
          <p14:tracePt t="59184" x="6773863" y="2589213"/>
          <p14:tracePt t="59224" x="6773863" y="2598738"/>
          <p14:tracePt t="59232" x="6773863" y="2617788"/>
          <p14:tracePt t="59240" x="6746875" y="2635250"/>
          <p14:tracePt t="59248" x="6710363" y="2644775"/>
          <p14:tracePt t="59256" x="6673850" y="2654300"/>
          <p14:tracePt t="59265" x="6610350" y="2671763"/>
          <p14:tracePt t="59273" x="6581775" y="2690813"/>
          <p14:tracePt t="59281" x="6537325" y="2698750"/>
          <p14:tracePt t="59289" x="6481763" y="2708275"/>
          <p14:tracePt t="59296" x="6418263" y="2727325"/>
          <p14:tracePt t="59304" x="6345238" y="2727325"/>
          <p14:tracePt t="59312" x="6235700" y="2754313"/>
          <p14:tracePt t="59321" x="6145213" y="2754313"/>
          <p14:tracePt t="59328" x="6016625" y="2754313"/>
          <p14:tracePt t="59338" x="5880100" y="2744788"/>
          <p14:tracePt t="59344" x="5789613" y="2717800"/>
          <p14:tracePt t="59355" x="5653088" y="2671763"/>
          <p14:tracePt t="59360" x="5543550" y="2617788"/>
          <p14:tracePt t="59368" x="5478463" y="2581275"/>
          <p14:tracePt t="59376" x="5397500" y="2508250"/>
          <p14:tracePt t="59384" x="5368925" y="2481263"/>
          <p14:tracePt t="59392" x="5368925" y="2452688"/>
          <p14:tracePt t="59400" x="5360988" y="2425700"/>
          <p14:tracePt t="59408" x="5341938" y="2398713"/>
          <p14:tracePt t="59416" x="5341938" y="2389188"/>
          <p14:tracePt t="59424" x="5334000" y="2362200"/>
          <p14:tracePt t="59433" x="5324475" y="2343150"/>
          <p14:tracePt t="59441" x="5314950" y="2335213"/>
          <p14:tracePt t="59448" x="5297488" y="2325688"/>
          <p14:tracePt t="59456" x="5287963" y="2325688"/>
          <p14:tracePt t="59464" x="5241925" y="2298700"/>
          <p14:tracePt t="59473" x="5214938" y="2298700"/>
          <p14:tracePt t="59480" x="5159375" y="2289175"/>
          <p14:tracePt t="59488" x="5122863" y="2279650"/>
          <p14:tracePt t="59496" x="5068888" y="2270125"/>
          <p14:tracePt t="59504" x="5041900" y="2262188"/>
          <p14:tracePt t="59512" x="5032375" y="2252663"/>
          <p14:tracePt t="59521" x="5022850" y="2243138"/>
          <p14:tracePt t="59642" x="4978400" y="2243138"/>
          <p14:tracePt t="59651" x="4932363" y="2252663"/>
          <p14:tracePt t="59657" x="4905375" y="2252663"/>
          <p14:tracePt t="59668" x="4849813" y="2279650"/>
          <p14:tracePt t="59674" x="4786313" y="2306638"/>
          <p14:tracePt t="59681" x="4749800" y="2316163"/>
          <p14:tracePt t="59688" x="4713288" y="2325688"/>
          <p14:tracePt t="59697" x="4686300" y="2335213"/>
          <p14:tracePt t="59705" x="4659313" y="2352675"/>
          <p14:tracePt t="59745" x="4659313" y="2362200"/>
          <p14:tracePt t="59808" x="4659313" y="2371725"/>
          <p14:tracePt t="59816" x="4640263" y="2379663"/>
          <p14:tracePt t="59824" x="4594225" y="2379663"/>
          <p14:tracePt t="59832" x="4557713" y="2379663"/>
          <p14:tracePt t="59840" x="4494213" y="2398713"/>
          <p14:tracePt t="59848" x="4440238" y="2398713"/>
          <p14:tracePt t="59856" x="4403725" y="2398713"/>
          <p14:tracePt t="59864" x="4348163" y="2398713"/>
          <p14:tracePt t="59872" x="4294188" y="2398713"/>
          <p14:tracePt t="59880" x="4230688" y="2398713"/>
          <p14:tracePt t="59888" x="4157663" y="2398713"/>
          <p14:tracePt t="59896" x="4121150" y="2398713"/>
          <p14:tracePt t="59905" x="4094163" y="2398713"/>
          <p14:tracePt t="59912" x="4075113" y="2398713"/>
          <p14:tracePt t="60042" x="4065588" y="2389188"/>
          <p14:tracePt t="60048" x="4075113" y="2343150"/>
          <p14:tracePt t="60058" x="4094163" y="2316163"/>
          <p14:tracePt t="60064" x="4102100" y="2289175"/>
          <p14:tracePt t="60074" x="4138613" y="2225675"/>
          <p14:tracePt t="60082" x="4148138" y="2189163"/>
          <p14:tracePt t="60091" x="4157663" y="2143125"/>
          <p14:tracePt t="60098" x="4184650" y="2097088"/>
          <p14:tracePt t="60108" x="4194175" y="2070100"/>
          <p14:tracePt t="60114" x="4202113" y="2024063"/>
          <p14:tracePt t="60122" x="4221163" y="1970088"/>
          <p14:tracePt t="60129" x="4238625" y="1906588"/>
          <p14:tracePt t="60137" x="4248150" y="1878013"/>
          <p14:tracePt t="60144" x="4257675" y="1841500"/>
          <p14:tracePt t="60154" x="4257675" y="1814513"/>
          <p14:tracePt t="60160" x="4257675" y="1760538"/>
          <p14:tracePt t="60168" x="4257675" y="1741488"/>
          <p14:tracePt t="60176" x="4275138" y="1714500"/>
          <p14:tracePt t="60184" x="4275138" y="1668463"/>
          <p14:tracePt t="60192" x="4275138" y="1660525"/>
          <p14:tracePt t="60200" x="4275138" y="1651000"/>
          <p14:tracePt t="60216" x="4275138" y="1631950"/>
          <p14:tracePt t="60224" x="4275138" y="1624013"/>
          <p14:tracePt t="60232" x="4275138" y="1614488"/>
          <p14:tracePt t="60274" x="4275138" y="1604963"/>
          <p14:tracePt t="60371" x="4284663" y="1587500"/>
          <p14:tracePt t="60378" x="4330700" y="1568450"/>
          <p14:tracePt t="60388" x="4384675" y="1568450"/>
          <p14:tracePt t="60393" x="4467225" y="1568450"/>
          <p14:tracePt t="60401" x="4521200" y="1568450"/>
          <p14:tracePt t="60408" x="4557713" y="1568450"/>
          <p14:tracePt t="60416" x="4603750" y="1568450"/>
          <p14:tracePt t="60424" x="4630738" y="1568450"/>
          <p14:tracePt t="60432" x="4659313" y="1568450"/>
          <p14:tracePt t="60440" x="4676775" y="1568450"/>
          <p14:tracePt t="60448" x="4686300" y="1568450"/>
          <p14:tracePt t="60464" x="4703763" y="1568450"/>
          <p14:tracePt t="60724" x="4722813" y="1577975"/>
          <p14:tracePt t="60730" x="4730750" y="1587500"/>
          <p14:tracePt t="60739" x="4740275" y="1595438"/>
          <p14:tracePt t="60746" x="4740275" y="1614488"/>
          <p14:tracePt t="60755" x="4759325" y="1631950"/>
          <p14:tracePt t="60761" x="4767263" y="1651000"/>
          <p14:tracePt t="60768" x="4767263" y="1660525"/>
          <p14:tracePt t="60776" x="4776788" y="1668463"/>
          <p14:tracePt t="60784" x="4776788" y="1704975"/>
          <p14:tracePt t="60792" x="4776788" y="1724025"/>
          <p14:tracePt t="60800" x="4786313" y="1751013"/>
          <p14:tracePt t="60808" x="4786313" y="1768475"/>
          <p14:tracePt t="60816" x="4786313" y="1804988"/>
          <p14:tracePt t="60824" x="4786313" y="1851025"/>
          <p14:tracePt t="60832" x="4786313" y="1870075"/>
          <p14:tracePt t="60840" x="4786313" y="1897063"/>
          <p14:tracePt t="60848" x="4786313" y="1914525"/>
          <p14:tracePt t="60856" x="4786313" y="1951038"/>
          <p14:tracePt t="60864" x="4786313" y="1979613"/>
          <p14:tracePt t="60872" x="4786313" y="1997075"/>
          <p14:tracePt t="60881" x="4786313" y="2033588"/>
          <p14:tracePt t="60888" x="4786313" y="2052638"/>
          <p14:tracePt t="60898" x="4786313" y="2079625"/>
          <p14:tracePt t="60907" x="4776788" y="2097088"/>
          <p14:tracePt t="60913" x="4767263" y="2106613"/>
          <p14:tracePt t="60923" x="4767263" y="2125663"/>
          <p14:tracePt t="60941" x="4767263" y="2133600"/>
          <p14:tracePt t="60945" x="4767263" y="2143125"/>
          <p14:tracePt t="60956" x="4767263" y="2160588"/>
          <p14:tracePt t="61064" x="4759325" y="2189163"/>
          <p14:tracePt t="61072" x="4749800" y="2206625"/>
          <p14:tracePt t="61080" x="4730750" y="2225675"/>
          <p14:tracePt t="61088" x="4703763" y="2252663"/>
          <p14:tracePt t="61096" x="4695825" y="2270125"/>
          <p14:tracePt t="61112" x="4676775" y="2289175"/>
          <p14:tracePt t="61120" x="4667250" y="2298700"/>
          <p14:tracePt t="61128" x="4659313" y="2306638"/>
          <p14:tracePt t="61137" x="4640263" y="2325688"/>
          <p14:tracePt t="61154" x="4630738" y="2335213"/>
          <p14:tracePt t="61200" x="4613275" y="2316163"/>
          <p14:tracePt t="61208" x="4603750" y="2270125"/>
          <p14:tracePt t="61216" x="4586288" y="2243138"/>
          <p14:tracePt t="61224" x="4549775" y="2216150"/>
          <p14:tracePt t="61233" x="4521200" y="2189163"/>
          <p14:tracePt t="61241" x="4494213" y="2160588"/>
          <p14:tracePt t="61248" x="4457700" y="2152650"/>
          <p14:tracePt t="61256" x="4430713" y="2143125"/>
          <p14:tracePt t="61264" x="4413250" y="2143125"/>
          <p14:tracePt t="61272" x="4384675" y="2133600"/>
          <p14:tracePt t="61280" x="4376738" y="2133600"/>
          <p14:tracePt t="61450" x="4357688" y="2143125"/>
          <p14:tracePt t="61456" x="4357688" y="2160588"/>
          <p14:tracePt t="61464" x="4357688" y="2197100"/>
          <p14:tracePt t="61475" x="4340225" y="2233613"/>
          <p14:tracePt t="61482" x="4340225" y="2270125"/>
          <p14:tracePt t="61492" x="4340225" y="2306638"/>
          <p14:tracePt t="61498" x="4321175" y="2352675"/>
          <p14:tracePt t="61508" x="4321175" y="2408238"/>
          <p14:tracePt t="61513" x="4311650" y="2452688"/>
          <p14:tracePt t="61521" x="4311650" y="2508250"/>
          <p14:tracePt t="61529" x="4303713" y="2581275"/>
          <p14:tracePt t="61538" x="4294188" y="2644775"/>
          <p14:tracePt t="61544" x="4267200" y="2698750"/>
          <p14:tracePt t="61554" x="4267200" y="2744788"/>
          <p14:tracePt t="61560" x="4257675" y="2800350"/>
          <p14:tracePt t="61568" x="4257675" y="2827338"/>
          <p14:tracePt t="61576" x="4238625" y="2873375"/>
          <p14:tracePt t="61584" x="4221163" y="2936875"/>
          <p14:tracePt t="61592" x="4221163" y="2963863"/>
          <p14:tracePt t="61600" x="4221163" y="2990850"/>
          <p14:tracePt t="61608" x="4211638" y="3017838"/>
          <p14:tracePt t="61616" x="4211638" y="3036888"/>
          <p14:tracePt t="61624" x="4194175" y="3073400"/>
          <p14:tracePt t="61632" x="4194175" y="3082925"/>
          <p14:tracePt t="61640" x="4175125" y="3119438"/>
          <p14:tracePt t="61648" x="4165600" y="3127375"/>
          <p14:tracePt t="61656" x="4165600" y="3136900"/>
          <p14:tracePt t="61665" x="4157663" y="3136900"/>
          <p14:tracePt t="61674" x="4148138" y="3146425"/>
          <p14:tracePt t="61890" x="4148138" y="3100388"/>
          <p14:tracePt t="61898" x="4148138" y="3063875"/>
          <p14:tracePt t="61905" x="4175125" y="3000375"/>
          <p14:tracePt t="61914" x="4175125" y="2946400"/>
          <p14:tracePt t="61921" x="4175125" y="2900363"/>
          <p14:tracePt t="61928" x="4175125" y="2844800"/>
          <p14:tracePt t="61938" x="4175125" y="2808288"/>
          <p14:tracePt t="61944" x="4175125" y="2771775"/>
          <p14:tracePt t="61954" x="4175125" y="2744788"/>
          <p14:tracePt t="61960" x="4175125" y="2727325"/>
          <p14:tracePt t="61968" x="4175125" y="2698750"/>
          <p14:tracePt t="61976" x="4175125" y="2662238"/>
          <p14:tracePt t="61984" x="4175125" y="2644775"/>
          <p14:tracePt t="61993" x="4175125" y="2598738"/>
          <p14:tracePt t="62002" x="4175125" y="2562225"/>
          <p14:tracePt t="62009" x="4175125" y="2544763"/>
          <p14:tracePt t="62017" x="4175125" y="2498725"/>
          <p14:tracePt t="62026" x="4184650" y="2481263"/>
          <p14:tracePt t="62033" x="4194175" y="2452688"/>
          <p14:tracePt t="62042" x="4194175" y="2444750"/>
          <p14:tracePt t="62049" x="4202113" y="2435225"/>
          <p14:tracePt t="62056" x="4211638" y="2408238"/>
          <p14:tracePt t="62064" x="4221163" y="2398713"/>
          <p14:tracePt t="62185" x="4311650" y="2398713"/>
          <p14:tracePt t="62193" x="4421188" y="2398713"/>
          <p14:tracePt t="62201" x="4567238" y="2398713"/>
          <p14:tracePt t="62209" x="4713288" y="2398713"/>
          <p14:tracePt t="62217" x="4840288" y="2398713"/>
          <p14:tracePt t="62225" x="4913313" y="2398713"/>
          <p14:tracePt t="62233" x="4968875" y="2389188"/>
          <p14:tracePt t="62241" x="5005388" y="2389188"/>
          <p14:tracePt t="62354" x="5014913" y="2389188"/>
          <p14:tracePt t="62363" x="5005388" y="2408238"/>
          <p14:tracePt t="62371" x="4995863" y="2416175"/>
          <p14:tracePt t="62377" x="4995863" y="2444750"/>
          <p14:tracePt t="62388" x="4986338" y="2471738"/>
          <p14:tracePt t="62392" x="4986338" y="2489200"/>
          <p14:tracePt t="62400" x="4986338" y="2525713"/>
          <p14:tracePt t="62408" x="4986338" y="2562225"/>
          <p14:tracePt t="62416" x="4986338" y="2598738"/>
          <p14:tracePt t="62424" x="4986338" y="2644775"/>
          <p14:tracePt t="62432" x="4986338" y="2681288"/>
          <p14:tracePt t="62440" x="4986338" y="2735263"/>
          <p14:tracePt t="62448" x="4986338" y="2790825"/>
          <p14:tracePt t="62456" x="4986338" y="2863850"/>
          <p14:tracePt t="62464" x="4978400" y="2909888"/>
          <p14:tracePt t="62472" x="4959350" y="2973388"/>
          <p14:tracePt t="62480" x="4959350" y="3000375"/>
          <p14:tracePt t="62488" x="4941888" y="3046413"/>
          <p14:tracePt t="62496" x="4941888" y="3073400"/>
          <p14:tracePt t="62505" x="4941888" y="3082925"/>
          <p14:tracePt t="62528" x="4932363" y="3090863"/>
          <p14:tracePt t="62610" x="4932363" y="3119438"/>
          <p14:tracePt t="62616" x="4859338" y="3146425"/>
          <p14:tracePt t="62624" x="4759325" y="3155950"/>
          <p14:tracePt t="62632" x="4630738" y="3155950"/>
          <p14:tracePt t="62640" x="4540250" y="3182938"/>
          <p14:tracePt t="62648" x="4448175" y="3182938"/>
          <p14:tracePt t="62656" x="4376738" y="3182938"/>
          <p14:tracePt t="62665" x="4357688" y="3182938"/>
          <p14:tracePt t="62672" x="4311650" y="3182938"/>
          <p14:tracePt t="62680" x="4284663" y="3182938"/>
          <p14:tracePt t="62688" x="4275138" y="3182938"/>
          <p14:tracePt t="62896" x="4267200" y="3192463"/>
          <p14:tracePt t="62904" x="4303713" y="3236913"/>
          <p14:tracePt t="62912" x="4448175" y="3282950"/>
          <p14:tracePt t="62920" x="4586288" y="3309938"/>
          <p14:tracePt t="62928" x="4868863" y="3365500"/>
          <p14:tracePt t="62938" x="5241925" y="3475038"/>
          <p14:tracePt t="62944" x="5616575" y="3584575"/>
          <p14:tracePt t="62954" x="5989638" y="3694113"/>
          <p14:tracePt t="62960" x="6254750" y="3767138"/>
          <p14:tracePt t="62968" x="6508750" y="3821113"/>
          <p14:tracePt t="62976" x="6600825" y="3848100"/>
          <p14:tracePt t="62984" x="6645275" y="3857625"/>
          <p14:tracePt t="62993" x="6654800" y="3857625"/>
          <p14:tracePt t="63785" x="6654800" y="3875088"/>
          <p14:tracePt t="63792" x="6654800" y="3884613"/>
          <p14:tracePt t="63800" x="6645275" y="3894138"/>
          <p14:tracePt t="63808" x="6627813" y="3911600"/>
          <p14:tracePt t="63816" x="6618288" y="3930650"/>
          <p14:tracePt t="63840" x="6610350" y="3948113"/>
          <p14:tracePt t="63856" x="6600825" y="3957638"/>
          <p14:tracePt t="63969" x="6591300" y="3967163"/>
          <p14:tracePt t="63976" x="6573838" y="3976688"/>
          <p14:tracePt t="63984" x="6554788" y="3984625"/>
          <p14:tracePt t="63992" x="6545263" y="3984625"/>
          <p14:tracePt t="64000" x="6537325" y="3994150"/>
          <p14:tracePt t="64090" x="6537325" y="3976688"/>
          <p14:tracePt t="64096" x="6537325" y="3948113"/>
          <p14:tracePt t="64105" x="6537325" y="3857625"/>
          <p14:tracePt t="64112" x="6564313" y="3803650"/>
          <p14:tracePt t="64121" x="6564313" y="3702050"/>
          <p14:tracePt t="64128" x="6573838" y="3592513"/>
          <p14:tracePt t="64137" x="6573838" y="3502025"/>
          <p14:tracePt t="64144" x="6573838" y="3429000"/>
          <p14:tracePt t="64154" x="6573838" y="3338513"/>
          <p14:tracePt t="64160" x="6573838" y="3255963"/>
          <p14:tracePt t="64168" x="6554788" y="3182938"/>
          <p14:tracePt t="64176" x="6537325" y="3163888"/>
          <p14:tracePt t="64184" x="6518275" y="3119438"/>
          <p14:tracePt t="64192" x="6500813" y="3100388"/>
          <p14:tracePt t="64208" x="6491288" y="3082925"/>
          <p14:tracePt t="64275" x="6454775" y="3082925"/>
          <p14:tracePt t="64282" x="6399213" y="3082925"/>
          <p14:tracePt t="64288" x="6308725" y="3100388"/>
          <p14:tracePt t="64298" x="6226175" y="3109913"/>
          <p14:tracePt t="64307" x="6099175" y="3127375"/>
          <p14:tracePt t="64312" x="6026150" y="3127375"/>
          <p14:tracePt t="64322" x="5953125" y="3155950"/>
          <p14:tracePt t="64328" x="5853113" y="3163888"/>
          <p14:tracePt t="64337" x="5797550" y="3163888"/>
          <p14:tracePt t="64344" x="5780088" y="3173413"/>
          <p14:tracePt t="64354" x="5734050" y="3173413"/>
          <p14:tracePt t="64360" x="5707063" y="3182938"/>
          <p14:tracePt t="64368" x="5697538" y="3182938"/>
          <p14:tracePt t="64376" x="5688013" y="3182938"/>
          <p14:tracePt t="64880" x="5716588" y="3182938"/>
          <p14:tracePt t="64888" x="5753100" y="3182938"/>
          <p14:tracePt t="64896" x="5789613" y="3163888"/>
          <p14:tracePt t="64904" x="5789613" y="3155950"/>
          <p14:tracePt t="64912" x="5797550" y="3146425"/>
          <p14:tracePt t="64920" x="5807075" y="3136900"/>
          <p14:tracePt t="64939" x="5807075" y="3127375"/>
          <p14:tracePt t="64944" x="5807075" y="3119438"/>
          <p14:tracePt t="65064" x="5797550" y="3127375"/>
          <p14:tracePt t="65088" x="5789613" y="3136900"/>
          <p14:tracePt t="65096" x="5761038" y="3146425"/>
          <p14:tracePt t="65104" x="5753100" y="3155950"/>
          <p14:tracePt t="65112" x="5734050" y="3163888"/>
          <p14:tracePt t="65128" x="5716588" y="3173413"/>
          <p14:tracePt t="65137" x="5707063" y="3182938"/>
          <p14:tracePt t="65154" x="5688013" y="3200400"/>
          <p14:tracePt t="65171" x="5680075" y="3209925"/>
          <p14:tracePt t="65187" x="5670550" y="3219450"/>
          <p14:tracePt t="65274" x="5616575" y="3219450"/>
          <p14:tracePt t="65282" x="5534025" y="3173413"/>
          <p14:tracePt t="65291" x="5414963" y="3082925"/>
          <p14:tracePt t="65298" x="5305425" y="3017838"/>
          <p14:tracePt t="65307" x="5168900" y="2946400"/>
          <p14:tracePt t="65312" x="5049838" y="2873375"/>
          <p14:tracePt t="65323" x="4968875" y="2808288"/>
          <p14:tracePt t="65329" x="4849813" y="2717800"/>
          <p14:tracePt t="65342" x="4767263" y="2644775"/>
          <p14:tracePt t="65345" x="4695825" y="2581275"/>
          <p14:tracePt t="65356" x="4630738" y="2498725"/>
          <p14:tracePt t="65361" x="4603750" y="2462213"/>
          <p14:tracePt t="65373" x="4567238" y="2408238"/>
          <p14:tracePt t="65376" x="4549775" y="2343150"/>
          <p14:tracePt t="65386" x="4540250" y="2298700"/>
          <p14:tracePt t="65392" x="4513263" y="2270125"/>
          <p14:tracePt t="65400" x="4503738" y="2252663"/>
          <p14:tracePt t="65408" x="4503738" y="2243138"/>
          <p14:tracePt t="65416" x="4494213" y="2225675"/>
          <p14:tracePt t="65424" x="4484688" y="2216150"/>
          <p14:tracePt t="65432" x="4484688" y="2206625"/>
          <p14:tracePt t="65642" x="4476750" y="2206625"/>
          <p14:tracePt t="65651" x="4467225" y="2206625"/>
          <p14:tracePt t="65908" x="4457700" y="2206625"/>
          <p14:tracePt t="65912" x="4440238" y="2206625"/>
          <p14:tracePt t="65920" x="4421188" y="2206625"/>
          <p14:tracePt t="65944" x="4403725" y="2216150"/>
          <p14:tracePt t="65960" x="4394200" y="2216150"/>
          <p14:tracePt t="66027" x="4384675" y="2216150"/>
          <p14:tracePt t="66034" x="4376738" y="2216150"/>
          <p14:tracePt t="66043" x="4330700" y="2216150"/>
          <p14:tracePt t="66049" x="4294188" y="2216150"/>
          <p14:tracePt t="66056" x="4275138" y="2216150"/>
          <p14:tracePt t="66066" x="4257675" y="2216150"/>
          <p14:tracePt t="66217" x="4248150" y="2216150"/>
          <p14:tracePt t="66224" x="4248150" y="2179638"/>
          <p14:tracePt t="66232" x="4248150" y="2160588"/>
          <p14:tracePt t="66240" x="4248150" y="2133600"/>
          <p14:tracePt t="66249" x="4248150" y="2116138"/>
          <p14:tracePt t="66258" x="4248150" y="2070100"/>
          <p14:tracePt t="66265" x="4248150" y="2043113"/>
          <p14:tracePt t="66275" x="4257675" y="1970088"/>
          <p14:tracePt t="66280" x="4267200" y="1960563"/>
          <p14:tracePt t="66296" x="4267200" y="1924050"/>
          <p14:tracePt t="66304" x="4284663" y="1887538"/>
          <p14:tracePt t="66312" x="4284663" y="1833563"/>
          <p14:tracePt t="66321" x="4284663" y="1778000"/>
          <p14:tracePt t="66328" x="4284663" y="1751013"/>
          <p14:tracePt t="66337" x="4284663" y="1704975"/>
          <p14:tracePt t="66344" x="4284663" y="1668463"/>
          <p14:tracePt t="66354" x="4284663" y="1624013"/>
          <p14:tracePt t="66360" x="4284663" y="1614488"/>
          <p14:tracePt t="66369" x="4284663" y="1577975"/>
          <p14:tracePt t="66376" x="4284663" y="1550988"/>
          <p14:tracePt t="66384" x="4284663" y="1531938"/>
          <p14:tracePt t="66392" x="4275138" y="1514475"/>
          <p14:tracePt t="66408" x="4267200" y="1495425"/>
          <p14:tracePt t="66416" x="4267200" y="1485900"/>
          <p14:tracePt t="66539" x="4284663" y="1485900"/>
          <p14:tracePt t="66546" x="4403725" y="1495425"/>
          <p14:tracePt t="66555" x="4494213" y="1522413"/>
          <p14:tracePt t="66562" x="4576763" y="1541463"/>
          <p14:tracePt t="66574" x="4613275" y="1550988"/>
          <p14:tracePt t="66578" x="4649788" y="1550988"/>
          <p14:tracePt t="66585" x="4659313" y="1550988"/>
          <p14:tracePt t="66648" x="4667250" y="1550988"/>
          <p14:tracePt t="66656" x="4676775" y="1558925"/>
          <p14:tracePt t="66819" x="4676775" y="1577975"/>
          <p14:tracePt t="66826" x="4676775" y="1604963"/>
          <p14:tracePt t="66834" x="4676775" y="1641475"/>
          <p14:tracePt t="66843" x="4676775" y="1697038"/>
          <p14:tracePt t="66850" x="4676775" y="1787525"/>
          <p14:tracePt t="66858" x="4676775" y="1870075"/>
          <p14:tracePt t="66865" x="4676775" y="1924050"/>
          <p14:tracePt t="66873" x="4676775" y="1997075"/>
          <p14:tracePt t="66881" x="4676775" y="2070100"/>
          <p14:tracePt t="66890" x="4676775" y="2125663"/>
          <p14:tracePt t="66897" x="4676775" y="2179638"/>
          <p14:tracePt t="66906" x="4686300" y="2243138"/>
          <p14:tracePt t="66913" x="4703763" y="2270125"/>
          <p14:tracePt t="66922" x="4703763" y="2289175"/>
          <p14:tracePt t="66929" x="4703763" y="2306638"/>
          <p14:tracePt t="66945" x="4703763" y="2316163"/>
          <p14:tracePt t="67112" x="4622800" y="2316163"/>
          <p14:tracePt t="67120" x="4457700" y="2306638"/>
          <p14:tracePt t="67128" x="4311650" y="2306638"/>
          <p14:tracePt t="67136" x="4148138" y="2279650"/>
          <p14:tracePt t="67146" x="4021138" y="2252663"/>
          <p14:tracePt t="67159" x="3919538" y="2233613"/>
          <p14:tracePt t="67163" x="3865563" y="2233613"/>
          <p14:tracePt t="67175" x="3838575" y="2233613"/>
          <p14:tracePt t="67282" x="3846513" y="2225675"/>
          <p14:tracePt t="67292" x="3875088" y="2225675"/>
          <p14:tracePt t="67298" x="3902075" y="2225675"/>
          <p14:tracePt t="67308" x="3919538" y="2225675"/>
          <p14:tracePt t="67314" x="3929063" y="2225675"/>
          <p14:tracePt t="67336" x="3938588" y="2216150"/>
          <p14:tracePt t="67402" x="3838575" y="2216150"/>
          <p14:tracePt t="67410" x="3656013" y="2206625"/>
          <p14:tracePt t="67418" x="3473450" y="2170113"/>
          <p14:tracePt t="67427" x="3300413" y="2143125"/>
          <p14:tracePt t="67433" x="3117850" y="2116138"/>
          <p14:tracePt t="67441" x="2971800" y="2097088"/>
          <p14:tracePt t="67448" x="2808288" y="2089150"/>
          <p14:tracePt t="67458" x="2679700" y="2070100"/>
          <p14:tracePt t="67464" x="2552700" y="2043113"/>
          <p14:tracePt t="67473" x="2425700" y="2024063"/>
          <p14:tracePt t="67482" x="2306638" y="2016125"/>
          <p14:tracePt t="67490" x="2251075" y="1997075"/>
          <p14:tracePt t="67497" x="2187575" y="1960563"/>
          <p14:tracePt t="67505" x="2179638" y="1960563"/>
          <p14:tracePt t="67512" x="2170113" y="1951038"/>
          <p14:tracePt t="67576" x="2133600" y="1924050"/>
          <p14:tracePt t="67584" x="2097088" y="1906588"/>
          <p14:tracePt t="67592" x="2051050" y="1870075"/>
          <p14:tracePt t="67600" x="2005013" y="1851025"/>
          <p14:tracePt t="67608" x="1978025" y="1841500"/>
          <p14:tracePt t="67616" x="1924050" y="1804988"/>
          <p14:tracePt t="67624" x="1905000" y="1797050"/>
          <p14:tracePt t="67632" x="1841500" y="1741488"/>
          <p14:tracePt t="67640" x="1814513" y="1731963"/>
          <p14:tracePt t="67648" x="1768475" y="1704975"/>
          <p14:tracePt t="67656" x="1741488" y="1687513"/>
          <p14:tracePt t="67664" x="1704975" y="1677988"/>
          <p14:tracePt t="67672" x="1695450" y="1677988"/>
          <p14:tracePt t="67680" x="1695450" y="1668463"/>
          <p14:tracePt t="67802" x="1695450" y="1660525"/>
          <p14:tracePt t="67808" x="1704975" y="1651000"/>
          <p14:tracePt t="67816" x="1714500" y="1651000"/>
          <p14:tracePt t="67824" x="1722438" y="1641475"/>
          <p14:tracePt t="67832" x="1741488" y="1631950"/>
          <p14:tracePt t="67840" x="1758950" y="1631950"/>
          <p14:tracePt t="67848" x="1787525" y="1624013"/>
          <p14:tracePt t="67856" x="1795463" y="1614488"/>
          <p14:tracePt t="68027" x="1795463" y="1604963"/>
          <p14:tracePt t="68035" x="1768475" y="1631950"/>
          <p14:tracePt t="68044" x="1685925" y="1668463"/>
          <p14:tracePt t="68050" x="1649413" y="1687513"/>
          <p14:tracePt t="68058" x="1622425" y="1697038"/>
          <p14:tracePt t="68074" x="1558925" y="1741488"/>
          <p14:tracePt t="68080" x="1531938" y="1768475"/>
          <p14:tracePt t="68088" x="1495425" y="1797050"/>
          <p14:tracePt t="68096" x="1468438" y="1824038"/>
          <p14:tracePt t="68105" x="1468438" y="1833563"/>
          <p14:tracePt t="68112" x="1449388" y="1870075"/>
          <p14:tracePt t="68120" x="1439863" y="1887538"/>
          <p14:tracePt t="68128" x="1439863" y="1914525"/>
          <p14:tracePt t="68136" x="1439863" y="1970088"/>
          <p14:tracePt t="68144" x="1412875" y="2033588"/>
          <p14:tracePt t="68154" x="1412875" y="2089150"/>
          <p14:tracePt t="68160" x="1412875" y="2170113"/>
          <p14:tracePt t="68170" x="1412875" y="2225675"/>
          <p14:tracePt t="68176" x="1412875" y="2279650"/>
          <p14:tracePt t="68184" x="1412875" y="2335213"/>
          <p14:tracePt t="68192" x="1431925" y="2416175"/>
          <p14:tracePt t="68200" x="1439863" y="2471738"/>
          <p14:tracePt t="68208" x="1485900" y="2554288"/>
          <p14:tracePt t="68217" x="1495425" y="2598738"/>
          <p14:tracePt t="68224" x="1504950" y="2690813"/>
          <p14:tracePt t="68232" x="1531938" y="2735263"/>
          <p14:tracePt t="68240" x="1531938" y="2763838"/>
          <p14:tracePt t="68248" x="1541463" y="2808288"/>
          <p14:tracePt t="68256" x="1541463" y="2844800"/>
          <p14:tracePt t="68264" x="1541463" y="2873375"/>
          <p14:tracePt t="68272" x="1541463" y="2909888"/>
          <p14:tracePt t="68280" x="1541463" y="2927350"/>
          <p14:tracePt t="68288" x="1541463" y="2954338"/>
          <p14:tracePt t="68296" x="1541463" y="2973388"/>
          <p14:tracePt t="68304" x="1541463" y="3000375"/>
          <p14:tracePt t="68312" x="1531938" y="3009900"/>
          <p14:tracePt t="68320" x="1531938" y="3017838"/>
          <p14:tracePt t="68328" x="1522413" y="3036888"/>
          <p14:tracePt t="68337" x="1504950" y="3063875"/>
          <p14:tracePt t="68344" x="1485900" y="3082925"/>
          <p14:tracePt t="68353" x="1468438" y="3100388"/>
          <p14:tracePt t="68360" x="1439863" y="3136900"/>
          <p14:tracePt t="68371" x="1422400" y="3163888"/>
          <p14:tracePt t="68376" x="1395413" y="3182938"/>
          <p14:tracePt t="68384" x="1366838" y="3219450"/>
          <p14:tracePt t="68392" x="1339850" y="3228975"/>
          <p14:tracePt t="68400" x="1312863" y="3255963"/>
          <p14:tracePt t="68408" x="1276350" y="3265488"/>
          <p14:tracePt t="68416" x="1249363" y="3273425"/>
          <p14:tracePt t="68424" x="1230313" y="3292475"/>
          <p14:tracePt t="68432" x="1203325" y="3309938"/>
          <p14:tracePt t="68440" x="1166813" y="3319463"/>
          <p14:tracePt t="68456" x="1149350" y="3319463"/>
          <p14:tracePt t="68489" x="1149350" y="3328988"/>
          <p14:tracePt t="68497" x="1139825" y="3328988"/>
          <p14:tracePt t="68506" x="1130300" y="3338513"/>
          <p14:tracePt t="68513" x="1112838" y="3338513"/>
          <p14:tracePt t="68523" x="1093788" y="3346450"/>
          <p14:tracePt t="68542" x="1084263" y="3355975"/>
          <p14:tracePt t="68658" x="1076325" y="3375025"/>
          <p14:tracePt t="68668" x="1076325" y="3392488"/>
          <p14:tracePt t="68674" x="1112838" y="3438525"/>
          <p14:tracePt t="68681" x="1120775" y="3455988"/>
          <p14:tracePt t="68688" x="1120775" y="3482975"/>
          <p14:tracePt t="68697" x="1130300" y="3502025"/>
          <p14:tracePt t="68704" x="1130300" y="3519488"/>
          <p14:tracePt t="68712" x="1130300" y="3529013"/>
          <p14:tracePt t="68720" x="1130300" y="3565525"/>
          <p14:tracePt t="68728" x="1130300" y="3584575"/>
          <p14:tracePt t="68736" x="1130300" y="3621088"/>
          <p14:tracePt t="68744" x="1130300" y="3675063"/>
          <p14:tracePt t="68753" x="1130300" y="3721100"/>
          <p14:tracePt t="68761" x="1130300" y="3757613"/>
          <p14:tracePt t="68769" x="1130300" y="3830638"/>
          <p14:tracePt t="68776" x="1093788" y="3875088"/>
          <p14:tracePt t="68784" x="1084263" y="3921125"/>
          <p14:tracePt t="68792" x="1066800" y="3994150"/>
          <p14:tracePt t="68800" x="1047750" y="4057650"/>
          <p14:tracePt t="68808" x="1047750" y="4103688"/>
          <p14:tracePt t="68816" x="1047750" y="4159250"/>
          <p14:tracePt t="68824" x="1047750" y="4249738"/>
          <p14:tracePt t="68832" x="1047750" y="4303713"/>
          <p14:tracePt t="68840" x="1047750" y="4332288"/>
          <p14:tracePt t="68848" x="1047750" y="4376738"/>
          <p14:tracePt t="68856" x="1057275" y="4441825"/>
          <p14:tracePt t="68864" x="1093788" y="4495800"/>
          <p14:tracePt t="68873" x="1130300" y="4559300"/>
          <p14:tracePt t="68881" x="1185863" y="4641850"/>
          <p14:tracePt t="68889" x="1239838" y="4705350"/>
          <p14:tracePt t="68897" x="1258888" y="4732338"/>
          <p14:tracePt t="68904" x="1266825" y="4751388"/>
          <p14:tracePt t="68913" x="1303338" y="4787900"/>
          <p14:tracePt t="68921" x="1312863" y="4797425"/>
          <p14:tracePt t="68986" x="1312863" y="4805363"/>
          <p14:tracePt t="68997" x="1330325" y="4805363"/>
          <p14:tracePt t="69003" x="1403350" y="4841875"/>
          <p14:tracePt t="69010" x="1504950" y="4860925"/>
          <p14:tracePt t="69016" x="1631950" y="4906963"/>
          <p14:tracePt t="69024" x="1768475" y="4933950"/>
          <p14:tracePt t="69032" x="1914525" y="4979988"/>
          <p14:tracePt t="69041" x="2060575" y="5006975"/>
          <p14:tracePt t="69054" x="2170113" y="5006975"/>
          <p14:tracePt t="69056" x="2243138" y="5006975"/>
          <p14:tracePt t="69064" x="2306638" y="5006975"/>
          <p14:tracePt t="69072" x="2360613" y="5006975"/>
          <p14:tracePt t="69080" x="2425700" y="4987925"/>
          <p14:tracePt t="69088" x="2470150" y="4943475"/>
          <p14:tracePt t="69096" x="2498725" y="4914900"/>
          <p14:tracePt t="69105" x="2543175" y="4841875"/>
          <p14:tracePt t="69112" x="2562225" y="4787900"/>
          <p14:tracePt t="69120" x="2562225" y="4732338"/>
          <p14:tracePt t="69128" x="2589213" y="4687888"/>
          <p14:tracePt t="69137" x="2589213" y="4678363"/>
          <p14:tracePt t="69144" x="2598738" y="4651375"/>
          <p14:tracePt t="69153" x="2606675" y="4632325"/>
          <p14:tracePt t="69169" x="2616200" y="4614863"/>
          <p14:tracePt t="69176" x="2635250" y="4595813"/>
          <p14:tracePt t="69184" x="2643188" y="4551363"/>
          <p14:tracePt t="69192" x="2652713" y="4541838"/>
          <p14:tracePt t="69200" x="2708275" y="4522788"/>
          <p14:tracePt t="69208" x="2771775" y="4486275"/>
          <p14:tracePt t="69216" x="2798763" y="4478338"/>
          <p14:tracePt t="69224" x="2881313" y="4422775"/>
          <p14:tracePt t="69232" x="2981325" y="4368800"/>
          <p14:tracePt t="69240" x="3100388" y="4295775"/>
          <p14:tracePt t="69249" x="3217863" y="4203700"/>
          <p14:tracePt t="69256" x="3382963" y="4076700"/>
          <p14:tracePt t="69264" x="3536950" y="3948113"/>
          <p14:tracePt t="69274" x="3746500" y="3767138"/>
          <p14:tracePt t="69280" x="3948113" y="3602038"/>
          <p14:tracePt t="69288" x="4138613" y="3455988"/>
          <p14:tracePt t="69296" x="4357688" y="3309938"/>
          <p14:tracePt t="69305" x="4594225" y="3136900"/>
          <p14:tracePt t="69313" x="4749800" y="3027363"/>
          <p14:tracePt t="69324" x="4978400" y="2881313"/>
          <p14:tracePt t="69329" x="5151438" y="2790825"/>
          <p14:tracePt t="69339" x="5305425" y="2727325"/>
          <p14:tracePt t="69345" x="5441950" y="2671763"/>
          <p14:tracePt t="69356" x="5534025" y="2625725"/>
          <p14:tracePt t="69361" x="5634038" y="2571750"/>
          <p14:tracePt t="69374" x="5697538" y="2517775"/>
          <p14:tracePt t="69377" x="5753100" y="2481263"/>
          <p14:tracePt t="69384" x="5797550" y="2435225"/>
          <p14:tracePt t="69392" x="5862638" y="2398713"/>
          <p14:tracePt t="69400" x="5899150" y="2343150"/>
          <p14:tracePt t="69408" x="5935663" y="2279650"/>
          <p14:tracePt t="69416" x="5972175" y="2252663"/>
          <p14:tracePt t="69424" x="5989638" y="2225675"/>
          <p14:tracePt t="69432" x="6007100" y="2197100"/>
          <p14:tracePt t="69440" x="6016625" y="2170113"/>
          <p14:tracePt t="69448" x="6016625" y="2160588"/>
          <p14:tracePt t="69456" x="6016625" y="2143125"/>
          <p14:tracePt t="69472" x="6016625" y="2133600"/>
          <p14:tracePt t="69496" x="6016625" y="2116138"/>
          <p14:tracePt t="69563" x="6007100" y="2097088"/>
          <p14:tracePt t="69572" x="6007100" y="2089150"/>
          <p14:tracePt t="69577" x="5989638" y="2060575"/>
          <p14:tracePt t="69585" x="5989638" y="2043113"/>
          <p14:tracePt t="69593" x="5972175" y="2024063"/>
          <p14:tracePt t="69601" x="5962650" y="2006600"/>
          <p14:tracePt t="69609" x="5943600" y="1987550"/>
          <p14:tracePt t="69619" x="5907088" y="1924050"/>
          <p14:tracePt t="69626" x="5889625" y="1897063"/>
          <p14:tracePt t="69633" x="5870575" y="1878013"/>
          <p14:tracePt t="69642" x="5834063" y="1833563"/>
          <p14:tracePt t="69648" x="5816600" y="1814513"/>
          <p14:tracePt t="69658" x="5816600" y="1797050"/>
          <p14:tracePt t="69666" x="5780088" y="1760538"/>
          <p14:tracePt t="69674" x="5780088" y="1741488"/>
          <p14:tracePt t="69683" x="5761038" y="1724025"/>
          <p14:tracePt t="69688" x="5761038" y="1697038"/>
          <p14:tracePt t="69697" x="5761038" y="1677988"/>
          <p14:tracePt t="69704" x="5761038" y="1651000"/>
          <p14:tracePt t="69712" x="5761038" y="1631950"/>
          <p14:tracePt t="69721" x="5761038" y="1604963"/>
          <p14:tracePt t="69728" x="5761038" y="1595438"/>
          <p14:tracePt t="69737" x="5761038" y="1568450"/>
          <p14:tracePt t="69753" x="5761038" y="1558925"/>
          <p14:tracePt t="69761" x="5761038" y="1550988"/>
          <p14:tracePt t="69773" x="5770563" y="1550988"/>
          <p14:tracePt t="69817" x="5797550" y="1568450"/>
          <p14:tracePt t="69824" x="5816600" y="1614488"/>
          <p14:tracePt t="69832" x="5862638" y="1677988"/>
          <p14:tracePt t="69841" x="5870575" y="1731963"/>
          <p14:tracePt t="69849" x="5899150" y="1797050"/>
          <p14:tracePt t="69856" x="5899150" y="1851025"/>
          <p14:tracePt t="69865" x="5899150" y="1897063"/>
          <p14:tracePt t="69873" x="5899150" y="1933575"/>
          <p14:tracePt t="69880" x="5899150" y="1960563"/>
          <p14:tracePt t="69889" x="5899150" y="1987550"/>
          <p14:tracePt t="69897" x="5899150" y="2024063"/>
          <p14:tracePt t="69904" x="5899150" y="2052638"/>
          <p14:tracePt t="69912" x="5899150" y="2079625"/>
          <p14:tracePt t="69921" x="5889625" y="2125663"/>
          <p14:tracePt t="69928" x="5853113" y="2189163"/>
          <p14:tracePt t="69941" x="5826125" y="2279650"/>
          <p14:tracePt t="69947" x="5789613" y="2379663"/>
          <p14:tracePt t="69957" x="5753100" y="2508250"/>
          <p14:tracePt t="69961" x="5716588" y="2644775"/>
          <p14:tracePt t="69970" x="5688013" y="2754313"/>
          <p14:tracePt t="69976" x="5653088" y="2881313"/>
          <p14:tracePt t="69984" x="5653088" y="3000375"/>
          <p14:tracePt t="69992" x="5653088" y="3109913"/>
          <p14:tracePt t="70000" x="5653088" y="3219450"/>
          <p14:tracePt t="70008" x="5670550" y="3292475"/>
          <p14:tracePt t="70016" x="5697538" y="3355975"/>
          <p14:tracePt t="70024" x="5734050" y="3402013"/>
          <p14:tracePt t="70032" x="5761038" y="3438525"/>
          <p14:tracePt t="70040" x="5780088" y="3455988"/>
          <p14:tracePt t="70055" x="5807075" y="3465513"/>
          <p14:tracePt t="70057" x="5816600" y="3465513"/>
          <p14:tracePt t="70064" x="5834063" y="3465513"/>
          <p14:tracePt t="70073" x="5853113" y="3465513"/>
          <p14:tracePt t="70081" x="5870575" y="3465513"/>
          <p14:tracePt t="70089" x="5916613" y="3465513"/>
          <p14:tracePt t="70097" x="5972175" y="3465513"/>
          <p14:tracePt t="70106" x="6007100" y="3465513"/>
          <p14:tracePt t="70114" x="6035675" y="3465513"/>
          <p14:tracePt t="70123" x="6072188" y="3465513"/>
          <p14:tracePt t="70129" x="6108700" y="3465513"/>
          <p14:tracePt t="70140" x="6116638" y="3465513"/>
          <p14:tracePt t="70145" x="6126163" y="3465513"/>
          <p14:tracePt t="70306" x="6135688" y="3475038"/>
          <p14:tracePt t="70338" x="6135688" y="3511550"/>
          <p14:tracePt t="70346" x="6135688" y="3575050"/>
          <p14:tracePt t="70355" x="6135688" y="3665538"/>
          <p14:tracePt t="70361" x="6135688" y="3757613"/>
          <p14:tracePt t="70371" x="6135688" y="3867150"/>
          <p14:tracePt t="70376" x="6135688" y="3967163"/>
          <p14:tracePt t="70384" x="6135688" y="4094163"/>
          <p14:tracePt t="70393" x="6135688" y="4222750"/>
          <p14:tracePt t="70401" x="6135688" y="4349750"/>
          <p14:tracePt t="70408" x="6135688" y="4478338"/>
          <p14:tracePt t="70416" x="6135688" y="4568825"/>
          <p14:tracePt t="70424" x="6135688" y="4641850"/>
          <p14:tracePt t="70432" x="6135688" y="4697413"/>
          <p14:tracePt t="70440" x="6135688" y="4732338"/>
          <p14:tracePt t="70449" x="6135688" y="4768850"/>
          <p14:tracePt t="70456" x="6135688" y="4797425"/>
          <p14:tracePt t="70464" x="6135688" y="4814888"/>
          <p14:tracePt t="70472" x="6135688" y="4833938"/>
          <p14:tracePt t="70480" x="6135688" y="4860925"/>
          <p14:tracePt t="70488" x="6099175" y="4906963"/>
          <p14:tracePt t="70496" x="6089650" y="4914900"/>
          <p14:tracePt t="70504" x="6080125" y="4924425"/>
          <p14:tracePt t="70512" x="6053138" y="4943475"/>
          <p14:tracePt t="70520" x="6026150" y="4951413"/>
          <p14:tracePt t="70528" x="5999163" y="4960938"/>
          <p14:tracePt t="70545" x="5953125" y="4970463"/>
          <p14:tracePt t="70554" x="5907088" y="4987925"/>
          <p14:tracePt t="70562" x="5880100" y="4997450"/>
          <p14:tracePt t="70575" x="5853113" y="4997450"/>
          <p14:tracePt t="70579" x="5843588" y="4997450"/>
          <p14:tracePt t="70674" x="5916613" y="4970463"/>
          <p14:tracePt t="70684" x="6089650" y="4924425"/>
          <p14:tracePt t="70688" x="6354763" y="4851400"/>
          <p14:tracePt t="70696" x="6746875" y="4787900"/>
          <p14:tracePt t="70704" x="7265988" y="4660900"/>
          <p14:tracePt t="70712" x="7785100" y="4486275"/>
          <p14:tracePt t="70720" x="8369300" y="4359275"/>
          <p14:tracePt t="70728" x="8951913" y="42322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ja-JP"/>
              <a:t>Omega network</a:t>
            </a:r>
          </a:p>
        </p:txBody>
      </p:sp>
      <p:sp>
        <p:nvSpPr>
          <p:cNvPr id="16387" name="Rectangle 3"/>
          <p:cNvSpPr>
            <a:spLocks noGrp="1" noChangeArrowheads="1"/>
          </p:cNvSpPr>
          <p:nvPr>
            <p:ph type="body" idx="1"/>
          </p:nvPr>
        </p:nvSpPr>
        <p:spPr/>
        <p:txBody>
          <a:bodyPr/>
          <a:lstStyle/>
          <a:p>
            <a:pPr eaLnBrk="1" hangingPunct="1"/>
            <a:r>
              <a:rPr lang="en-US" altLang="ja-JP"/>
              <a:t>The same connection is used for all stages.</a:t>
            </a:r>
          </a:p>
          <a:p>
            <a:pPr eaLnBrk="1" hangingPunct="1"/>
            <a:r>
              <a:rPr lang="en-US" altLang="ja-JP"/>
              <a:t>Destination routing</a:t>
            </a:r>
          </a:p>
          <a:p>
            <a:pPr eaLnBrk="1" hangingPunct="1"/>
            <a:r>
              <a:rPr lang="en-US" altLang="ja-JP"/>
              <a:t>A lot of useful permutations are available.</a:t>
            </a:r>
          </a:p>
          <a:p>
            <a:pPr eaLnBrk="1" hangingPunct="1"/>
            <a:r>
              <a:rPr lang="en-US" altLang="ja-JP"/>
              <a:t>Problems on partitioning and expandability.</a:t>
            </a:r>
          </a:p>
        </p:txBody>
      </p:sp>
      <p:pic>
        <p:nvPicPr>
          <p:cNvPr id="2" name="オーディオ 1">
            <a:hlinkClick r:id="" action="ppaction://media"/>
            <a:extLst>
              <a:ext uri="{FF2B5EF4-FFF2-40B4-BE49-F238E27FC236}">
                <a16:creationId xmlns:a16="http://schemas.microsoft.com/office/drawing/2014/main" id="{E8D6610A-5A05-4949-A2BC-FB1DD1618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788"/>
    </mc:Choice>
    <mc:Fallback>
      <p:transition spd="slow" advTm="2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22" x="8907463" y="3292475"/>
          <p14:tracePt t="7428" x="8778875" y="3273425"/>
          <p14:tracePt t="7436" x="8632825" y="3255963"/>
          <p14:tracePt t="7445" x="8488363" y="3246438"/>
          <p14:tracePt t="7451" x="8323263" y="3219450"/>
          <p14:tracePt t="7460" x="8213725" y="3200400"/>
          <p14:tracePt t="7467" x="8113713" y="3192463"/>
          <p14:tracePt t="7477" x="8077200" y="3173413"/>
          <p14:tracePt t="7483" x="8031163" y="3173413"/>
          <p14:tracePt t="7492" x="8013700" y="3173413"/>
          <p14:tracePt t="7499" x="7994650" y="3155950"/>
          <p14:tracePt t="7813" x="7994650" y="3127375"/>
          <p14:tracePt t="7823" x="8013700" y="3082925"/>
          <p14:tracePt t="7829" x="8077200" y="3046413"/>
          <p14:tracePt t="7837" x="8132763" y="3017838"/>
          <p14:tracePt t="7845" x="8186738" y="2982913"/>
          <p14:tracePt t="7855" x="8213725" y="2973388"/>
          <p14:tracePt t="7861" x="8250238" y="2963863"/>
          <p14:tracePt t="7868" x="8296275" y="2954338"/>
          <p14:tracePt t="7875" x="8342313" y="2917825"/>
          <p14:tracePt t="7892" x="8432800" y="2900363"/>
          <p14:tracePt t="7899" x="8496300" y="2873375"/>
          <p14:tracePt t="7908" x="8551863" y="2873375"/>
          <p14:tracePt t="7918" x="8578850" y="2863850"/>
          <p14:tracePt t="7925" x="8588375" y="2863850"/>
          <p14:tracePt t="11189" x="8596313" y="2863850"/>
          <p14:tracePt t="28901" x="8605838" y="2863850"/>
          <p14:tracePt t="28908" x="8678863" y="2936875"/>
          <p14:tracePt t="28917" x="8778875" y="3027363"/>
          <p14:tracePt t="28923" x="9024938" y="31194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62000" y="152400"/>
            <a:ext cx="7772400" cy="990600"/>
          </a:xfrm>
        </p:spPr>
        <p:txBody>
          <a:bodyPr/>
          <a:lstStyle/>
          <a:p>
            <a:pPr eaLnBrk="1" hangingPunct="1"/>
            <a:r>
              <a:rPr lang="en-US" altLang="ja-JP" dirty="0"/>
              <a:t>Generalized Cube (Butterfly)</a:t>
            </a:r>
          </a:p>
        </p:txBody>
      </p:sp>
      <p:grpSp>
        <p:nvGrpSpPr>
          <p:cNvPr id="17411" name="Group 3"/>
          <p:cNvGrpSpPr>
            <a:grpSpLocks/>
          </p:cNvGrpSpPr>
          <p:nvPr/>
        </p:nvGrpSpPr>
        <p:grpSpPr bwMode="auto">
          <a:xfrm>
            <a:off x="1371600" y="1371600"/>
            <a:ext cx="6965950" cy="3886200"/>
            <a:chOff x="336" y="864"/>
            <a:chExt cx="4388" cy="2448"/>
          </a:xfrm>
        </p:grpSpPr>
        <p:grpSp>
          <p:nvGrpSpPr>
            <p:cNvPr id="17450" name="Group 4"/>
            <p:cNvGrpSpPr>
              <a:grpSpLocks/>
            </p:cNvGrpSpPr>
            <p:nvPr/>
          </p:nvGrpSpPr>
          <p:grpSpPr bwMode="auto">
            <a:xfrm>
              <a:off x="1536" y="864"/>
              <a:ext cx="480" cy="2400"/>
              <a:chOff x="1152" y="1008"/>
              <a:chExt cx="480" cy="2400"/>
            </a:xfrm>
          </p:grpSpPr>
          <p:grpSp>
            <p:nvGrpSpPr>
              <p:cNvPr id="17544" name="Group 5"/>
              <p:cNvGrpSpPr>
                <a:grpSpLocks/>
              </p:cNvGrpSpPr>
              <p:nvPr/>
            </p:nvGrpSpPr>
            <p:grpSpPr bwMode="auto">
              <a:xfrm>
                <a:off x="1152" y="1008"/>
                <a:ext cx="480" cy="528"/>
                <a:chOff x="1152" y="1056"/>
                <a:chExt cx="480" cy="528"/>
              </a:xfrm>
            </p:grpSpPr>
            <p:sp>
              <p:nvSpPr>
                <p:cNvPr id="17563" name="Rectangle 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64" name="Line 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65" name="Line 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66" name="Line 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67" name="Line 1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545" name="Group 11"/>
              <p:cNvGrpSpPr>
                <a:grpSpLocks/>
              </p:cNvGrpSpPr>
              <p:nvPr/>
            </p:nvGrpSpPr>
            <p:grpSpPr bwMode="auto">
              <a:xfrm>
                <a:off x="1152" y="1632"/>
                <a:ext cx="480" cy="528"/>
                <a:chOff x="1152" y="1056"/>
                <a:chExt cx="480" cy="528"/>
              </a:xfrm>
            </p:grpSpPr>
            <p:sp>
              <p:nvSpPr>
                <p:cNvPr id="17558" name="Rectangle 1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59"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60" name="Line 1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61" name="Line 1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62" name="Line 1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546" name="Group 17"/>
              <p:cNvGrpSpPr>
                <a:grpSpLocks/>
              </p:cNvGrpSpPr>
              <p:nvPr/>
            </p:nvGrpSpPr>
            <p:grpSpPr bwMode="auto">
              <a:xfrm>
                <a:off x="1152" y="2256"/>
                <a:ext cx="480" cy="528"/>
                <a:chOff x="1152" y="1056"/>
                <a:chExt cx="480" cy="528"/>
              </a:xfrm>
            </p:grpSpPr>
            <p:sp>
              <p:nvSpPr>
                <p:cNvPr id="17553" name="Rectangle 1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54" name="Line 1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55" name="Line 2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56" name="Line 2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57" name="Line 2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547" name="Group 23"/>
              <p:cNvGrpSpPr>
                <a:grpSpLocks/>
              </p:cNvGrpSpPr>
              <p:nvPr/>
            </p:nvGrpSpPr>
            <p:grpSpPr bwMode="auto">
              <a:xfrm>
                <a:off x="1152" y="2880"/>
                <a:ext cx="480" cy="528"/>
                <a:chOff x="1152" y="1056"/>
                <a:chExt cx="480" cy="528"/>
              </a:xfrm>
            </p:grpSpPr>
            <p:sp>
              <p:nvSpPr>
                <p:cNvPr id="17548" name="Rectangle 2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49" name="Line 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50" name="Line 2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51" name="Line 2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52" name="Line 2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7451" name="Group 29"/>
            <p:cNvGrpSpPr>
              <a:grpSpLocks/>
            </p:cNvGrpSpPr>
            <p:nvPr/>
          </p:nvGrpSpPr>
          <p:grpSpPr bwMode="auto">
            <a:xfrm>
              <a:off x="3744" y="864"/>
              <a:ext cx="480" cy="2400"/>
              <a:chOff x="1152" y="1008"/>
              <a:chExt cx="480" cy="2400"/>
            </a:xfrm>
          </p:grpSpPr>
          <p:grpSp>
            <p:nvGrpSpPr>
              <p:cNvPr id="17520" name="Group 30"/>
              <p:cNvGrpSpPr>
                <a:grpSpLocks/>
              </p:cNvGrpSpPr>
              <p:nvPr/>
            </p:nvGrpSpPr>
            <p:grpSpPr bwMode="auto">
              <a:xfrm>
                <a:off x="1152" y="1008"/>
                <a:ext cx="480" cy="528"/>
                <a:chOff x="1152" y="1056"/>
                <a:chExt cx="480" cy="528"/>
              </a:xfrm>
            </p:grpSpPr>
            <p:sp>
              <p:nvSpPr>
                <p:cNvPr id="17539"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40"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41"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42"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43"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521" name="Group 36"/>
              <p:cNvGrpSpPr>
                <a:grpSpLocks/>
              </p:cNvGrpSpPr>
              <p:nvPr/>
            </p:nvGrpSpPr>
            <p:grpSpPr bwMode="auto">
              <a:xfrm>
                <a:off x="1152" y="1632"/>
                <a:ext cx="480" cy="528"/>
                <a:chOff x="1152" y="1056"/>
                <a:chExt cx="480" cy="528"/>
              </a:xfrm>
            </p:grpSpPr>
            <p:sp>
              <p:nvSpPr>
                <p:cNvPr id="17534"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35"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36"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37"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38"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522" name="Group 42"/>
              <p:cNvGrpSpPr>
                <a:grpSpLocks/>
              </p:cNvGrpSpPr>
              <p:nvPr/>
            </p:nvGrpSpPr>
            <p:grpSpPr bwMode="auto">
              <a:xfrm>
                <a:off x="1152" y="2256"/>
                <a:ext cx="480" cy="528"/>
                <a:chOff x="1152" y="1056"/>
                <a:chExt cx="480" cy="528"/>
              </a:xfrm>
            </p:grpSpPr>
            <p:sp>
              <p:nvSpPr>
                <p:cNvPr id="17529"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30"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31"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32"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33"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523" name="Group 48"/>
              <p:cNvGrpSpPr>
                <a:grpSpLocks/>
              </p:cNvGrpSpPr>
              <p:nvPr/>
            </p:nvGrpSpPr>
            <p:grpSpPr bwMode="auto">
              <a:xfrm>
                <a:off x="1152" y="2880"/>
                <a:ext cx="480" cy="528"/>
                <a:chOff x="1152" y="1056"/>
                <a:chExt cx="480" cy="528"/>
              </a:xfrm>
            </p:grpSpPr>
            <p:sp>
              <p:nvSpPr>
                <p:cNvPr id="17524" name="Rectangle 4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25" name="Line 5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26" name="Line 5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27" name="Line 5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28" name="Line 5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7452" name="Group 54"/>
            <p:cNvGrpSpPr>
              <a:grpSpLocks/>
            </p:cNvGrpSpPr>
            <p:nvPr/>
          </p:nvGrpSpPr>
          <p:grpSpPr bwMode="auto">
            <a:xfrm>
              <a:off x="2640" y="864"/>
              <a:ext cx="480" cy="2400"/>
              <a:chOff x="1152" y="1008"/>
              <a:chExt cx="480" cy="2400"/>
            </a:xfrm>
          </p:grpSpPr>
          <p:grpSp>
            <p:nvGrpSpPr>
              <p:cNvPr id="17496" name="Group 55"/>
              <p:cNvGrpSpPr>
                <a:grpSpLocks/>
              </p:cNvGrpSpPr>
              <p:nvPr/>
            </p:nvGrpSpPr>
            <p:grpSpPr bwMode="auto">
              <a:xfrm>
                <a:off x="1152" y="1008"/>
                <a:ext cx="480" cy="528"/>
                <a:chOff x="1152" y="1056"/>
                <a:chExt cx="480" cy="528"/>
              </a:xfrm>
            </p:grpSpPr>
            <p:sp>
              <p:nvSpPr>
                <p:cNvPr id="17515"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16"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17"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18"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19"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497" name="Group 61"/>
              <p:cNvGrpSpPr>
                <a:grpSpLocks/>
              </p:cNvGrpSpPr>
              <p:nvPr/>
            </p:nvGrpSpPr>
            <p:grpSpPr bwMode="auto">
              <a:xfrm>
                <a:off x="1152" y="1632"/>
                <a:ext cx="480" cy="528"/>
                <a:chOff x="1152" y="1056"/>
                <a:chExt cx="480" cy="528"/>
              </a:xfrm>
            </p:grpSpPr>
            <p:sp>
              <p:nvSpPr>
                <p:cNvPr id="17510"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11"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12"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13"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14"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498" name="Group 67"/>
              <p:cNvGrpSpPr>
                <a:grpSpLocks/>
              </p:cNvGrpSpPr>
              <p:nvPr/>
            </p:nvGrpSpPr>
            <p:grpSpPr bwMode="auto">
              <a:xfrm>
                <a:off x="1152" y="2256"/>
                <a:ext cx="480" cy="528"/>
                <a:chOff x="1152" y="1056"/>
                <a:chExt cx="480" cy="528"/>
              </a:xfrm>
            </p:grpSpPr>
            <p:sp>
              <p:nvSpPr>
                <p:cNvPr id="17505"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06"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07"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08"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09"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499" name="Group 73"/>
              <p:cNvGrpSpPr>
                <a:grpSpLocks/>
              </p:cNvGrpSpPr>
              <p:nvPr/>
            </p:nvGrpSpPr>
            <p:grpSpPr bwMode="auto">
              <a:xfrm>
                <a:off x="1152" y="2880"/>
                <a:ext cx="480" cy="528"/>
                <a:chOff x="1152" y="1056"/>
                <a:chExt cx="480" cy="528"/>
              </a:xfrm>
            </p:grpSpPr>
            <p:sp>
              <p:nvSpPr>
                <p:cNvPr id="17500" name="Rectangle 7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01" name="Line 7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02" name="Line 7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03" name="Line 7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504" name="Line 7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17453" name="Line 7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54" name="Line 80"/>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7455" name="Group 81"/>
            <p:cNvGrpSpPr>
              <a:grpSpLocks/>
            </p:cNvGrpSpPr>
            <p:nvPr/>
          </p:nvGrpSpPr>
          <p:grpSpPr bwMode="auto">
            <a:xfrm>
              <a:off x="912" y="1008"/>
              <a:ext cx="624" cy="2112"/>
              <a:chOff x="2016" y="1008"/>
              <a:chExt cx="624" cy="2112"/>
            </a:xfrm>
          </p:grpSpPr>
          <p:sp>
            <p:nvSpPr>
              <p:cNvPr id="17488" name="Line 82"/>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89" name="Line 83"/>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90" name="Line 84"/>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91" name="Line 85"/>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92" name="Line 86"/>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93" name="Line 87"/>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94" name="Line 88"/>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95" name="Line 89"/>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456" name="Group 90"/>
            <p:cNvGrpSpPr>
              <a:grpSpLocks/>
            </p:cNvGrpSpPr>
            <p:nvPr/>
          </p:nvGrpSpPr>
          <p:grpSpPr bwMode="auto">
            <a:xfrm>
              <a:off x="336" y="864"/>
              <a:ext cx="404" cy="2400"/>
              <a:chOff x="336" y="864"/>
              <a:chExt cx="404" cy="2400"/>
            </a:xfrm>
          </p:grpSpPr>
          <p:sp>
            <p:nvSpPr>
              <p:cNvPr id="17480" name="Text Box 91"/>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7481" name="Text Box 92"/>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7482" name="Text Box 93"/>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7483" name="Text Box 94"/>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7484" name="Text Box 95"/>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7485" name="Text Box 96"/>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7486" name="Text Box 97"/>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7487" name="Text Box 98"/>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17457" name="Group 99"/>
            <p:cNvGrpSpPr>
              <a:grpSpLocks/>
            </p:cNvGrpSpPr>
            <p:nvPr/>
          </p:nvGrpSpPr>
          <p:grpSpPr bwMode="auto">
            <a:xfrm>
              <a:off x="4320" y="912"/>
              <a:ext cx="404" cy="2400"/>
              <a:chOff x="336" y="864"/>
              <a:chExt cx="404" cy="2400"/>
            </a:xfrm>
          </p:grpSpPr>
          <p:sp>
            <p:nvSpPr>
              <p:cNvPr id="17472" name="Text Box 100"/>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7473" name="Text Box 101"/>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7474" name="Text Box 102"/>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7475" name="Text Box 103"/>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7476" name="Text Box 104"/>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7477" name="Text Box 105"/>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7478" name="Text Box 106"/>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7479" name="Text Box 107"/>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17458" name="Line 108"/>
            <p:cNvSpPr>
              <a:spLocks noChangeShapeType="1"/>
            </p:cNvSpPr>
            <p:nvPr/>
          </p:nvSpPr>
          <p:spPr bwMode="auto">
            <a:xfrm>
              <a:off x="3120" y="100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59" name="Line 109"/>
            <p:cNvSpPr>
              <a:spLocks noChangeShapeType="1"/>
            </p:cNvSpPr>
            <p:nvPr/>
          </p:nvSpPr>
          <p:spPr bwMode="auto">
            <a:xfrm>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0" name="Line 110"/>
            <p:cNvSpPr>
              <a:spLocks noChangeShapeType="1"/>
            </p:cNvSpPr>
            <p:nvPr/>
          </p:nvSpPr>
          <p:spPr bwMode="auto">
            <a:xfrm flipV="1">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1" name="Line 111"/>
            <p:cNvSpPr>
              <a:spLocks noChangeShapeType="1"/>
            </p:cNvSpPr>
            <p:nvPr/>
          </p:nvSpPr>
          <p:spPr bwMode="auto">
            <a:xfrm>
              <a:off x="3120" y="187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2" name="Line 112"/>
            <p:cNvSpPr>
              <a:spLocks noChangeShapeType="1"/>
            </p:cNvSpPr>
            <p:nvPr/>
          </p:nvSpPr>
          <p:spPr bwMode="auto">
            <a:xfrm>
              <a:off x="3120" y="2256"/>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3" name="Line 113"/>
            <p:cNvSpPr>
              <a:spLocks noChangeShapeType="1"/>
            </p:cNvSpPr>
            <p:nvPr/>
          </p:nvSpPr>
          <p:spPr bwMode="auto">
            <a:xfrm>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4" name="Line 114"/>
            <p:cNvSpPr>
              <a:spLocks noChangeShapeType="1"/>
            </p:cNvSpPr>
            <p:nvPr/>
          </p:nvSpPr>
          <p:spPr bwMode="auto">
            <a:xfrm flipV="1">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5" name="Line 115"/>
            <p:cNvSpPr>
              <a:spLocks noChangeShapeType="1"/>
            </p:cNvSpPr>
            <p:nvPr/>
          </p:nvSpPr>
          <p:spPr bwMode="auto">
            <a:xfrm>
              <a:off x="3120"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6" name="Line 116"/>
            <p:cNvSpPr>
              <a:spLocks noChangeShapeType="1"/>
            </p:cNvSpPr>
            <p:nvPr/>
          </p:nvSpPr>
          <p:spPr bwMode="auto">
            <a:xfrm>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7" name="Line 117"/>
            <p:cNvSpPr>
              <a:spLocks noChangeShapeType="1"/>
            </p:cNvSpPr>
            <p:nvPr/>
          </p:nvSpPr>
          <p:spPr bwMode="auto">
            <a:xfrm>
              <a:off x="2016" y="163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8" name="Line 118"/>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69" name="Line 119"/>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70" name="Line 120"/>
            <p:cNvSpPr>
              <a:spLocks noChangeShapeType="1"/>
            </p:cNvSpPr>
            <p:nvPr/>
          </p:nvSpPr>
          <p:spPr bwMode="auto">
            <a:xfrm>
              <a:off x="2016" y="2496"/>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71" name="Line 121"/>
            <p:cNvSpPr>
              <a:spLocks noChangeShapeType="1"/>
            </p:cNvSpPr>
            <p:nvPr/>
          </p:nvSpPr>
          <p:spPr bwMode="auto">
            <a:xfrm flipV="1">
              <a:off x="1968" y="1872"/>
              <a:ext cx="672"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7412" name="Group 122"/>
          <p:cNvGrpSpPr>
            <a:grpSpLocks/>
          </p:cNvGrpSpPr>
          <p:nvPr/>
        </p:nvGrpSpPr>
        <p:grpSpPr bwMode="auto">
          <a:xfrm>
            <a:off x="3429000" y="1600200"/>
            <a:ext cx="457200" cy="3352800"/>
            <a:chOff x="2160" y="1008"/>
            <a:chExt cx="288" cy="2112"/>
          </a:xfrm>
        </p:grpSpPr>
        <p:sp>
          <p:nvSpPr>
            <p:cNvPr id="17442" name="Line 123"/>
            <p:cNvSpPr>
              <a:spLocks noChangeShapeType="1"/>
            </p:cNvSpPr>
            <p:nvPr/>
          </p:nvSpPr>
          <p:spPr bwMode="auto">
            <a:xfrm>
              <a:off x="2160" y="1008"/>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3" name="Line 124"/>
            <p:cNvSpPr>
              <a:spLocks noChangeShapeType="1"/>
            </p:cNvSpPr>
            <p:nvPr/>
          </p:nvSpPr>
          <p:spPr bwMode="auto">
            <a:xfrm>
              <a:off x="2160" y="1248"/>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4" name="Line 125"/>
            <p:cNvSpPr>
              <a:spLocks noChangeShapeType="1"/>
            </p:cNvSpPr>
            <p:nvPr/>
          </p:nvSpPr>
          <p:spPr bwMode="auto">
            <a:xfrm>
              <a:off x="2160" y="1632"/>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5" name="Line 126"/>
            <p:cNvSpPr>
              <a:spLocks noChangeShapeType="1"/>
            </p:cNvSpPr>
            <p:nvPr/>
          </p:nvSpPr>
          <p:spPr bwMode="auto">
            <a:xfrm>
              <a:off x="2160" y="1872"/>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6" name="Line 127"/>
            <p:cNvSpPr>
              <a:spLocks noChangeShapeType="1"/>
            </p:cNvSpPr>
            <p:nvPr/>
          </p:nvSpPr>
          <p:spPr bwMode="auto">
            <a:xfrm>
              <a:off x="2160" y="2256"/>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7" name="Line 128"/>
            <p:cNvSpPr>
              <a:spLocks noChangeShapeType="1"/>
            </p:cNvSpPr>
            <p:nvPr/>
          </p:nvSpPr>
          <p:spPr bwMode="auto">
            <a:xfrm>
              <a:off x="2160" y="2496"/>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8" name="Line 129"/>
            <p:cNvSpPr>
              <a:spLocks noChangeShapeType="1"/>
            </p:cNvSpPr>
            <p:nvPr/>
          </p:nvSpPr>
          <p:spPr bwMode="auto">
            <a:xfrm>
              <a:off x="2160" y="2880"/>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9" name="Line 130"/>
            <p:cNvSpPr>
              <a:spLocks noChangeShapeType="1"/>
            </p:cNvSpPr>
            <p:nvPr/>
          </p:nvSpPr>
          <p:spPr bwMode="auto">
            <a:xfrm>
              <a:off x="2160" y="3120"/>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413" name="Group 131"/>
          <p:cNvGrpSpPr>
            <a:grpSpLocks/>
          </p:cNvGrpSpPr>
          <p:nvPr/>
        </p:nvGrpSpPr>
        <p:grpSpPr bwMode="auto">
          <a:xfrm>
            <a:off x="5181600" y="1600200"/>
            <a:ext cx="457200" cy="3352800"/>
            <a:chOff x="2160" y="1008"/>
            <a:chExt cx="288" cy="2112"/>
          </a:xfrm>
        </p:grpSpPr>
        <p:sp>
          <p:nvSpPr>
            <p:cNvPr id="17434" name="Line 132"/>
            <p:cNvSpPr>
              <a:spLocks noChangeShapeType="1"/>
            </p:cNvSpPr>
            <p:nvPr/>
          </p:nvSpPr>
          <p:spPr bwMode="auto">
            <a:xfrm>
              <a:off x="2160" y="1008"/>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5" name="Line 133"/>
            <p:cNvSpPr>
              <a:spLocks noChangeShapeType="1"/>
            </p:cNvSpPr>
            <p:nvPr/>
          </p:nvSpPr>
          <p:spPr bwMode="auto">
            <a:xfrm>
              <a:off x="2160" y="1248"/>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6" name="Line 134"/>
            <p:cNvSpPr>
              <a:spLocks noChangeShapeType="1"/>
            </p:cNvSpPr>
            <p:nvPr/>
          </p:nvSpPr>
          <p:spPr bwMode="auto">
            <a:xfrm>
              <a:off x="2160" y="1632"/>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7" name="Line 135"/>
            <p:cNvSpPr>
              <a:spLocks noChangeShapeType="1"/>
            </p:cNvSpPr>
            <p:nvPr/>
          </p:nvSpPr>
          <p:spPr bwMode="auto">
            <a:xfrm>
              <a:off x="2160" y="1872"/>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8" name="Line 136"/>
            <p:cNvSpPr>
              <a:spLocks noChangeShapeType="1"/>
            </p:cNvSpPr>
            <p:nvPr/>
          </p:nvSpPr>
          <p:spPr bwMode="auto">
            <a:xfrm>
              <a:off x="2160" y="2256"/>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9" name="Line 137"/>
            <p:cNvSpPr>
              <a:spLocks noChangeShapeType="1"/>
            </p:cNvSpPr>
            <p:nvPr/>
          </p:nvSpPr>
          <p:spPr bwMode="auto">
            <a:xfrm>
              <a:off x="2160" y="2496"/>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0" name="Line 138"/>
            <p:cNvSpPr>
              <a:spLocks noChangeShapeType="1"/>
            </p:cNvSpPr>
            <p:nvPr/>
          </p:nvSpPr>
          <p:spPr bwMode="auto">
            <a:xfrm>
              <a:off x="2160" y="2880"/>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41" name="Line 139"/>
            <p:cNvSpPr>
              <a:spLocks noChangeShapeType="1"/>
            </p:cNvSpPr>
            <p:nvPr/>
          </p:nvSpPr>
          <p:spPr bwMode="auto">
            <a:xfrm>
              <a:off x="2160" y="3120"/>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414" name="Group 140"/>
          <p:cNvGrpSpPr>
            <a:grpSpLocks/>
          </p:cNvGrpSpPr>
          <p:nvPr/>
        </p:nvGrpSpPr>
        <p:grpSpPr bwMode="auto">
          <a:xfrm>
            <a:off x="6934200" y="1600200"/>
            <a:ext cx="457200" cy="3352800"/>
            <a:chOff x="2160" y="1008"/>
            <a:chExt cx="288" cy="2112"/>
          </a:xfrm>
        </p:grpSpPr>
        <p:sp>
          <p:nvSpPr>
            <p:cNvPr id="17426" name="Line 141"/>
            <p:cNvSpPr>
              <a:spLocks noChangeShapeType="1"/>
            </p:cNvSpPr>
            <p:nvPr/>
          </p:nvSpPr>
          <p:spPr bwMode="auto">
            <a:xfrm>
              <a:off x="2160" y="1008"/>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7" name="Line 142"/>
            <p:cNvSpPr>
              <a:spLocks noChangeShapeType="1"/>
            </p:cNvSpPr>
            <p:nvPr/>
          </p:nvSpPr>
          <p:spPr bwMode="auto">
            <a:xfrm>
              <a:off x="2160" y="1248"/>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8" name="Line 143"/>
            <p:cNvSpPr>
              <a:spLocks noChangeShapeType="1"/>
            </p:cNvSpPr>
            <p:nvPr/>
          </p:nvSpPr>
          <p:spPr bwMode="auto">
            <a:xfrm>
              <a:off x="2160" y="1632"/>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29" name="Line 144"/>
            <p:cNvSpPr>
              <a:spLocks noChangeShapeType="1"/>
            </p:cNvSpPr>
            <p:nvPr/>
          </p:nvSpPr>
          <p:spPr bwMode="auto">
            <a:xfrm>
              <a:off x="2160" y="1872"/>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0" name="Line 145"/>
            <p:cNvSpPr>
              <a:spLocks noChangeShapeType="1"/>
            </p:cNvSpPr>
            <p:nvPr/>
          </p:nvSpPr>
          <p:spPr bwMode="auto">
            <a:xfrm>
              <a:off x="2160" y="2256"/>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1" name="Line 146"/>
            <p:cNvSpPr>
              <a:spLocks noChangeShapeType="1"/>
            </p:cNvSpPr>
            <p:nvPr/>
          </p:nvSpPr>
          <p:spPr bwMode="auto">
            <a:xfrm>
              <a:off x="2160" y="2496"/>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2" name="Line 147"/>
            <p:cNvSpPr>
              <a:spLocks noChangeShapeType="1"/>
            </p:cNvSpPr>
            <p:nvPr/>
          </p:nvSpPr>
          <p:spPr bwMode="auto">
            <a:xfrm>
              <a:off x="2160" y="2880"/>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33" name="Line 148"/>
            <p:cNvSpPr>
              <a:spLocks noChangeShapeType="1"/>
            </p:cNvSpPr>
            <p:nvPr/>
          </p:nvSpPr>
          <p:spPr bwMode="auto">
            <a:xfrm>
              <a:off x="2160" y="3120"/>
              <a:ext cx="288"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415" name="Text Box 149"/>
          <p:cNvSpPr txBox="1">
            <a:spLocks noChangeArrowheads="1"/>
          </p:cNvSpPr>
          <p:nvPr/>
        </p:nvSpPr>
        <p:spPr bwMode="auto">
          <a:xfrm>
            <a:off x="2727325" y="11842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7416" name="Text Box 150"/>
          <p:cNvSpPr txBox="1">
            <a:spLocks noChangeArrowheads="1"/>
          </p:cNvSpPr>
          <p:nvPr/>
        </p:nvSpPr>
        <p:spPr bwMode="auto">
          <a:xfrm>
            <a:off x="2667000" y="1600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7417" name="Text Box 151"/>
          <p:cNvSpPr txBox="1">
            <a:spLocks noChangeArrowheads="1"/>
          </p:cNvSpPr>
          <p:nvPr/>
        </p:nvSpPr>
        <p:spPr bwMode="auto">
          <a:xfrm>
            <a:off x="4632325" y="33940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7418" name="Text Box 152"/>
          <p:cNvSpPr txBox="1">
            <a:spLocks noChangeArrowheads="1"/>
          </p:cNvSpPr>
          <p:nvPr/>
        </p:nvSpPr>
        <p:spPr bwMode="auto">
          <a:xfrm>
            <a:off x="4632325" y="39274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7419" name="Text Box 153"/>
          <p:cNvSpPr txBox="1">
            <a:spLocks noChangeArrowheads="1"/>
          </p:cNvSpPr>
          <p:nvPr/>
        </p:nvSpPr>
        <p:spPr bwMode="auto">
          <a:xfrm>
            <a:off x="6324600" y="34290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7420" name="Text Box 154"/>
          <p:cNvSpPr txBox="1">
            <a:spLocks noChangeArrowheads="1"/>
          </p:cNvSpPr>
          <p:nvPr/>
        </p:nvSpPr>
        <p:spPr bwMode="auto">
          <a:xfrm>
            <a:off x="6384925" y="39274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7421" name="Text Box 155"/>
          <p:cNvSpPr txBox="1">
            <a:spLocks noChangeArrowheads="1"/>
          </p:cNvSpPr>
          <p:nvPr/>
        </p:nvSpPr>
        <p:spPr bwMode="auto">
          <a:xfrm>
            <a:off x="2041525" y="5832475"/>
            <a:ext cx="5829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Links labeled with 1bit distance are connected</a:t>
            </a:r>
          </a:p>
          <a:p>
            <a:pPr eaLnBrk="1" hangingPunct="1"/>
            <a:r>
              <a:rPr lang="en-US" altLang="ja-JP" sz="2400">
                <a:latin typeface="Times New Roman" panose="02020603050405020304" pitchFamily="18" charset="0"/>
              </a:rPr>
              <a:t>to the same switching element.</a:t>
            </a:r>
          </a:p>
        </p:txBody>
      </p:sp>
      <p:sp>
        <p:nvSpPr>
          <p:cNvPr id="17422" name="Text Box 156"/>
          <p:cNvSpPr txBox="1">
            <a:spLocks noChangeArrowheads="1"/>
          </p:cNvSpPr>
          <p:nvPr/>
        </p:nvSpPr>
        <p:spPr bwMode="auto">
          <a:xfrm>
            <a:off x="4479925" y="11080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7423" name="Text Box 157"/>
          <p:cNvSpPr txBox="1">
            <a:spLocks noChangeArrowheads="1"/>
          </p:cNvSpPr>
          <p:nvPr/>
        </p:nvSpPr>
        <p:spPr bwMode="auto">
          <a:xfrm>
            <a:off x="4419600" y="1752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7424" name="Text Box 158"/>
          <p:cNvSpPr txBox="1">
            <a:spLocks noChangeArrowheads="1"/>
          </p:cNvSpPr>
          <p:nvPr/>
        </p:nvSpPr>
        <p:spPr bwMode="auto">
          <a:xfrm>
            <a:off x="6232525" y="1184275"/>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7425" name="Text Box 159"/>
          <p:cNvSpPr txBox="1">
            <a:spLocks noChangeArrowheads="1"/>
          </p:cNvSpPr>
          <p:nvPr/>
        </p:nvSpPr>
        <p:spPr bwMode="auto">
          <a:xfrm>
            <a:off x="6248400" y="1676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pic>
        <p:nvPicPr>
          <p:cNvPr id="2" name="オーディオ 1">
            <a:hlinkClick r:id="" action="ppaction://media"/>
            <a:extLst>
              <a:ext uri="{FF2B5EF4-FFF2-40B4-BE49-F238E27FC236}">
                <a16:creationId xmlns:a16="http://schemas.microsoft.com/office/drawing/2014/main" id="{6A1187EA-BF4E-4899-961A-5EDE28347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713"/>
    </mc:Choice>
    <mc:Fallback>
      <p:transition spd="slow" advTm="9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7" x="9090025" y="4021138"/>
          <p14:tracePt t="415" x="9070975" y="4049713"/>
          <p14:tracePt t="423" x="9024938" y="4057650"/>
          <p14:tracePt t="431" x="8980488" y="4067175"/>
          <p14:tracePt t="439" x="8924925" y="4076700"/>
          <p14:tracePt t="448" x="8861425" y="4103688"/>
          <p14:tracePt t="455" x="8770938" y="4130675"/>
          <p14:tracePt t="463" x="8688388" y="4140200"/>
          <p14:tracePt t="470" x="8596313" y="4167188"/>
          <p14:tracePt t="480" x="8532813" y="4195763"/>
          <p14:tracePt t="487" x="8451850" y="4203700"/>
          <p14:tracePt t="496" x="8396288" y="4232275"/>
          <p14:tracePt t="503" x="8359775" y="4240213"/>
          <p14:tracePt t="512" x="8323263" y="4249738"/>
          <p14:tracePt t="519" x="8313738" y="4249738"/>
          <p14:tracePt t="529" x="8296275" y="4259263"/>
          <p14:tracePt t="2982" x="8296275" y="4240213"/>
          <p14:tracePt t="2990" x="8296275" y="4159250"/>
          <p14:tracePt t="2998" x="8296275" y="4103688"/>
          <p14:tracePt t="3007" x="8313738" y="4057650"/>
          <p14:tracePt t="3014" x="8350250" y="3994150"/>
          <p14:tracePt t="3022" x="8369300" y="3948113"/>
          <p14:tracePt t="3031" x="8405813" y="3903663"/>
          <p14:tracePt t="3038" x="8432800" y="3840163"/>
          <p14:tracePt t="3047" x="8442325" y="3811588"/>
          <p14:tracePt t="3054" x="8459788" y="3767138"/>
          <p14:tracePt t="3062" x="8488363" y="3721100"/>
          <p14:tracePt t="3070" x="8488363" y="3711575"/>
          <p14:tracePt t="3079" x="8496300" y="3675063"/>
          <p14:tracePt t="3086" x="8515350" y="3657600"/>
          <p14:tracePt t="3095" x="8523288" y="3629025"/>
          <p14:tracePt t="3103" x="8532813" y="3602038"/>
          <p14:tracePt t="3111" x="8532813" y="3565525"/>
          <p14:tracePt t="3118" x="8542338" y="3548063"/>
          <p14:tracePt t="3129" x="8542338" y="3502025"/>
          <p14:tracePt t="3135" x="8542338" y="3475038"/>
          <p14:tracePt t="3145" x="8542338" y="3438525"/>
          <p14:tracePt t="3151" x="8542338" y="3411538"/>
          <p14:tracePt t="3158" x="8542338" y="3365500"/>
          <p14:tracePt t="3167" x="8542338" y="3328988"/>
          <p14:tracePt t="3174" x="8542338" y="3309938"/>
          <p14:tracePt t="3183" x="8542338" y="3273425"/>
          <p14:tracePt t="3198" x="8542338" y="3255963"/>
          <p14:tracePt t="3207" x="8542338" y="3246438"/>
          <p14:tracePt t="3214" x="8532813" y="3228975"/>
          <p14:tracePt t="3222" x="8523288" y="3219450"/>
          <p14:tracePt t="3328" x="8505825" y="3192463"/>
          <p14:tracePt t="3336" x="8488363" y="3136900"/>
          <p14:tracePt t="3343" x="8451850" y="3073400"/>
          <p14:tracePt t="3351" x="8396288" y="3036888"/>
          <p14:tracePt t="3359" x="8313738" y="2954338"/>
          <p14:tracePt t="3367" x="8269288" y="2900363"/>
          <p14:tracePt t="3374" x="8177213" y="2817813"/>
          <p14:tracePt t="3383" x="8113713" y="2744788"/>
          <p14:tracePt t="3390" x="8059738" y="2681288"/>
          <p14:tracePt t="3399" x="7994650" y="2598738"/>
          <p14:tracePt t="3407" x="7940675" y="2517775"/>
          <p14:tracePt t="3415" x="7904163" y="2471738"/>
          <p14:tracePt t="3422" x="7831138" y="2389188"/>
          <p14:tracePt t="3430" x="7785100" y="2335213"/>
          <p14:tracePt t="3440" x="7748588" y="2289175"/>
          <p14:tracePt t="3446" x="7712075" y="2243138"/>
          <p14:tracePt t="3455" x="7685088" y="2197100"/>
          <p14:tracePt t="3462" x="7648575" y="2152650"/>
          <p14:tracePt t="3470" x="7631113" y="2116138"/>
          <p14:tracePt t="3479" x="7631113" y="2106613"/>
          <p14:tracePt t="3486" x="7621588" y="2106613"/>
          <p14:tracePt t="3495" x="7612063" y="2089150"/>
          <p14:tracePt t="3511" x="7602538" y="2079625"/>
          <p14:tracePt t="3952" x="7567613" y="2060575"/>
          <p14:tracePt t="3962" x="7385050" y="2043113"/>
          <p14:tracePt t="3969" x="7183438" y="2024063"/>
          <p14:tracePt t="3975" x="6973888" y="1979613"/>
          <p14:tracePt t="3983" x="6846888" y="1951038"/>
          <p14:tracePt t="3992" x="6727825" y="1906588"/>
          <p14:tracePt t="3998" x="6637338" y="1878013"/>
          <p14:tracePt t="4007" x="6591300" y="1860550"/>
          <p14:tracePt t="4014" x="6573838" y="1851025"/>
          <p14:tracePt t="4022" x="6554788" y="1841500"/>
          <p14:tracePt t="4233" x="6472238" y="1841500"/>
          <p14:tracePt t="4239" x="6381750" y="1841500"/>
          <p14:tracePt t="4246" x="6318250" y="1841500"/>
          <p14:tracePt t="4255" x="6245225" y="1841500"/>
          <p14:tracePt t="4263" x="6189663" y="1841500"/>
          <p14:tracePt t="4270" x="6135688" y="1841500"/>
          <p14:tracePt t="4278" x="6080125" y="1841500"/>
          <p14:tracePt t="4286" x="6043613" y="1841500"/>
          <p14:tracePt t="4295" x="6007100" y="1841500"/>
          <p14:tracePt t="4302" x="5999163" y="1841500"/>
          <p14:tracePt t="4311" x="5989638" y="1841500"/>
          <p14:tracePt t="4408" x="5962650" y="1841500"/>
          <p14:tracePt t="4416" x="5943600" y="1841500"/>
          <p14:tracePt t="4424" x="5916613" y="1841500"/>
          <p14:tracePt t="4433" x="5889625" y="1841500"/>
          <p14:tracePt t="4439" x="5862638" y="1841500"/>
          <p14:tracePt t="4447" x="5843588" y="1841500"/>
          <p14:tracePt t="4455" x="5816600" y="1841500"/>
          <p14:tracePt t="4464" x="5807075" y="1841500"/>
          <p14:tracePt t="4471" x="5797550" y="1841500"/>
          <p14:tracePt t="4480" x="5780088" y="1841500"/>
          <p14:tracePt t="4487" x="5770563" y="1841500"/>
          <p14:tracePt t="4497" x="5761038" y="1841500"/>
          <p14:tracePt t="4513" x="5743575" y="1841500"/>
          <p14:tracePt t="4519" x="5724525" y="1841500"/>
          <p14:tracePt t="4530" x="5707063" y="1841500"/>
          <p14:tracePt t="4535" x="5688013" y="1841500"/>
          <p14:tracePt t="4546" x="5653088" y="1841500"/>
          <p14:tracePt t="4551" x="5616575" y="1841500"/>
          <p14:tracePt t="4559" x="5580063" y="1841500"/>
          <p14:tracePt t="4567" x="5524500" y="1841500"/>
          <p14:tracePt t="4575" x="5478463" y="1841500"/>
          <p14:tracePt t="4584" x="5441950" y="1841500"/>
          <p14:tracePt t="4591" x="5387975" y="1824038"/>
          <p14:tracePt t="4599" x="5368925" y="1824038"/>
          <p14:tracePt t="4607" x="5334000" y="1804988"/>
          <p14:tracePt t="4616" x="5324475" y="1804988"/>
          <p14:tracePt t="4623" x="5287963" y="1804988"/>
          <p14:tracePt t="4631" x="5278438" y="1804988"/>
          <p14:tracePt t="4646" x="5268913" y="1804988"/>
          <p14:tracePt t="4654" x="5251450" y="1804988"/>
          <p14:tracePt t="4670" x="5241925" y="1804988"/>
          <p14:tracePt t="4681" x="5232400" y="1804988"/>
          <p14:tracePt t="4703" x="5224463" y="1804988"/>
          <p14:tracePt t="4711" x="5214938" y="1804988"/>
          <p14:tracePt t="4728" x="5205413" y="1797050"/>
          <p14:tracePt t="4751" x="5195888" y="1797050"/>
          <p14:tracePt t="4759" x="5187950" y="1787525"/>
          <p14:tracePt t="5885" x="5187950" y="1778000"/>
          <p14:tracePt t="5888" x="5195888" y="1760538"/>
          <p14:tracePt t="5902" x="5205413" y="1751013"/>
          <p14:tracePt t="6040" x="5205413" y="1731963"/>
          <p14:tracePt t="8479" x="5195888" y="1731963"/>
          <p14:tracePt t="8494" x="5187950" y="1731963"/>
          <p14:tracePt t="8527" x="5178425" y="1741488"/>
          <p14:tracePt t="8551" x="5159375" y="1751013"/>
          <p14:tracePt t="8567" x="5151438" y="1760538"/>
          <p14:tracePt t="8591" x="5141913" y="1768475"/>
          <p14:tracePt t="8833" x="5141913" y="1760538"/>
          <p14:tracePt t="8838" x="5141913" y="1751013"/>
          <p14:tracePt t="8855" x="5141913" y="1731963"/>
          <p14:tracePt t="8862" x="5141913" y="1724025"/>
          <p14:tracePt t="8870" x="5141913" y="1714500"/>
          <p14:tracePt t="9048" x="5141913" y="1704975"/>
          <p14:tracePt t="9086" x="5141913" y="1687513"/>
          <p14:tracePt t="9111" x="5141913" y="1677988"/>
          <p14:tracePt t="9119" x="5141913" y="1668463"/>
          <p14:tracePt t="10153" x="5132388" y="1668463"/>
          <p14:tracePt t="10162" x="5122863" y="1668463"/>
          <p14:tracePt t="10170" x="5105400" y="1668463"/>
          <p14:tracePt t="10176" x="5068888" y="1668463"/>
          <p14:tracePt t="10184" x="5041900" y="1668463"/>
          <p14:tracePt t="10191" x="5022850" y="1668463"/>
          <p14:tracePt t="10199" x="5005388" y="1668463"/>
          <p14:tracePt t="10214" x="4995863" y="1677988"/>
          <p14:tracePt t="10344" x="4978400" y="1677988"/>
          <p14:tracePt t="10353" x="4949825" y="1687513"/>
          <p14:tracePt t="10361" x="4941888" y="1687513"/>
          <p14:tracePt t="10368" x="4932363" y="1687513"/>
          <p14:tracePt t="10375" x="4905375" y="1687513"/>
          <p14:tracePt t="10391" x="4895850" y="1687513"/>
          <p14:tracePt t="11057" x="4886325" y="1687513"/>
          <p14:tracePt t="11086" x="4886325" y="1677988"/>
          <p14:tracePt t="11102" x="4886325" y="1668463"/>
          <p14:tracePt t="11119" x="4886325" y="1660525"/>
          <p14:tracePt t="11407" x="4859338" y="1641475"/>
          <p14:tracePt t="11415" x="4786313" y="1631950"/>
          <p14:tracePt t="11423" x="4730750" y="1624013"/>
          <p14:tracePt t="11432" x="4686300" y="1624013"/>
          <p14:tracePt t="11439" x="4659313" y="1624013"/>
          <p14:tracePt t="11448" x="4630738" y="1614488"/>
          <p14:tracePt t="11455" x="4622800" y="1614488"/>
          <p14:tracePt t="11463" x="4613275" y="1614488"/>
          <p14:tracePt t="11640" x="4586288" y="1614488"/>
          <p14:tracePt t="11648" x="4567238" y="1614488"/>
          <p14:tracePt t="11654" x="4503738" y="1614488"/>
          <p14:tracePt t="11662" x="4476750" y="1614488"/>
          <p14:tracePt t="11670" x="4430713" y="1587500"/>
          <p14:tracePt t="11678" x="4421188" y="1587500"/>
          <p14:tracePt t="11687" x="4413250" y="1587500"/>
          <p14:tracePt t="11703" x="4403725" y="1577975"/>
          <p14:tracePt t="11840" x="4394200" y="1577975"/>
          <p14:tracePt t="11849" x="4367213" y="1577975"/>
          <p14:tracePt t="11856" x="4330700" y="1577975"/>
          <p14:tracePt t="11865" x="4284663" y="1577975"/>
          <p14:tracePt t="11872" x="4221163" y="1577975"/>
          <p14:tracePt t="11879" x="4175125" y="1577975"/>
          <p14:tracePt t="11897" x="4102100" y="1577975"/>
          <p14:tracePt t="11903" x="4065588" y="1577975"/>
          <p14:tracePt t="11912" x="4021138" y="1577975"/>
          <p14:tracePt t="11928" x="3992563" y="1577975"/>
          <p14:tracePt t="11944" x="3984625" y="1577975"/>
          <p14:tracePt t="11950" x="3975100" y="1577975"/>
          <p14:tracePt t="11967" x="3965575" y="1577975"/>
          <p14:tracePt t="11975" x="3948113" y="1577975"/>
          <p14:tracePt t="11983" x="3929063" y="1577975"/>
          <p14:tracePt t="11994" x="3902075" y="1577975"/>
          <p14:tracePt t="12000" x="3892550" y="1577975"/>
          <p14:tracePt t="12009" x="3875088" y="1577975"/>
          <p14:tracePt t="12017" x="3856038" y="1577975"/>
          <p14:tracePt t="12025" x="3838575" y="1577975"/>
          <p14:tracePt t="12031" x="3802063" y="1577975"/>
          <p14:tracePt t="12047" x="3775075" y="1577975"/>
          <p14:tracePt t="14793" x="3765550" y="1577975"/>
          <p14:tracePt t="14801" x="3756025" y="1577975"/>
          <p14:tracePt t="14816" x="3746500" y="1577975"/>
          <p14:tracePt t="14832" x="3746500" y="1587500"/>
          <p14:tracePt t="14839" x="3746500" y="1595438"/>
          <p14:tracePt t="14863" x="3746500" y="1614488"/>
          <p14:tracePt t="14871" x="3746500" y="1624013"/>
          <p14:tracePt t="14893" x="3756025" y="1631950"/>
          <p14:tracePt t="15064" x="3765550" y="1631950"/>
          <p14:tracePt t="15206" x="3765550" y="1651000"/>
          <p14:tracePt t="15214" x="3746500" y="1660525"/>
          <p14:tracePt t="15222" x="3738563" y="1660525"/>
          <p14:tracePt t="15247" x="3719513" y="1677988"/>
          <p14:tracePt t="15263" x="3709988" y="1687513"/>
          <p14:tracePt t="15296" x="3692525" y="1704975"/>
          <p14:tracePt t="15319" x="3683000" y="1714500"/>
          <p14:tracePt t="15335" x="3683000" y="1724025"/>
          <p14:tracePt t="15663" x="3683000" y="1714500"/>
          <p14:tracePt t="15670" x="3692525" y="1704975"/>
          <p14:tracePt t="15687" x="3719513" y="1677988"/>
          <p14:tracePt t="15719" x="3729038" y="1660525"/>
          <p14:tracePt t="15752" x="3738563" y="1651000"/>
          <p14:tracePt t="15873" x="3756025" y="1631950"/>
          <p14:tracePt t="15884" x="3765550" y="1624013"/>
          <p14:tracePt t="16104" x="3765550" y="1614488"/>
          <p14:tracePt t="16743" x="3765550" y="1595438"/>
          <p14:tracePt t="16768" x="3765550" y="1587500"/>
          <p14:tracePt t="16966" x="3765550" y="1577975"/>
          <p14:tracePt t="16982" x="3765550" y="1558925"/>
          <p14:tracePt t="16998" x="3765550" y="1550988"/>
          <p14:tracePt t="17969" x="3756025" y="1541463"/>
          <p14:tracePt t="18398" x="3746500" y="1541463"/>
          <p14:tracePt t="18406" x="3719513" y="1550988"/>
          <p14:tracePt t="18905" x="3709988" y="1550988"/>
          <p14:tracePt t="18911" x="3673475" y="1550988"/>
          <p14:tracePt t="18921" x="3619500" y="1550988"/>
          <p14:tracePt t="18928" x="3592513" y="1550988"/>
          <p14:tracePt t="18934" x="3582988" y="1550988"/>
          <p14:tracePt t="18943" x="3573463" y="1550988"/>
          <p14:tracePt t="19032" x="3582988" y="1541463"/>
          <p14:tracePt t="19048" x="3592513" y="1541463"/>
          <p14:tracePt t="19072" x="3592513" y="1531938"/>
          <p14:tracePt t="19087" x="3600450" y="1522413"/>
          <p14:tracePt t="19375" x="3619500" y="1522413"/>
          <p14:tracePt t="19384" x="3665538" y="1522413"/>
          <p14:tracePt t="19392" x="3673475" y="1522413"/>
          <p14:tracePt t="19401" x="3709988" y="1522413"/>
          <p14:tracePt t="19406" x="3729038" y="1541463"/>
          <p14:tracePt t="19736" x="3738563" y="1550988"/>
          <p14:tracePt t="19777" x="3738563" y="1558925"/>
          <p14:tracePt t="19785" x="3792538" y="1587500"/>
          <p14:tracePt t="19793" x="3856038" y="1587500"/>
          <p14:tracePt t="19801" x="3911600" y="1587500"/>
          <p14:tracePt t="19808" x="3938588" y="1587500"/>
          <p14:tracePt t="19815" x="3965575" y="1587500"/>
          <p14:tracePt t="19824" x="3975100" y="1587500"/>
          <p14:tracePt t="20064" x="3984625" y="1595438"/>
          <p14:tracePt t="20088" x="3965575" y="1604963"/>
          <p14:tracePt t="20096" x="3938588" y="1604963"/>
          <p14:tracePt t="20106" x="3911600" y="1604963"/>
          <p14:tracePt t="20112" x="3865563" y="1604963"/>
          <p14:tracePt t="20119" x="3829050" y="1604963"/>
          <p14:tracePt t="20127" x="3783013" y="1604963"/>
          <p14:tracePt t="20135" x="3756025" y="1604963"/>
          <p14:tracePt t="20144" x="3709988" y="1604963"/>
          <p14:tracePt t="20151" x="3683000" y="1604963"/>
          <p14:tracePt t="20161" x="3673475" y="1604963"/>
          <p14:tracePt t="20191" x="3665538" y="1604963"/>
          <p14:tracePt t="20290" x="3636963" y="1595438"/>
          <p14:tracePt t="20297" x="3592513" y="1595438"/>
          <p14:tracePt t="20306" x="3573463" y="1595438"/>
          <p14:tracePt t="20312" x="3536950" y="1595438"/>
          <p14:tracePt t="20327" x="3527425" y="1595438"/>
          <p14:tracePt t="20664" x="3527425" y="1587500"/>
          <p14:tracePt t="20977" x="3536950" y="1587500"/>
          <p14:tracePt t="21275" x="3556000" y="1587500"/>
          <p14:tracePt t="21283" x="3582988" y="1587500"/>
          <p14:tracePt t="21291" x="3636963" y="1595438"/>
          <p14:tracePt t="21298" x="3719513" y="1614488"/>
          <p14:tracePt t="21303" x="3792538" y="1614488"/>
          <p14:tracePt t="21311" x="3829050" y="1624013"/>
          <p14:tracePt t="21319" x="3919538" y="1624013"/>
          <p14:tracePt t="21327" x="3984625" y="1631950"/>
          <p14:tracePt t="21335" x="4038600" y="1631950"/>
          <p14:tracePt t="21343" x="4094163" y="1631950"/>
          <p14:tracePt t="21351" x="4111625" y="1631950"/>
          <p14:tracePt t="21360" x="4121150" y="1631950"/>
          <p14:tracePt t="21367" x="4138613" y="1631950"/>
          <p14:tracePt t="21457" x="4121150" y="1631950"/>
          <p14:tracePt t="21465" x="4111625" y="1631950"/>
          <p14:tracePt t="21472" x="4102100" y="1631950"/>
          <p14:tracePt t="21487" x="4094163" y="1631950"/>
          <p14:tracePt t="21527" x="4075113" y="1631950"/>
          <p14:tracePt t="21535" x="4048125" y="1631950"/>
          <p14:tracePt t="21543" x="4021138" y="1631950"/>
          <p14:tracePt t="21551" x="3948113" y="1660525"/>
          <p14:tracePt t="21561" x="3902075" y="1668463"/>
          <p14:tracePt t="21567" x="3846513" y="1687513"/>
          <p14:tracePt t="21577" x="3802063" y="1687513"/>
          <p14:tracePt t="21583" x="3756025" y="1724025"/>
          <p14:tracePt t="21594" x="3719513" y="1731963"/>
          <p14:tracePt t="21599" x="3683000" y="1741488"/>
          <p14:tracePt t="21607" x="3636963" y="1768475"/>
          <p14:tracePt t="21615" x="3619500" y="1778000"/>
          <p14:tracePt t="21623" x="3600450" y="1787525"/>
          <p14:tracePt t="21630" x="3600450" y="1797050"/>
          <p14:tracePt t="21639" x="3573463" y="1804988"/>
          <p14:tracePt t="21646" x="3573463" y="1814513"/>
          <p14:tracePt t="21655" x="3556000" y="1841500"/>
          <p14:tracePt t="21662" x="3527425" y="1860550"/>
          <p14:tracePt t="21671" x="3527425" y="1870075"/>
          <p14:tracePt t="21679" x="3519488" y="1870075"/>
          <p14:tracePt t="21686" x="3500438" y="1878013"/>
          <p14:tracePt t="21694" x="3482975" y="1878013"/>
          <p14:tracePt t="21702" x="3473450" y="1887538"/>
          <p14:tracePt t="21710" x="3463925" y="1897063"/>
          <p14:tracePt t="21719" x="3455988" y="1906588"/>
          <p14:tracePt t="21751" x="3455988" y="1914525"/>
          <p14:tracePt t="21760" x="3446463" y="1924050"/>
          <p14:tracePt t="21767" x="3419475" y="1951038"/>
          <p14:tracePt t="21778" x="3400425" y="1960563"/>
          <p14:tracePt t="21783" x="3363913" y="1970088"/>
          <p14:tracePt t="21794" x="3346450" y="1987550"/>
          <p14:tracePt t="21799" x="3327400" y="1997075"/>
          <p14:tracePt t="21807" x="3309938" y="2006600"/>
          <p14:tracePt t="21815" x="3300413" y="2016125"/>
          <p14:tracePt t="21831" x="3290888" y="2024063"/>
          <p14:tracePt t="21887" x="3309938" y="2043113"/>
          <p14:tracePt t="21896" x="3382963" y="2043113"/>
          <p14:tracePt t="21903" x="3509963" y="2052638"/>
          <p14:tracePt t="21911" x="3636963" y="2070100"/>
          <p14:tracePt t="21918" x="3775075" y="2097088"/>
          <p14:tracePt t="21927" x="3846513" y="2106613"/>
          <p14:tracePt t="21935" x="3902075" y="2106613"/>
          <p14:tracePt t="21943" x="3938588" y="2116138"/>
          <p14:tracePt t="21950" x="3948113" y="2116138"/>
          <p14:tracePt t="21959" x="3965575" y="2116138"/>
          <p14:tracePt t="21967" x="3975100" y="2116138"/>
          <p14:tracePt t="21983" x="3992563" y="2116138"/>
          <p14:tracePt t="21995" x="4002088" y="2116138"/>
          <p14:tracePt t="21999" x="4011613" y="2116138"/>
          <p14:tracePt t="22011" x="4021138" y="2116138"/>
          <p14:tracePt t="22014" x="4029075" y="2116138"/>
          <p14:tracePt t="22144" x="3992563" y="2116138"/>
          <p14:tracePt t="22153" x="3965575" y="2133600"/>
          <p14:tracePt t="22161" x="3938588" y="2133600"/>
          <p14:tracePt t="22169" x="3865563" y="2170113"/>
          <p14:tracePt t="22184" x="3775075" y="2189163"/>
          <p14:tracePt t="22197" x="3729038" y="2216150"/>
          <p14:tracePt t="22200" x="3702050" y="2233613"/>
          <p14:tracePt t="22208" x="3673475" y="2252663"/>
          <p14:tracePt t="22217" x="3665538" y="2270125"/>
          <p14:tracePt t="22223" x="3646488" y="2298700"/>
          <p14:tracePt t="22233" x="3629025" y="2335213"/>
          <p14:tracePt t="22239" x="3609975" y="2379663"/>
          <p14:tracePt t="22247" x="3573463" y="2444750"/>
          <p14:tracePt t="22255" x="3546475" y="2471738"/>
          <p14:tracePt t="22264" x="3500438" y="2517775"/>
          <p14:tracePt t="22272" x="3482975" y="2544763"/>
          <p14:tracePt t="22279" x="3455988" y="2554288"/>
          <p14:tracePt t="22287" x="3409950" y="2581275"/>
          <p14:tracePt t="22295" x="3390900" y="2598738"/>
          <p14:tracePt t="22307" x="3382963" y="2608263"/>
          <p14:tracePt t="22313" x="3373438" y="2617788"/>
          <p14:tracePt t="22322" x="3346450" y="2644775"/>
          <p14:tracePt t="22336" x="3336925" y="2654300"/>
          <p14:tracePt t="22351" x="3327400" y="2654300"/>
          <p14:tracePt t="22367" x="3317875" y="2654300"/>
          <p14:tracePt t="22496" x="3363913" y="2654300"/>
          <p14:tracePt t="22505" x="3455988" y="2654300"/>
          <p14:tracePt t="22512" x="3546475" y="2654300"/>
          <p14:tracePt t="22520" x="3636963" y="2654300"/>
          <p14:tracePt t="22528" x="3765550" y="2654300"/>
          <p14:tracePt t="22535" x="3856038" y="2654300"/>
          <p14:tracePt t="22544" x="3965575" y="2654300"/>
          <p14:tracePt t="22551" x="4038600" y="2654300"/>
          <p14:tracePt t="22560" x="4084638" y="2654300"/>
          <p14:tracePt t="22567" x="4111625" y="2681288"/>
          <p14:tracePt t="22684" x="4084638" y="2690813"/>
          <p14:tracePt t="22693" x="4048125" y="2708275"/>
          <p14:tracePt t="22697" x="4038600" y="2708275"/>
          <p14:tracePt t="22704" x="4002088" y="2727325"/>
          <p14:tracePt t="22713" x="3956050" y="2735263"/>
          <p14:tracePt t="22719" x="3929063" y="2744788"/>
          <p14:tracePt t="22728" x="3902075" y="2754313"/>
          <p14:tracePt t="22735" x="3865563" y="2771775"/>
          <p14:tracePt t="22744" x="3838575" y="2800350"/>
          <p14:tracePt t="22751" x="3802063" y="2808288"/>
          <p14:tracePt t="22761" x="3756025" y="2854325"/>
          <p14:tracePt t="22767" x="3738563" y="2863850"/>
          <p14:tracePt t="22777" x="3692525" y="2890838"/>
          <p14:tracePt t="22783" x="3665538" y="2909888"/>
          <p14:tracePt t="22794" x="3619500" y="2927350"/>
          <p14:tracePt t="22799" x="3592513" y="2946400"/>
          <p14:tracePt t="22807" x="3573463" y="2954338"/>
          <p14:tracePt t="22815" x="3546475" y="2963863"/>
          <p14:tracePt t="22823" x="3527425" y="2982913"/>
          <p14:tracePt t="22831" x="3482975" y="3009900"/>
          <p14:tracePt t="22839" x="3473450" y="3017838"/>
          <p14:tracePt t="22847" x="3446463" y="3036888"/>
          <p14:tracePt t="22855" x="3436938" y="3036888"/>
          <p14:tracePt t="22864" x="3427413" y="3046413"/>
          <p14:tracePt t="22871" x="3409950" y="3054350"/>
          <p14:tracePt t="22887" x="3400425" y="3073400"/>
          <p14:tracePt t="22903" x="3390900" y="3082925"/>
          <p14:tracePt t="22911" x="3390900" y="3090863"/>
          <p14:tracePt t="22934" x="3390900" y="3109913"/>
          <p14:tracePt t="22950" x="3390900" y="3119438"/>
          <p14:tracePt t="22983" x="3390900" y="3127375"/>
          <p14:tracePt t="22998" x="3390900" y="3155950"/>
          <p14:tracePt t="23006" x="3446463" y="3155950"/>
          <p14:tracePt t="23014" x="3455988" y="3155950"/>
          <p14:tracePt t="23022" x="3556000" y="3155950"/>
          <p14:tracePt t="23031" x="3592513" y="3163888"/>
          <p14:tracePt t="23039" x="3629025" y="3182938"/>
          <p14:tracePt t="23047" x="3673475" y="3192463"/>
          <p14:tracePt t="23055" x="3709988" y="3192463"/>
          <p14:tracePt t="23063" x="3756025" y="3192463"/>
          <p14:tracePt t="23071" x="3792538" y="3192463"/>
          <p14:tracePt t="23079" x="3838575" y="3192463"/>
          <p14:tracePt t="23087" x="3865563" y="3192463"/>
          <p14:tracePt t="23095" x="3883025" y="3192463"/>
          <p14:tracePt t="23103" x="3902075" y="3192463"/>
          <p14:tracePt t="23200" x="3902075" y="3209925"/>
          <p14:tracePt t="23208" x="3883025" y="3219450"/>
          <p14:tracePt t="23215" x="3875088" y="3219450"/>
          <p14:tracePt t="23223" x="3856038" y="3236913"/>
          <p14:tracePt t="23231" x="3846513" y="3246438"/>
          <p14:tracePt t="23248" x="3829050" y="3265488"/>
          <p14:tracePt t="23264" x="3810000" y="3309938"/>
          <p14:tracePt t="23279" x="3792538" y="3338513"/>
          <p14:tracePt t="23289" x="3775075" y="3365500"/>
          <p14:tracePt t="23294" x="3765550" y="3392488"/>
          <p14:tracePt t="23303" x="3746500" y="3411538"/>
          <p14:tracePt t="23311" x="3709988" y="3455988"/>
          <p14:tracePt t="23319" x="3692525" y="3502025"/>
          <p14:tracePt t="23327" x="3656013" y="3529013"/>
          <p14:tracePt t="23334" x="3609975" y="3584575"/>
          <p14:tracePt t="23343" x="3582988" y="3611563"/>
          <p14:tracePt t="23350" x="3546475" y="3657600"/>
          <p14:tracePt t="23360" x="3519488" y="3694113"/>
          <p14:tracePt t="23366" x="3490913" y="3721100"/>
          <p14:tracePt t="23376" x="3482975" y="3738563"/>
          <p14:tracePt t="23382" x="3473450" y="3775075"/>
          <p14:tracePt t="23392" x="3463925" y="3775075"/>
          <p14:tracePt t="23712" x="3536950" y="3775075"/>
          <p14:tracePt t="23720" x="3629025" y="3794125"/>
          <p14:tracePt t="23727" x="3709988" y="3803650"/>
          <p14:tracePt t="23734" x="3802063" y="3848100"/>
          <p14:tracePt t="23747" x="3865563" y="3857625"/>
          <p14:tracePt t="23752" x="3883025" y="3867150"/>
          <p14:tracePt t="23764" x="3892550" y="3867150"/>
          <p14:tracePt t="23767" x="3902075" y="3875088"/>
          <p14:tracePt t="23864" x="3902075" y="3884613"/>
          <p14:tracePt t="23887" x="3902075" y="3903663"/>
          <p14:tracePt t="23894" x="3902075" y="3921125"/>
          <p14:tracePt t="23902" x="3902075" y="3948113"/>
          <p14:tracePt t="23910" x="3865563" y="3967163"/>
          <p14:tracePt t="23918" x="3829050" y="3967163"/>
          <p14:tracePt t="23926" x="3783013" y="3994150"/>
          <p14:tracePt t="23934" x="3765550" y="4003675"/>
          <p14:tracePt t="23943" x="3719513" y="4013200"/>
          <p14:tracePt t="23950" x="3709988" y="4013200"/>
          <p14:tracePt t="23959" x="3709988" y="4021138"/>
          <p14:tracePt t="23966" x="3692525" y="4021138"/>
          <p14:tracePt t="23992" x="3683000" y="4021138"/>
          <p14:tracePt t="24039" x="3683000" y="4030663"/>
          <p14:tracePt t="24048" x="3683000" y="4040188"/>
          <p14:tracePt t="24055" x="3673475" y="4057650"/>
          <p14:tracePt t="24064" x="3665538" y="4067175"/>
          <p14:tracePt t="24071" x="3656013" y="4076700"/>
          <p14:tracePt t="24095" x="3656013" y="4086225"/>
          <p14:tracePt t="24127" x="3656013" y="4103688"/>
          <p14:tracePt t="24135" x="3656013" y="4113213"/>
          <p14:tracePt t="24143" x="3656013" y="4130675"/>
          <p14:tracePt t="24151" x="3665538" y="4159250"/>
          <p14:tracePt t="24161" x="3729038" y="4186238"/>
          <p14:tracePt t="24167" x="3765550" y="4195763"/>
          <p14:tracePt t="24180" x="3819525" y="4232275"/>
          <p14:tracePt t="24182" x="3865563" y="4249738"/>
          <p14:tracePt t="24202" x="3875088" y="4259263"/>
          <p14:tracePt t="24231" x="3875088" y="4268788"/>
          <p14:tracePt t="24239" x="3875088" y="4276725"/>
          <p14:tracePt t="24255" x="3875088" y="4303713"/>
          <p14:tracePt t="24263" x="3875088" y="4322763"/>
          <p14:tracePt t="24271" x="3856038" y="4340225"/>
          <p14:tracePt t="24280" x="3829050" y="4368800"/>
          <p14:tracePt t="24289" x="3792538" y="4395788"/>
          <p14:tracePt t="24297" x="3765550" y="4422775"/>
          <p14:tracePt t="24305" x="3746500" y="4432300"/>
          <p14:tracePt t="24313" x="3702050" y="4459288"/>
          <p14:tracePt t="24320" x="3683000" y="4478338"/>
          <p14:tracePt t="24329" x="3673475" y="4486275"/>
          <p14:tracePt t="24335" x="3656013" y="4495800"/>
          <p14:tracePt t="24344" x="3629025" y="4522788"/>
          <p14:tracePt t="24359" x="3609975" y="4532313"/>
          <p14:tracePt t="24504" x="3600450" y="4541838"/>
          <p14:tracePt t="24537" x="3600450" y="4551363"/>
          <p14:tracePt t="24543" x="3600450" y="4559300"/>
          <p14:tracePt t="24552" x="3619500" y="4587875"/>
          <p14:tracePt t="24563" x="3702050" y="4624388"/>
          <p14:tracePt t="24567" x="3738563" y="4632325"/>
          <p14:tracePt t="24578" x="3802063" y="4641850"/>
          <p14:tracePt t="24583" x="3846513" y="4678363"/>
          <p14:tracePt t="24594" x="3875088" y="4687888"/>
          <p14:tracePt t="24599" x="3883025" y="4697413"/>
          <p14:tracePt t="24656" x="3883025" y="4705350"/>
          <p14:tracePt t="24666" x="3883025" y="4724400"/>
          <p14:tracePt t="24674" x="3883025" y="4760913"/>
          <p14:tracePt t="24681" x="3883025" y="4778375"/>
          <p14:tracePt t="24688" x="3875088" y="4814888"/>
          <p14:tracePt t="24699" x="3865563" y="4833938"/>
          <p14:tracePt t="24703" x="3829050" y="4860925"/>
          <p14:tracePt t="24711" x="3810000" y="4878388"/>
          <p14:tracePt t="24719" x="3792538" y="4906963"/>
          <p14:tracePt t="24727" x="3775075" y="4924425"/>
          <p14:tracePt t="24736" x="3756025" y="4933950"/>
          <p14:tracePt t="24747" x="3738563" y="4943475"/>
          <p14:tracePt t="24827" x="3729038" y="4951413"/>
          <p14:tracePt t="24832" x="3756025" y="4970463"/>
          <p14:tracePt t="24840" x="3892550" y="4997450"/>
          <p14:tracePt t="24848" x="4021138" y="5024438"/>
          <p14:tracePt t="24856" x="4165600" y="5053013"/>
          <p14:tracePt t="24863" x="4303713" y="5116513"/>
          <p14:tracePt t="24871" x="4421188" y="5170488"/>
          <p14:tracePt t="24881" x="4530725" y="5216525"/>
          <p14:tracePt t="24887" x="4630738" y="5270500"/>
          <p14:tracePt t="24896" x="4730750" y="5316538"/>
          <p14:tracePt t="24903" x="4759325" y="5326063"/>
          <p14:tracePt t="24910" x="4813300" y="5343525"/>
          <p14:tracePt t="24918" x="4832350" y="5343525"/>
          <p14:tracePt t="25089" x="4849813" y="5343525"/>
          <p14:tracePt t="25095" x="4913313" y="5316538"/>
          <p14:tracePt t="25102" x="4978400" y="5299075"/>
          <p14:tracePt t="25110" x="5068888" y="5270500"/>
          <p14:tracePt t="25118" x="5168900" y="5226050"/>
          <p14:tracePt t="25127" x="5260975" y="5189538"/>
          <p14:tracePt t="25135" x="5360988" y="5160963"/>
          <p14:tracePt t="25142" x="5461000" y="5116513"/>
          <p14:tracePt t="25150" x="5507038" y="5089525"/>
          <p14:tracePt t="25159" x="5534025" y="5080000"/>
          <p14:tracePt t="25199" x="5543550" y="5080000"/>
          <p14:tracePt t="25232" x="5551488" y="5070475"/>
          <p14:tracePt t="25240" x="5551488" y="5060950"/>
          <p14:tracePt t="25248" x="5551488" y="5053013"/>
          <p14:tracePt t="25270" x="5551488" y="5033963"/>
          <p14:tracePt t="25278" x="5534025" y="5006975"/>
          <p14:tracePt t="25287" x="5497513" y="4970463"/>
          <p14:tracePt t="25294" x="5414963" y="4933950"/>
          <p14:tracePt t="25303" x="5278438" y="4870450"/>
          <p14:tracePt t="25311" x="5122863" y="4805363"/>
          <p14:tracePt t="25318" x="4932363" y="4732338"/>
          <p14:tracePt t="25327" x="4730750" y="4641850"/>
          <p14:tracePt t="25335" x="4576763" y="4568825"/>
          <p14:tracePt t="25342" x="4430713" y="4478338"/>
          <p14:tracePt t="25350" x="4357688" y="4413250"/>
          <p14:tracePt t="25359" x="4267200" y="4386263"/>
          <p14:tracePt t="25367" x="4211638" y="4332288"/>
          <p14:tracePt t="25376" x="4148138" y="4276725"/>
          <p14:tracePt t="25383" x="4102100" y="4232275"/>
          <p14:tracePt t="25391" x="4048125" y="4176713"/>
          <p14:tracePt t="25398" x="4029075" y="4159250"/>
          <p14:tracePt t="25407" x="4011613" y="4140200"/>
          <p14:tracePt t="25415" x="3975100" y="4094163"/>
          <p14:tracePt t="25423" x="3965575" y="4086225"/>
          <p14:tracePt t="25431" x="3929063" y="4049713"/>
          <p14:tracePt t="25438" x="3911600" y="4030663"/>
          <p14:tracePt t="25446" x="3875088" y="4013200"/>
          <p14:tracePt t="25454" x="3819525" y="3957638"/>
          <p14:tracePt t="25462" x="3756025" y="3911600"/>
          <p14:tracePt t="25471" x="3692525" y="3867150"/>
          <p14:tracePt t="25478" x="3619500" y="3821113"/>
          <p14:tracePt t="25486" x="3556000" y="3767138"/>
          <p14:tracePt t="25495" x="3509963" y="3738563"/>
          <p14:tracePt t="25502" x="3482975" y="3711575"/>
          <p14:tracePt t="25510" x="3463925" y="3702050"/>
          <p14:tracePt t="25518" x="3446463" y="3694113"/>
          <p14:tracePt t="25527" x="3409950" y="3675063"/>
          <p14:tracePt t="25536" x="3390900" y="3665538"/>
          <p14:tracePt t="25546" x="3363913" y="3665538"/>
          <p14:tracePt t="25552" x="3346450" y="3657600"/>
          <p14:tracePt t="25563" x="3327400" y="3657600"/>
          <p14:tracePt t="25568" x="3309938" y="3648075"/>
          <p14:tracePt t="25580" x="3300413" y="3648075"/>
          <p14:tracePt t="25584" x="3281363" y="3648075"/>
          <p14:tracePt t="25596" x="3254375" y="3629025"/>
          <p14:tracePt t="25612" x="3244850" y="3629025"/>
          <p14:tracePt t="25617" x="3227388" y="3629025"/>
          <p14:tracePt t="25623" x="3217863" y="3629025"/>
          <p14:tracePt t="25633" x="3181350" y="3629025"/>
          <p14:tracePt t="25640" x="3163888" y="3629025"/>
          <p14:tracePt t="25648" x="3127375" y="3629025"/>
          <p14:tracePt t="25655" x="3100388" y="3629025"/>
          <p14:tracePt t="25662" x="3071813" y="3629025"/>
          <p14:tracePt t="25671" x="3027363" y="3629025"/>
          <p14:tracePt t="25679" x="2971800" y="3629025"/>
          <p14:tracePt t="25687" x="2917825" y="3629025"/>
          <p14:tracePt t="25694" x="2844800" y="3629025"/>
          <p14:tracePt t="25703" x="2744788" y="3648075"/>
          <p14:tracePt t="25711" x="2689225" y="3657600"/>
          <p14:tracePt t="25718" x="2589213" y="3702050"/>
          <p14:tracePt t="25729" x="2562225" y="3711575"/>
          <p14:tracePt t="25734" x="2533650" y="3711575"/>
          <p14:tracePt t="25743" x="2506663" y="3738563"/>
          <p14:tracePt t="25751" x="2498725" y="3748088"/>
          <p14:tracePt t="25759" x="2498725" y="3757613"/>
          <p14:tracePt t="25776" x="2479675" y="3775075"/>
          <p14:tracePt t="25782" x="2452688" y="3803650"/>
          <p14:tracePt t="25799" x="2443163" y="3830638"/>
          <p14:tracePt t="25807" x="2443163" y="3848100"/>
          <p14:tracePt t="25815" x="2443163" y="3867150"/>
          <p14:tracePt t="25823" x="2443163" y="3884613"/>
          <p14:tracePt t="25839" x="2443163" y="3894138"/>
          <p14:tracePt t="26201" x="2433638" y="3903663"/>
          <p14:tracePt t="26255" x="2433638" y="3857625"/>
          <p14:tracePt t="26263" x="2433638" y="3803650"/>
          <p14:tracePt t="26271" x="2433638" y="3775075"/>
          <p14:tracePt t="26279" x="2433638" y="3767138"/>
          <p14:tracePt t="26287" x="2433638" y="3738563"/>
          <p14:tracePt t="26305" x="2433638" y="3730625"/>
          <p14:tracePt t="26314" x="2433638" y="3721100"/>
          <p14:tracePt t="26322" x="2433638" y="3702050"/>
          <p14:tracePt t="26330" x="2452688" y="3684588"/>
          <p14:tracePt t="26359" x="2452688" y="3675063"/>
          <p14:tracePt t="26542" x="2452688" y="3665538"/>
          <p14:tracePt t="26550" x="2425700" y="3665538"/>
          <p14:tracePt t="26558" x="2397125" y="3665538"/>
          <p14:tracePt t="26566" x="2360613" y="3665538"/>
          <p14:tracePt t="26591" x="2352675" y="3665538"/>
          <p14:tracePt t="26672" x="2352675" y="3648075"/>
          <p14:tracePt t="26678" x="2389188" y="3621088"/>
          <p14:tracePt t="26686" x="2433638" y="3584575"/>
          <p14:tracePt t="26694" x="2516188" y="3538538"/>
          <p14:tracePt t="26703" x="2543175" y="3511550"/>
          <p14:tracePt t="26711" x="2589213" y="3475038"/>
          <p14:tracePt t="26718" x="2643188" y="3438525"/>
          <p14:tracePt t="26726" x="2679700" y="3392488"/>
          <p14:tracePt t="26735" x="2708275" y="3346450"/>
          <p14:tracePt t="26743" x="2744788" y="3292475"/>
          <p14:tracePt t="26750" x="2781300" y="3246438"/>
          <p14:tracePt t="26759" x="2789238" y="3219450"/>
          <p14:tracePt t="26766" x="2798763" y="3173413"/>
          <p14:tracePt t="26776" x="2817813" y="3136900"/>
          <p14:tracePt t="26782" x="2852738" y="3082925"/>
          <p14:tracePt t="26793" x="2862263" y="3054350"/>
          <p14:tracePt t="26798" x="2871788" y="3027363"/>
          <p14:tracePt t="26807" x="2889250" y="3009900"/>
          <p14:tracePt t="26815" x="2908300" y="2946400"/>
          <p14:tracePt t="26823" x="2935288" y="2900363"/>
          <p14:tracePt t="26831" x="2954338" y="2854325"/>
          <p14:tracePt t="26840" x="2962275" y="2836863"/>
          <p14:tracePt t="26847" x="2990850" y="2800350"/>
          <p14:tracePt t="26856" x="3008313" y="2763838"/>
          <p14:tracePt t="26864" x="3027363" y="2735263"/>
          <p14:tracePt t="26872" x="3044825" y="2717800"/>
          <p14:tracePt t="26882" x="3054350" y="2698750"/>
          <p14:tracePt t="26886" x="3081338" y="2654300"/>
          <p14:tracePt t="26894" x="3081338" y="2644775"/>
          <p14:tracePt t="26902" x="3081338" y="2617788"/>
          <p14:tracePt t="26911" x="3100388" y="2589213"/>
          <p14:tracePt t="26920" x="3100388" y="2571750"/>
          <p14:tracePt t="26926" x="3100388" y="2562225"/>
          <p14:tracePt t="26934" x="3100388" y="2554288"/>
          <p14:tracePt t="26942" x="3100388" y="2544763"/>
          <p14:tracePt t="26960" x="3100388" y="2535238"/>
          <p14:tracePt t="26966" x="3100388" y="2525713"/>
          <p14:tracePt t="26992" x="3100388" y="2517775"/>
          <p14:tracePt t="27006" x="3100388" y="2508250"/>
          <p14:tracePt t="27014" x="3100388" y="2481263"/>
          <p14:tracePt t="27022" x="3108325" y="2462213"/>
          <p14:tracePt t="27031" x="3117850" y="2435225"/>
          <p14:tracePt t="27039" x="3117850" y="2425700"/>
          <p14:tracePt t="27046" x="3127375" y="2398713"/>
          <p14:tracePt t="27055" x="3144838" y="2379663"/>
          <p14:tracePt t="27062" x="3154363" y="2352675"/>
          <p14:tracePt t="27070" x="3154363" y="2335213"/>
          <p14:tracePt t="27078" x="3154363" y="2298700"/>
          <p14:tracePt t="27086" x="3154363" y="2289175"/>
          <p14:tracePt t="27095" x="3154363" y="2279650"/>
          <p14:tracePt t="27103" x="3154363" y="2262188"/>
          <p14:tracePt t="27111" x="3154363" y="2243138"/>
          <p14:tracePt t="27119" x="3154363" y="2233613"/>
          <p14:tracePt t="27238" x="3154363" y="2216150"/>
          <p14:tracePt t="27246" x="3154363" y="2206625"/>
          <p14:tracePt t="27271" x="3154363" y="2197100"/>
          <p14:tracePt t="27310" x="3154363" y="2179638"/>
          <p14:tracePt t="27327" x="3154363" y="2170113"/>
          <p14:tracePt t="27334" x="3163888" y="2152650"/>
          <p14:tracePt t="27359" x="3163888" y="2133600"/>
          <p14:tracePt t="27383" x="3163888" y="2125663"/>
          <p14:tracePt t="27567" x="3181350" y="2106613"/>
          <p14:tracePt t="27601" x="3190875" y="2106613"/>
          <p14:tracePt t="27622" x="3200400" y="2106613"/>
          <p14:tracePt t="27633" x="3208338" y="2097088"/>
          <p14:tracePt t="28408" x="3208338" y="2089150"/>
          <p14:tracePt t="28417" x="3217863" y="2079625"/>
          <p14:tracePt t="28425" x="3236913" y="2060575"/>
          <p14:tracePt t="28438" x="3236913" y="2052638"/>
          <p14:tracePt t="28446" x="3244850" y="2043113"/>
          <p14:tracePt t="28471" x="3254375" y="2033588"/>
          <p14:tracePt t="28487" x="3254375" y="2016125"/>
          <p14:tracePt t="28495" x="3263900" y="2006600"/>
          <p14:tracePt t="28519" x="3273425" y="1997075"/>
          <p14:tracePt t="28635" x="3273425" y="2016125"/>
          <p14:tracePt t="28638" x="3244850" y="2060575"/>
          <p14:tracePt t="28646" x="3200400" y="2106613"/>
          <p14:tracePt t="28654" x="3163888" y="2152650"/>
          <p14:tracePt t="28662" x="3136900" y="2216150"/>
          <p14:tracePt t="28671" x="3090863" y="2270125"/>
          <p14:tracePt t="28679" x="3063875" y="2325688"/>
          <p14:tracePt t="28687" x="3027363" y="2379663"/>
          <p14:tracePt t="28694" x="2971800" y="2444750"/>
          <p14:tracePt t="28702" x="2954338" y="2489200"/>
          <p14:tracePt t="28710" x="2944813" y="2525713"/>
          <p14:tracePt t="28718" x="2917825" y="2562225"/>
          <p14:tracePt t="28727" x="2898775" y="2589213"/>
          <p14:tracePt t="28734" x="2889250" y="2617788"/>
          <p14:tracePt t="28743" x="2871788" y="2654300"/>
          <p14:tracePt t="28750" x="2862263" y="2681288"/>
          <p14:tracePt t="28759" x="2852738" y="2708275"/>
          <p14:tracePt t="28766" x="2852738" y="2754313"/>
          <p14:tracePt t="28775" x="2825750" y="2800350"/>
          <p14:tracePt t="28782" x="2808288" y="2827338"/>
          <p14:tracePt t="28792" x="2781300" y="2881313"/>
          <p14:tracePt t="28798" x="2781300" y="2917825"/>
          <p14:tracePt t="28810" x="2752725" y="2973388"/>
          <p14:tracePt t="28815" x="2735263" y="3017838"/>
          <p14:tracePt t="28823" x="2725738" y="3054350"/>
          <p14:tracePt t="28831" x="2708275" y="3100388"/>
          <p14:tracePt t="28840" x="2708275" y="3127375"/>
          <p14:tracePt t="28846" x="2698750" y="3163888"/>
          <p14:tracePt t="28854" x="2689225" y="3182938"/>
          <p14:tracePt t="28862" x="2689225" y="3200400"/>
          <p14:tracePt t="28871" x="2671763" y="3209925"/>
          <p14:tracePt t="28968" x="2662238" y="3219450"/>
          <p14:tracePt t="28976" x="2643188" y="3228975"/>
          <p14:tracePt t="28984" x="2625725" y="3236913"/>
          <p14:tracePt t="28997" x="2606675" y="3246438"/>
          <p14:tracePt t="29001" x="2589213" y="3265488"/>
          <p14:tracePt t="29015" x="2562225" y="3282950"/>
          <p14:tracePt t="29041" x="2552700" y="3282950"/>
          <p14:tracePt t="29046" x="2543175" y="3292475"/>
          <p14:tracePt t="29054" x="2525713" y="3309938"/>
          <p14:tracePt t="29063" x="2516188" y="3319463"/>
          <p14:tracePt t="29071" x="2506663" y="3328988"/>
          <p14:tracePt t="29086" x="2506663" y="3338513"/>
          <p14:tracePt t="29094" x="2506663" y="3346450"/>
          <p14:tracePt t="29102" x="2489200" y="3365500"/>
          <p14:tracePt t="29119" x="2479675" y="3375025"/>
          <p14:tracePt t="29143" x="2470150" y="3392488"/>
          <p14:tracePt t="29151" x="2462213" y="3402013"/>
          <p14:tracePt t="29159" x="2452688" y="3419475"/>
          <p14:tracePt t="29167" x="2443163" y="3429000"/>
          <p14:tracePt t="29183" x="2433638" y="3438525"/>
          <p14:tracePt t="29207" x="2433638" y="3446463"/>
          <p14:tracePt t="29223" x="2433638" y="3455988"/>
          <p14:tracePt t="29307" x="2425700" y="3465513"/>
          <p14:tracePt t="29313" x="2416175" y="3482975"/>
          <p14:tracePt t="29320" x="2397125" y="3502025"/>
          <p14:tracePt t="29337" x="2389188" y="3511550"/>
          <p14:tracePt t="29343" x="2379663" y="3519488"/>
          <p14:tracePt t="29350" x="2379663" y="3538538"/>
          <p14:tracePt t="29399" x="2360613" y="3556000"/>
          <p14:tracePt t="29505" x="2352675" y="3565525"/>
          <p14:tracePt t="29510" x="2343150" y="3565525"/>
          <p14:tracePt t="29526" x="2343150" y="3575050"/>
          <p14:tracePt t="29535" x="2333625" y="3584575"/>
          <p14:tracePt t="29793" x="2370138" y="3565525"/>
          <p14:tracePt t="29800" x="2443163" y="3511550"/>
          <p14:tracePt t="29810" x="2489200" y="3475038"/>
          <p14:tracePt t="29819" x="2533650" y="3438525"/>
          <p14:tracePt t="29823" x="2562225" y="3419475"/>
          <p14:tracePt t="29831" x="2570163" y="3402013"/>
          <p14:tracePt t="29839" x="2598738" y="3346450"/>
          <p14:tracePt t="29847" x="2616200" y="3309938"/>
          <p14:tracePt t="29855" x="2652713" y="3282950"/>
          <p14:tracePt t="29863" x="2671763" y="3236913"/>
          <p14:tracePt t="29871" x="2708275" y="3192463"/>
          <p14:tracePt t="29880" x="2725738" y="3155950"/>
          <p14:tracePt t="29887" x="2762250" y="3127375"/>
          <p14:tracePt t="29896" x="2817813" y="3046413"/>
          <p14:tracePt t="29902" x="2835275" y="3009900"/>
          <p14:tracePt t="29910" x="2871788" y="2973388"/>
          <p14:tracePt t="29918" x="2889250" y="2927350"/>
          <p14:tracePt t="29929" x="2925763" y="2863850"/>
          <p14:tracePt t="29939" x="2954338" y="2827338"/>
          <p14:tracePt t="29947" x="2981325" y="2771775"/>
          <p14:tracePt t="29952" x="2990850" y="2754313"/>
          <p14:tracePt t="29963" x="3008313" y="2717800"/>
          <p14:tracePt t="29967" x="3017838" y="2662238"/>
          <p14:tracePt t="29977" x="3027363" y="2654300"/>
          <p14:tracePt t="29983" x="3035300" y="2625725"/>
          <p14:tracePt t="29994" x="3035300" y="2598738"/>
          <p14:tracePt t="29999" x="3035300" y="2589213"/>
          <p14:tracePt t="30008" x="3035300" y="2581275"/>
          <p14:tracePt t="30014" x="3044825" y="2562225"/>
          <p14:tracePt t="30022" x="3044825" y="2544763"/>
          <p14:tracePt t="30031" x="3044825" y="2535238"/>
          <p14:tracePt t="30039" x="3044825" y="2508250"/>
          <p14:tracePt t="30047" x="3044825" y="2498725"/>
          <p14:tracePt t="30054" x="3044825" y="2489200"/>
          <p14:tracePt t="30062" x="3044825" y="2471738"/>
          <p14:tracePt t="30078" x="3054350" y="2462213"/>
          <p14:tracePt t="30087" x="3071813" y="2444750"/>
          <p14:tracePt t="30095" x="3081338" y="2425700"/>
          <p14:tracePt t="30103" x="3090863" y="2416175"/>
          <p14:tracePt t="30119" x="3100388" y="2408238"/>
          <p14:tracePt t="30127" x="3127375" y="2379663"/>
          <p14:tracePt t="30136" x="3136900" y="2371725"/>
          <p14:tracePt t="30143" x="3144838" y="2362200"/>
          <p14:tracePt t="30150" x="3163888" y="2343150"/>
          <p14:tracePt t="30159" x="3181350" y="2325688"/>
          <p14:tracePt t="30166" x="3190875" y="2316163"/>
          <p14:tracePt t="30175" x="3208338" y="2289175"/>
          <p14:tracePt t="30193" x="3217863" y="2262188"/>
          <p14:tracePt t="30199" x="3217863" y="2252663"/>
          <p14:tracePt t="30210" x="3227388" y="2233613"/>
          <p14:tracePt t="30215" x="3227388" y="2216150"/>
          <p14:tracePt t="30223" x="3227388" y="2206625"/>
          <p14:tracePt t="30233" x="3227388" y="2197100"/>
          <p14:tracePt t="30246" x="3236913" y="2189163"/>
          <p14:tracePt t="30254" x="3244850" y="2189163"/>
          <p14:tracePt t="30270" x="3244850" y="2179638"/>
          <p14:tracePt t="30295" x="3244850" y="2170113"/>
          <p14:tracePt t="30311" x="3244850" y="2160588"/>
          <p14:tracePt t="30512" x="3263900" y="2152650"/>
          <p14:tracePt t="30521" x="3300413" y="2152650"/>
          <p14:tracePt t="30530" x="3346450" y="2152650"/>
          <p14:tracePt t="30542" x="3382963" y="2143125"/>
          <p14:tracePt t="30550" x="3390900" y="2143125"/>
          <p14:tracePt t="30566" x="3400425" y="2143125"/>
          <p14:tracePt t="30936" x="3409950" y="2152650"/>
          <p14:tracePt t="31257" x="3419475" y="2133600"/>
          <p14:tracePt t="31264" x="3436938" y="2106613"/>
          <p14:tracePt t="31280" x="3436938" y="2089150"/>
          <p14:tracePt t="31291" x="3436938" y="2079625"/>
          <p14:tracePt t="31298" x="3436938" y="2070100"/>
          <p14:tracePt t="31304" x="3436938" y="2060575"/>
          <p14:tracePt t="31310" x="3436938" y="2033588"/>
          <p14:tracePt t="31318" x="3436938" y="2024063"/>
          <p14:tracePt t="31327" x="3436938" y="2006600"/>
          <p14:tracePt t="31335" x="3436938" y="1987550"/>
          <p14:tracePt t="31343" x="3436938" y="1979613"/>
          <p14:tracePt t="31350" x="3436938" y="1951038"/>
          <p14:tracePt t="31359" x="3436938" y="1906588"/>
          <p14:tracePt t="31366" x="3436938" y="1887538"/>
          <p14:tracePt t="31376" x="3427413" y="1860550"/>
          <p14:tracePt t="31383" x="3427413" y="1851025"/>
          <p14:tracePt t="31392" x="3419475" y="1804988"/>
          <p14:tracePt t="31398" x="3419475" y="1797050"/>
          <p14:tracePt t="31409" x="3400425" y="1768475"/>
          <p14:tracePt t="31414" x="3390900" y="1741488"/>
          <p14:tracePt t="31422" x="3382963" y="1704975"/>
          <p14:tracePt t="31431" x="3363913" y="1677988"/>
          <p14:tracePt t="31440" x="3346450" y="1651000"/>
          <p14:tracePt t="31448" x="3336925" y="1614488"/>
          <p14:tracePt t="31456" x="3327400" y="1595438"/>
          <p14:tracePt t="31464" x="3317875" y="1568450"/>
          <p14:tracePt t="31472" x="3300413" y="1522413"/>
          <p14:tracePt t="31479" x="3273425" y="1504950"/>
          <p14:tracePt t="31488" x="3244850" y="1477963"/>
          <p14:tracePt t="31495" x="3227388" y="1458913"/>
          <p14:tracePt t="31504" x="3208338" y="1431925"/>
          <p14:tracePt t="31513" x="3171825" y="1404938"/>
          <p14:tracePt t="31520" x="3163888" y="1395413"/>
          <p14:tracePt t="31529" x="3163888" y="1385888"/>
          <p14:tracePt t="31535" x="3117850" y="1358900"/>
          <p14:tracePt t="31655" x="3100388" y="1349375"/>
          <p14:tracePt t="31679" x="3090863" y="1349375"/>
          <p14:tracePt t="31705" x="3063875" y="1339850"/>
          <p14:tracePt t="31728" x="3063875" y="1322388"/>
          <p14:tracePt t="31737" x="3054350" y="1312863"/>
          <p14:tracePt t="31751" x="3054350" y="1303338"/>
          <p14:tracePt t="31775" x="3054350" y="1276350"/>
          <p14:tracePt t="31791" x="3054350" y="1268413"/>
          <p14:tracePt t="31798" x="3054350" y="1239838"/>
          <p14:tracePt t="31808" x="3054350" y="1231900"/>
          <p14:tracePt t="31814" x="3054350" y="1212850"/>
          <p14:tracePt t="31822" x="3054350" y="1195388"/>
          <p14:tracePt t="31838" x="3044825" y="1176338"/>
          <p14:tracePt t="31854" x="3035300" y="1166813"/>
          <p14:tracePt t="31863" x="3035300" y="1158875"/>
          <p14:tracePt t="31887" x="3035300" y="1149350"/>
          <p14:tracePt t="32000" x="3027363" y="1139825"/>
          <p14:tracePt t="32064" x="3008313" y="1139825"/>
          <p14:tracePt t="32073" x="2990850" y="1139825"/>
          <p14:tracePt t="32080" x="2962275" y="1139825"/>
          <p14:tracePt t="32087" x="2925763" y="1139825"/>
          <p14:tracePt t="32095" x="2908300" y="1130300"/>
          <p14:tracePt t="32103" x="2871788" y="1130300"/>
          <p14:tracePt t="32118" x="2862263" y="1130300"/>
          <p14:tracePt t="32311" x="2852738" y="1122363"/>
          <p14:tracePt t="32472" x="2852738" y="1130300"/>
          <p14:tracePt t="32478" x="2852738" y="1139825"/>
          <p14:tracePt t="32486" x="2852738" y="1149350"/>
          <p14:tracePt t="32519" x="2852738" y="1158875"/>
          <p14:tracePt t="32649" x="2871788" y="1158875"/>
          <p14:tracePt t="32662" x="2889250" y="1149350"/>
          <p14:tracePt t="32686" x="2898775" y="1139825"/>
          <p14:tracePt t="32712" x="2898775" y="1130300"/>
          <p14:tracePt t="32735" x="2908300" y="1122363"/>
          <p14:tracePt t="32742" x="2917825" y="1112838"/>
          <p14:tracePt t="32750" x="2925763" y="1103313"/>
          <p14:tracePt t="32775" x="2935288" y="1093788"/>
          <p14:tracePt t="32816" x="2944813" y="1085850"/>
          <p14:tracePt t="32830" x="2954338" y="1076325"/>
          <p14:tracePt t="33010" x="2954338" y="1066800"/>
          <p14:tracePt t="33016" x="2944813" y="1066800"/>
          <p14:tracePt t="33064" x="2935288" y="1076325"/>
          <p14:tracePt t="33088" x="2925763" y="1076325"/>
          <p14:tracePt t="33104" x="2917825" y="1076325"/>
          <p14:tracePt t="33519" x="2908300" y="1076325"/>
          <p14:tracePt t="33526" x="2898775" y="1093788"/>
          <p14:tracePt t="33544" x="2898775" y="1103313"/>
          <p14:tracePt t="33550" x="2898775" y="1112838"/>
          <p14:tracePt t="33558" x="2898775" y="1139825"/>
          <p14:tracePt t="33575" x="2898775" y="1158875"/>
          <p14:tracePt t="33591" x="2898775" y="1176338"/>
          <p14:tracePt t="33624" x="2898775" y="1185863"/>
          <p14:tracePt t="33792" x="2898775" y="1195388"/>
          <p14:tracePt t="33921" x="2917825" y="1195388"/>
          <p14:tracePt t="35000" x="2917825" y="1185863"/>
          <p14:tracePt t="35010" x="2925763" y="1166813"/>
          <p14:tracePt t="35015" x="2925763" y="1149350"/>
          <p14:tracePt t="35023" x="2925763" y="1139825"/>
          <p14:tracePt t="35030" x="2925763" y="1130300"/>
          <p14:tracePt t="35038" x="2925763" y="1112838"/>
          <p14:tracePt t="35062" x="2925763" y="1103313"/>
          <p14:tracePt t="35071" x="2925763" y="1093788"/>
          <p14:tracePt t="35441" x="2925763" y="1103313"/>
          <p14:tracePt t="35446" x="2925763" y="1122363"/>
          <p14:tracePt t="35454" x="2917825" y="1130300"/>
          <p14:tracePt t="35470" x="2908300" y="1149350"/>
          <p14:tracePt t="35744" x="2908300" y="1158875"/>
          <p14:tracePt t="35752" x="2908300" y="1176338"/>
          <p14:tracePt t="35766" x="2908300" y="1185863"/>
          <p14:tracePt t="35774" x="2908300" y="1195388"/>
          <p14:tracePt t="35782" x="2908300" y="1203325"/>
          <p14:tracePt t="35791" x="2908300" y="1212850"/>
          <p14:tracePt t="35808" x="2908300" y="1222375"/>
          <p14:tracePt t="36049" x="2908300" y="1231900"/>
          <p14:tracePt t="36071" x="2917825" y="1231900"/>
          <p14:tracePt t="36078" x="2917825" y="1222375"/>
          <p14:tracePt t="36086" x="2917825" y="1195388"/>
          <p14:tracePt t="36136" x="2917825" y="1185863"/>
          <p14:tracePt t="36399" x="2908300" y="1185863"/>
          <p14:tracePt t="36423" x="2898775" y="1185863"/>
          <p14:tracePt t="36440" x="2889250" y="1195388"/>
          <p14:tracePt t="36454" x="2862263" y="1203325"/>
          <p14:tracePt t="36462" x="2835275" y="1231900"/>
          <p14:tracePt t="36470" x="2825750" y="1231900"/>
          <p14:tracePt t="36478" x="2817813" y="1239838"/>
          <p14:tracePt t="36494" x="2798763" y="1239838"/>
          <p14:tracePt t="36502" x="2789238" y="1239838"/>
          <p14:tracePt t="36682" x="2798763" y="1239838"/>
          <p14:tracePt t="36809" x="2808288" y="1231900"/>
          <p14:tracePt t="36859" x="2817813" y="1222375"/>
          <p14:tracePt t="37032" x="2825750" y="1239838"/>
          <p14:tracePt t="37040" x="2835275" y="1249363"/>
          <p14:tracePt t="37048" x="2844800" y="1258888"/>
          <p14:tracePt t="37064" x="2862263" y="1285875"/>
          <p14:tracePt t="37071" x="2881313" y="1322388"/>
          <p14:tracePt t="37079" x="2889250" y="1322388"/>
          <p14:tracePt t="37087" x="2898775" y="1331913"/>
          <p14:tracePt t="37095" x="2908300" y="1331913"/>
          <p14:tracePt t="37103" x="2917825" y="1339850"/>
          <p14:tracePt t="37480" x="2925763" y="1322388"/>
          <p14:tracePt t="37486" x="2962275" y="1303338"/>
          <p14:tracePt t="37494" x="2981325" y="1295400"/>
          <p14:tracePt t="37502" x="3008313" y="1276350"/>
          <p14:tracePt t="37510" x="3017838" y="1268413"/>
          <p14:tracePt t="37683" x="3008313" y="1276350"/>
          <p14:tracePt t="37690" x="2990850" y="1295400"/>
          <p14:tracePt t="37698" x="2981325" y="1312863"/>
          <p14:tracePt t="37703" x="2971800" y="1322388"/>
          <p14:tracePt t="37711" x="2962275" y="1331913"/>
          <p14:tracePt t="37719" x="2954338" y="1339850"/>
          <p14:tracePt t="37727" x="2944813" y="1358900"/>
          <p14:tracePt t="37817" x="2944813" y="1368425"/>
          <p14:tracePt t="37832" x="2925763" y="1385888"/>
          <p14:tracePt t="37848" x="2925763" y="1395413"/>
          <p14:tracePt t="37859" x="2917825" y="1412875"/>
          <p14:tracePt t="37879" x="2908300" y="1422400"/>
          <p14:tracePt t="37895" x="2908300" y="1431925"/>
          <p14:tracePt t="37959" x="2908300" y="1441450"/>
          <p14:tracePt t="38406" x="2908300" y="1431925"/>
          <p14:tracePt t="38415" x="2908300" y="1412875"/>
          <p14:tracePt t="38423" x="2908300" y="1404938"/>
          <p14:tracePt t="38439" x="2908300" y="1395413"/>
          <p14:tracePt t="38462" x="2898775" y="1385888"/>
          <p14:tracePt t="38672" x="2889250" y="1385888"/>
          <p14:tracePt t="38683" x="2881313" y="1385888"/>
          <p14:tracePt t="38752" x="2871788" y="1385888"/>
          <p14:tracePt t="39400" x="2825750" y="1395413"/>
          <p14:tracePt t="39409" x="2825750" y="1404938"/>
          <p14:tracePt t="39417" x="2817813" y="1412875"/>
          <p14:tracePt t="39429" x="2798763" y="1422400"/>
          <p14:tracePt t="39438" x="2789238" y="1431925"/>
          <p14:tracePt t="39446" x="2781300" y="1441450"/>
          <p14:tracePt t="39454" x="2771775" y="1449388"/>
          <p14:tracePt t="39462" x="2752725" y="1458913"/>
          <p14:tracePt t="39478" x="2744788" y="1468438"/>
          <p14:tracePt t="39486" x="2735263" y="1485900"/>
          <p14:tracePt t="39495" x="2698750" y="1531938"/>
          <p14:tracePt t="39502" x="2689225" y="1550988"/>
          <p14:tracePt t="39510" x="2679700" y="1568450"/>
          <p14:tracePt t="39518" x="2662238" y="1604963"/>
          <p14:tracePt t="39527" x="2652713" y="1624013"/>
          <p14:tracePt t="39534" x="2643188" y="1641475"/>
          <p14:tracePt t="39543" x="2635250" y="1668463"/>
          <p14:tracePt t="39550" x="2606675" y="1687513"/>
          <p14:tracePt t="39559" x="2598738" y="1731963"/>
          <p14:tracePt t="39568" x="2589213" y="1751013"/>
          <p14:tracePt t="39579" x="2589213" y="1778000"/>
          <p14:tracePt t="39586" x="2589213" y="1814513"/>
          <p14:tracePt t="39591" x="2589213" y="1851025"/>
          <p14:tracePt t="39598" x="2589213" y="1878013"/>
          <p14:tracePt t="39608" x="2589213" y="1914525"/>
          <p14:tracePt t="39615" x="2589213" y="1933575"/>
          <p14:tracePt t="39624" x="2589213" y="1979613"/>
          <p14:tracePt t="39631" x="2589213" y="2016125"/>
          <p14:tracePt t="39638" x="2589213" y="2033588"/>
          <p14:tracePt t="39646" x="2589213" y="2060575"/>
          <p14:tracePt t="39655" x="2616200" y="2097088"/>
          <p14:tracePt t="39663" x="2625725" y="2125663"/>
          <p14:tracePt t="39670" x="2635250" y="2143125"/>
          <p14:tracePt t="39678" x="2652713" y="2189163"/>
          <p14:tracePt t="39686" x="2662238" y="2197100"/>
          <p14:tracePt t="39695" x="2671763" y="2206625"/>
          <p14:tracePt t="39800" x="2698750" y="2206625"/>
          <p14:tracePt t="39807" x="2708275" y="2206625"/>
          <p14:tracePt t="39993" x="2716213" y="2206625"/>
          <p14:tracePt t="39998" x="2725738" y="2206625"/>
          <p14:tracePt t="40008" x="2744788" y="2206625"/>
          <p14:tracePt t="40014" x="2771775" y="2206625"/>
          <p14:tracePt t="40025" x="2789238" y="2206625"/>
          <p14:tracePt t="40030" x="2835275" y="2206625"/>
          <p14:tracePt t="40038" x="2852738" y="2206625"/>
          <p14:tracePt t="40046" x="2881313" y="2206625"/>
          <p14:tracePt t="40054" x="2889250" y="2206625"/>
          <p14:tracePt t="40063" x="2898775" y="2206625"/>
          <p14:tracePt t="40070" x="2925763" y="2206625"/>
          <p14:tracePt t="40078" x="2944813" y="2225675"/>
          <p14:tracePt t="40086" x="2971800" y="2233613"/>
          <p14:tracePt t="40094" x="2981325" y="2243138"/>
          <p14:tracePt t="40113" x="2990850" y="2243138"/>
          <p14:tracePt t="40128" x="3017838" y="2252663"/>
          <p14:tracePt t="40145" x="3027363" y="2262188"/>
          <p14:tracePt t="40223" x="3027363" y="2270125"/>
          <p14:tracePt t="40230" x="3027363" y="2279650"/>
          <p14:tracePt t="40238" x="3027363" y="2306638"/>
          <p14:tracePt t="40247" x="3027363" y="2316163"/>
          <p14:tracePt t="40255" x="3027363" y="2325688"/>
          <p14:tracePt t="40263" x="3027363" y="2343150"/>
          <p14:tracePt t="40473" x="3027363" y="2325688"/>
          <p14:tracePt t="40481" x="3027363" y="2306638"/>
          <p14:tracePt t="40496" x="3027363" y="2298700"/>
          <p14:tracePt t="40504" x="3027363" y="2270125"/>
          <p14:tracePt t="40528" x="3027363" y="2262188"/>
          <p14:tracePt t="40536" x="3027363" y="2252663"/>
          <p14:tracePt t="40544" x="3027363" y="2243138"/>
          <p14:tracePt t="40551" x="3017838" y="2225675"/>
          <p14:tracePt t="40560" x="3017838" y="2216150"/>
          <p14:tracePt t="40575" x="3017838" y="2179638"/>
          <p14:tracePt t="40582" x="3017838" y="2170113"/>
          <p14:tracePt t="40591" x="3017838" y="2152650"/>
          <p14:tracePt t="40598" x="3017838" y="2133600"/>
          <p14:tracePt t="40608" x="3017838" y="2125663"/>
          <p14:tracePt t="40615" x="3017838" y="2097088"/>
          <p14:tracePt t="40624" x="3017838" y="2089150"/>
          <p14:tracePt t="40631" x="3017838" y="2070100"/>
          <p14:tracePt t="40646" x="3017838" y="2052638"/>
          <p14:tracePt t="40655" x="3017838" y="2024063"/>
          <p14:tracePt t="40664" x="3017838" y="2016125"/>
          <p14:tracePt t="40670" x="3017838" y="1997075"/>
          <p14:tracePt t="40680" x="3017838" y="1979613"/>
          <p14:tracePt t="40686" x="3017838" y="1960563"/>
          <p14:tracePt t="40694" x="3017838" y="1951038"/>
          <p14:tracePt t="40703" x="3017838" y="1924050"/>
          <p14:tracePt t="40710" x="3027363" y="1906588"/>
          <p14:tracePt t="40718" x="3027363" y="1878013"/>
          <p14:tracePt t="40726" x="3027363" y="1860550"/>
          <p14:tracePt t="40734" x="3027363" y="1833563"/>
          <p14:tracePt t="40743" x="3027363" y="1814513"/>
          <p14:tracePt t="40751" x="3027363" y="1797050"/>
          <p14:tracePt t="40759" x="3027363" y="1778000"/>
          <p14:tracePt t="40766" x="3027363" y="1768475"/>
          <p14:tracePt t="40774" x="3027363" y="1751013"/>
          <p14:tracePt t="40783" x="3027363" y="1741488"/>
          <p14:tracePt t="40791" x="3027363" y="1724025"/>
          <p14:tracePt t="40798" x="3035300" y="1687513"/>
          <p14:tracePt t="40807" x="3044825" y="1687513"/>
          <p14:tracePt t="40814" x="3054350" y="1668463"/>
          <p14:tracePt t="40825" x="3063875" y="1651000"/>
          <p14:tracePt t="40831" x="3071813" y="1631950"/>
          <p14:tracePt t="40838" x="3081338" y="1604963"/>
          <p14:tracePt t="40847" x="3100388" y="1577975"/>
          <p14:tracePt t="40855" x="3108325" y="1558925"/>
          <p14:tracePt t="40863" x="3127375" y="1541463"/>
          <p14:tracePt t="40871" x="3127375" y="1514475"/>
          <p14:tracePt t="40878" x="3127375" y="1504950"/>
          <p14:tracePt t="40888" x="3127375" y="1468438"/>
          <p14:tracePt t="40896" x="3163888" y="1449388"/>
          <p14:tracePt t="40904" x="3163888" y="1431925"/>
          <p14:tracePt t="40911" x="3171825" y="1412875"/>
          <p14:tracePt t="40920" x="3181350" y="1404938"/>
          <p14:tracePt t="40928" x="3181350" y="1385888"/>
          <p14:tracePt t="40934" x="3200400" y="1358900"/>
          <p14:tracePt t="40942" x="3208338" y="1339850"/>
          <p14:tracePt t="40961" x="3208338" y="1331913"/>
          <p14:tracePt t="40975" x="3217863" y="1322388"/>
          <p14:tracePt t="41144" x="3208338" y="1339850"/>
          <p14:tracePt t="41150" x="3208338" y="1368425"/>
          <p14:tracePt t="41158" x="3208338" y="1404938"/>
          <p14:tracePt t="41166" x="3208338" y="1458913"/>
          <p14:tracePt t="41175" x="3208338" y="1495425"/>
          <p14:tracePt t="41182" x="3208338" y="1550988"/>
          <p14:tracePt t="41191" x="3208338" y="1577975"/>
          <p14:tracePt t="41199" x="3208338" y="1631950"/>
          <p14:tracePt t="41209" x="3208338" y="1651000"/>
          <p14:tracePt t="41214" x="3208338" y="1687513"/>
          <p14:tracePt t="41225" x="3208338" y="1714500"/>
          <p14:tracePt t="41231" x="3208338" y="1731963"/>
          <p14:tracePt t="41239" x="3208338" y="1741488"/>
          <p14:tracePt t="41247" x="3208338" y="1768475"/>
          <p14:tracePt t="41255" x="3208338" y="1778000"/>
          <p14:tracePt t="41263" x="3208338" y="1787525"/>
          <p14:tracePt t="41271" x="3208338" y="1804988"/>
          <p14:tracePt t="41295" x="3208338" y="1814513"/>
          <p14:tracePt t="41304" x="3208338" y="1824038"/>
          <p14:tracePt t="41319" x="3200400" y="1851025"/>
          <p14:tracePt t="41326" x="3200400" y="1860550"/>
          <p14:tracePt t="41335" x="3190875" y="1878013"/>
          <p14:tracePt t="41342" x="3190875" y="1897063"/>
          <p14:tracePt t="41351" x="3181350" y="1914525"/>
          <p14:tracePt t="41359" x="3181350" y="1933575"/>
          <p14:tracePt t="41366" x="3163888" y="1960563"/>
          <p14:tracePt t="41382" x="3163888" y="1987550"/>
          <p14:tracePt t="41391" x="3154363" y="1997075"/>
          <p14:tracePt t="41408" x="3144838" y="2006600"/>
          <p14:tracePt t="41446" x="3144838" y="2024063"/>
          <p14:tracePt t="41528" x="3136900" y="2033588"/>
          <p14:tracePt t="41558" x="3127375" y="2033588"/>
          <p14:tracePt t="41575" x="3117850" y="2043113"/>
          <p14:tracePt t="41761" x="3117850" y="2033588"/>
          <p14:tracePt t="41768" x="3117850" y="1997075"/>
          <p14:tracePt t="41784" x="3117850" y="1979613"/>
          <p14:tracePt t="41791" x="3117850" y="1951038"/>
          <p14:tracePt t="41871" x="3127375" y="1943100"/>
          <p14:tracePt t="41905" x="3127375" y="1951038"/>
          <p14:tracePt t="41912" x="3127375" y="1979613"/>
          <p14:tracePt t="41933" x="3127375" y="1987550"/>
          <p14:tracePt t="41935" x="3127375" y="1997075"/>
          <p14:tracePt t="42296" x="3136900" y="2006600"/>
          <p14:tracePt t="42302" x="3171825" y="2006600"/>
          <p14:tracePt t="42310" x="3236913" y="1970088"/>
          <p14:tracePt t="42319" x="3263900" y="1970088"/>
          <p14:tracePt t="42326" x="3281363" y="1970088"/>
          <p14:tracePt t="42334" x="3317875" y="1951038"/>
          <p14:tracePt t="42409" x="3346450" y="1951038"/>
          <p14:tracePt t="42416" x="3354388" y="1951038"/>
          <p14:tracePt t="42425" x="3363913" y="1951038"/>
          <p14:tracePt t="42432" x="3390900" y="1951038"/>
          <p14:tracePt t="42446" x="3400425" y="1951038"/>
          <p14:tracePt t="42649" x="3390900" y="1960563"/>
          <p14:tracePt t="43121" x="3390900" y="1970088"/>
          <p14:tracePt t="43127" x="3409950" y="1970088"/>
          <p14:tracePt t="43134" x="3436938" y="1970088"/>
          <p14:tracePt t="43142" x="3455988" y="1970088"/>
          <p14:tracePt t="43342" x="3446463" y="1970088"/>
          <p14:tracePt t="43359" x="3427413" y="1970088"/>
          <p14:tracePt t="43367" x="3409950" y="1979613"/>
          <p14:tracePt t="43392" x="3400425" y="1987550"/>
          <p14:tracePt t="43976" x="3419475" y="1987550"/>
          <p14:tracePt t="43985" x="3509963" y="2016125"/>
          <p14:tracePt t="43994" x="3536950" y="2024063"/>
          <p14:tracePt t="43999" x="3573463" y="2024063"/>
          <p14:tracePt t="44010" x="3609975" y="2033588"/>
          <p14:tracePt t="44015" x="3619500" y="2033588"/>
          <p14:tracePt t="44991" x="3629025" y="2033588"/>
          <p14:tracePt t="44998" x="3656013" y="2033588"/>
          <p14:tracePt t="45007" x="3702050" y="2033588"/>
          <p14:tracePt t="45014" x="3729038" y="2033588"/>
          <p14:tracePt t="45024" x="3746500" y="2033588"/>
          <p14:tracePt t="45031" x="3756025" y="2033588"/>
          <p14:tracePt t="45039" x="3765550" y="2033588"/>
          <p14:tracePt t="45273" x="3783013" y="2033588"/>
          <p14:tracePt t="45279" x="3792538" y="2033588"/>
          <p14:tracePt t="45286" x="3810000" y="2033588"/>
          <p14:tracePt t="45294" x="3838575" y="2033588"/>
          <p14:tracePt t="45302" x="3846513" y="2043113"/>
          <p14:tracePt t="45311" x="3865563" y="2043113"/>
          <p14:tracePt t="45318" x="3875088" y="2043113"/>
          <p14:tracePt t="45326" x="3892550" y="2043113"/>
          <p14:tracePt t="46160" x="3919538" y="2043113"/>
          <p14:tracePt t="46166" x="3938588" y="2043113"/>
          <p14:tracePt t="46174" x="3965575" y="2043113"/>
          <p14:tracePt t="46182" x="3975100" y="2043113"/>
          <p14:tracePt t="46319" x="3984625" y="2052638"/>
          <p14:tracePt t="46326" x="3984625" y="2060575"/>
          <p14:tracePt t="46335" x="3965575" y="2060575"/>
          <p14:tracePt t="46650" x="4002088" y="2060575"/>
          <p14:tracePt t="46657" x="4075113" y="2060575"/>
          <p14:tracePt t="46662" x="4102100" y="2060575"/>
          <p14:tracePt t="46671" x="4121150" y="2060575"/>
          <p14:tracePt t="46679" x="4138613" y="2060575"/>
          <p14:tracePt t="46951" x="4138613" y="2070100"/>
          <p14:tracePt t="46960" x="4138613" y="2097088"/>
          <p14:tracePt t="46966" x="4138613" y="2116138"/>
          <p14:tracePt t="46974" x="4138613" y="2143125"/>
          <p14:tracePt t="46982" x="4157663" y="2189163"/>
          <p14:tracePt t="46992" x="4184650" y="2216150"/>
          <p14:tracePt t="46999" x="4194175" y="2262188"/>
          <p14:tracePt t="47011" x="4230688" y="2325688"/>
          <p14:tracePt t="47016" x="4257675" y="2352675"/>
          <p14:tracePt t="47028" x="4284663" y="2398713"/>
          <p14:tracePt t="47033" x="4330700" y="2462213"/>
          <p14:tracePt t="47044" x="4357688" y="2517775"/>
          <p14:tracePt t="47049" x="4430713" y="2581275"/>
          <p14:tracePt t="47056" x="4476750" y="2625725"/>
          <p14:tracePt t="47063" x="4549775" y="2698750"/>
          <p14:tracePt t="47071" x="4576763" y="2727325"/>
          <p14:tracePt t="47080" x="4630738" y="2781300"/>
          <p14:tracePt t="47088" x="4676775" y="2827338"/>
          <p14:tracePt t="47096" x="4722813" y="2873375"/>
          <p14:tracePt t="47104" x="4749800" y="2900363"/>
          <p14:tracePt t="47112" x="4767263" y="2936875"/>
          <p14:tracePt t="47119" x="4786313" y="2973388"/>
          <p14:tracePt t="47127" x="4813300" y="3017838"/>
          <p14:tracePt t="47135" x="4832350" y="3046413"/>
          <p14:tracePt t="47143" x="4832350" y="3073400"/>
          <p14:tracePt t="47152" x="4849813" y="3100388"/>
          <p14:tracePt t="47161" x="4859338" y="3136900"/>
          <p14:tracePt t="47169" x="4876800" y="3163888"/>
          <p14:tracePt t="47178" x="4905375" y="3192463"/>
          <p14:tracePt t="47183" x="4913313" y="3228975"/>
          <p14:tracePt t="47191" x="4932363" y="3255963"/>
          <p14:tracePt t="47199" x="4932363" y="3273425"/>
          <p14:tracePt t="47208" x="4941888" y="3282950"/>
          <p14:tracePt t="47215" x="4949825" y="3302000"/>
          <p14:tracePt t="47225" x="4949825" y="3309938"/>
          <p14:tracePt t="47242" x="4959350" y="3319463"/>
          <p14:tracePt t="47311" x="4959350" y="3346450"/>
          <p14:tracePt t="47319" x="4959350" y="3355975"/>
          <p14:tracePt t="47327" x="4959350" y="3365500"/>
          <p14:tracePt t="47335" x="4959350" y="3375025"/>
          <p14:tracePt t="47343" x="4959350" y="3392488"/>
          <p14:tracePt t="47351" x="4968875" y="3411538"/>
          <p14:tracePt t="47464" x="4968875" y="3419475"/>
          <p14:tracePt t="47473" x="4968875" y="3429000"/>
          <p14:tracePt t="47484" x="4968875" y="3446463"/>
          <p14:tracePt t="47488" x="4968875" y="3455988"/>
          <p14:tracePt t="47495" x="4968875" y="3482975"/>
          <p14:tracePt t="47503" x="4968875" y="3502025"/>
          <p14:tracePt t="47511" x="4968875" y="3519488"/>
          <p14:tracePt t="47519" x="4968875" y="3538538"/>
          <p14:tracePt t="47535" x="4968875" y="3548063"/>
          <p14:tracePt t="47543" x="4968875" y="3556000"/>
          <p14:tracePt t="48000" x="4978400" y="3565525"/>
          <p14:tracePt t="48008" x="5005388" y="3565525"/>
          <p14:tracePt t="48014" x="5086350" y="3565525"/>
          <p14:tracePt t="48024" x="5168900" y="3584575"/>
          <p14:tracePt t="48030" x="5260975" y="3592513"/>
          <p14:tracePt t="48040" x="5324475" y="3602038"/>
          <p14:tracePt t="48047" x="5341938" y="3602038"/>
          <p14:tracePt t="48055" x="5360988" y="3611563"/>
          <p14:tracePt t="48062" x="5360988" y="3621088"/>
          <p14:tracePt t="48433" x="5368925" y="3621088"/>
          <p14:tracePt t="48447" x="5368925" y="3602038"/>
          <p14:tracePt t="48455" x="5368925" y="3592513"/>
          <p14:tracePt t="48462" x="5368925" y="3575050"/>
          <p14:tracePt t="48470" x="5368925" y="3548063"/>
          <p14:tracePt t="48480" x="5368925" y="3538538"/>
          <p14:tracePt t="48486" x="5368925" y="3529013"/>
          <p14:tracePt t="48502" x="5368925" y="3511550"/>
          <p14:tracePt t="48510" x="5368925" y="3502025"/>
          <p14:tracePt t="48616" x="5351463" y="3502025"/>
          <p14:tracePt t="48720" x="5341938" y="3502025"/>
          <p14:tracePt t="48734" x="5341938" y="3511550"/>
          <p14:tracePt t="48759" x="5341938" y="3529013"/>
          <p14:tracePt t="48782" x="5334000" y="3538538"/>
          <p14:tracePt t="48790" x="5324475" y="3548063"/>
          <p14:tracePt t="48814" x="5314950" y="3548063"/>
          <p14:tracePt t="48822" x="5297488" y="3565525"/>
          <p14:tracePt t="48830" x="5297488" y="3575050"/>
          <p14:tracePt t="48839" x="5297488" y="3592513"/>
          <p14:tracePt t="48846" x="5287963" y="3611563"/>
          <p14:tracePt t="48857" x="5278438" y="3621088"/>
          <p14:tracePt t="48862" x="5260975" y="3638550"/>
          <p14:tracePt t="48891" x="5251450" y="3648075"/>
          <p14:tracePt t="48919" x="5241925" y="3657600"/>
          <p14:tracePt t="49015" x="5232400" y="3657600"/>
          <p14:tracePt t="49023" x="5224463" y="3665538"/>
          <p14:tracePt t="49031" x="5224463" y="3675063"/>
          <p14:tracePt t="49040" x="5214938" y="3684588"/>
          <p14:tracePt t="49047" x="5205413" y="3702050"/>
          <p14:tracePt t="49057" x="5195888" y="3711575"/>
          <p14:tracePt t="49070" x="5187950" y="3730625"/>
          <p14:tracePt t="49078" x="5168900" y="3738563"/>
          <p14:tracePt t="49094" x="5168900" y="3748088"/>
          <p14:tracePt t="49102" x="5159375" y="3757613"/>
          <p14:tracePt t="49201" x="5151438" y="3767138"/>
          <p14:tracePt t="49207" x="5151438" y="3775075"/>
          <p14:tracePt t="49223" x="5141913" y="3784600"/>
          <p14:tracePt t="49230" x="5141913" y="3794125"/>
          <p14:tracePt t="49423" x="5132388" y="3794125"/>
          <p14:tracePt t="49430" x="5122863" y="3811588"/>
          <p14:tracePt t="49439" x="5114925" y="3821113"/>
          <p14:tracePt t="49455" x="5105400" y="3830638"/>
          <p14:tracePt t="49471" x="5095875" y="3840163"/>
          <p14:tracePt t="49495" x="5086350" y="3848100"/>
          <p14:tracePt t="49511" x="5078413" y="3857625"/>
          <p14:tracePt t="49527" x="5078413" y="3867150"/>
          <p14:tracePt t="49543" x="5078413" y="3875088"/>
          <p14:tracePt t="49551" x="5078413" y="3894138"/>
          <p14:tracePt t="49567" x="5078413" y="3903663"/>
          <p14:tracePt t="49607" x="5068888" y="3921125"/>
          <p14:tracePt t="49616" x="5059363" y="3930650"/>
          <p14:tracePt t="49632" x="5049838" y="3930650"/>
          <p14:tracePt t="49640" x="5049838" y="3940175"/>
          <p14:tracePt t="49664" x="5049838" y="3948113"/>
          <p14:tracePt t="49711" x="5049838" y="3957638"/>
          <p14:tracePt t="49874" x="5049838" y="3948113"/>
          <p14:tracePt t="49881" x="5049838" y="3930650"/>
          <p14:tracePt t="49892" x="5049838" y="3894138"/>
          <p14:tracePt t="49898" x="5049838" y="3857625"/>
          <p14:tracePt t="49903" x="5049838" y="3830638"/>
          <p14:tracePt t="49911" x="5049838" y="3794125"/>
          <p14:tracePt t="49919" x="5059363" y="3748088"/>
          <p14:tracePt t="49926" x="5059363" y="3711575"/>
          <p14:tracePt t="49936" x="5059363" y="3694113"/>
          <p14:tracePt t="49945" x="5068888" y="3657600"/>
          <p14:tracePt t="49953" x="5068888" y="3648075"/>
          <p14:tracePt t="49963" x="5078413" y="3602038"/>
          <p14:tracePt t="49968" x="5078413" y="3592513"/>
          <p14:tracePt t="49976" x="5078413" y="3584575"/>
          <p14:tracePt t="49983" x="5078413" y="3565525"/>
          <p14:tracePt t="49992" x="5078413" y="3548063"/>
          <p14:tracePt t="50007" x="5078413" y="3529013"/>
          <p14:tracePt t="50014" x="5078413" y="3511550"/>
          <p14:tracePt t="50023" x="5078413" y="3502025"/>
          <p14:tracePt t="50030" x="5078413" y="3482975"/>
          <p14:tracePt t="50041" x="5078413" y="3465513"/>
          <p14:tracePt t="50046" x="5078413" y="3455988"/>
          <p14:tracePt t="50055" x="5078413" y="3446463"/>
          <p14:tracePt t="50136" x="5078413" y="3438525"/>
          <p14:tracePt t="50143" x="5078413" y="3429000"/>
          <p14:tracePt t="50152" x="5078413" y="3419475"/>
          <p14:tracePt t="50168" x="5078413" y="3402013"/>
          <p14:tracePt t="50183" x="5078413" y="3392488"/>
          <p14:tracePt t="50207" x="5078413" y="3382963"/>
          <p14:tracePt t="50215" x="5078413" y="3365500"/>
          <p14:tracePt t="50226" x="5078413" y="3355975"/>
          <p14:tracePt t="50231" x="5078413" y="3346450"/>
          <p14:tracePt t="50243" x="5078413" y="3338513"/>
          <p14:tracePt t="50247" x="5078413" y="3328988"/>
          <p14:tracePt t="50260" x="5078413" y="3319463"/>
          <p14:tracePt t="50263" x="5078413" y="3309938"/>
          <p14:tracePt t="50945" x="5078413" y="3319463"/>
          <p14:tracePt t="50952" x="5059363" y="3346450"/>
          <p14:tracePt t="50964" x="5041900" y="3375025"/>
          <p14:tracePt t="50967" x="5041900" y="3419475"/>
          <p14:tracePt t="50975" x="5041900" y="3429000"/>
          <p14:tracePt t="50982" x="5032375" y="3455988"/>
          <p14:tracePt t="50991" x="5032375" y="3465513"/>
          <p14:tracePt t="51164" x="5022850" y="3465513"/>
          <p14:tracePt t="51166" x="5005388" y="3446463"/>
          <p14:tracePt t="51174" x="4995863" y="3438525"/>
          <p14:tracePt t="51182" x="4986338" y="3419475"/>
          <p14:tracePt t="51190" x="4968875" y="3402013"/>
          <p14:tracePt t="51207" x="4968875" y="3392488"/>
          <p14:tracePt t="51231" x="4959350" y="3382963"/>
          <p14:tracePt t="51241" x="4959350" y="3375025"/>
          <p14:tracePt t="51247" x="4949825" y="3365500"/>
          <p14:tracePt t="51416" x="4949825" y="3375025"/>
          <p14:tracePt t="51423" x="4978400" y="3419475"/>
          <p14:tracePt t="51430" x="4986338" y="3429000"/>
          <p14:tracePt t="51440" x="5014913" y="3455988"/>
          <p14:tracePt t="51446" x="5022850" y="3465513"/>
          <p14:tracePt t="51528" x="5032375" y="3475038"/>
          <p14:tracePt t="51558" x="5041900" y="3475038"/>
          <p14:tracePt t="51566" x="5059363" y="3455988"/>
          <p14:tracePt t="51575" x="5068888" y="3446463"/>
          <p14:tracePt t="51704" x="5068888" y="3438525"/>
          <p14:tracePt t="51720" x="5068888" y="3429000"/>
          <p14:tracePt t="51752" x="5068888" y="3419475"/>
          <p14:tracePt t="51760" x="5068888" y="3411538"/>
          <p14:tracePt t="52281" x="5059363" y="3429000"/>
          <p14:tracePt t="52296" x="5049838" y="3438525"/>
          <p14:tracePt t="52304" x="5041900" y="3438525"/>
          <p14:tracePt t="52312" x="5032375" y="3446463"/>
          <p14:tracePt t="52327" x="5014913" y="3465513"/>
          <p14:tracePt t="52343" x="5005388" y="3475038"/>
          <p14:tracePt t="52398" x="5005388" y="3482975"/>
          <p14:tracePt t="52719" x="5005388" y="3502025"/>
          <p14:tracePt t="52808" x="5005388" y="3465513"/>
          <p14:tracePt t="52814" x="5005388" y="3438525"/>
          <p14:tracePt t="52822" x="4978400" y="3392488"/>
          <p14:tracePt t="52830" x="4949825" y="3346450"/>
          <p14:tracePt t="52840" x="4913313" y="3282950"/>
          <p14:tracePt t="52846" x="4886325" y="3219450"/>
          <p14:tracePt t="52856" x="4849813" y="3136900"/>
          <p14:tracePt t="52862" x="4822825" y="3090863"/>
          <p14:tracePt t="52870" x="4786313" y="3009900"/>
          <p14:tracePt t="52878" x="4759325" y="2963863"/>
          <p14:tracePt t="52886" x="4740275" y="2909888"/>
          <p14:tracePt t="52894" x="4713288" y="2863850"/>
          <p14:tracePt t="52902" x="4703763" y="2817813"/>
          <p14:tracePt t="52910" x="4686300" y="2790825"/>
          <p14:tracePt t="52918" x="4667250" y="2744788"/>
          <p14:tracePt t="52927" x="4640263" y="2681288"/>
          <p14:tracePt t="52934" x="4630738" y="2654300"/>
          <p14:tracePt t="52942" x="4613275" y="2635250"/>
          <p14:tracePt t="52950" x="4603750" y="2625725"/>
          <p14:tracePt t="52958" x="4603750" y="2617788"/>
          <p14:tracePt t="52966" x="4594225" y="2608263"/>
          <p14:tracePt t="52974" x="4594225" y="2598738"/>
          <p14:tracePt t="52982" x="4576763" y="2581275"/>
          <p14:tracePt t="52992" x="4567238" y="2562225"/>
          <p14:tracePt t="53010" x="4549775" y="2535238"/>
          <p14:tracePt t="53014" x="4521200" y="2508250"/>
          <p14:tracePt t="53024" x="4503738" y="2481263"/>
          <p14:tracePt t="53030" x="4476750" y="2462213"/>
          <p14:tracePt t="53040" x="4430713" y="2444750"/>
          <p14:tracePt t="53046" x="4413250" y="2435225"/>
          <p14:tracePt t="53058" x="4357688" y="2398713"/>
          <p14:tracePt t="53063" x="4321175" y="2389188"/>
          <p14:tracePt t="53076" x="4303713" y="2379663"/>
          <p14:tracePt t="53080" x="4284663" y="2371725"/>
          <p14:tracePt t="53249" x="4284663" y="2389188"/>
          <p14:tracePt t="53259" x="4321175" y="2452688"/>
          <p14:tracePt t="53266" x="4413250" y="2554288"/>
          <p14:tracePt t="53271" x="4467225" y="2654300"/>
          <p14:tracePt t="53279" x="4576763" y="2754313"/>
          <p14:tracePt t="53288" x="4640263" y="2854325"/>
          <p14:tracePt t="53294" x="4695825" y="2917825"/>
          <p14:tracePt t="53302" x="4749800" y="3017838"/>
          <p14:tracePt t="53310" x="4813300" y="3119438"/>
          <p14:tracePt t="53318" x="4832350" y="3163888"/>
          <p14:tracePt t="53326" x="4876800" y="3246438"/>
          <p14:tracePt t="53334" x="4886325" y="3273425"/>
          <p14:tracePt t="53342" x="4913313" y="3302000"/>
          <p14:tracePt t="53351" x="4922838" y="3319463"/>
          <p14:tracePt t="53358" x="4932363" y="3346450"/>
          <p14:tracePt t="53366" x="4941888" y="3365500"/>
          <p14:tracePt t="53382" x="4949825" y="3375025"/>
          <p14:tracePt t="53583" x="4949825" y="3382963"/>
          <p14:tracePt t="53591" x="4949825" y="3411538"/>
          <p14:tracePt t="53599" x="4941888" y="3455988"/>
          <p14:tracePt t="53607" x="4905375" y="3482975"/>
          <p14:tracePt t="53615" x="4859338" y="3538538"/>
          <p14:tracePt t="53625" x="4822825" y="3565525"/>
          <p14:tracePt t="53633" x="4795838" y="3602038"/>
          <p14:tracePt t="53640" x="4759325" y="3665538"/>
          <p14:tracePt t="53646" x="4749800" y="3675063"/>
          <p14:tracePt t="53657" x="4730750" y="3694113"/>
          <p14:tracePt t="53662" x="4722813" y="3721100"/>
          <p14:tracePt t="53671" x="4713288" y="3721100"/>
          <p14:tracePt t="53680" x="4703763" y="3730625"/>
          <p14:tracePt t="53688" x="4695825" y="3738563"/>
          <p14:tracePt t="53702" x="4686300" y="3748088"/>
          <p14:tracePt t="53710" x="4676775" y="3757613"/>
          <p14:tracePt t="53718" x="4667250" y="3767138"/>
          <p14:tracePt t="53726" x="4659313" y="3767138"/>
          <p14:tracePt t="53735" x="4613275" y="3803650"/>
          <p14:tracePt t="53742" x="4521200" y="3803650"/>
          <p14:tracePt t="53750" x="4448175" y="3821113"/>
          <p14:tracePt t="53759" x="4357688" y="3821113"/>
          <p14:tracePt t="53766" x="4303713" y="3821113"/>
          <p14:tracePt t="53774" x="4238625" y="3821113"/>
          <p14:tracePt t="53783" x="4202113" y="3821113"/>
          <p14:tracePt t="53790" x="4184650" y="3821113"/>
          <p14:tracePt t="53799" x="4157663" y="3830638"/>
          <p14:tracePt t="53807" x="4148138" y="3840163"/>
          <p14:tracePt t="53848" x="4129088" y="3848100"/>
          <p14:tracePt t="53864" x="4121150" y="3857625"/>
          <p14:tracePt t="53871" x="4102100" y="3867150"/>
          <p14:tracePt t="53880" x="4094163" y="3875088"/>
          <p14:tracePt t="53887" x="4084638" y="3884613"/>
          <p14:tracePt t="53903" x="4075113" y="3884613"/>
          <p14:tracePt t="53919" x="4065588" y="3894138"/>
          <p14:tracePt t="54074" x="4065588" y="3911600"/>
          <p14:tracePt t="54082" x="4065588" y="3930650"/>
          <p14:tracePt t="54089" x="4084638" y="3948113"/>
          <p14:tracePt t="54095" x="4129088" y="3967163"/>
          <p14:tracePt t="54104" x="4175125" y="3976688"/>
          <p14:tracePt t="54110" x="4230688" y="4003675"/>
          <p14:tracePt t="54118" x="4294188" y="4030663"/>
          <p14:tracePt t="54126" x="4376738" y="4040188"/>
          <p14:tracePt t="54134" x="4484688" y="4057650"/>
          <p14:tracePt t="54142" x="4594225" y="4067175"/>
          <p14:tracePt t="54150" x="4722813" y="4067175"/>
          <p14:tracePt t="54158" x="4849813" y="4067175"/>
          <p14:tracePt t="54166" x="4941888" y="4067175"/>
          <p14:tracePt t="54175" x="5068888" y="4086225"/>
          <p14:tracePt t="54183" x="5168900" y="4094163"/>
          <p14:tracePt t="54191" x="5260975" y="4094163"/>
          <p14:tracePt t="54199" x="5314950" y="4094163"/>
          <p14:tracePt t="54207" x="5351463" y="4094163"/>
          <p14:tracePt t="54214" x="5360988" y="4094163"/>
          <p14:tracePt t="54223" x="5368925" y="4094163"/>
          <p14:tracePt t="54231" x="5378450" y="4094163"/>
          <p14:tracePt t="54608" x="5387975" y="4086225"/>
          <p14:tracePt t="54619" x="5387975" y="4049713"/>
          <p14:tracePt t="54626" x="5387975" y="4003675"/>
          <p14:tracePt t="54634" x="5368925" y="3976688"/>
          <p14:tracePt t="54644" x="5368925" y="3957638"/>
          <p14:tracePt t="54647" x="5368925" y="3921125"/>
          <p14:tracePt t="54658" x="5351463" y="3875088"/>
          <p14:tracePt t="54663" x="5351463" y="3867150"/>
          <p14:tracePt t="54674" x="5341938" y="3840163"/>
          <p14:tracePt t="54681" x="5334000" y="3811588"/>
          <p14:tracePt t="54686" x="5314950" y="3794125"/>
          <p14:tracePt t="54694" x="5305425" y="3775075"/>
          <p14:tracePt t="54702" x="5297488" y="3757613"/>
          <p14:tracePt t="54710" x="5287963" y="3748088"/>
          <p14:tracePt t="55618" x="5278438" y="3738563"/>
          <p14:tracePt t="55639" x="5268913" y="3738563"/>
          <p14:tracePt t="55646" x="5251450" y="3757613"/>
          <p14:tracePt t="55792" x="5232400" y="3757613"/>
          <p14:tracePt t="55806" x="5224463" y="3757613"/>
          <p14:tracePt t="55814" x="5214938" y="3757613"/>
          <p14:tracePt t="55830" x="5195888" y="3757613"/>
          <p14:tracePt t="56784" x="5187950" y="3757613"/>
          <p14:tracePt t="57689" x="5151438" y="3757613"/>
          <p14:tracePt t="57698" x="5095875" y="3767138"/>
          <p14:tracePt t="57705" x="5049838" y="3767138"/>
          <p14:tracePt t="57713" x="5022850" y="3767138"/>
          <p14:tracePt t="57718" x="4995863" y="3767138"/>
          <p14:tracePt t="57726" x="4978400" y="3767138"/>
          <p14:tracePt t="57734" x="4941888" y="3767138"/>
          <p14:tracePt t="57742" x="4932363" y="3767138"/>
          <p14:tracePt t="57750" x="4913313" y="3767138"/>
          <p14:tracePt t="57814" x="4905375" y="3767138"/>
          <p14:tracePt t="57822" x="4895850" y="3767138"/>
          <p14:tracePt t="57830" x="4886325" y="3767138"/>
          <p14:tracePt t="57846" x="4859338" y="3757613"/>
          <p14:tracePt t="57855" x="4849813" y="3748088"/>
          <p14:tracePt t="57879" x="4840288" y="3738563"/>
          <p14:tracePt t="57887" x="4832350" y="3721100"/>
          <p14:tracePt t="57903" x="4822825" y="3721100"/>
          <p14:tracePt t="57911" x="4813300" y="3711575"/>
          <p14:tracePt t="57935" x="4813300" y="3694113"/>
          <p14:tracePt t="57942" x="4813300" y="3684588"/>
          <p14:tracePt t="57951" x="4813300" y="3675063"/>
          <p14:tracePt t="57958" x="4813300" y="3665538"/>
          <p14:tracePt t="57966" x="4813300" y="3638550"/>
          <p14:tracePt t="57983" x="4813300" y="3611563"/>
          <p14:tracePt t="57991" x="4813300" y="3602038"/>
          <p14:tracePt t="57999" x="4822825" y="3592513"/>
          <p14:tracePt t="58007" x="4822825" y="3584575"/>
          <p14:tracePt t="58016" x="4822825" y="3565525"/>
          <p14:tracePt t="58032" x="4822825" y="3556000"/>
          <p14:tracePt t="58044" x="4822825" y="3548063"/>
          <p14:tracePt t="58061" x="4822825" y="3529013"/>
          <p14:tracePt t="58126" x="4832350" y="3519488"/>
          <p14:tracePt t="58134" x="4849813" y="3511550"/>
          <p14:tracePt t="58142" x="4905375" y="3511550"/>
          <p14:tracePt t="58151" x="4978400" y="3511550"/>
          <p14:tracePt t="58158" x="5049838" y="3511550"/>
          <p14:tracePt t="58166" x="5159375" y="3511550"/>
          <p14:tracePt t="58174" x="5241925" y="3511550"/>
          <p14:tracePt t="58182" x="5314950" y="3511550"/>
          <p14:tracePt t="58190" x="5351463" y="3511550"/>
          <p14:tracePt t="58198" x="5378450" y="3511550"/>
          <p14:tracePt t="58207" x="5387975" y="3511550"/>
          <p14:tracePt t="58338" x="5360988" y="3511550"/>
          <p14:tracePt t="58346" x="5334000" y="3511550"/>
          <p14:tracePt t="58352" x="5278438" y="3511550"/>
          <p14:tracePt t="58359" x="5224463" y="3511550"/>
          <p14:tracePt t="58367" x="5187950" y="3511550"/>
          <p14:tracePt t="58375" x="5114925" y="3511550"/>
          <p14:tracePt t="58383" x="5068888" y="3511550"/>
          <p14:tracePt t="58391" x="5041900" y="3511550"/>
          <p14:tracePt t="58399" x="5022850" y="3511550"/>
          <p14:tracePt t="58407" x="5014913" y="3511550"/>
          <p14:tracePt t="58414" x="5005388" y="3502025"/>
          <p14:tracePt t="58463" x="5005388" y="3492500"/>
          <p14:tracePt t="58471" x="5005388" y="3482975"/>
          <p14:tracePt t="58488" x="5005388" y="3475038"/>
          <p14:tracePt t="58496" x="5005388" y="3465513"/>
          <p14:tracePt t="58514" x="5005388" y="3446463"/>
          <p14:tracePt t="58527" x="5022850" y="3429000"/>
          <p14:tracePt t="58550" x="5022850" y="3419475"/>
          <p14:tracePt t="58559" x="5022850" y="3411538"/>
          <p14:tracePt t="58840" x="5022850" y="3402013"/>
          <p14:tracePt t="58897" x="5022850" y="3392488"/>
          <p14:tracePt t="58905" x="5022850" y="3382963"/>
          <p14:tracePt t="58962" x="5022850" y="3365500"/>
          <p14:tracePt t="59256" x="5022850" y="3355975"/>
          <p14:tracePt t="59271" x="5014913" y="3355975"/>
          <p14:tracePt t="59278" x="5014913" y="3365500"/>
          <p14:tracePt t="59286" x="5014913" y="3382963"/>
          <p14:tracePt t="59294" x="5014913" y="3392488"/>
          <p14:tracePt t="59303" x="5014913" y="3402013"/>
          <p14:tracePt t="59327" x="5014913" y="3419475"/>
          <p14:tracePt t="59335" x="5014913" y="3429000"/>
          <p14:tracePt t="59473" x="5014913" y="3438525"/>
          <p14:tracePt t="59494" x="5014913" y="3446463"/>
          <p14:tracePt t="59512" x="5014913" y="3475038"/>
          <p14:tracePt t="59518" x="5014913" y="3482975"/>
          <p14:tracePt t="59535" x="5014913" y="3502025"/>
          <p14:tracePt t="59543" x="5014913" y="3511550"/>
          <p14:tracePt t="59551" x="5032375" y="3529013"/>
          <p14:tracePt t="59558" x="5041900" y="3538538"/>
          <p14:tracePt t="59639" x="5041900" y="3556000"/>
          <p14:tracePt t="59656" x="5041900" y="3565525"/>
          <p14:tracePt t="59665" x="5041900" y="3592513"/>
          <p14:tracePt t="59672" x="5041900" y="3602038"/>
          <p14:tracePt t="59680" x="5041900" y="3611563"/>
          <p14:tracePt t="59688" x="5041900" y="3648075"/>
          <p14:tracePt t="59695" x="5041900" y="3657600"/>
          <p14:tracePt t="59704" x="5041900" y="3675063"/>
          <p14:tracePt t="59714" x="5041900" y="3684588"/>
          <p14:tracePt t="59718" x="5041900" y="3721100"/>
          <p14:tracePt t="59726" x="5041900" y="3738563"/>
          <p14:tracePt t="59734" x="5041900" y="3767138"/>
          <p14:tracePt t="59742" x="5041900" y="3784600"/>
          <p14:tracePt t="59750" x="5041900" y="3794125"/>
          <p14:tracePt t="59758" x="5041900" y="3803650"/>
          <p14:tracePt t="59766" x="5041900" y="3811588"/>
          <p14:tracePt t="59774" x="5041900" y="3821113"/>
          <p14:tracePt t="59791" x="5041900" y="3830638"/>
          <p14:tracePt t="59936" x="5041900" y="3848100"/>
          <p14:tracePt t="59942" x="5041900" y="3867150"/>
          <p14:tracePt t="59959" x="5041900" y="3875088"/>
          <p14:tracePt t="59991" x="5041900" y="3884613"/>
          <p14:tracePt t="60007" x="5032375" y="3903663"/>
          <p14:tracePt t="60022" x="5022850" y="3940175"/>
          <p14:tracePt t="60030" x="5022850" y="3948113"/>
          <p14:tracePt t="60038" x="5022850" y="3957638"/>
          <p14:tracePt t="60046" x="5022850" y="3976688"/>
          <p14:tracePt t="60063" x="5022850" y="3984625"/>
          <p14:tracePt t="60169" x="5022850" y="3994150"/>
          <p14:tracePt t="60367" x="5022850" y="4003675"/>
          <p14:tracePt t="60374" x="5022850" y="4021138"/>
          <p14:tracePt t="60391" x="5022850" y="4030663"/>
          <p14:tracePt t="60407" x="5022850" y="4040188"/>
          <p14:tracePt t="60538" x="5022850" y="4030663"/>
          <p14:tracePt t="60542" x="5022850" y="3984625"/>
          <p14:tracePt t="60550" x="5022850" y="3976688"/>
          <p14:tracePt t="60558" x="5022850" y="3948113"/>
          <p14:tracePt t="60566" x="5022850" y="3940175"/>
          <p14:tracePt t="60590" x="5022850" y="3930650"/>
          <p14:tracePt t="60598" x="5032375" y="3911600"/>
          <p14:tracePt t="60607" x="5049838" y="3884613"/>
          <p14:tracePt t="60616" x="5059363" y="3884613"/>
          <p14:tracePt t="60622" x="5078413" y="3867150"/>
          <p14:tracePt t="60630" x="5086350" y="3857625"/>
          <p14:tracePt t="60639" x="5105400" y="3830638"/>
          <p14:tracePt t="60646" x="5122863" y="3811588"/>
          <p14:tracePt t="60656" x="5132388" y="3794125"/>
          <p14:tracePt t="60673" x="5141913" y="3784600"/>
          <p14:tracePt t="60679" x="5141913" y="3775075"/>
          <p14:tracePt t="60936" x="5141913" y="3757613"/>
          <p14:tracePt t="60945" x="5141913" y="3748088"/>
          <p14:tracePt t="60951" x="5141913" y="3721100"/>
          <p14:tracePt t="60960" x="5141913" y="3711575"/>
          <p14:tracePt t="60991" x="5151438" y="3702050"/>
          <p14:tracePt t="60999" x="5159375" y="3694113"/>
          <p14:tracePt t="61007" x="5168900" y="3684588"/>
          <p14:tracePt t="61030" x="5178425" y="3675063"/>
          <p14:tracePt t="61408" x="5195888" y="3702050"/>
          <p14:tracePt t="61415" x="5251450" y="3738563"/>
          <p14:tracePt t="61422" x="5278438" y="3748088"/>
          <p14:tracePt t="61432" x="5324475" y="3784600"/>
          <p14:tracePt t="61444" x="5351463" y="3803650"/>
          <p14:tracePt t="61448" x="5351463" y="3811588"/>
          <p14:tracePt t="61462" x="5368925" y="3830638"/>
          <p14:tracePt t="61477" x="5368925" y="3840163"/>
          <p14:tracePt t="61481" x="5368925" y="3867150"/>
          <p14:tracePt t="61493" x="5368925" y="3875088"/>
          <p14:tracePt t="61497" x="5368925" y="3894138"/>
          <p14:tracePt t="61503" x="5368925" y="3911600"/>
          <p14:tracePt t="61511" x="5368925" y="3921125"/>
          <p14:tracePt t="61520" x="5368925" y="3930650"/>
          <p14:tracePt t="61526" x="5351463" y="3967163"/>
          <p14:tracePt t="61534" x="5305425" y="3984625"/>
          <p14:tracePt t="61542" x="5241925" y="4021138"/>
          <p14:tracePt t="61551" x="5187950" y="4040188"/>
          <p14:tracePt t="61558" x="5122863" y="4049713"/>
          <p14:tracePt t="61566" x="5086350" y="4049713"/>
          <p14:tracePt t="61574" x="5041900" y="4049713"/>
          <p14:tracePt t="61582" x="5022850" y="4049713"/>
          <p14:tracePt t="61598" x="5005388" y="4049713"/>
          <p14:tracePt t="61607" x="4995863" y="4049713"/>
          <p14:tracePt t="61615" x="4978400" y="4049713"/>
          <p14:tracePt t="61623" x="4949825" y="4040188"/>
          <p14:tracePt t="61630" x="4941888" y="4021138"/>
          <p14:tracePt t="61639" x="4932363" y="3976688"/>
          <p14:tracePt t="61647" x="4922838" y="3957638"/>
          <p14:tracePt t="61656" x="4922838" y="3930650"/>
          <p14:tracePt t="61663" x="4895850" y="3911600"/>
          <p14:tracePt t="61673" x="4895850" y="3884613"/>
          <p14:tracePt t="61679" x="4895850" y="3875088"/>
          <p14:tracePt t="61687" x="4895850" y="3848100"/>
          <p14:tracePt t="61695" x="4895850" y="3830638"/>
          <p14:tracePt t="61707" x="4895850" y="3821113"/>
          <p14:tracePt t="61711" x="4895850" y="3803650"/>
          <p14:tracePt t="61719" x="4895850" y="3784600"/>
          <p14:tracePt t="61726" x="4895850" y="3757613"/>
          <p14:tracePt t="61736" x="4941888" y="3721100"/>
          <p14:tracePt t="61743" x="4959350" y="3711575"/>
          <p14:tracePt t="61751" x="5022850" y="3694113"/>
          <p14:tracePt t="61759" x="5132388" y="3675063"/>
          <p14:tracePt t="61767" x="5224463" y="3665538"/>
          <p14:tracePt t="61775" x="5334000" y="3665538"/>
          <p14:tracePt t="61783" x="5441950" y="3665538"/>
          <p14:tracePt t="61791" x="5524500" y="3665538"/>
          <p14:tracePt t="61798" x="5551488" y="3665538"/>
          <p14:tracePt t="61806" x="5570538" y="3665538"/>
          <p14:tracePt t="61814" x="5588000" y="3675063"/>
          <p14:tracePt t="61855" x="5588000" y="3694113"/>
          <p14:tracePt t="61863" x="5570538" y="3738563"/>
          <p14:tracePt t="61872" x="5534025" y="3803650"/>
          <p14:tracePt t="61878" x="5514975" y="3848100"/>
          <p14:tracePt t="61886" x="5461000" y="3894138"/>
          <p14:tracePt t="61894" x="5441950" y="3921125"/>
          <p14:tracePt t="61902" x="5434013" y="3957638"/>
          <p14:tracePt t="61910" x="5414963" y="3984625"/>
          <p14:tracePt t="61920" x="5405438" y="3994150"/>
          <p14:tracePt t="61926" x="5397500" y="4003675"/>
          <p14:tracePt t="61944" x="5397500" y="4013200"/>
          <p14:tracePt t="61952" x="5387975" y="4013200"/>
          <p14:tracePt t="61959" x="5378450" y="4013200"/>
          <p14:tracePt t="61968" x="5351463" y="4013200"/>
          <p14:tracePt t="61976" x="5297488" y="4013200"/>
          <p14:tracePt t="61984" x="5268913" y="4030663"/>
          <p14:tracePt t="61994" x="5214938" y="4030663"/>
          <p14:tracePt t="61999" x="5159375" y="4030663"/>
          <p14:tracePt t="62009" x="5105400" y="4021138"/>
          <p14:tracePt t="62018" x="5049838" y="3984625"/>
          <p14:tracePt t="62026" x="5005388" y="3948113"/>
          <p14:tracePt t="62032" x="4978400" y="3921125"/>
          <p14:tracePt t="62059" x="4968875" y="3903663"/>
          <p14:tracePt t="62073" x="4968875" y="3894138"/>
          <p14:tracePt t="62096" x="4978400" y="3867150"/>
          <p14:tracePt t="62103" x="5014913" y="3848100"/>
          <p14:tracePt t="62112" x="5078413" y="3830638"/>
          <p14:tracePt t="62120" x="5151438" y="3830638"/>
          <p14:tracePt t="62128" x="5205413" y="3830638"/>
          <p14:tracePt t="62135" x="5251450" y="3830638"/>
          <p14:tracePt t="62143" x="5268913" y="3830638"/>
          <p14:tracePt t="62159" x="5287963" y="3830638"/>
          <p14:tracePt t="62199" x="5297488" y="3830638"/>
          <p14:tracePt t="62224" x="5297488" y="3840163"/>
          <p14:tracePt t="62241" x="5297488" y="3848100"/>
          <p14:tracePt t="62248" x="5297488" y="3857625"/>
          <p14:tracePt t="62422" x="5260975" y="3857625"/>
          <p14:tracePt t="62431" x="5187950" y="3811588"/>
          <p14:tracePt t="62438" x="5132388" y="3730625"/>
          <p14:tracePt t="62446" x="5049838" y="3629025"/>
          <p14:tracePt t="62455" x="4986338" y="3511550"/>
          <p14:tracePt t="62462" x="4949825" y="3402013"/>
          <p14:tracePt t="62472" x="4905375" y="3302000"/>
          <p14:tracePt t="62479" x="4895850" y="3228975"/>
          <p14:tracePt t="62487" x="4895850" y="3155950"/>
          <p14:tracePt t="62495" x="4895850" y="3090863"/>
          <p14:tracePt t="62503" x="4895850" y="3036888"/>
          <p14:tracePt t="62511" x="4895850" y="3009900"/>
          <p14:tracePt t="62518" x="4895850" y="2982913"/>
          <p14:tracePt t="62526" x="4905375" y="2946400"/>
          <p14:tracePt t="62534" x="4913313" y="2927350"/>
          <p14:tracePt t="62542" x="4932363" y="2900363"/>
          <p14:tracePt t="62550" x="4968875" y="2854325"/>
          <p14:tracePt t="62558" x="4978400" y="2844800"/>
          <p14:tracePt t="62566" x="4995863" y="2808288"/>
          <p14:tracePt t="62574" x="5005388" y="2781300"/>
          <p14:tracePt t="62582" x="5014913" y="2763838"/>
          <p14:tracePt t="62591" x="5014913" y="2717800"/>
          <p14:tracePt t="62598" x="5014913" y="2690813"/>
          <p14:tracePt t="62607" x="5022850" y="2671763"/>
          <p14:tracePt t="62614" x="5022850" y="2662238"/>
          <p14:tracePt t="62624" x="5022850" y="2625725"/>
          <p14:tracePt t="62630" x="5022850" y="2617788"/>
          <p14:tracePt t="62639" x="5022850" y="2589213"/>
          <p14:tracePt t="62646" x="5014913" y="2562225"/>
          <p14:tracePt t="62655" x="5014913" y="2554288"/>
          <p14:tracePt t="62663" x="5005388" y="2525713"/>
          <p14:tracePt t="62672" x="5005388" y="2508250"/>
          <p14:tracePt t="62678" x="4995863" y="2489200"/>
          <p14:tracePt t="62686" x="4978400" y="2462213"/>
          <p14:tracePt t="62694" x="4968875" y="2435225"/>
          <p14:tracePt t="62702" x="4959350" y="2416175"/>
          <p14:tracePt t="62711" x="4949825" y="2379663"/>
          <p14:tracePt t="62719" x="4949825" y="2352675"/>
          <p14:tracePt t="62727" x="4941888" y="2335213"/>
          <p14:tracePt t="62734" x="4941888" y="2306638"/>
          <p14:tracePt t="62742" x="4941888" y="2289175"/>
          <p14:tracePt t="62750" x="4941888" y="2262188"/>
          <p14:tracePt t="62759" x="4932363" y="2243138"/>
          <p14:tracePt t="62767" x="4932363" y="2216150"/>
          <p14:tracePt t="62774" x="4932363" y="2197100"/>
          <p14:tracePt t="62782" x="4932363" y="2160588"/>
          <p14:tracePt t="62799" x="4932363" y="2143125"/>
          <p14:tracePt t="62807" x="4932363" y="2125663"/>
          <p14:tracePt t="62823" x="4932363" y="2116138"/>
          <p14:tracePt t="62830" x="4922838" y="2106613"/>
          <p14:tracePt t="62962" x="4913313" y="2106613"/>
          <p14:tracePt t="63001" x="4905375" y="2106613"/>
          <p14:tracePt t="63080" x="4895850" y="2116138"/>
          <p14:tracePt t="63287" x="4895850" y="2097088"/>
          <p14:tracePt t="63295" x="4895850" y="2070100"/>
          <p14:tracePt t="63304" x="4895850" y="2024063"/>
          <p14:tracePt t="63310" x="4895850" y="1987550"/>
          <p14:tracePt t="63318" x="4895850" y="1970088"/>
          <p14:tracePt t="63327" x="4895850" y="1943100"/>
          <p14:tracePt t="63336" x="4895850" y="1906588"/>
          <p14:tracePt t="63342" x="4895850" y="1897063"/>
          <p14:tracePt t="63350" x="4895850" y="1878013"/>
          <p14:tracePt t="63358" x="4895850" y="1870075"/>
          <p14:tracePt t="63366" x="4895850" y="1860550"/>
          <p14:tracePt t="63374" x="4876800" y="1841500"/>
          <p14:tracePt t="63383" x="4868863" y="1833563"/>
          <p14:tracePt t="63407" x="4859338" y="1824038"/>
          <p14:tracePt t="63431" x="4840288" y="1814513"/>
          <p14:tracePt t="63438" x="4822825" y="1797050"/>
          <p14:tracePt t="63446" x="4813300" y="1787525"/>
          <p14:tracePt t="63456" x="4786313" y="1768475"/>
          <p14:tracePt t="63462" x="4759325" y="1751013"/>
          <p14:tracePt t="63472" x="4730750" y="1741488"/>
          <p14:tracePt t="63479" x="4686300" y="1724025"/>
          <p14:tracePt t="63487" x="4667250" y="1697038"/>
          <p14:tracePt t="63494" x="4649788" y="1687513"/>
          <p14:tracePt t="63503" x="4630738" y="1677988"/>
          <p14:tracePt t="63511" x="4622800" y="1660525"/>
          <p14:tracePt t="63519" x="4613275" y="1660525"/>
          <p14:tracePt t="63527" x="4594225" y="1641475"/>
          <p14:tracePt t="63543" x="4594225" y="1624013"/>
          <p14:tracePt t="63551" x="4594225" y="1614488"/>
          <p14:tracePt t="63559" x="4594225" y="1604963"/>
          <p14:tracePt t="63566" x="4594225" y="1595438"/>
          <p14:tracePt t="63575" x="4594225" y="1577975"/>
          <p14:tracePt t="63583" x="4594225" y="1568450"/>
          <p14:tracePt t="63590" x="4594225" y="1558925"/>
          <p14:tracePt t="63599" x="4594225" y="1541463"/>
          <p14:tracePt t="63607" x="4594225" y="1531938"/>
          <p14:tracePt t="63615" x="4594225" y="1514475"/>
          <p14:tracePt t="63623" x="4594225" y="1495425"/>
          <p14:tracePt t="63630" x="4603750" y="1477963"/>
          <p14:tracePt t="63646" x="4613275" y="1468438"/>
          <p14:tracePt t="63768" x="4630738" y="1468438"/>
          <p14:tracePt t="63774" x="4667250" y="1468438"/>
          <p14:tracePt t="63782" x="4722813" y="1468438"/>
          <p14:tracePt t="63790" x="4786313" y="1485900"/>
          <p14:tracePt t="63798" x="4840288" y="1485900"/>
          <p14:tracePt t="63807" x="4905375" y="1495425"/>
          <p14:tracePt t="63814" x="4932363" y="1504950"/>
          <p14:tracePt t="63822" x="4959350" y="1504950"/>
          <p14:tracePt t="63830" x="4978400" y="1504950"/>
          <p14:tracePt t="63839" x="4995863" y="1504950"/>
          <p14:tracePt t="63888" x="5005388" y="1504950"/>
          <p14:tracePt t="63936" x="5014913" y="1504950"/>
          <p14:tracePt t="64057" x="5014913" y="1495425"/>
          <p14:tracePt t="64064" x="5014913" y="1485900"/>
          <p14:tracePt t="64073" x="5014913" y="1468438"/>
          <p14:tracePt t="64081" x="5014913" y="1449388"/>
          <p14:tracePt t="64093" x="5014913" y="1441450"/>
          <p14:tracePt t="64095" x="5022850" y="1412875"/>
          <p14:tracePt t="64102" x="5032375" y="1395413"/>
          <p14:tracePt t="64110" x="5032375" y="1376363"/>
          <p14:tracePt t="64119" x="5049838" y="1358900"/>
          <p14:tracePt t="64127" x="5059363" y="1349375"/>
          <p14:tracePt t="64260" x="5059363" y="1368425"/>
          <p14:tracePt t="64263" x="5059363" y="1376363"/>
          <p14:tracePt t="64271" x="5059363" y="1404938"/>
          <p14:tracePt t="64278" x="5049838" y="1422400"/>
          <p14:tracePt t="64286" x="5041900" y="1449388"/>
          <p14:tracePt t="64294" x="5032375" y="1468438"/>
          <p14:tracePt t="64302" x="5005388" y="1514475"/>
          <p14:tracePt t="64310" x="4995863" y="1558925"/>
          <p14:tracePt t="64318" x="4978400" y="1587500"/>
          <p14:tracePt t="64327" x="4941888" y="1641475"/>
          <p14:tracePt t="64341" x="4932363" y="1677988"/>
          <p14:tracePt t="64344" x="4932363" y="1731963"/>
          <p14:tracePt t="64350" x="4922838" y="1787525"/>
          <p14:tracePt t="64359" x="4895850" y="1870075"/>
          <p14:tracePt t="64366" x="4886325" y="1914525"/>
          <p14:tracePt t="64374" x="4868863" y="1951038"/>
          <p14:tracePt t="64382" x="4859338" y="1997075"/>
          <p14:tracePt t="64391" x="4840288" y="2024063"/>
          <p14:tracePt t="64398" x="4832350" y="2052638"/>
          <p14:tracePt t="64407" x="4822825" y="2060575"/>
          <p14:tracePt t="64414" x="4822825" y="2070100"/>
          <p14:tracePt t="64422" x="4822825" y="2089150"/>
          <p14:tracePt t="64430" x="4813300" y="2097088"/>
          <p14:tracePt t="64446" x="4803775" y="2106613"/>
          <p14:tracePt t="64498" x="4795838" y="2106613"/>
          <p14:tracePt t="64512" x="4795838" y="2116138"/>
          <p14:tracePt t="64526" x="4776788" y="2125663"/>
          <p14:tracePt t="64536" x="4759325" y="2125663"/>
          <p14:tracePt t="64544" x="4749800" y="2125663"/>
          <p14:tracePt t="64552" x="4722813" y="2133600"/>
          <p14:tracePt t="64560" x="4713288" y="2143125"/>
          <p14:tracePt t="64570" x="4695825" y="2143125"/>
          <p14:tracePt t="64574" x="4667250" y="2152650"/>
          <p14:tracePt t="64583" x="4649788" y="2160588"/>
          <p14:tracePt t="64591" x="4622800" y="2160588"/>
          <p14:tracePt t="64598" x="4603750" y="2160588"/>
          <p14:tracePt t="64607" x="4586288" y="2160588"/>
          <p14:tracePt t="64624" x="4576763" y="2160588"/>
          <p14:tracePt t="64679" x="4567238" y="2160588"/>
          <p14:tracePt t="64688" x="4540250" y="2160588"/>
          <p14:tracePt t="64703" x="4530725" y="2160588"/>
          <p14:tracePt t="64711" x="4521200" y="2160588"/>
          <p14:tracePt t="64848" x="4549775" y="2160588"/>
          <p14:tracePt t="64858" x="4603750" y="2160588"/>
          <p14:tracePt t="64865" x="4640263" y="2160588"/>
          <p14:tracePt t="64877" x="4686300" y="2160588"/>
          <p14:tracePt t="64880" x="4695825" y="2160588"/>
          <p14:tracePt t="65280" x="4713288" y="2160588"/>
          <p14:tracePt t="65290" x="4740275" y="2160588"/>
          <p14:tracePt t="65296" x="4786313" y="2160588"/>
          <p14:tracePt t="65303" x="4803775" y="2160588"/>
          <p14:tracePt t="65310" x="4822825" y="2160588"/>
          <p14:tracePt t="65566" x="4840288" y="2160588"/>
          <p14:tracePt t="65575" x="4868863" y="2160588"/>
          <p14:tracePt t="65582" x="4905375" y="2160588"/>
          <p14:tracePt t="65591" x="4932363" y="2189163"/>
          <p14:tracePt t="65598" x="4959350" y="2197100"/>
          <p14:tracePt t="65607" x="4978400" y="2197100"/>
          <p14:tracePt t="65616" x="4986338" y="2197100"/>
          <p14:tracePt t="65631" x="4995863" y="2197100"/>
          <p14:tracePt t="65639" x="5005388" y="2197100"/>
          <p14:tracePt t="65646" x="5014913" y="2197100"/>
          <p14:tracePt t="65662" x="5022850" y="2189163"/>
          <p14:tracePt t="65791" x="5032375" y="2179638"/>
          <p14:tracePt t="65798" x="5049838" y="2170113"/>
          <p14:tracePt t="65807" x="5059363" y="2160588"/>
          <p14:tracePt t="65814" x="5059363" y="2152650"/>
          <p14:tracePt t="65830" x="5078413" y="2152650"/>
          <p14:tracePt t="65855" x="5086350" y="2143125"/>
          <p14:tracePt t="65910" x="5095875" y="2143125"/>
          <p14:tracePt t="65918" x="5114925" y="2133600"/>
          <p14:tracePt t="65926" x="5122863" y="2133600"/>
          <p14:tracePt t="65934" x="5132388" y="2125663"/>
          <p14:tracePt t="65943" x="5132388" y="2116138"/>
          <p14:tracePt t="65967" x="5141913" y="2106613"/>
          <p14:tracePt t="65974" x="5151438" y="2097088"/>
          <p14:tracePt t="65992" x="5159375" y="2097088"/>
          <p14:tracePt t="65998" x="5168900" y="2089150"/>
          <p14:tracePt t="66023" x="5178425" y="2089150"/>
          <p14:tracePt t="66111" x="5205413" y="2089150"/>
          <p14:tracePt t="66118" x="5260975" y="2089150"/>
          <p14:tracePt t="66126" x="5334000" y="2097088"/>
          <p14:tracePt t="66134" x="5397500" y="2125663"/>
          <p14:tracePt t="66142" x="5451475" y="2133600"/>
          <p14:tracePt t="66151" x="5497513" y="2133600"/>
          <p14:tracePt t="66159" x="5514975" y="2133600"/>
          <p14:tracePt t="66431" x="5534025" y="2133600"/>
          <p14:tracePt t="66439" x="5588000" y="2133600"/>
          <p14:tracePt t="66447" x="5643563" y="2133600"/>
          <p14:tracePt t="66454" x="5680075" y="2133600"/>
          <p14:tracePt t="66462" x="5716588" y="2133600"/>
          <p14:tracePt t="66473" x="5724525" y="2133600"/>
          <p14:tracePt t="66478" x="5743575" y="2133600"/>
          <p14:tracePt t="66487" x="5753100" y="2133600"/>
          <p14:tracePt t="66494" x="5761038" y="2133600"/>
          <p14:tracePt t="66799" x="5780088" y="2133600"/>
          <p14:tracePt t="66806" x="5789613" y="2133600"/>
          <p14:tracePt t="66814" x="5797550" y="2133600"/>
          <p14:tracePt t="67242" x="5807075" y="2143125"/>
          <p14:tracePt t="67270" x="5826125" y="2170113"/>
          <p14:tracePt t="67278" x="5843588" y="2170113"/>
          <p14:tracePt t="67287" x="5870575" y="2170113"/>
          <p14:tracePt t="67294" x="5899150" y="2170113"/>
          <p14:tracePt t="67302" x="5926138" y="2170113"/>
          <p14:tracePt t="67310" x="5943600" y="2170113"/>
          <p14:tracePt t="67318" x="5972175" y="2170113"/>
          <p14:tracePt t="67326" x="5980113" y="2170113"/>
          <p14:tracePt t="67336" x="5989638" y="2170113"/>
          <p14:tracePt t="67350" x="6007100" y="2170113"/>
          <p14:tracePt t="67358" x="6026150" y="2170113"/>
          <p14:tracePt t="67366" x="6035675" y="2170113"/>
          <p14:tracePt t="67374" x="6053138" y="2160588"/>
          <p14:tracePt t="67382" x="6072188" y="2152650"/>
          <p14:tracePt t="67390" x="6099175" y="2152650"/>
          <p14:tracePt t="67399" x="6116638" y="2152650"/>
          <p14:tracePt t="67406" x="6162675" y="2125663"/>
          <p14:tracePt t="67414" x="6218238" y="2125663"/>
          <p14:tracePt t="67423" x="6254750" y="2125663"/>
          <p14:tracePt t="67430" x="6291263" y="2125663"/>
          <p14:tracePt t="67439" x="6326188" y="2125663"/>
          <p14:tracePt t="67446" x="6354763" y="2125663"/>
          <p14:tracePt t="67456" x="6372225" y="2116138"/>
          <p14:tracePt t="67463" x="6399213" y="2116138"/>
          <p14:tracePt t="67472" x="6427788" y="2106613"/>
          <p14:tracePt t="67479" x="6454775" y="2106613"/>
          <p14:tracePt t="67489" x="6464300" y="2097088"/>
          <p14:tracePt t="67512" x="6481763" y="2089150"/>
          <p14:tracePt t="67521" x="6491288" y="2079625"/>
          <p14:tracePt t="67529" x="6508750" y="2070100"/>
          <p14:tracePt t="67543" x="6527800" y="2060575"/>
          <p14:tracePt t="67550" x="6545263" y="2052638"/>
          <p14:tracePt t="67558" x="6554788" y="2043113"/>
          <p14:tracePt t="67574" x="6564313" y="2033588"/>
          <p14:tracePt t="67896" x="6573838" y="2024063"/>
          <p14:tracePt t="67905" x="6610350" y="2016125"/>
          <p14:tracePt t="67911" x="6654800" y="1997075"/>
          <p14:tracePt t="67919" x="6718300" y="1970088"/>
          <p14:tracePt t="67929" x="6737350" y="1960563"/>
          <p14:tracePt t="67934" x="6764338" y="1943100"/>
          <p14:tracePt t="67942" x="6810375" y="1933575"/>
          <p14:tracePt t="67950" x="6846888" y="1906588"/>
          <p14:tracePt t="67958" x="6883400" y="1887538"/>
          <p14:tracePt t="67966" x="6900863" y="1887538"/>
          <p14:tracePt t="67974" x="6929438" y="1878013"/>
          <p14:tracePt t="67982" x="6946900" y="1878013"/>
          <p14:tracePt t="67990" x="6956425" y="1870075"/>
          <p14:tracePt t="68184" x="6964363" y="1860550"/>
          <p14:tracePt t="68191" x="6983413" y="1833563"/>
          <p14:tracePt t="68198" x="6983413" y="1824038"/>
          <p14:tracePt t="68207" x="7000875" y="1804988"/>
          <p14:tracePt t="68215" x="7010400" y="1787525"/>
          <p14:tracePt t="68230" x="7019925" y="1760538"/>
          <p14:tracePt t="68238" x="7019925" y="1741488"/>
          <p14:tracePt t="68246" x="7029450" y="1731963"/>
          <p14:tracePt t="68256" x="7046913" y="1704975"/>
          <p14:tracePt t="68263" x="7046913" y="1697038"/>
          <p14:tracePt t="68274" x="7056438" y="1668463"/>
          <p14:tracePt t="68279" x="7065963" y="1651000"/>
          <p14:tracePt t="68295" x="7073900" y="1631950"/>
          <p14:tracePt t="68311" x="7083425" y="1624013"/>
          <p14:tracePt t="68479" x="7092950" y="1624013"/>
          <p14:tracePt t="68495" x="7102475" y="1624013"/>
          <p14:tracePt t="68503" x="7129463" y="1624013"/>
          <p14:tracePt t="68511" x="7156450" y="1604963"/>
          <p14:tracePt t="68519" x="7165975" y="1604963"/>
          <p14:tracePt t="68528" x="7192963" y="1595438"/>
          <p14:tracePt t="68535" x="7202488" y="1577975"/>
          <p14:tracePt t="68543" x="7229475" y="1558925"/>
          <p14:tracePt t="68550" x="7239000" y="1558925"/>
          <p14:tracePt t="68574" x="7248525" y="1541463"/>
          <p14:tracePt t="68809" x="7248525" y="1522413"/>
          <p14:tracePt t="68817" x="7248525" y="1495425"/>
          <p14:tracePt t="68825" x="7248525" y="1485900"/>
          <p14:tracePt t="68831" x="7248525" y="1477963"/>
          <p14:tracePt t="68840" x="7248525" y="1449388"/>
          <p14:tracePt t="68847" x="7248525" y="1431925"/>
          <p14:tracePt t="68857" x="7248525" y="1422400"/>
          <p14:tracePt t="68863" x="7248525" y="1395413"/>
          <p14:tracePt t="68874" x="7248525" y="1376363"/>
          <p14:tracePt t="68879" x="7248525" y="1368425"/>
          <p14:tracePt t="68892" x="7248525" y="1349375"/>
          <p14:tracePt t="68895" x="7248525" y="1312863"/>
          <p14:tracePt t="68903" x="7248525" y="1303338"/>
          <p14:tracePt t="68911" x="7248525" y="1268413"/>
          <p14:tracePt t="68919" x="7248525" y="1258888"/>
          <p14:tracePt t="68927" x="7248525" y="1249363"/>
          <p14:tracePt t="68934" x="7248525" y="1231900"/>
          <p14:tracePt t="68942" x="7248525" y="1222375"/>
          <p14:tracePt t="68958" x="7248525" y="1212850"/>
          <p14:tracePt t="69153" x="7248525" y="1222375"/>
          <p14:tracePt t="69159" x="7248525" y="1239838"/>
          <p14:tracePt t="69166" x="7248525" y="1249363"/>
          <p14:tracePt t="69182" x="7248525" y="1276350"/>
          <p14:tracePt t="69232" x="7229475" y="1295400"/>
          <p14:tracePt t="69552" x="7183438" y="1303338"/>
          <p14:tracePt t="69560" x="7129463" y="1303338"/>
          <p14:tracePt t="69568" x="7056438" y="1295400"/>
          <p14:tracePt t="69575" x="6992938" y="1285875"/>
          <p14:tracePt t="69583" x="6910388" y="1249363"/>
          <p14:tracePt t="69590" x="6883400" y="1249363"/>
          <p14:tracePt t="69599" x="6846888" y="1239838"/>
          <p14:tracePt t="69607" x="6800850" y="1222375"/>
          <p14:tracePt t="69615" x="6773863" y="1222375"/>
          <p14:tracePt t="69624" x="6754813" y="1212850"/>
          <p14:tracePt t="70000" x="6746875" y="1203325"/>
          <p14:tracePt t="70024" x="6746875" y="1195388"/>
          <p14:tracePt t="70031" x="6746875" y="1185863"/>
          <p14:tracePt t="70039" x="6746875" y="1166813"/>
          <p14:tracePt t="70046" x="6746875" y="1149350"/>
          <p14:tracePt t="70055" x="6746875" y="1139825"/>
          <p14:tracePt t="70062" x="6737350" y="1130300"/>
          <p14:tracePt t="70071" x="6727825" y="1130300"/>
          <p14:tracePt t="70273" x="6727825" y="1112838"/>
          <p14:tracePt t="70281" x="6727825" y="1103313"/>
          <p14:tracePt t="70290" x="6727825" y="1085850"/>
          <p14:tracePt t="70294" x="6727825" y="1076325"/>
          <p14:tracePt t="70303" x="6737350" y="1066800"/>
          <p14:tracePt t="70326" x="6746875" y="1066800"/>
          <p14:tracePt t="70529" x="6737350" y="1066800"/>
          <p14:tracePt t="70535" x="6727825" y="1066800"/>
          <p14:tracePt t="70542" x="6718300" y="1076325"/>
          <p14:tracePt t="70550" x="6718300" y="1085850"/>
          <p14:tracePt t="70558" x="6718300" y="1112838"/>
          <p14:tracePt t="70566" x="6718300" y="1122363"/>
          <p14:tracePt t="70574" x="6718300" y="1149350"/>
          <p14:tracePt t="70582" x="6718300" y="1166813"/>
          <p14:tracePt t="70590" x="6710363" y="1176338"/>
          <p14:tracePt t="70606" x="6710363" y="1195388"/>
          <p14:tracePt t="70622" x="6710363" y="1203325"/>
          <p14:tracePt t="70631" x="6710363" y="1212850"/>
          <p14:tracePt t="71242" x="6691313" y="1212850"/>
          <p14:tracePt t="71257" x="6681788" y="1222375"/>
          <p14:tracePt t="71505" x="6691313" y="1222375"/>
          <p14:tracePt t="71511" x="6700838" y="1212850"/>
          <p14:tracePt t="71534" x="6710363" y="1203325"/>
          <p14:tracePt t="71697" x="6718300" y="1203325"/>
          <p14:tracePt t="71705" x="6737350" y="1231900"/>
          <p14:tracePt t="71711" x="6754813" y="1249363"/>
          <p14:tracePt t="71718" x="6773863" y="1258888"/>
          <p14:tracePt t="71726" x="6783388" y="1268413"/>
          <p14:tracePt t="71742" x="6791325" y="1285875"/>
          <p14:tracePt t="71962" x="6810375" y="1285875"/>
          <p14:tracePt t="71968" x="6873875" y="1285875"/>
          <p14:tracePt t="71977" x="6873875" y="1276350"/>
          <p14:tracePt t="71983" x="6883400" y="1268413"/>
          <p14:tracePt t="71991" x="6910388" y="1258888"/>
          <p14:tracePt t="71998" x="6929438" y="1239838"/>
          <p14:tracePt t="72007" x="6964363" y="1231900"/>
          <p14:tracePt t="72014" x="6964363" y="1222375"/>
          <p14:tracePt t="72161" x="6973888" y="1222375"/>
          <p14:tracePt t="72168" x="6973888" y="1231900"/>
          <p14:tracePt t="72178" x="6973888" y="1239838"/>
          <p14:tracePt t="72184" x="6973888" y="1249363"/>
          <p14:tracePt t="72200" x="6956425" y="1295400"/>
          <p14:tracePt t="72216" x="6946900" y="1322388"/>
          <p14:tracePt t="72225" x="6937375" y="1339850"/>
          <p14:tracePt t="72232" x="6910388" y="1376363"/>
          <p14:tracePt t="72243" x="6900863" y="1385888"/>
          <p14:tracePt t="72259" x="6900863" y="1404938"/>
          <p14:tracePt t="72296" x="6892925" y="1422400"/>
          <p14:tracePt t="72745" x="6864350" y="1441450"/>
          <p14:tracePt t="72755" x="6864350" y="1449388"/>
          <p14:tracePt t="72762" x="6864350" y="1458913"/>
          <p14:tracePt t="73183" x="6856413" y="1458913"/>
          <p14:tracePt t="73216" x="6827838" y="1468438"/>
          <p14:tracePt t="74232" x="6827838" y="1477963"/>
          <p14:tracePt t="74251" x="6819900" y="1485900"/>
          <p14:tracePt t="74259" x="6819900" y="1495425"/>
          <p14:tracePt t="74288" x="6819900" y="1504950"/>
          <p14:tracePt t="74311" x="6819900" y="1514475"/>
          <p14:tracePt t="74327" x="6819900" y="1531938"/>
          <p14:tracePt t="74336" x="6819900" y="1541463"/>
          <p14:tracePt t="74343" x="6819900" y="1550988"/>
          <p14:tracePt t="74359" x="6819900" y="1558925"/>
          <p14:tracePt t="74452" x="6827838" y="1558925"/>
          <p14:tracePt t="74464" x="6837363" y="1558925"/>
          <p14:tracePt t="75231" x="6856413" y="1558925"/>
          <p14:tracePt t="75256" x="6856413" y="1550988"/>
          <p14:tracePt t="75272" x="6856413" y="1541463"/>
          <p14:tracePt t="75574" x="6856413" y="1531938"/>
          <p14:tracePt t="75599" x="6827838" y="1531938"/>
          <p14:tracePt t="75606" x="6810375" y="1541463"/>
          <p14:tracePt t="75632" x="6791325" y="1541463"/>
          <p14:tracePt t="76016" x="6783388" y="1541463"/>
          <p14:tracePt t="76062" x="6783388" y="1522413"/>
          <p14:tracePt t="76095" x="6783388" y="1514475"/>
          <p14:tracePt t="76249" x="6783388" y="1504950"/>
          <p14:tracePt t="76305" x="6773863" y="1504950"/>
          <p14:tracePt t="76319" x="6764338" y="1514475"/>
          <p14:tracePt t="76350" x="6737350" y="1522413"/>
          <p14:tracePt t="76358" x="6727825" y="1522413"/>
          <p14:tracePt t="76367" x="6718300" y="1531938"/>
          <p14:tracePt t="76382" x="6710363" y="1531938"/>
          <p14:tracePt t="76527" x="6700838" y="1531938"/>
          <p14:tracePt t="76840" x="6700838" y="1541463"/>
          <p14:tracePt t="76862" x="6700838" y="1558925"/>
          <p14:tracePt t="77016" x="6691313" y="1568450"/>
          <p14:tracePt t="77024" x="6681788" y="1568450"/>
          <p14:tracePt t="77030" x="6664325" y="1568450"/>
          <p14:tracePt t="79423" x="6654800" y="1568450"/>
          <p14:tracePt t="79431" x="6654800" y="1558925"/>
          <p14:tracePt t="79438" x="6654800" y="1541463"/>
          <p14:tracePt t="79454" x="6654800" y="1522413"/>
          <p14:tracePt t="79462" x="6654800" y="1514475"/>
          <p14:tracePt t="79472" x="6654800" y="1504950"/>
          <p14:tracePt t="79478" x="6664325" y="1495425"/>
          <p14:tracePt t="79494" x="6673850" y="1477963"/>
          <p14:tracePt t="79504" x="6673850" y="1468438"/>
          <p14:tracePt t="79510" x="6691313" y="1458913"/>
          <p14:tracePt t="79543" x="6691313" y="1441450"/>
          <p14:tracePt t="79559" x="6691313" y="1431925"/>
          <p14:tracePt t="79567" x="6691313" y="1422400"/>
          <p14:tracePt t="79583" x="6691313" y="1412875"/>
          <p14:tracePt t="79591" x="6700838" y="1395413"/>
          <p14:tracePt t="79607" x="6700838" y="1385888"/>
          <p14:tracePt t="79616" x="6700838" y="1376363"/>
          <p14:tracePt t="79633" x="6700838" y="1358900"/>
          <p14:tracePt t="79643" x="6700838" y="1349375"/>
          <p14:tracePt t="79647" x="6700838" y="1339850"/>
          <p14:tracePt t="79662" x="6700838" y="1331913"/>
          <p14:tracePt t="79679" x="6700838" y="1312863"/>
          <p14:tracePt t="79742" x="6710363" y="1312863"/>
          <p14:tracePt t="79751" x="6710363" y="1303338"/>
          <p14:tracePt t="79767" x="6710363" y="1295400"/>
          <p14:tracePt t="79775" x="6710363" y="1276350"/>
          <p14:tracePt t="79783" x="6718300" y="1258888"/>
          <p14:tracePt t="79807" x="6718300" y="1249363"/>
          <p14:tracePt t="79823" x="6727825" y="1239838"/>
          <p14:tracePt t="79839" x="6727825" y="1231900"/>
          <p14:tracePt t="79944" x="6727825" y="1222375"/>
          <p14:tracePt t="79953" x="6727825" y="1212850"/>
          <p14:tracePt t="79967" x="6727825" y="1195388"/>
          <p14:tracePt t="79991" x="6727825" y="1185863"/>
          <p14:tracePt t="80153" x="6727825" y="1166813"/>
          <p14:tracePt t="80161" x="6718300" y="1149350"/>
          <p14:tracePt t="80169" x="6710363" y="1130300"/>
          <p14:tracePt t="80175" x="6700838" y="1112838"/>
          <p14:tracePt t="80186" x="6691313" y="1093788"/>
          <p14:tracePt t="80192" x="6691313" y="1085850"/>
          <p14:tracePt t="80199" x="6691313" y="1057275"/>
          <p14:tracePt t="80215" x="6691313" y="1049338"/>
          <p14:tracePt t="80222" x="6691313" y="1039813"/>
          <p14:tracePt t="80263" x="6681788" y="1030288"/>
          <p14:tracePt t="80537" x="6681788" y="1039813"/>
          <p14:tracePt t="80544" x="6681788" y="1049338"/>
          <p14:tracePt t="80552" x="6691313" y="1057275"/>
          <p14:tracePt t="81480" x="6700838" y="1066800"/>
          <p14:tracePt t="81519" x="6700838" y="1076325"/>
          <p14:tracePt t="81527" x="6691313" y="1093788"/>
          <p14:tracePt t="81567" x="6691313" y="1103313"/>
          <p14:tracePt t="81575" x="6681788" y="1112838"/>
          <p14:tracePt t="81584" x="6681788" y="1122363"/>
          <p14:tracePt t="81599" x="6681788" y="1130300"/>
          <p14:tracePt t="81607" x="6681788" y="1139825"/>
          <p14:tracePt t="81615" x="6673850" y="1158875"/>
          <p14:tracePt t="81623" x="6673850" y="1185863"/>
          <p14:tracePt t="81632" x="6673850" y="1212850"/>
          <p14:tracePt t="81639" x="6673850" y="1222375"/>
          <p14:tracePt t="81647" x="6673850" y="1258888"/>
          <p14:tracePt t="81656" x="6673850" y="1268413"/>
          <p14:tracePt t="81663" x="6673850" y="1295400"/>
          <p14:tracePt t="81672" x="6673850" y="1303338"/>
          <p14:tracePt t="81680" x="6673850" y="1312863"/>
          <p14:tracePt t="81985" x="6664325" y="1312863"/>
          <p14:tracePt t="82072" x="6664325" y="1303338"/>
          <p14:tracePt t="82081" x="6664325" y="1295400"/>
          <p14:tracePt t="82095" x="6664325" y="1276350"/>
          <p14:tracePt t="82104" x="6654800" y="1258888"/>
          <p14:tracePt t="82111" x="6654800" y="1249363"/>
          <p14:tracePt t="82135" x="6645275" y="1239838"/>
          <p14:tracePt t="82407" x="6645275" y="1249363"/>
          <p14:tracePt t="82414" x="6645275" y="1258888"/>
          <p14:tracePt t="82422" x="6645275" y="1276350"/>
          <p14:tracePt t="82430" x="6664325" y="1285875"/>
          <p14:tracePt t="82584" x="6681788" y="1285875"/>
          <p14:tracePt t="82608" x="6691313" y="1285875"/>
          <p14:tracePt t="82617" x="6700838" y="1285875"/>
          <p14:tracePt t="82630" x="6727825" y="1276350"/>
          <p14:tracePt t="82646" x="6737350" y="1268413"/>
          <p14:tracePt t="82654" x="6746875" y="1258888"/>
          <p14:tracePt t="82672" x="6754813" y="1258888"/>
          <p14:tracePt t="82680" x="6764338" y="1249363"/>
          <p14:tracePt t="82695" x="6783388" y="1231900"/>
          <p14:tracePt t="82937" x="6783388" y="1239838"/>
          <p14:tracePt t="82945" x="6764338" y="1276350"/>
          <p14:tracePt t="82953" x="6754813" y="1303338"/>
          <p14:tracePt t="82962" x="6718300" y="1358900"/>
          <p14:tracePt t="82967" x="6700838" y="1368425"/>
          <p14:tracePt t="82975" x="6691313" y="1395413"/>
          <p14:tracePt t="82982" x="6673850" y="1412875"/>
          <p14:tracePt t="82990" x="6673850" y="1422400"/>
          <p14:tracePt t="82999" x="6673850" y="1431925"/>
          <p14:tracePt t="83014" x="6673850" y="1441450"/>
          <p14:tracePt t="83281" x="6673850" y="1449388"/>
          <p14:tracePt t="83287" x="6691313" y="1485900"/>
          <p14:tracePt t="83297" x="6718300" y="1587500"/>
          <p14:tracePt t="83306" x="6764338" y="1677988"/>
          <p14:tracePt t="83311" x="6783388" y="1760538"/>
          <p14:tracePt t="83320" x="6800850" y="1833563"/>
          <p14:tracePt t="83327" x="6810375" y="1914525"/>
          <p14:tracePt t="83335" x="6819900" y="1951038"/>
          <p14:tracePt t="83342" x="6846888" y="1997075"/>
          <p14:tracePt t="83351" x="6856413" y="2033588"/>
          <p14:tracePt t="83575" x="6856413" y="2024063"/>
          <p14:tracePt t="83582" x="6856413" y="2006600"/>
          <p14:tracePt t="83633" x="6856413" y="1997075"/>
          <p14:tracePt t="84120" x="6846888" y="1997075"/>
          <p14:tracePt t="84126" x="6837363" y="2006600"/>
          <p14:tracePt t="84135" x="6819900" y="2043113"/>
          <p14:tracePt t="84142" x="6810375" y="2052638"/>
          <p14:tracePt t="84151" x="6800850" y="2070100"/>
          <p14:tracePt t="84158" x="6791325" y="2079625"/>
          <p14:tracePt t="84166" x="6791325" y="2089150"/>
          <p14:tracePt t="84174" x="6783388" y="2097088"/>
          <p14:tracePt t="84199" x="6773863" y="2097088"/>
          <p14:tracePt t="84264" x="6764338" y="2106613"/>
          <p14:tracePt t="84663" x="6837363" y="2106613"/>
          <p14:tracePt t="84670" x="6983413" y="2106613"/>
          <p14:tracePt t="84679" x="7110413" y="2106613"/>
          <p14:tracePt t="84687" x="7183438" y="2106613"/>
          <p14:tracePt t="84696" x="7219950" y="2106613"/>
          <p14:tracePt t="84712" x="7229475" y="2106613"/>
          <p14:tracePt t="84936" x="7239000" y="2116138"/>
          <p14:tracePt t="85000" x="7239000" y="2125663"/>
          <p14:tracePt t="85016" x="7229475" y="2133600"/>
          <p14:tracePt t="85025" x="7165975" y="2133600"/>
          <p14:tracePt t="85032" x="7073900" y="2133600"/>
          <p14:tracePt t="85039" x="6946900" y="2133600"/>
          <p14:tracePt t="85047" x="6819900" y="2133600"/>
          <p14:tracePt t="85055" x="6737350" y="2133600"/>
          <p14:tracePt t="85063" x="6664325" y="2133600"/>
          <p14:tracePt t="85071" x="6637338" y="2133600"/>
          <p14:tracePt t="85078" x="6627813" y="2133600"/>
          <p14:tracePt t="85127" x="6618288" y="2133600"/>
          <p14:tracePt t="85135" x="6618288" y="2116138"/>
          <p14:tracePt t="85143" x="6618288" y="2070100"/>
          <p14:tracePt t="85151" x="6637338" y="2016125"/>
          <p14:tracePt t="85159" x="6664325" y="1951038"/>
          <p14:tracePt t="85168" x="6673850" y="1878013"/>
          <p14:tracePt t="85175" x="6700838" y="1814513"/>
          <p14:tracePt t="85182" x="6700838" y="1778000"/>
          <p14:tracePt t="85190" x="6710363" y="1714500"/>
          <p14:tracePt t="85198" x="6710363" y="1677988"/>
          <p14:tracePt t="85206" x="6718300" y="1660525"/>
          <p14:tracePt t="85214" x="6718300" y="1614488"/>
          <p14:tracePt t="85230" x="6727825" y="1587500"/>
          <p14:tracePt t="85238" x="6727825" y="1577975"/>
          <p14:tracePt t="85246" x="6746875" y="1558925"/>
          <p14:tracePt t="85254" x="6754813" y="1550988"/>
          <p14:tracePt t="85264" x="6764338" y="1531938"/>
          <p14:tracePt t="85274" x="6791325" y="1514475"/>
          <p14:tracePt t="85280" x="6810375" y="1495425"/>
          <p14:tracePt t="85291" x="6856413" y="1468438"/>
          <p14:tracePt t="85296" x="6883400" y="1458913"/>
          <p14:tracePt t="85306" x="6946900" y="1441450"/>
          <p14:tracePt t="85311" x="6973888" y="1431925"/>
          <p14:tracePt t="85321" x="7029450" y="1412875"/>
          <p14:tracePt t="85327" x="7083425" y="1412875"/>
          <p14:tracePt t="85339" x="7129463" y="1412875"/>
          <p14:tracePt t="85343" x="7165975" y="1412875"/>
          <p14:tracePt t="85358" x="7183438" y="1412875"/>
          <p14:tracePt t="85366" x="7183438" y="1422400"/>
          <p14:tracePt t="85374" x="7183438" y="1449388"/>
          <p14:tracePt t="85384" x="7192963" y="1495425"/>
          <p14:tracePt t="85390" x="7192963" y="1531938"/>
          <p14:tracePt t="85398" x="7192963" y="1604963"/>
          <p14:tracePt t="85406" x="7192963" y="1641475"/>
          <p14:tracePt t="85414" x="7192963" y="1697038"/>
          <p14:tracePt t="85422" x="7192963" y="1760538"/>
          <p14:tracePt t="85431" x="7175500" y="1804988"/>
          <p14:tracePt t="85441" x="7165975" y="1833563"/>
          <p14:tracePt t="85448" x="7165975" y="1860550"/>
          <p14:tracePt t="85457" x="7146925" y="1897063"/>
          <p14:tracePt t="85474" x="7146925" y="1914525"/>
          <p14:tracePt t="85482" x="7146925" y="1933575"/>
          <p14:tracePt t="85496" x="7138988" y="1951038"/>
          <p14:tracePt t="85512" x="7138988" y="1960563"/>
          <p14:tracePt t="85524" x="7129463" y="1970088"/>
          <p14:tracePt t="85528" x="7102475" y="1997075"/>
          <p14:tracePt t="85540" x="7056438" y="2006600"/>
          <p14:tracePt t="85544" x="7010400" y="2016125"/>
          <p14:tracePt t="85552" x="6937375" y="2060575"/>
          <p14:tracePt t="85559" x="6856413" y="2070100"/>
          <p14:tracePt t="85567" x="6819900" y="2079625"/>
          <p14:tracePt t="85577" x="6718300" y="2079625"/>
          <p14:tracePt t="85582" x="6673850" y="2106613"/>
          <p14:tracePt t="85591" x="6664325" y="2106613"/>
          <p14:tracePt t="85600" x="6654800" y="2106613"/>
          <p14:tracePt t="85607" x="6645275" y="2106613"/>
          <p14:tracePt t="85679" x="6637338" y="2106613"/>
          <p14:tracePt t="85686" x="6637338" y="2079625"/>
          <p14:tracePt t="85694" x="6637338" y="2052638"/>
          <p14:tracePt t="85711" x="6654800" y="2033588"/>
          <p14:tracePt t="85719" x="6654800" y="2024063"/>
          <p14:tracePt t="85776" x="6654800" y="2079625"/>
          <p14:tracePt t="85787" x="6673850" y="2160588"/>
          <p14:tracePt t="85794" x="6681788" y="2233613"/>
          <p14:tracePt t="85803" x="6737350" y="2335213"/>
          <p14:tracePt t="85809" x="6764338" y="2416175"/>
          <p14:tracePt t="85815" x="6819900" y="2517775"/>
          <p14:tracePt t="85823" x="6892925" y="2598738"/>
          <p14:tracePt t="85831" x="6929438" y="2644775"/>
          <p14:tracePt t="85839" x="6964363" y="2727325"/>
          <p14:tracePt t="85847" x="7019925" y="2790825"/>
          <p14:tracePt t="85856" x="7029450" y="2836863"/>
          <p14:tracePt t="85863" x="7056438" y="2900363"/>
          <p14:tracePt t="85872" x="7065963" y="2936875"/>
          <p14:tracePt t="85888" x="7065963" y="3017838"/>
          <p14:tracePt t="85895" x="7065963" y="3063875"/>
          <p14:tracePt t="85906" x="7065963" y="3100388"/>
          <p14:tracePt t="85911" x="7065963" y="3155950"/>
          <p14:tracePt t="85924" x="7065963" y="3182938"/>
          <p14:tracePt t="85930" x="7056438" y="3246438"/>
          <p14:tracePt t="85934" x="7037388" y="3302000"/>
          <p14:tracePt t="85942" x="7019925" y="3365500"/>
          <p14:tracePt t="85950" x="6992938" y="3411538"/>
          <p14:tracePt t="85958" x="6992938" y="3446463"/>
          <p14:tracePt t="85966" x="6983413" y="3482975"/>
          <p14:tracePt t="85974" x="6973888" y="3511550"/>
          <p14:tracePt t="85982" x="6973888" y="3538538"/>
          <p14:tracePt t="85991" x="6956425" y="3565525"/>
          <p14:tracePt t="86000" x="6956425" y="3575050"/>
          <p14:tracePt t="86010" x="6946900" y="3592513"/>
          <p14:tracePt t="86016" x="6946900" y="3602038"/>
          <p14:tracePt t="86025" x="6946900" y="3611563"/>
          <p14:tracePt t="86040" x="6946900" y="3629025"/>
          <p14:tracePt t="86095" x="6937375" y="3638550"/>
          <p14:tracePt t="86103" x="6937375" y="3675063"/>
          <p14:tracePt t="86111" x="6937375" y="3684588"/>
          <p14:tracePt t="86120" x="6937375" y="3730625"/>
          <p14:tracePt t="86127" x="6929438" y="3748088"/>
          <p14:tracePt t="86139" x="6929438" y="3784600"/>
          <p14:tracePt t="86143" x="6910388" y="3821113"/>
          <p14:tracePt t="86151" x="6910388" y="3840163"/>
          <p14:tracePt t="86159" x="6900863" y="3867150"/>
          <p14:tracePt t="86167" x="6900863" y="3875088"/>
          <p14:tracePt t="86185" x="6900863" y="3884613"/>
          <p14:tracePt t="86198" x="6900863" y="3903663"/>
          <p14:tracePt t="86206" x="6892925" y="3921125"/>
          <p14:tracePt t="86214" x="6883400" y="3921125"/>
          <p14:tracePt t="86222" x="6864350" y="3948113"/>
          <p14:tracePt t="86231" x="6846888" y="3984625"/>
          <p14:tracePt t="86246" x="6837363" y="4013200"/>
          <p14:tracePt t="86255" x="6800850" y="4030663"/>
          <p14:tracePt t="86262" x="6791325" y="4040188"/>
          <p14:tracePt t="86270" x="6783388" y="4049713"/>
          <p14:tracePt t="86279" x="6783388" y="4057650"/>
          <p14:tracePt t="86287" x="6773863" y="4067175"/>
          <p14:tracePt t="86389" x="6764338" y="4067175"/>
          <p14:tracePt t="86396" x="6764338" y="4030663"/>
          <p14:tracePt t="86405" x="6764338" y="3976688"/>
          <p14:tracePt t="86407" x="6764338" y="3903663"/>
          <p14:tracePt t="86415" x="6764338" y="3848100"/>
          <p14:tracePt t="86423" x="6764338" y="3767138"/>
          <p14:tracePt t="86431" x="6764338" y="3738563"/>
          <p14:tracePt t="86438" x="6764338" y="3711575"/>
          <p14:tracePt t="86446" x="6764338" y="3694113"/>
          <p14:tracePt t="86454" x="6773863" y="3675063"/>
          <p14:tracePt t="86471" x="6783388" y="3665538"/>
          <p14:tracePt t="86478" x="6791325" y="3657600"/>
          <p14:tracePt t="86504" x="6800850" y="3657600"/>
          <p14:tracePt t="86512" x="6810375" y="3657600"/>
          <p14:tracePt t="86524" x="6846888" y="3665538"/>
          <p14:tracePt t="86528" x="6856413" y="3702050"/>
          <p14:tracePt t="86539" x="6883400" y="3738563"/>
          <p14:tracePt t="86543" x="6900863" y="3784600"/>
          <p14:tracePt t="86550" x="6929438" y="3867150"/>
          <p14:tracePt t="86558" x="6937375" y="3911600"/>
          <p14:tracePt t="86568" x="6964363" y="3984625"/>
          <p14:tracePt t="86576" x="6983413" y="4049713"/>
          <p14:tracePt t="86585" x="6992938" y="4103688"/>
          <p14:tracePt t="86591" x="7000875" y="4149725"/>
          <p14:tracePt t="86600" x="7010400" y="4203700"/>
          <p14:tracePt t="86607" x="7019925" y="4240213"/>
          <p14:tracePt t="86616" x="7019925" y="4268788"/>
          <p14:tracePt t="86622" x="7019925" y="4295775"/>
          <p14:tracePt t="86630" x="7010400" y="4332288"/>
          <p14:tracePt t="86638" x="7000875" y="4349750"/>
          <p14:tracePt t="86647" x="6992938" y="4349750"/>
          <p14:tracePt t="86654" x="6983413" y="4359275"/>
          <p14:tracePt t="86776" x="6973888" y="4359275"/>
          <p14:tracePt t="86786" x="6973888" y="4349750"/>
          <p14:tracePt t="86794" x="6964363" y="4332288"/>
          <p14:tracePt t="86799" x="6964363" y="4313238"/>
          <p14:tracePt t="86807" x="6964363" y="4303713"/>
          <p14:tracePt t="86823" x="6964363" y="4286250"/>
          <p14:tracePt t="89480" x="6956425" y="4276725"/>
          <p14:tracePt t="89487" x="6946900" y="4259263"/>
          <p14:tracePt t="89496" x="6946900" y="4222750"/>
          <p14:tracePt t="89506" x="6946900" y="4186238"/>
          <p14:tracePt t="89510" x="6946900" y="4159250"/>
          <p14:tracePt t="89520" x="6946900" y="4140200"/>
          <p14:tracePt t="89536" x="6956425" y="4122738"/>
          <p14:tracePt t="89551" x="6956425" y="4103688"/>
          <p14:tracePt t="89558" x="6956425" y="4094163"/>
          <p14:tracePt t="89566" x="6956425" y="4086225"/>
          <p14:tracePt t="89575" x="6956425" y="4076700"/>
          <p14:tracePt t="89599" x="6964363" y="4067175"/>
          <p14:tracePt t="90113" x="6937375" y="4067175"/>
          <p14:tracePt t="90118" x="6864350" y="4067175"/>
          <p14:tracePt t="90126" x="6754813" y="4067175"/>
          <p14:tracePt t="90135" x="6700838" y="4076700"/>
          <p14:tracePt t="90142" x="6654800" y="4076700"/>
          <p14:tracePt t="90150" x="6637338" y="4076700"/>
          <p14:tracePt t="90166" x="6618288" y="4076700"/>
          <p14:tracePt t="90207" x="6610350" y="4076700"/>
          <p14:tracePt t="90896" x="6600825" y="4086225"/>
          <p14:tracePt t="90904" x="6564313" y="4103688"/>
          <p14:tracePt t="90915" x="6545263" y="4113213"/>
          <p14:tracePt t="90924" x="6537325" y="4130675"/>
          <p14:tracePt t="90927" x="6527800" y="4130675"/>
          <p14:tracePt t="90936" x="6518275" y="4140200"/>
          <p14:tracePt t="90942" x="6500813" y="4149725"/>
          <p14:tracePt t="90974" x="6481763" y="4159250"/>
          <p14:tracePt t="90982" x="6472238" y="4159250"/>
          <p14:tracePt t="90990" x="6454775" y="4176713"/>
          <p14:tracePt t="90999" x="6445250" y="4186238"/>
          <p14:tracePt t="91007" x="6427788" y="4203700"/>
          <p14:tracePt t="91014" x="6381750" y="4240213"/>
          <p14:tracePt t="91022" x="6362700" y="4249738"/>
          <p14:tracePt t="91030" x="6318250" y="4276725"/>
          <p14:tracePt t="91038" x="6281738" y="4295775"/>
          <p14:tracePt t="91046" x="6254750" y="4313238"/>
          <p14:tracePt t="91054" x="6226175" y="4332288"/>
          <p14:tracePt t="91064" x="6218238" y="4340225"/>
          <p14:tracePt t="91073" x="6189663" y="4349750"/>
          <p14:tracePt t="91080" x="6181725" y="4349750"/>
          <p14:tracePt t="91092" x="6172200" y="4359275"/>
          <p14:tracePt t="91107" x="6153150" y="4376738"/>
          <p14:tracePt t="91128" x="6135688" y="4395788"/>
          <p14:tracePt t="91144" x="6126163" y="4405313"/>
          <p14:tracePt t="91159" x="6099175" y="4422775"/>
          <p14:tracePt t="91166" x="6089650" y="4422775"/>
          <p14:tracePt t="91174" x="6080125" y="4432300"/>
          <p14:tracePt t="91182" x="6062663" y="4441825"/>
          <p14:tracePt t="91190" x="6043613" y="4449763"/>
          <p14:tracePt t="91198" x="6035675" y="4459288"/>
          <p14:tracePt t="91206" x="6016625" y="4478338"/>
          <p14:tracePt t="91214" x="6007100" y="4486275"/>
          <p14:tracePt t="91222" x="5999163" y="4495800"/>
          <p14:tracePt t="91230" x="5989638" y="4505325"/>
          <p14:tracePt t="91312" x="5980113" y="4514850"/>
          <p14:tracePt t="91318" x="5962650" y="4514850"/>
          <p14:tracePt t="91326" x="5962650" y="4522788"/>
          <p14:tracePt t="91342" x="5943600" y="4532313"/>
          <p14:tracePt t="91375" x="5935663" y="4541838"/>
          <p14:tracePt t="91401" x="5926138" y="4551363"/>
          <p14:tracePt t="91408" x="5916613" y="4559300"/>
          <p14:tracePt t="91424" x="5907088" y="4568825"/>
          <p14:tracePt t="91560" x="5880100" y="4568825"/>
          <p14:tracePt t="91568" x="5853113" y="4587875"/>
          <p14:tracePt t="91577" x="5826125" y="4587875"/>
          <p14:tracePt t="91583" x="5780088" y="4595813"/>
          <p14:tracePt t="91592" x="5761038" y="4595813"/>
          <p14:tracePt t="91599" x="5734050" y="4605338"/>
          <p14:tracePt t="91608" x="5716588" y="4605338"/>
          <p14:tracePt t="91624" x="5697538" y="4605338"/>
          <p14:tracePt t="91936" x="5597525" y="4605338"/>
          <p14:tracePt t="91945" x="5543550" y="4605338"/>
          <p14:tracePt t="91952" x="5470525" y="4605338"/>
          <p14:tracePt t="91961" x="5451475" y="4605338"/>
          <p14:tracePt t="91966" x="5414963" y="4605338"/>
          <p14:tracePt t="91975" x="5397500" y="4605338"/>
          <p14:tracePt t="91982" x="5378450" y="4605338"/>
          <p14:tracePt t="91990" x="5368925" y="4605338"/>
          <p14:tracePt t="91998" x="5360988" y="4605338"/>
          <p14:tracePt t="92007" x="5334000" y="4605338"/>
          <p14:tracePt t="92014" x="5324475" y="4605338"/>
          <p14:tracePt t="92327" x="5314950" y="4605338"/>
          <p14:tracePt t="92337" x="5305425" y="4624388"/>
          <p14:tracePt t="92406" x="5297488" y="4632325"/>
          <p14:tracePt t="92866" x="5287963" y="4641850"/>
          <p14:tracePt t="92874" x="5287963" y="4668838"/>
          <p14:tracePt t="92883" x="5287963" y="4687888"/>
          <p14:tracePt t="92895" x="5287963" y="4705350"/>
          <p14:tracePt t="92903" x="5287963" y="4714875"/>
          <p14:tracePt t="92911" x="5287963" y="4724400"/>
          <p14:tracePt t="92926" x="5287963" y="4741863"/>
          <p14:tracePt t="93096" x="5287963" y="4751388"/>
          <p14:tracePt t="93106" x="5287963" y="4760913"/>
          <p14:tracePt t="93110" x="5287963" y="4768850"/>
          <p14:tracePt t="93119" x="5287963" y="4797425"/>
          <p14:tracePt t="93136" x="5287963" y="4805363"/>
          <p14:tracePt t="93142" x="5287963" y="4814888"/>
          <p14:tracePt t="93152" x="5278438" y="4824413"/>
          <p14:tracePt t="93158" x="5278438" y="4833938"/>
          <p14:tracePt t="93183" x="5268913" y="4833938"/>
          <p14:tracePt t="93199" x="5241925" y="4841875"/>
          <p14:tracePt t="93216" x="5232400" y="4841875"/>
          <p14:tracePt t="93232" x="5214938" y="4841875"/>
          <p14:tracePt t="93241" x="5205413" y="4841875"/>
          <p14:tracePt t="93248" x="5168900" y="4851400"/>
          <p14:tracePt t="93255" x="5141913" y="4851400"/>
          <p14:tracePt t="93263" x="5095875" y="4870450"/>
          <p14:tracePt t="93270" x="5086350" y="4870450"/>
          <p14:tracePt t="93303" x="5078413" y="4870450"/>
          <p14:tracePt t="93689" x="5078413" y="4841875"/>
          <p14:tracePt t="93697" x="5078413" y="4814888"/>
          <p14:tracePt t="93706" x="5078413" y="4797425"/>
          <p14:tracePt t="93712" x="5078413" y="4760913"/>
          <p14:tracePt t="93722" x="5105400" y="4732338"/>
          <p14:tracePt t="93738" x="5105400" y="4714875"/>
          <p14:tracePt t="93743" x="5105400" y="4705350"/>
          <p14:tracePt t="93767" x="5105400" y="4697413"/>
          <p14:tracePt t="93783" x="5114925" y="4668838"/>
          <p14:tracePt t="93791" x="5114925" y="4651375"/>
          <p14:tracePt t="93799" x="5114925" y="4605338"/>
          <p14:tracePt t="93806" x="5114925" y="4578350"/>
          <p14:tracePt t="93814" x="5114925" y="4559300"/>
          <p14:tracePt t="93823" x="5114925" y="4532313"/>
          <p14:tracePt t="93830" x="5114925" y="4478338"/>
          <p14:tracePt t="93838" x="5114925" y="4459288"/>
          <p14:tracePt t="93846" x="5114925" y="4422775"/>
          <p14:tracePt t="93854" x="5114925" y="4405313"/>
          <p14:tracePt t="93863" x="5114925" y="4368800"/>
          <p14:tracePt t="93887" x="5114925" y="4359275"/>
          <p14:tracePt t="93895" x="5114925" y="4340225"/>
          <p14:tracePt t="93919" x="5114925" y="4332288"/>
          <p14:tracePt t="93927" x="5114925" y="4322763"/>
          <p14:tracePt t="93944" x="5105400" y="4295775"/>
          <p14:tracePt t="93957" x="5105400" y="4286250"/>
          <p14:tracePt t="93961" x="5095875" y="4286250"/>
          <p14:tracePt t="94224" x="5086350" y="4276725"/>
          <p14:tracePt t="94241" x="5068888" y="4276725"/>
          <p14:tracePt t="94248" x="5059363" y="4286250"/>
          <p14:tracePt t="95128" x="5059363" y="4249738"/>
          <p14:tracePt t="95142" x="5059363" y="4240213"/>
          <p14:tracePt t="95151" x="5059363" y="4213225"/>
          <p14:tracePt t="95158" x="5059363" y="4203700"/>
          <p14:tracePt t="95166" x="5059363" y="4195763"/>
          <p14:tracePt t="95174" x="5059363" y="4186238"/>
          <p14:tracePt t="95182" x="5059363" y="4167188"/>
          <p14:tracePt t="95191" x="5068888" y="4149725"/>
          <p14:tracePt t="95198" x="5068888" y="4140200"/>
          <p14:tracePt t="95206" x="5068888" y="4130675"/>
          <p14:tracePt t="95215" x="5078413" y="4113213"/>
          <p14:tracePt t="95231" x="5078413" y="4076700"/>
          <p14:tracePt t="95238" x="5078413" y="4057650"/>
          <p14:tracePt t="95254" x="5078413" y="4040188"/>
          <p14:tracePt t="95263" x="5086350" y="4021138"/>
          <p14:tracePt t="95270" x="5086350" y="4013200"/>
          <p14:tracePt t="95279" x="5095875" y="3984625"/>
          <p14:tracePt t="95287" x="5105400" y="3967163"/>
          <p14:tracePt t="95295" x="5114925" y="3948113"/>
          <p14:tracePt t="95304" x="5114925" y="3930650"/>
          <p14:tracePt t="95311" x="5132388" y="3884613"/>
          <p14:tracePt t="95319" x="5132388" y="3867150"/>
          <p14:tracePt t="95327" x="5132388" y="3840163"/>
          <p14:tracePt t="95336" x="5132388" y="3821113"/>
          <p14:tracePt t="95342" x="5132388" y="3803650"/>
          <p14:tracePt t="95353" x="5132388" y="3784600"/>
          <p14:tracePt t="95366" x="5132388" y="3767138"/>
          <p14:tracePt t="95374" x="5132388" y="3757613"/>
          <p14:tracePt t="95382" x="5132388" y="3748088"/>
          <p14:tracePt t="95391" x="5132388" y="3738563"/>
          <p14:tracePt t="95399" x="5132388" y="3721100"/>
          <p14:tracePt t="95414" x="5132388" y="3702050"/>
          <p14:tracePt t="95423" x="5132388" y="3684588"/>
          <p14:tracePt t="95431" x="5132388" y="3675063"/>
          <p14:tracePt t="95439" x="5132388" y="3665538"/>
          <p14:tracePt t="95446" x="5132388" y="3657600"/>
          <p14:tracePt t="95454" x="5132388" y="3638550"/>
          <p14:tracePt t="95462" x="5132388" y="3629025"/>
          <p14:tracePt t="95470" x="5132388" y="3621088"/>
          <p14:tracePt t="95478" x="5132388" y="3602038"/>
          <p14:tracePt t="95486" x="5132388" y="3592513"/>
          <p14:tracePt t="95494" x="5132388" y="3575050"/>
          <p14:tracePt t="95502" x="5132388" y="3548063"/>
          <p14:tracePt t="95510" x="5132388" y="3538538"/>
          <p14:tracePt t="95519" x="5132388" y="3511550"/>
          <p14:tracePt t="95526" x="5132388" y="3492500"/>
          <p14:tracePt t="95536" x="5132388" y="3455988"/>
          <p14:tracePt t="95543" x="5132388" y="3438525"/>
          <p14:tracePt t="95554" x="5132388" y="3411538"/>
          <p14:tracePt t="95558" x="5132388" y="3365500"/>
          <p14:tracePt t="95567" x="5132388" y="3346450"/>
          <p14:tracePt t="95583" x="5132388" y="3309938"/>
          <p14:tracePt t="95591" x="5132388" y="3302000"/>
          <p14:tracePt t="95599" x="5132388" y="3282950"/>
          <p14:tracePt t="95607" x="5132388" y="3265488"/>
          <p14:tracePt t="95615" x="5132388" y="3246438"/>
          <p14:tracePt t="95623" x="5122863" y="3219450"/>
          <p14:tracePt t="95632" x="5122863" y="3182938"/>
          <p14:tracePt t="95639" x="5105400" y="3155950"/>
          <p14:tracePt t="95646" x="5095875" y="3100388"/>
          <p14:tracePt t="95654" x="5095875" y="3073400"/>
          <p14:tracePt t="95663" x="5095875" y="3027363"/>
          <p14:tracePt t="95670" x="5086350" y="3000375"/>
          <p14:tracePt t="95678" x="5059363" y="2973388"/>
          <p14:tracePt t="95687" x="5059363" y="2954338"/>
          <p14:tracePt t="95694" x="5049838" y="2936875"/>
          <p14:tracePt t="95703" x="5049838" y="2900363"/>
          <p14:tracePt t="95711" x="5041900" y="2881313"/>
          <p14:tracePt t="95720" x="5041900" y="2873375"/>
          <p14:tracePt t="95726" x="5032375" y="2854325"/>
          <p14:tracePt t="95736" x="5022850" y="2844800"/>
          <p14:tracePt t="95743" x="5022850" y="2817813"/>
          <p14:tracePt t="95752" x="5014913" y="2781300"/>
          <p14:tracePt t="95759" x="5005388" y="2763838"/>
          <p14:tracePt t="95767" x="4986338" y="2727325"/>
          <p14:tracePt t="95775" x="4978400" y="2708275"/>
          <p14:tracePt t="95783" x="4959350" y="2671763"/>
          <p14:tracePt t="95791" x="4959350" y="2644775"/>
          <p14:tracePt t="95799" x="4941888" y="2617788"/>
          <p14:tracePt t="95807" x="4922838" y="2571750"/>
          <p14:tracePt t="95816" x="4922838" y="2562225"/>
          <p14:tracePt t="95823" x="4913313" y="2535238"/>
          <p14:tracePt t="95832" x="4905375" y="2517775"/>
          <p14:tracePt t="95841" x="4905375" y="2498725"/>
          <p14:tracePt t="95848" x="4905375" y="2481263"/>
          <p14:tracePt t="95863" x="4895850" y="2452688"/>
          <p14:tracePt t="95879" x="4895850" y="2444750"/>
          <p14:tracePt t="95889" x="4895850" y="2435225"/>
          <p14:tracePt t="95895" x="4895850" y="2408238"/>
          <p14:tracePt t="95904" x="4895850" y="2398713"/>
          <p14:tracePt t="95910" x="4895850" y="2389188"/>
          <p14:tracePt t="95919" x="4895850" y="2362200"/>
          <p14:tracePt t="95926" x="4895850" y="2352675"/>
          <p14:tracePt t="95936" x="4895850" y="2316163"/>
          <p14:tracePt t="95942" x="4895850" y="2298700"/>
          <p14:tracePt t="95953" x="4913313" y="2252663"/>
          <p14:tracePt t="95959" x="4922838" y="2252663"/>
          <p14:tracePt t="95966" x="4941888" y="2206625"/>
          <p14:tracePt t="95974" x="4959350" y="2179638"/>
          <p14:tracePt t="95982" x="4986338" y="2160588"/>
          <p14:tracePt t="95990" x="5014913" y="2116138"/>
          <p14:tracePt t="95998" x="5041900" y="2089150"/>
          <p14:tracePt t="96006" x="5068888" y="2024063"/>
          <p14:tracePt t="96014" x="5105400" y="1979613"/>
          <p14:tracePt t="96022" x="5159375" y="1914525"/>
          <p14:tracePt t="96038" x="5241925" y="1787525"/>
          <p14:tracePt t="96046" x="5278438" y="1741488"/>
          <p14:tracePt t="96055" x="5314950" y="1677988"/>
          <p14:tracePt t="96063" x="5368925" y="1614488"/>
          <p14:tracePt t="96070" x="5397500" y="1577975"/>
          <p14:tracePt t="96079" x="5451475" y="1531938"/>
          <p14:tracePt t="96086" x="5487988" y="1477963"/>
          <p14:tracePt t="96094" x="5514975" y="1458913"/>
          <p14:tracePt t="96103" x="5524500" y="1431925"/>
          <p14:tracePt t="96111" x="5534025" y="1422400"/>
          <p14:tracePt t="96119" x="5543550" y="1422400"/>
          <p14:tracePt t="96127" x="5551488" y="1412875"/>
          <p14:tracePt t="96296" x="5551488" y="1404938"/>
          <p14:tracePt t="96327" x="5570538" y="1385888"/>
          <p14:tracePt t="96335" x="5607050" y="1331913"/>
          <p14:tracePt t="96342" x="5643563" y="1295400"/>
          <p14:tracePt t="96351" x="5670550" y="1276350"/>
          <p14:tracePt t="96358" x="5697538" y="1268413"/>
          <p14:tracePt t="96366" x="5724525" y="1249363"/>
          <p14:tracePt t="96374" x="5753100" y="1231900"/>
          <p14:tracePt t="96383" x="5797550" y="1222375"/>
          <p14:tracePt t="96391" x="5826125" y="1185863"/>
          <p14:tracePt t="96399" x="5853113" y="1185863"/>
          <p14:tracePt t="96406" x="5862638" y="1185863"/>
          <p14:tracePt t="96414" x="5870575" y="1185863"/>
          <p14:tracePt t="96422" x="5889625" y="1176338"/>
          <p14:tracePt t="96430" x="5899150" y="1176338"/>
          <p14:tracePt t="96753" x="5962650" y="1176338"/>
          <p14:tracePt t="96760" x="6072188" y="1176338"/>
          <p14:tracePt t="96768" x="6218238" y="1195388"/>
          <p14:tracePt t="96776" x="6372225" y="1212850"/>
          <p14:tracePt t="96783" x="6518275" y="1239838"/>
          <p14:tracePt t="96791" x="6591300" y="1239838"/>
          <p14:tracePt t="96799" x="6710363" y="1285875"/>
          <p14:tracePt t="96806" x="6737350" y="1285875"/>
          <p14:tracePt t="96815" x="6773863" y="1295400"/>
          <p14:tracePt t="96822" x="6783388" y="1303338"/>
          <p14:tracePt t="97169" x="6856413" y="1303338"/>
          <p14:tracePt t="97174" x="6946900" y="1303338"/>
          <p14:tracePt t="97182" x="7029450" y="1303338"/>
          <p14:tracePt t="97190" x="7138988" y="1303338"/>
          <p14:tracePt t="97198" x="7212013" y="1303338"/>
          <p14:tracePt t="97206" x="7319963" y="1303338"/>
          <p14:tracePt t="97214" x="7412038" y="1303338"/>
          <p14:tracePt t="97222" x="7521575" y="1303338"/>
          <p14:tracePt t="97230" x="7567613" y="1303338"/>
          <p14:tracePt t="97238" x="7594600" y="1303338"/>
          <p14:tracePt t="97246" x="7612063" y="1276350"/>
          <p14:tracePt t="97593" x="7612063" y="1312863"/>
          <p14:tracePt t="97601" x="7612063" y="1339850"/>
          <p14:tracePt t="97612" x="7612063" y="1376363"/>
          <p14:tracePt t="97614" x="7612063" y="1412875"/>
          <p14:tracePt t="97622" x="7612063" y="1431925"/>
          <p14:tracePt t="97631" x="7612063" y="1458913"/>
          <p14:tracePt t="97638" x="7612063" y="1477963"/>
          <p14:tracePt t="97646" x="7612063" y="1504950"/>
          <p14:tracePt t="97654" x="7612063" y="1514475"/>
          <p14:tracePt t="97663" x="7612063" y="1522413"/>
          <p14:tracePt t="97857" x="7612063" y="1550988"/>
          <p14:tracePt t="97862" x="7612063" y="1558925"/>
          <p14:tracePt t="97872" x="7612063" y="1568450"/>
          <p14:tracePt t="97878" x="7612063" y="1587500"/>
          <p14:tracePt t="97887" x="7612063" y="1595438"/>
          <p14:tracePt t="97894" x="7612063" y="1604963"/>
          <p14:tracePt t="97903" x="7585075" y="1660525"/>
          <p14:tracePt t="97910" x="7558088" y="1687513"/>
          <p14:tracePt t="97919" x="7502525" y="1768475"/>
          <p14:tracePt t="97926" x="7448550" y="1833563"/>
          <p14:tracePt t="97936" x="7402513" y="1924050"/>
          <p14:tracePt t="97942" x="7329488" y="2043113"/>
          <p14:tracePt t="97952" x="7292975" y="2125663"/>
          <p14:tracePt t="97960" x="7219950" y="2262188"/>
          <p14:tracePt t="97972" x="7156450" y="2343150"/>
          <p14:tracePt t="97976" x="7119938" y="2444750"/>
          <p14:tracePt t="97989" x="7092950" y="2535238"/>
          <p14:tracePt t="97993" x="7083425" y="2581275"/>
          <p14:tracePt t="97998" x="7037388" y="2662238"/>
          <p14:tracePt t="98007" x="7029450" y="2698750"/>
          <p14:tracePt t="98014" x="7029450" y="2763838"/>
          <p14:tracePt t="98022" x="7019925" y="2781300"/>
          <p14:tracePt t="98030" x="7000875" y="2800350"/>
          <p14:tracePt t="98038" x="7000875" y="2817813"/>
          <p14:tracePt t="98063" x="7000875" y="2836863"/>
          <p14:tracePt t="98070" x="7000875" y="2844800"/>
          <p14:tracePt t="98078" x="7000875" y="2863850"/>
          <p14:tracePt t="98087" x="7000875" y="2900363"/>
          <p14:tracePt t="98094" x="7000875" y="2946400"/>
          <p14:tracePt t="98103" x="7000875" y="2982913"/>
          <p14:tracePt t="98111" x="7000875" y="3017838"/>
          <p14:tracePt t="98119" x="7029450" y="3073400"/>
          <p14:tracePt t="98126" x="7073900" y="3119438"/>
          <p14:tracePt t="98136" x="7129463" y="3173413"/>
          <p14:tracePt t="98143" x="7192963" y="3209925"/>
          <p14:tracePt t="98152" x="7256463" y="3265488"/>
          <p14:tracePt t="98158" x="7339013" y="3302000"/>
          <p14:tracePt t="98167" x="7402513" y="3346450"/>
          <p14:tracePt t="98175" x="7466013" y="3382963"/>
          <p14:tracePt t="98183" x="7558088" y="3411538"/>
          <p14:tracePt t="98191" x="7639050" y="3446463"/>
          <p14:tracePt t="98199" x="7721600" y="3475038"/>
          <p14:tracePt t="98207" x="7840663" y="3529013"/>
          <p14:tracePt t="98215" x="7931150" y="3575050"/>
          <p14:tracePt t="98222" x="7994650" y="3584575"/>
          <p14:tracePt t="98230" x="8059738" y="3611563"/>
          <p14:tracePt t="98238" x="8132763" y="3648075"/>
          <p14:tracePt t="98246" x="8169275" y="3675063"/>
          <p14:tracePt t="98255" x="8213725" y="3694113"/>
          <p14:tracePt t="98262" x="8259763" y="3721100"/>
          <p14:tracePt t="98270" x="8286750" y="3721100"/>
          <p14:tracePt t="98279" x="8313738" y="3730625"/>
          <p14:tracePt t="98288" x="8332788" y="3748088"/>
          <p14:tracePt t="98296" x="8342313" y="3757613"/>
          <p14:tracePt t="98419" x="8415338" y="3757613"/>
          <p14:tracePt t="98426" x="8505825" y="3757613"/>
          <p14:tracePt t="98436" x="8632825" y="3757613"/>
          <p14:tracePt t="98442" x="8778875" y="3757613"/>
          <p14:tracePt t="98448" x="8924925" y="3757613"/>
          <p14:tracePt t="98455" x="9034463" y="37576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152400"/>
            <a:ext cx="7772400" cy="990600"/>
          </a:xfrm>
        </p:spPr>
        <p:txBody>
          <a:bodyPr/>
          <a:lstStyle/>
          <a:p>
            <a:pPr eaLnBrk="1" hangingPunct="1"/>
            <a:r>
              <a:rPr lang="en-US" altLang="ja-JP"/>
              <a:t>Routing in Generalized Cube</a:t>
            </a:r>
          </a:p>
        </p:txBody>
      </p:sp>
      <p:grpSp>
        <p:nvGrpSpPr>
          <p:cNvPr id="18435" name="Group 3"/>
          <p:cNvGrpSpPr>
            <a:grpSpLocks/>
          </p:cNvGrpSpPr>
          <p:nvPr/>
        </p:nvGrpSpPr>
        <p:grpSpPr bwMode="auto">
          <a:xfrm>
            <a:off x="1371600" y="1371600"/>
            <a:ext cx="6965950" cy="3886200"/>
            <a:chOff x="336" y="864"/>
            <a:chExt cx="4388" cy="2448"/>
          </a:xfrm>
        </p:grpSpPr>
        <p:grpSp>
          <p:nvGrpSpPr>
            <p:cNvPr id="18448" name="Group 4"/>
            <p:cNvGrpSpPr>
              <a:grpSpLocks/>
            </p:cNvGrpSpPr>
            <p:nvPr/>
          </p:nvGrpSpPr>
          <p:grpSpPr bwMode="auto">
            <a:xfrm>
              <a:off x="1536" y="864"/>
              <a:ext cx="480" cy="2400"/>
              <a:chOff x="1152" y="1008"/>
              <a:chExt cx="480" cy="2400"/>
            </a:xfrm>
          </p:grpSpPr>
          <p:grpSp>
            <p:nvGrpSpPr>
              <p:cNvPr id="18542" name="Group 5"/>
              <p:cNvGrpSpPr>
                <a:grpSpLocks/>
              </p:cNvGrpSpPr>
              <p:nvPr/>
            </p:nvGrpSpPr>
            <p:grpSpPr bwMode="auto">
              <a:xfrm>
                <a:off x="1152" y="1008"/>
                <a:ext cx="480" cy="528"/>
                <a:chOff x="1152" y="1056"/>
                <a:chExt cx="480" cy="528"/>
              </a:xfrm>
            </p:grpSpPr>
            <p:sp>
              <p:nvSpPr>
                <p:cNvPr id="18561" name="Rectangle 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62" name="Line 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63" name="Line 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64" name="Line 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65" name="Line 1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543" name="Group 11"/>
              <p:cNvGrpSpPr>
                <a:grpSpLocks/>
              </p:cNvGrpSpPr>
              <p:nvPr/>
            </p:nvGrpSpPr>
            <p:grpSpPr bwMode="auto">
              <a:xfrm>
                <a:off x="1152" y="1632"/>
                <a:ext cx="480" cy="528"/>
                <a:chOff x="1152" y="1056"/>
                <a:chExt cx="480" cy="528"/>
              </a:xfrm>
            </p:grpSpPr>
            <p:sp>
              <p:nvSpPr>
                <p:cNvPr id="18556" name="Rectangle 1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57"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58" name="Line 1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59" name="Line 1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60" name="Line 1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544" name="Group 17"/>
              <p:cNvGrpSpPr>
                <a:grpSpLocks/>
              </p:cNvGrpSpPr>
              <p:nvPr/>
            </p:nvGrpSpPr>
            <p:grpSpPr bwMode="auto">
              <a:xfrm>
                <a:off x="1152" y="2256"/>
                <a:ext cx="480" cy="528"/>
                <a:chOff x="1152" y="1056"/>
                <a:chExt cx="480" cy="528"/>
              </a:xfrm>
            </p:grpSpPr>
            <p:sp>
              <p:nvSpPr>
                <p:cNvPr id="18551" name="Rectangle 1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52" name="Line 1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53" name="Line 2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54" name="Line 2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55" name="Line 2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545" name="Group 23"/>
              <p:cNvGrpSpPr>
                <a:grpSpLocks/>
              </p:cNvGrpSpPr>
              <p:nvPr/>
            </p:nvGrpSpPr>
            <p:grpSpPr bwMode="auto">
              <a:xfrm>
                <a:off x="1152" y="2880"/>
                <a:ext cx="480" cy="528"/>
                <a:chOff x="1152" y="1056"/>
                <a:chExt cx="480" cy="528"/>
              </a:xfrm>
            </p:grpSpPr>
            <p:sp>
              <p:nvSpPr>
                <p:cNvPr id="18546" name="Rectangle 2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47" name="Line 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48" name="Line 2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49" name="Line 2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50" name="Line 2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8449" name="Group 29"/>
            <p:cNvGrpSpPr>
              <a:grpSpLocks/>
            </p:cNvGrpSpPr>
            <p:nvPr/>
          </p:nvGrpSpPr>
          <p:grpSpPr bwMode="auto">
            <a:xfrm>
              <a:off x="3744" y="864"/>
              <a:ext cx="480" cy="2400"/>
              <a:chOff x="1152" y="1008"/>
              <a:chExt cx="480" cy="2400"/>
            </a:xfrm>
          </p:grpSpPr>
          <p:grpSp>
            <p:nvGrpSpPr>
              <p:cNvPr id="18518" name="Group 30"/>
              <p:cNvGrpSpPr>
                <a:grpSpLocks/>
              </p:cNvGrpSpPr>
              <p:nvPr/>
            </p:nvGrpSpPr>
            <p:grpSpPr bwMode="auto">
              <a:xfrm>
                <a:off x="1152" y="1008"/>
                <a:ext cx="480" cy="528"/>
                <a:chOff x="1152" y="1056"/>
                <a:chExt cx="480" cy="528"/>
              </a:xfrm>
            </p:grpSpPr>
            <p:sp>
              <p:nvSpPr>
                <p:cNvPr id="18537"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38"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39"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40"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41"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519" name="Group 36"/>
              <p:cNvGrpSpPr>
                <a:grpSpLocks/>
              </p:cNvGrpSpPr>
              <p:nvPr/>
            </p:nvGrpSpPr>
            <p:grpSpPr bwMode="auto">
              <a:xfrm>
                <a:off x="1152" y="1632"/>
                <a:ext cx="480" cy="528"/>
                <a:chOff x="1152" y="1056"/>
                <a:chExt cx="480" cy="528"/>
              </a:xfrm>
            </p:grpSpPr>
            <p:sp>
              <p:nvSpPr>
                <p:cNvPr id="18532"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33"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34"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35"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36"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520" name="Group 42"/>
              <p:cNvGrpSpPr>
                <a:grpSpLocks/>
              </p:cNvGrpSpPr>
              <p:nvPr/>
            </p:nvGrpSpPr>
            <p:grpSpPr bwMode="auto">
              <a:xfrm>
                <a:off x="1152" y="2256"/>
                <a:ext cx="480" cy="528"/>
                <a:chOff x="1152" y="1056"/>
                <a:chExt cx="480" cy="528"/>
              </a:xfrm>
            </p:grpSpPr>
            <p:sp>
              <p:nvSpPr>
                <p:cNvPr id="18527"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28"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29"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30"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31"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521" name="Group 48"/>
              <p:cNvGrpSpPr>
                <a:grpSpLocks/>
              </p:cNvGrpSpPr>
              <p:nvPr/>
            </p:nvGrpSpPr>
            <p:grpSpPr bwMode="auto">
              <a:xfrm>
                <a:off x="1152" y="2880"/>
                <a:ext cx="480" cy="528"/>
                <a:chOff x="1152" y="1056"/>
                <a:chExt cx="480" cy="528"/>
              </a:xfrm>
            </p:grpSpPr>
            <p:sp>
              <p:nvSpPr>
                <p:cNvPr id="18522" name="Rectangle 4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23" name="Line 5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24" name="Line 5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25" name="Line 5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26" name="Line 5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8450" name="Group 54"/>
            <p:cNvGrpSpPr>
              <a:grpSpLocks/>
            </p:cNvGrpSpPr>
            <p:nvPr/>
          </p:nvGrpSpPr>
          <p:grpSpPr bwMode="auto">
            <a:xfrm>
              <a:off x="2640" y="864"/>
              <a:ext cx="480" cy="2400"/>
              <a:chOff x="1152" y="1008"/>
              <a:chExt cx="480" cy="2400"/>
            </a:xfrm>
          </p:grpSpPr>
          <p:grpSp>
            <p:nvGrpSpPr>
              <p:cNvPr id="18494" name="Group 55"/>
              <p:cNvGrpSpPr>
                <a:grpSpLocks/>
              </p:cNvGrpSpPr>
              <p:nvPr/>
            </p:nvGrpSpPr>
            <p:grpSpPr bwMode="auto">
              <a:xfrm>
                <a:off x="1152" y="1008"/>
                <a:ext cx="480" cy="528"/>
                <a:chOff x="1152" y="1056"/>
                <a:chExt cx="480" cy="528"/>
              </a:xfrm>
            </p:grpSpPr>
            <p:sp>
              <p:nvSpPr>
                <p:cNvPr id="18513"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14"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15"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16"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17"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495" name="Group 61"/>
              <p:cNvGrpSpPr>
                <a:grpSpLocks/>
              </p:cNvGrpSpPr>
              <p:nvPr/>
            </p:nvGrpSpPr>
            <p:grpSpPr bwMode="auto">
              <a:xfrm>
                <a:off x="1152" y="1632"/>
                <a:ext cx="480" cy="528"/>
                <a:chOff x="1152" y="1056"/>
                <a:chExt cx="480" cy="528"/>
              </a:xfrm>
            </p:grpSpPr>
            <p:sp>
              <p:nvSpPr>
                <p:cNvPr id="18508"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09"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10"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11"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12"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496" name="Group 67"/>
              <p:cNvGrpSpPr>
                <a:grpSpLocks/>
              </p:cNvGrpSpPr>
              <p:nvPr/>
            </p:nvGrpSpPr>
            <p:grpSpPr bwMode="auto">
              <a:xfrm>
                <a:off x="1152" y="2256"/>
                <a:ext cx="480" cy="528"/>
                <a:chOff x="1152" y="1056"/>
                <a:chExt cx="480" cy="528"/>
              </a:xfrm>
            </p:grpSpPr>
            <p:sp>
              <p:nvSpPr>
                <p:cNvPr id="18503"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04"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05"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06"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07"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497" name="Group 73"/>
              <p:cNvGrpSpPr>
                <a:grpSpLocks/>
              </p:cNvGrpSpPr>
              <p:nvPr/>
            </p:nvGrpSpPr>
            <p:grpSpPr bwMode="auto">
              <a:xfrm>
                <a:off x="1152" y="2880"/>
                <a:ext cx="480" cy="528"/>
                <a:chOff x="1152" y="1056"/>
                <a:chExt cx="480" cy="528"/>
              </a:xfrm>
            </p:grpSpPr>
            <p:sp>
              <p:nvSpPr>
                <p:cNvPr id="18498" name="Rectangle 7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99" name="Line 7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00" name="Line 7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01" name="Line 7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502" name="Line 7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18451" name="Line 7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52" name="Line 80"/>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8453" name="Group 81"/>
            <p:cNvGrpSpPr>
              <a:grpSpLocks/>
            </p:cNvGrpSpPr>
            <p:nvPr/>
          </p:nvGrpSpPr>
          <p:grpSpPr bwMode="auto">
            <a:xfrm>
              <a:off x="912" y="1008"/>
              <a:ext cx="624" cy="2112"/>
              <a:chOff x="2016" y="1008"/>
              <a:chExt cx="624" cy="2112"/>
            </a:xfrm>
          </p:grpSpPr>
          <p:sp>
            <p:nvSpPr>
              <p:cNvPr id="18486" name="Line 82"/>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87" name="Line 83"/>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88" name="Line 84"/>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89" name="Line 85"/>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90" name="Line 86"/>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91" name="Line 87"/>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92" name="Line 88"/>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93" name="Line 89"/>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454" name="Group 90"/>
            <p:cNvGrpSpPr>
              <a:grpSpLocks/>
            </p:cNvGrpSpPr>
            <p:nvPr/>
          </p:nvGrpSpPr>
          <p:grpSpPr bwMode="auto">
            <a:xfrm>
              <a:off x="336" y="864"/>
              <a:ext cx="404" cy="2400"/>
              <a:chOff x="336" y="864"/>
              <a:chExt cx="404" cy="2400"/>
            </a:xfrm>
          </p:grpSpPr>
          <p:sp>
            <p:nvSpPr>
              <p:cNvPr id="18478" name="Text Box 91"/>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8479" name="Text Box 92"/>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8480" name="Text Box 93"/>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8481" name="Text Box 94"/>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8482" name="Text Box 95"/>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8483" name="Text Box 96"/>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8484" name="Text Box 97"/>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8485" name="Text Box 98"/>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18455" name="Group 99"/>
            <p:cNvGrpSpPr>
              <a:grpSpLocks/>
            </p:cNvGrpSpPr>
            <p:nvPr/>
          </p:nvGrpSpPr>
          <p:grpSpPr bwMode="auto">
            <a:xfrm>
              <a:off x="4320" y="912"/>
              <a:ext cx="404" cy="2400"/>
              <a:chOff x="336" y="864"/>
              <a:chExt cx="404" cy="2400"/>
            </a:xfrm>
          </p:grpSpPr>
          <p:sp>
            <p:nvSpPr>
              <p:cNvPr id="18470" name="Text Box 100"/>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8471" name="Text Box 101"/>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8472" name="Text Box 102"/>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8473" name="Text Box 103"/>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8474" name="Text Box 104"/>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8475" name="Text Box 105"/>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8476" name="Text Box 106"/>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8477" name="Text Box 107"/>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18456" name="Line 108"/>
            <p:cNvSpPr>
              <a:spLocks noChangeShapeType="1"/>
            </p:cNvSpPr>
            <p:nvPr/>
          </p:nvSpPr>
          <p:spPr bwMode="auto">
            <a:xfrm>
              <a:off x="3120" y="100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57" name="Line 109"/>
            <p:cNvSpPr>
              <a:spLocks noChangeShapeType="1"/>
            </p:cNvSpPr>
            <p:nvPr/>
          </p:nvSpPr>
          <p:spPr bwMode="auto">
            <a:xfrm>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58" name="Line 110"/>
            <p:cNvSpPr>
              <a:spLocks noChangeShapeType="1"/>
            </p:cNvSpPr>
            <p:nvPr/>
          </p:nvSpPr>
          <p:spPr bwMode="auto">
            <a:xfrm flipV="1">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59" name="Line 111"/>
            <p:cNvSpPr>
              <a:spLocks noChangeShapeType="1"/>
            </p:cNvSpPr>
            <p:nvPr/>
          </p:nvSpPr>
          <p:spPr bwMode="auto">
            <a:xfrm>
              <a:off x="3120" y="187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0" name="Line 112"/>
            <p:cNvSpPr>
              <a:spLocks noChangeShapeType="1"/>
            </p:cNvSpPr>
            <p:nvPr/>
          </p:nvSpPr>
          <p:spPr bwMode="auto">
            <a:xfrm>
              <a:off x="3120" y="2256"/>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1" name="Line 113"/>
            <p:cNvSpPr>
              <a:spLocks noChangeShapeType="1"/>
            </p:cNvSpPr>
            <p:nvPr/>
          </p:nvSpPr>
          <p:spPr bwMode="auto">
            <a:xfrm>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2" name="Line 114"/>
            <p:cNvSpPr>
              <a:spLocks noChangeShapeType="1"/>
            </p:cNvSpPr>
            <p:nvPr/>
          </p:nvSpPr>
          <p:spPr bwMode="auto">
            <a:xfrm flipV="1">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3" name="Line 115"/>
            <p:cNvSpPr>
              <a:spLocks noChangeShapeType="1"/>
            </p:cNvSpPr>
            <p:nvPr/>
          </p:nvSpPr>
          <p:spPr bwMode="auto">
            <a:xfrm>
              <a:off x="3120"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4" name="Line 116"/>
            <p:cNvSpPr>
              <a:spLocks noChangeShapeType="1"/>
            </p:cNvSpPr>
            <p:nvPr/>
          </p:nvSpPr>
          <p:spPr bwMode="auto">
            <a:xfrm>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5" name="Line 117"/>
            <p:cNvSpPr>
              <a:spLocks noChangeShapeType="1"/>
            </p:cNvSpPr>
            <p:nvPr/>
          </p:nvSpPr>
          <p:spPr bwMode="auto">
            <a:xfrm>
              <a:off x="2016" y="163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6" name="Line 118"/>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7" name="Line 119"/>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8" name="Line 120"/>
            <p:cNvSpPr>
              <a:spLocks noChangeShapeType="1"/>
            </p:cNvSpPr>
            <p:nvPr/>
          </p:nvSpPr>
          <p:spPr bwMode="auto">
            <a:xfrm>
              <a:off x="2016" y="2496"/>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9" name="Line 121"/>
            <p:cNvSpPr>
              <a:spLocks noChangeShapeType="1"/>
            </p:cNvSpPr>
            <p:nvPr/>
          </p:nvSpPr>
          <p:spPr bwMode="auto">
            <a:xfrm flipV="1">
              <a:off x="1968" y="1872"/>
              <a:ext cx="672"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8436" name="Text Box 122"/>
          <p:cNvSpPr txBox="1">
            <a:spLocks noChangeArrowheads="1"/>
          </p:cNvSpPr>
          <p:nvPr/>
        </p:nvSpPr>
        <p:spPr bwMode="auto">
          <a:xfrm>
            <a:off x="250825" y="5445125"/>
            <a:ext cx="75898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source label and destination label is compared (Ex-Or</a:t>
            </a:r>
            <a:r>
              <a:rPr lang="ja-JP" altLang="en-US" sz="2400">
                <a:latin typeface="Times New Roman" panose="02020603050405020304" pitchFamily="18" charset="0"/>
              </a:rPr>
              <a:t>）：</a:t>
            </a:r>
          </a:p>
          <a:p>
            <a:pPr eaLnBrk="1" hangingPunct="1"/>
            <a:r>
              <a:rPr lang="en-US" altLang="ja-JP" sz="2400">
                <a:latin typeface="Times New Roman" panose="02020603050405020304" pitchFamily="18" charset="0"/>
              </a:rPr>
              <a:t>Same(0)</a:t>
            </a:r>
            <a:r>
              <a:rPr lang="ja-JP" altLang="en-US" sz="2400">
                <a:latin typeface="Times New Roman" panose="02020603050405020304" pitchFamily="18" charset="0"/>
              </a:rPr>
              <a:t>：</a:t>
            </a:r>
            <a:r>
              <a:rPr lang="en-US" altLang="ja-JP" sz="2400">
                <a:latin typeface="Times New Roman" panose="02020603050405020304" pitchFamily="18" charset="0"/>
              </a:rPr>
              <a:t>Straight</a:t>
            </a:r>
            <a:r>
              <a:rPr lang="ja-JP" altLang="en-US" sz="2400">
                <a:latin typeface="Times New Roman" panose="02020603050405020304" pitchFamily="18" charset="0"/>
              </a:rPr>
              <a:t>　</a:t>
            </a:r>
            <a:r>
              <a:rPr lang="en-US" altLang="ja-JP" sz="2400">
                <a:latin typeface="Times New Roman" panose="02020603050405020304" pitchFamily="18" charset="0"/>
              </a:rPr>
              <a:t>Different (1)</a:t>
            </a:r>
            <a:r>
              <a:rPr lang="ja-JP" altLang="en-US" sz="2400">
                <a:latin typeface="Times New Roman" panose="02020603050405020304" pitchFamily="18" charset="0"/>
              </a:rPr>
              <a:t>：</a:t>
            </a:r>
            <a:r>
              <a:rPr lang="en-US" altLang="ja-JP" sz="2400">
                <a:latin typeface="Times New Roman" panose="02020603050405020304" pitchFamily="18" charset="0"/>
              </a:rPr>
              <a:t>Exchange</a:t>
            </a:r>
          </a:p>
        </p:txBody>
      </p:sp>
      <p:sp>
        <p:nvSpPr>
          <p:cNvPr id="18437" name="Text Box 123"/>
          <p:cNvSpPr txBox="1">
            <a:spLocks noChangeArrowheads="1"/>
          </p:cNvSpPr>
          <p:nvPr/>
        </p:nvSpPr>
        <p:spPr bwMode="auto">
          <a:xfrm>
            <a:off x="7740650" y="544512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001→011</a:t>
            </a:r>
          </a:p>
        </p:txBody>
      </p:sp>
      <p:sp>
        <p:nvSpPr>
          <p:cNvPr id="18438" name="Text Box 124"/>
          <p:cNvSpPr txBox="1">
            <a:spLocks noChangeArrowheads="1"/>
          </p:cNvSpPr>
          <p:nvPr/>
        </p:nvSpPr>
        <p:spPr bwMode="auto">
          <a:xfrm>
            <a:off x="8101013" y="5805488"/>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grpSp>
        <p:nvGrpSpPr>
          <p:cNvPr id="117885" name="Group 125"/>
          <p:cNvGrpSpPr>
            <a:grpSpLocks/>
          </p:cNvGrpSpPr>
          <p:nvPr/>
        </p:nvGrpSpPr>
        <p:grpSpPr bwMode="auto">
          <a:xfrm>
            <a:off x="3429000" y="2555875"/>
            <a:ext cx="1752600" cy="457200"/>
            <a:chOff x="2160" y="1610"/>
            <a:chExt cx="1104" cy="288"/>
          </a:xfrm>
        </p:grpSpPr>
        <p:sp>
          <p:nvSpPr>
            <p:cNvPr id="18446" name="Line 126"/>
            <p:cNvSpPr>
              <a:spLocks noChangeShapeType="1"/>
            </p:cNvSpPr>
            <p:nvPr/>
          </p:nvSpPr>
          <p:spPr bwMode="auto">
            <a:xfrm>
              <a:off x="2160" y="1632"/>
              <a:ext cx="1104"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7" name="Text Box 127"/>
            <p:cNvSpPr txBox="1">
              <a:spLocks noChangeArrowheads="1"/>
            </p:cNvSpPr>
            <p:nvPr/>
          </p:nvSpPr>
          <p:spPr bwMode="auto">
            <a:xfrm>
              <a:off x="2438" y="161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a:t>
              </a:r>
            </a:p>
          </p:txBody>
        </p:sp>
      </p:grpSp>
      <p:grpSp>
        <p:nvGrpSpPr>
          <p:cNvPr id="117888" name="Group 128"/>
          <p:cNvGrpSpPr>
            <a:grpSpLocks/>
          </p:cNvGrpSpPr>
          <p:nvPr/>
        </p:nvGrpSpPr>
        <p:grpSpPr bwMode="auto">
          <a:xfrm>
            <a:off x="5181600" y="2590800"/>
            <a:ext cx="777875" cy="803275"/>
            <a:chOff x="3264" y="1632"/>
            <a:chExt cx="490" cy="506"/>
          </a:xfrm>
        </p:grpSpPr>
        <p:sp>
          <p:nvSpPr>
            <p:cNvPr id="18444" name="Line 129"/>
            <p:cNvSpPr>
              <a:spLocks noChangeShapeType="1"/>
            </p:cNvSpPr>
            <p:nvPr/>
          </p:nvSpPr>
          <p:spPr bwMode="auto">
            <a:xfrm>
              <a:off x="3264" y="1632"/>
              <a:ext cx="288" cy="24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5" name="Text Box 130"/>
            <p:cNvSpPr txBox="1">
              <a:spLocks noChangeArrowheads="1"/>
            </p:cNvSpPr>
            <p:nvPr/>
          </p:nvSpPr>
          <p:spPr bwMode="auto">
            <a:xfrm>
              <a:off x="3542" y="185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a:t>
              </a:r>
            </a:p>
          </p:txBody>
        </p:sp>
      </p:grpSp>
      <p:grpSp>
        <p:nvGrpSpPr>
          <p:cNvPr id="117891" name="Group 131"/>
          <p:cNvGrpSpPr>
            <a:grpSpLocks/>
          </p:cNvGrpSpPr>
          <p:nvPr/>
        </p:nvGrpSpPr>
        <p:grpSpPr bwMode="auto">
          <a:xfrm>
            <a:off x="5638800" y="2971800"/>
            <a:ext cx="2073275" cy="498475"/>
            <a:chOff x="3552" y="1872"/>
            <a:chExt cx="1306" cy="314"/>
          </a:xfrm>
        </p:grpSpPr>
        <p:sp>
          <p:nvSpPr>
            <p:cNvPr id="18442" name="Line 132"/>
            <p:cNvSpPr>
              <a:spLocks noChangeShapeType="1"/>
            </p:cNvSpPr>
            <p:nvPr/>
          </p:nvSpPr>
          <p:spPr bwMode="auto">
            <a:xfrm>
              <a:off x="3552" y="1872"/>
              <a:ext cx="1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3" name="Text Box 133"/>
            <p:cNvSpPr txBox="1">
              <a:spLocks noChangeArrowheads="1"/>
            </p:cNvSpPr>
            <p:nvPr/>
          </p:nvSpPr>
          <p:spPr bwMode="auto">
            <a:xfrm>
              <a:off x="4646" y="1898"/>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a:t>
              </a:r>
            </a:p>
          </p:txBody>
        </p:sp>
      </p:grpSp>
      <p:pic>
        <p:nvPicPr>
          <p:cNvPr id="2" name="オーディオ 1">
            <a:hlinkClick r:id="" action="ppaction://media"/>
            <a:extLst>
              <a:ext uri="{FF2B5EF4-FFF2-40B4-BE49-F238E27FC236}">
                <a16:creationId xmlns:a16="http://schemas.microsoft.com/office/drawing/2014/main" id="{3D2C3A53-2622-4C47-B6EE-13E003B992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4009"/>
    </mc:Choice>
    <mc:Fallback>
      <p:transition spd="slow" advTm="10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78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78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4" x="9043988" y="3903663"/>
          <p14:tracePt t="543" x="9034463" y="3903663"/>
          <p14:tracePt t="553" x="8988425" y="3903663"/>
          <p14:tracePt t="564" x="8943975" y="3930650"/>
          <p14:tracePt t="567" x="8861425" y="3940175"/>
          <p14:tracePt t="577" x="8807450" y="3957638"/>
          <p14:tracePt t="582" x="8697913" y="3967163"/>
          <p14:tracePt t="590" x="8615363" y="3994150"/>
          <p14:tracePt t="598" x="8559800" y="3994150"/>
          <p14:tracePt t="609" x="8505825" y="3994150"/>
          <p14:tracePt t="614" x="8459788" y="3994150"/>
          <p14:tracePt t="622" x="8442325" y="3994150"/>
          <p14:tracePt t="927" x="8359775" y="4021138"/>
          <p14:tracePt t="934" x="8296275" y="4057650"/>
          <p14:tracePt t="942" x="8232775" y="4067175"/>
          <p14:tracePt t="952" x="8204200" y="4076700"/>
          <p14:tracePt t="964" x="8177213" y="4086225"/>
          <p14:tracePt t="969" x="8159750" y="4086225"/>
          <p14:tracePt t="979" x="8123238" y="4113213"/>
          <p14:tracePt t="1633" x="8132763" y="4113213"/>
          <p14:tracePt t="1638" x="8159750" y="4113213"/>
          <p14:tracePt t="1646" x="8169275" y="4113213"/>
          <p14:tracePt t="1654" x="8177213" y="4103688"/>
          <p14:tracePt t="1670" x="8204200" y="4094163"/>
          <p14:tracePt t="1678" x="8213725" y="4094163"/>
          <p14:tracePt t="1686" x="8259763" y="4076700"/>
          <p14:tracePt t="1694" x="8305800" y="4076700"/>
          <p14:tracePt t="1702" x="8313738" y="4076700"/>
          <p14:tracePt t="1824" x="8342313" y="4076700"/>
          <p14:tracePt t="1832" x="8359775" y="4076700"/>
          <p14:tracePt t="1845" x="8386763" y="4076700"/>
          <p14:tracePt t="1847" x="8405813" y="4076700"/>
          <p14:tracePt t="1854" x="8415338" y="4076700"/>
          <p14:tracePt t="28000" x="8432800" y="4076700"/>
          <p14:tracePt t="28008" x="8797925" y="3875088"/>
          <p14:tracePt t="28694" x="8951913" y="5672138"/>
          <p14:tracePt t="28702" x="8770938" y="5635625"/>
          <p14:tracePt t="28710" x="8642350" y="5626100"/>
          <p14:tracePt t="28718" x="8532813" y="5599113"/>
          <p14:tracePt t="28726" x="8478838" y="5599113"/>
          <p14:tracePt t="28734" x="8442325" y="5589588"/>
          <p14:tracePt t="28832" x="8423275" y="5589588"/>
          <p14:tracePt t="28848" x="8415338" y="5589588"/>
          <p14:tracePt t="29024" x="8405813" y="5581650"/>
          <p14:tracePt t="29400" x="8405813" y="5572125"/>
          <p14:tracePt t="29414" x="8423275" y="5554663"/>
          <p14:tracePt t="29430" x="8442325" y="5545138"/>
          <p14:tracePt t="29438" x="8451850" y="5545138"/>
          <p14:tracePt t="29446" x="8469313" y="5535613"/>
          <p14:tracePt t="29462" x="8478838" y="5526088"/>
          <p14:tracePt t="29470" x="8488363" y="5526088"/>
          <p14:tracePt t="29494" x="8496300" y="5526088"/>
          <p14:tracePt t="29502" x="8505825" y="5526088"/>
          <p14:tracePt t="29591" x="8496300" y="5545138"/>
          <p14:tracePt t="29599" x="8478838" y="5562600"/>
          <p14:tracePt t="29607" x="8459788" y="5608638"/>
          <p14:tracePt t="29614" x="8442325" y="5626100"/>
          <p14:tracePt t="29623" x="8423275" y="5645150"/>
          <p14:tracePt t="29630" x="8405813" y="5672138"/>
          <p14:tracePt t="29640" x="8386763" y="5708650"/>
          <p14:tracePt t="29646" x="8378825" y="5718175"/>
          <p14:tracePt t="29654" x="8359775" y="5727700"/>
          <p14:tracePt t="29662" x="8350250" y="5735638"/>
          <p14:tracePt t="29912" x="8342313" y="5745163"/>
          <p14:tracePt t="29925" x="8323263" y="5745163"/>
          <p14:tracePt t="29927" x="8305800" y="5745163"/>
          <p14:tracePt t="29935" x="8286750" y="5754688"/>
          <p14:tracePt t="29942" x="8269288" y="5764213"/>
          <p14:tracePt t="29950" x="8240713" y="5800725"/>
          <p14:tracePt t="29958" x="8232775" y="5808663"/>
          <p14:tracePt t="29966" x="8204200" y="5808663"/>
          <p14:tracePt t="29975" x="8186738" y="5837238"/>
          <p14:tracePt t="29982" x="8177213" y="5837238"/>
          <p14:tracePt t="29994" x="8159750" y="5845175"/>
          <p14:tracePt t="30000" x="8140700" y="5854700"/>
          <p14:tracePt t="30011" x="8123238" y="5864225"/>
          <p14:tracePt t="30360" x="8096250" y="5891213"/>
          <p14:tracePt t="30366" x="8040688" y="5900738"/>
          <p14:tracePt t="30374" x="7950200" y="5900738"/>
          <p14:tracePt t="30382" x="7885113" y="5910263"/>
          <p14:tracePt t="30390" x="7813675" y="5910263"/>
          <p14:tracePt t="30398" x="7767638" y="5910263"/>
          <p14:tracePt t="30407" x="7731125" y="5910263"/>
          <p14:tracePt t="30414" x="7721600" y="5910263"/>
          <p14:tracePt t="30424" x="7712075" y="5910263"/>
          <p14:tracePt t="30462" x="7704138" y="5910263"/>
          <p14:tracePt t="30486" x="7704138" y="5900738"/>
          <p14:tracePt t="30503" x="7704138" y="5881688"/>
          <p14:tracePt t="30510" x="7685088" y="5864225"/>
          <p14:tracePt t="30518" x="7685088" y="5845175"/>
          <p14:tracePt t="30526" x="7685088" y="5818188"/>
          <p14:tracePt t="30534" x="7675563" y="5800725"/>
          <p14:tracePt t="30542" x="7675563" y="5764213"/>
          <p14:tracePt t="30550" x="7675563" y="5754688"/>
          <p14:tracePt t="30559" x="7675563" y="5745163"/>
          <p14:tracePt t="30566" x="7675563" y="5727700"/>
          <p14:tracePt t="30575" x="7675563" y="5718175"/>
          <p14:tracePt t="30583" x="7675563" y="5708650"/>
          <p14:tracePt t="30591" x="7675563" y="5699125"/>
          <p14:tracePt t="31208" x="7675563" y="5708650"/>
          <p14:tracePt t="31230" x="7675563" y="5718175"/>
          <p14:tracePt t="31761" x="7675563" y="5699125"/>
          <p14:tracePt t="31768" x="7675563" y="5662613"/>
          <p14:tracePt t="31775" x="7675563" y="5626100"/>
          <p14:tracePt t="31791" x="7675563" y="5608638"/>
          <p14:tracePt t="31799" x="7675563" y="5562600"/>
          <p14:tracePt t="31809" x="7685088" y="5554663"/>
          <p14:tracePt t="31814" x="7694613" y="5535613"/>
          <p14:tracePt t="31823" x="7712075" y="5508625"/>
          <p14:tracePt t="31830" x="7731125" y="5499100"/>
          <p14:tracePt t="31840" x="7758113" y="5481638"/>
          <p14:tracePt t="31856" x="7767638" y="5472113"/>
          <p14:tracePt t="31894" x="7777163" y="5472113"/>
          <p14:tracePt t="31902" x="7804150" y="5472113"/>
          <p14:tracePt t="31910" x="7813675" y="5472113"/>
          <p14:tracePt t="31918" x="7821613" y="5472113"/>
          <p14:tracePt t="31927" x="7831138" y="5472113"/>
          <p14:tracePt t="31934" x="7840663" y="5472113"/>
          <p14:tracePt t="31942" x="7850188" y="5472113"/>
          <p14:tracePt t="31959" x="7858125" y="5472113"/>
          <p14:tracePt t="32002" x="7867650" y="5472113"/>
          <p14:tracePt t="32032" x="7877175" y="5472113"/>
          <p14:tracePt t="32047" x="7877175" y="5481638"/>
          <p14:tracePt t="32063" x="7877175" y="5489575"/>
          <p14:tracePt t="32079" x="7877175" y="5499100"/>
          <p14:tracePt t="32087" x="7877175" y="5508625"/>
          <p14:tracePt t="32095" x="7877175" y="5518150"/>
          <p14:tracePt t="32111" x="7877175" y="5526088"/>
          <p14:tracePt t="32119" x="7877175" y="5545138"/>
          <p14:tracePt t="32127" x="7894638" y="5562600"/>
          <p14:tracePt t="32151" x="7894638" y="5572125"/>
          <p14:tracePt t="32159" x="7894638" y="5589588"/>
          <p14:tracePt t="32174" x="7894638" y="5599113"/>
          <p14:tracePt t="32183" x="7894638" y="5608638"/>
          <p14:tracePt t="32190" x="7894638" y="5626100"/>
          <p14:tracePt t="32198" x="7894638" y="5635625"/>
          <p14:tracePt t="32215" x="7894638" y="5654675"/>
          <p14:tracePt t="32224" x="7894638" y="5672138"/>
          <p14:tracePt t="32232" x="7894638" y="5691188"/>
          <p14:tracePt t="32245" x="7885113" y="5691188"/>
          <p14:tracePt t="32261" x="7885113" y="5708650"/>
          <p14:tracePt t="32264" x="7877175" y="5718175"/>
          <p14:tracePt t="32288" x="7877175" y="5727700"/>
          <p14:tracePt t="32432" x="7885113" y="5735638"/>
          <p14:tracePt t="32441" x="7904163" y="5735638"/>
          <p14:tracePt t="32448" x="7931150" y="5735638"/>
          <p14:tracePt t="32459" x="7940675" y="5735638"/>
          <p14:tracePt t="32583" x="7950200" y="5735638"/>
          <p14:tracePt t="32599" x="7977188" y="5735638"/>
          <p14:tracePt t="32615" x="7986713" y="5735638"/>
          <p14:tracePt t="32623" x="7994650" y="5745163"/>
          <p14:tracePt t="32639" x="8023225" y="5764213"/>
          <p14:tracePt t="32646" x="8040688" y="5772150"/>
          <p14:tracePt t="32663" x="8050213" y="5781675"/>
          <p14:tracePt t="32712" x="8050213" y="5791200"/>
          <p14:tracePt t="32721" x="8067675" y="5800725"/>
          <p14:tracePt t="32727" x="8077200" y="5808663"/>
          <p14:tracePt t="32742" x="8113713" y="5808663"/>
          <p14:tracePt t="32751" x="8169275" y="5808663"/>
          <p14:tracePt t="32758" x="8232775" y="5818188"/>
          <p14:tracePt t="32766" x="8286750" y="5827713"/>
          <p14:tracePt t="32775" x="8342313" y="5827713"/>
          <p14:tracePt t="32782" x="8405813" y="5837238"/>
          <p14:tracePt t="32791" x="8451850" y="5864225"/>
          <p14:tracePt t="32798" x="8469313" y="5873750"/>
          <p14:tracePt t="32808" x="8478838" y="5873750"/>
          <p14:tracePt t="32814" x="8505825" y="5873750"/>
          <p14:tracePt t="32823" x="8523288" y="5881688"/>
          <p14:tracePt t="32830" x="8551863" y="5881688"/>
          <p14:tracePt t="32839" x="8588375" y="5891213"/>
          <p14:tracePt t="32846" x="8624888" y="5891213"/>
          <p14:tracePt t="32856" x="8678863" y="5891213"/>
          <p14:tracePt t="32862" x="8688388" y="5891213"/>
          <p14:tracePt t="32871" x="8724900" y="5900738"/>
          <p14:tracePt t="32891" x="8751888" y="5910263"/>
          <p14:tracePt t="32902" x="8761413" y="5910263"/>
          <p14:tracePt t="33281" x="8778875" y="5910263"/>
          <p14:tracePt t="33289" x="8788400" y="5900738"/>
          <p14:tracePt t="33297" x="8807450" y="5891213"/>
          <p14:tracePt t="33302" x="8824913" y="5873750"/>
          <p14:tracePt t="33311" x="8834438" y="5864225"/>
          <p14:tracePt t="33848" x="8842375" y="5864225"/>
          <p14:tracePt t="33855" x="8851900" y="5864225"/>
          <p14:tracePt t="33862" x="8878888" y="5864225"/>
          <p14:tracePt t="33870" x="8888413" y="5864225"/>
          <p14:tracePt t="33889" x="8897938" y="5864225"/>
          <p14:tracePt t="34160" x="8897938" y="5881688"/>
          <p14:tracePt t="34168" x="8897938" y="5910263"/>
          <p14:tracePt t="34177" x="8878888" y="5927725"/>
          <p14:tracePt t="34186" x="8870950" y="5937250"/>
          <p14:tracePt t="34193" x="8870950" y="5946775"/>
          <p14:tracePt t="34199" x="8870950" y="5964238"/>
          <p14:tracePt t="34216" x="8870950" y="5973763"/>
          <p14:tracePt t="34414" x="8861425" y="6010275"/>
          <p14:tracePt t="34430" x="8834438" y="6027738"/>
          <p14:tracePt t="34438" x="8834438" y="6037263"/>
          <p14:tracePt t="34463" x="8834438" y="6046788"/>
          <p14:tracePt t="34816" x="8834438" y="6054725"/>
          <p14:tracePt t="34840" x="8834438" y="6073775"/>
          <p14:tracePt t="34855" x="8834438" y="6083300"/>
          <p14:tracePt t="34870" x="8834438" y="6091238"/>
          <p14:tracePt t="34886" x="8834438" y="6100763"/>
          <p14:tracePt t="34902" x="8824913" y="6110288"/>
          <p14:tracePt t="35073" x="8815388" y="6119813"/>
          <p14:tracePt t="35093" x="8797925" y="6146800"/>
          <p14:tracePt t="35102" x="8797925" y="6156325"/>
          <p14:tracePt t="35118" x="8797925" y="6164263"/>
          <p14:tracePt t="35126" x="8788400" y="6173788"/>
          <p14:tracePt t="35320" x="8778875" y="6183313"/>
          <p14:tracePt t="35329" x="8770938" y="6200775"/>
          <p14:tracePt t="35336" x="8751888" y="6229350"/>
          <p14:tracePt t="35344" x="8734425" y="6256338"/>
          <p14:tracePt t="35352" x="8724900" y="6265863"/>
          <p14:tracePt t="35360" x="8715375" y="6273800"/>
          <p14:tracePt t="35367" x="8688388" y="6302375"/>
          <p14:tracePt t="35375" x="8669338" y="6319838"/>
          <p14:tracePt t="35383" x="8651875" y="6329363"/>
          <p14:tracePt t="35390" x="8632825" y="6346825"/>
          <p14:tracePt t="35398" x="8615363" y="6356350"/>
          <p14:tracePt t="35407" x="8605838" y="6365875"/>
          <p14:tracePt t="35414" x="8596313" y="6365875"/>
          <p14:tracePt t="35430" x="8578850" y="6375400"/>
          <p14:tracePt t="35530" x="8569325" y="6375400"/>
          <p14:tracePt t="35536" x="8532813" y="6375400"/>
          <p14:tracePt t="35543" x="8478838" y="6375400"/>
          <p14:tracePt t="35552" x="8451850" y="6375400"/>
          <p14:tracePt t="35562" x="8432800" y="6375400"/>
          <p14:tracePt t="35567" x="8423275" y="6375400"/>
          <p14:tracePt t="35672" x="8415338" y="6375400"/>
          <p14:tracePt t="35681" x="8396288" y="6356350"/>
          <p14:tracePt t="35689" x="8386763" y="6346825"/>
          <p14:tracePt t="35696" x="8369300" y="6338888"/>
          <p14:tracePt t="35711" x="8342313" y="6329363"/>
          <p14:tracePt t="35727" x="8332788" y="6329363"/>
          <p14:tracePt t="35735" x="8332788" y="6319838"/>
          <p14:tracePt t="35878" x="8332788" y="6310313"/>
          <p14:tracePt t="35895" x="8332788" y="6302375"/>
          <p14:tracePt t="35984" x="8332788" y="6292850"/>
          <p14:tracePt t="35998" x="8342313" y="6292850"/>
          <p14:tracePt t="36006" x="8359775" y="6273800"/>
          <p14:tracePt t="36014" x="8378825" y="6265863"/>
          <p14:tracePt t="36023" x="8386763" y="6256338"/>
          <p14:tracePt t="36030" x="8415338" y="6256338"/>
          <p14:tracePt t="36039" x="8423275" y="6246813"/>
          <p14:tracePt t="36046" x="8442325" y="6237288"/>
          <p14:tracePt t="36056" x="8459788" y="6210300"/>
          <p14:tracePt t="36062" x="8469313" y="6210300"/>
          <p14:tracePt t="36073" x="8469313" y="6200775"/>
          <p14:tracePt t="36328" x="8478838" y="6192838"/>
          <p14:tracePt t="36561" x="8469313" y="6210300"/>
          <p14:tracePt t="36590" x="8451850" y="6229350"/>
          <p14:tracePt t="36607" x="8442325" y="6237288"/>
          <p14:tracePt t="37950" x="8432800" y="6237288"/>
          <p14:tracePt t="37958" x="8396288" y="6265863"/>
          <p14:tracePt t="37966" x="8332788" y="6283325"/>
          <p14:tracePt t="37974" x="8305800" y="6302375"/>
          <p14:tracePt t="37983" x="8259763" y="6310313"/>
          <p14:tracePt t="37991" x="8250238" y="6319838"/>
          <p14:tracePt t="37999" x="8240713" y="6329363"/>
          <p14:tracePt t="38015" x="8232775" y="6329363"/>
          <p14:tracePt t="38031" x="8223250" y="6338888"/>
          <p14:tracePt t="38296" x="8223250" y="6310313"/>
          <p14:tracePt t="38304" x="8232775" y="6302375"/>
          <p14:tracePt t="38314" x="8250238" y="6283325"/>
          <p14:tracePt t="38350" x="8259763" y="6273800"/>
          <p14:tracePt t="42392" x="8259763" y="6283325"/>
          <p14:tracePt t="42398" x="8240713" y="6292850"/>
          <p14:tracePt t="42406" x="8232775" y="6302375"/>
          <p14:tracePt t="42414" x="8223250" y="6310313"/>
          <p14:tracePt t="42424" x="8213725" y="6329363"/>
          <p14:tracePt t="42430" x="8204200" y="6329363"/>
          <p14:tracePt t="42446" x="8196263" y="6338888"/>
          <p14:tracePt t="42859" x="8204200" y="6329363"/>
          <p14:tracePt t="42866" x="8213725" y="6319838"/>
          <p14:tracePt t="42874" x="8223250" y="6310313"/>
          <p14:tracePt t="42878" x="8240713" y="6283325"/>
          <p14:tracePt t="42894" x="8250238" y="6273800"/>
          <p14:tracePt t="42910" x="8259763" y="6273800"/>
          <p14:tracePt t="42942" x="8259763" y="6265863"/>
          <p14:tracePt t="43600" x="8250238" y="6283325"/>
          <p14:tracePt t="43607" x="8232775" y="6292850"/>
          <p14:tracePt t="43616" x="8232775" y="6302375"/>
          <p14:tracePt t="43655" x="8232775" y="6310313"/>
          <p14:tracePt t="45256" x="8259763" y="6310313"/>
          <p14:tracePt t="45266" x="8277225" y="6310313"/>
          <p14:tracePt t="45286" x="8296275" y="6310313"/>
          <p14:tracePt t="45302" x="8305800" y="6310313"/>
          <p14:tracePt t="45392" x="8313738" y="6319838"/>
          <p14:tracePt t="45408" x="8342313" y="6319838"/>
          <p14:tracePt t="45566" x="8350250" y="6310313"/>
          <p14:tracePt t="45573" x="8359775" y="6310313"/>
          <p14:tracePt t="45575" x="8378825" y="6302375"/>
          <p14:tracePt t="50346" x="8396288" y="6302375"/>
          <p14:tracePt t="50353" x="8451850" y="6302375"/>
          <p14:tracePt t="50360" x="8523288" y="6302375"/>
          <p14:tracePt t="50367" x="8588375" y="6302375"/>
          <p14:tracePt t="50376" x="8615363" y="6302375"/>
          <p14:tracePt t="50383" x="8642350" y="6319838"/>
          <p14:tracePt t="50391" x="8651875" y="6319838"/>
          <p14:tracePt t="50408" x="8669338" y="6329363"/>
          <p14:tracePt t="50431" x="8678863" y="6329363"/>
          <p14:tracePt t="50470" x="8697913" y="6329363"/>
          <p14:tracePt t="50478" x="8724900" y="6319838"/>
          <p14:tracePt t="50486" x="8734425" y="6302375"/>
          <p14:tracePt t="50494" x="8734425" y="6283325"/>
          <p14:tracePt t="50502" x="8734425" y="6265863"/>
          <p14:tracePt t="50510" x="8751888" y="6219825"/>
          <p14:tracePt t="50584" x="8761413" y="6210300"/>
          <p14:tracePt t="50593" x="8770938" y="6192838"/>
          <p14:tracePt t="50600" x="8788400" y="6183313"/>
          <p14:tracePt t="50608" x="8824913" y="6164263"/>
          <p14:tracePt t="50616" x="8842375" y="6137275"/>
          <p14:tracePt t="50625" x="8861425" y="6119813"/>
          <p14:tracePt t="50632" x="8907463" y="6073775"/>
          <p14:tracePt t="50642" x="8934450" y="6046788"/>
          <p14:tracePt t="50648" x="8961438" y="6010275"/>
          <p14:tracePt t="50658" x="8980488" y="5983288"/>
          <p14:tracePt t="50663" x="8980488" y="5964238"/>
          <p14:tracePt t="50673" x="8988425" y="5937250"/>
          <p14:tracePt t="50688" x="8997950" y="5918200"/>
          <p14:tracePt t="50694" x="9007475" y="5910263"/>
          <p14:tracePt t="50703" x="9007475" y="5900738"/>
          <p14:tracePt t="50718" x="9007475" y="5891213"/>
          <p14:tracePt t="50726" x="9017000" y="5873750"/>
          <p14:tracePt t="50734" x="9024938" y="5854700"/>
          <p14:tracePt t="50742" x="9043988" y="5827713"/>
          <p14:tracePt t="50751" x="9090025" y="5791200"/>
          <p14:tracePt t="50759" x="9126538" y="5745163"/>
          <p14:tracePt t="53630" x="8488363" y="4049713"/>
          <p14:tracePt t="53638" x="7994650" y="4030663"/>
          <p14:tracePt t="53646" x="7721600" y="4013200"/>
          <p14:tracePt t="53654" x="7485063" y="3976688"/>
          <p14:tracePt t="53662" x="7265988" y="3930650"/>
          <p14:tracePt t="53670" x="7110413" y="3903663"/>
          <p14:tracePt t="53678" x="7000875" y="3875088"/>
          <p14:tracePt t="53691" x="6883400" y="3840163"/>
          <p14:tracePt t="53708" x="6873875" y="3840163"/>
          <p14:tracePt t="53743" x="6856413" y="3840163"/>
          <p14:tracePt t="53751" x="6837363" y="3840163"/>
          <p14:tracePt t="53759" x="6810375" y="3840163"/>
          <p14:tracePt t="53766" x="6791325" y="3840163"/>
          <p14:tracePt t="53775" x="6764338" y="3840163"/>
          <p14:tracePt t="53783" x="6746875" y="3840163"/>
          <p14:tracePt t="53790" x="6737350" y="3840163"/>
          <p14:tracePt t="53798" x="6718300" y="3840163"/>
          <p14:tracePt t="53814" x="6710363" y="3840163"/>
          <p14:tracePt t="53822" x="6710363" y="3848100"/>
          <p14:tracePt t="53830" x="6710363" y="3857625"/>
          <p14:tracePt t="53838" x="6710363" y="3875088"/>
          <p14:tracePt t="53846" x="6746875" y="3921125"/>
          <p14:tracePt t="53855" x="6846888" y="3994150"/>
          <p14:tracePt t="53862" x="7000875" y="4086225"/>
          <p14:tracePt t="53871" x="7146925" y="4195763"/>
          <p14:tracePt t="53878" x="7329488" y="4322763"/>
          <p14:tracePt t="53889" x="7485063" y="4432300"/>
          <p14:tracePt t="53894" x="7621588" y="4551363"/>
          <p14:tracePt t="53905" x="7767638" y="4687888"/>
          <p14:tracePt t="53910" x="7850188" y="4805363"/>
          <p14:tracePt t="53918" x="7921625" y="4897438"/>
          <p14:tracePt t="53926" x="7977188" y="4979988"/>
          <p14:tracePt t="53934" x="8023225" y="5070475"/>
          <p14:tracePt t="53942" x="8040688" y="5106988"/>
          <p14:tracePt t="53950" x="8050213" y="5133975"/>
          <p14:tracePt t="53958" x="8050213" y="5153025"/>
          <p14:tracePt t="53966" x="8050213" y="5180013"/>
          <p14:tracePt t="53974" x="8050213" y="5197475"/>
          <p14:tracePt t="53984" x="8031163" y="5216525"/>
          <p14:tracePt t="53990" x="8031163" y="5226050"/>
          <p14:tracePt t="53998" x="8013700" y="5243513"/>
          <p14:tracePt t="54006" x="7994650" y="5253038"/>
          <p14:tracePt t="54022" x="7986713" y="5262563"/>
          <p14:tracePt t="54030" x="7977188" y="5270500"/>
          <p14:tracePt t="54042" x="7977188" y="5280025"/>
          <p14:tracePt t="54048" x="7967663" y="5299075"/>
          <p14:tracePt t="54060" x="7950200" y="5326063"/>
          <p14:tracePt t="54063" x="7940675" y="5335588"/>
          <p14:tracePt t="54072" x="7931150" y="5362575"/>
          <p14:tracePt t="54079" x="7913688" y="5389563"/>
          <p14:tracePt t="54089" x="7904163" y="5435600"/>
          <p14:tracePt t="54096" x="7894638" y="5462588"/>
          <p14:tracePt t="54108" x="7877175" y="5508625"/>
          <p14:tracePt t="54113" x="7858125" y="5535613"/>
          <p14:tracePt t="54125" x="7850188" y="5589588"/>
          <p14:tracePt t="54127" x="7840663" y="5635625"/>
          <p14:tracePt t="54137" x="7831138" y="5691188"/>
          <p14:tracePt t="54143" x="7804150" y="5735638"/>
          <p14:tracePt t="54152" x="7804150" y="5781675"/>
          <p14:tracePt t="54159" x="7804150" y="5837238"/>
          <p14:tracePt t="54167" x="7804150" y="5864225"/>
          <p14:tracePt t="54175" x="7804150" y="5900738"/>
          <p14:tracePt t="54183" x="7804150" y="5946775"/>
          <p14:tracePt t="54190" x="7804150" y="5983288"/>
          <p14:tracePt t="54199" x="7804150" y="6018213"/>
          <p14:tracePt t="54206" x="7804150" y="6046788"/>
          <p14:tracePt t="54216" x="7804150" y="6064250"/>
          <p14:tracePt t="54222" x="7804150" y="6100763"/>
          <p14:tracePt t="54230" x="7804150" y="6110288"/>
          <p14:tracePt t="54238" x="7813675" y="6137275"/>
          <p14:tracePt t="54247" x="7813675" y="6146800"/>
          <p14:tracePt t="54255" x="7821613" y="6156325"/>
          <p14:tracePt t="54262" x="7831138" y="6164263"/>
          <p14:tracePt t="54271" x="7840663" y="6173788"/>
          <p14:tracePt t="54288" x="7850188" y="6183313"/>
          <p14:tracePt t="54376" x="7867650" y="6183313"/>
          <p14:tracePt t="54385" x="7894638" y="6183313"/>
          <p14:tracePt t="54394" x="7931150" y="6183313"/>
          <p14:tracePt t="54402" x="7940675" y="6183313"/>
          <p14:tracePt t="54408" x="7958138" y="6183313"/>
          <p14:tracePt t="54415" x="7967663" y="6183313"/>
          <p14:tracePt t="54423" x="7977188" y="6192838"/>
          <p14:tracePt t="54520" x="7994650" y="6200775"/>
          <p14:tracePt t="54532" x="8004175" y="6200775"/>
          <p14:tracePt t="54543" x="8013700" y="6200775"/>
          <p14:tracePt t="54551" x="8023225" y="6210300"/>
          <p14:tracePt t="54560" x="8023225" y="6219825"/>
          <p14:tracePt t="54575" x="8023225" y="6229350"/>
          <p14:tracePt t="54582" x="8031163" y="6237288"/>
          <p14:tracePt t="54591" x="8050213" y="6246813"/>
          <p14:tracePt t="54598" x="8059738" y="6256338"/>
          <p14:tracePt t="54606" x="8067675" y="6265863"/>
          <p14:tracePt t="54614" x="8077200" y="6273800"/>
          <p14:tracePt t="54622" x="8086725" y="6283325"/>
          <p14:tracePt t="54630" x="8086725" y="6292850"/>
          <p14:tracePt t="54639" x="8096250" y="6302375"/>
          <p14:tracePt t="54646" x="8104188" y="6302375"/>
          <p14:tracePt t="54654" x="8113713" y="6310313"/>
          <p14:tracePt t="54662" x="8123238" y="6338888"/>
          <p14:tracePt t="54671" x="8132763" y="6338888"/>
          <p14:tracePt t="54678" x="8140700" y="6346825"/>
          <p14:tracePt t="54832" x="8150225" y="6346825"/>
          <p14:tracePt t="54846" x="8177213" y="6346825"/>
          <p14:tracePt t="54854" x="8186738" y="6346825"/>
          <p14:tracePt t="54862" x="8232775" y="6338888"/>
          <p14:tracePt t="54878" x="8250238" y="6329363"/>
          <p14:tracePt t="54889" x="8277225" y="6319838"/>
          <p14:tracePt t="54894" x="8296275" y="6302375"/>
          <p14:tracePt t="54904" x="8313738" y="6283325"/>
          <p14:tracePt t="54910" x="8323263" y="6273800"/>
          <p14:tracePt t="54918" x="8332788" y="6265863"/>
          <p14:tracePt t="55157" x="8332788" y="6256338"/>
          <p14:tracePt t="55159" x="8350250" y="6229350"/>
          <p14:tracePt t="55166" x="8359775" y="6219825"/>
          <p14:tracePt t="55174" x="8350250" y="6210300"/>
          <p14:tracePt t="55183" x="8269288" y="6210300"/>
          <p14:tracePt t="55190" x="8204200" y="6210300"/>
          <p14:tracePt t="55198" x="8150225" y="6210300"/>
          <p14:tracePt t="55206" x="8096250" y="6200775"/>
          <p14:tracePt t="55215" x="8031163" y="6192838"/>
          <p14:tracePt t="55222" x="8004175" y="6183313"/>
          <p14:tracePt t="55230" x="7940675" y="6146800"/>
          <p14:tracePt t="55239" x="7894638" y="6119813"/>
          <p14:tracePt t="55247" x="7831138" y="6064250"/>
          <p14:tracePt t="55254" x="7785100" y="6000750"/>
          <p14:tracePt t="55262" x="7731125" y="5937250"/>
          <p14:tracePt t="55271" x="7675563" y="5891213"/>
          <p14:tracePt t="55278" x="7612063" y="5800725"/>
          <p14:tracePt t="55287" x="7494588" y="5718175"/>
          <p14:tracePt t="55295" x="7312025" y="5581650"/>
          <p14:tracePt t="55304" x="7129463" y="5489575"/>
          <p14:tracePt t="55310" x="6929438" y="5326063"/>
          <p14:tracePt t="55318" x="6783388" y="5216525"/>
          <p14:tracePt t="55326" x="6637338" y="5089525"/>
          <p14:tracePt t="55335" x="6500813" y="4987925"/>
          <p14:tracePt t="55342" x="6399213" y="4878388"/>
          <p14:tracePt t="55350" x="6318250" y="4797425"/>
          <p14:tracePt t="55358" x="6235700" y="4714875"/>
          <p14:tracePt t="55366" x="6181725" y="4632325"/>
          <p14:tracePt t="55374" x="6153150" y="4587875"/>
          <p14:tracePt t="55382" x="6116638" y="4522788"/>
          <p14:tracePt t="55390" x="6089650" y="4478338"/>
          <p14:tracePt t="55400" x="6053138" y="4413250"/>
          <p14:tracePt t="55408" x="6035675" y="4368800"/>
          <p14:tracePt t="55416" x="5999163" y="4322763"/>
          <p14:tracePt t="55425" x="5962650" y="4259263"/>
          <p14:tracePt t="55432" x="5907088" y="4195763"/>
          <p14:tracePt t="55439" x="5870575" y="4140200"/>
          <p14:tracePt t="55447" x="5807075" y="4076700"/>
          <p14:tracePt t="55455" x="5761038" y="3994150"/>
          <p14:tracePt t="55463" x="5707063" y="3930650"/>
          <p14:tracePt t="55472" x="5661025" y="3867150"/>
          <p14:tracePt t="55479" x="5588000" y="3794125"/>
          <p14:tracePt t="55488" x="5551488" y="3748088"/>
          <p14:tracePt t="55495" x="5507038" y="3684588"/>
          <p14:tracePt t="55505" x="5470525" y="3665538"/>
          <p14:tracePt t="55511" x="5434013" y="3602038"/>
          <p14:tracePt t="55519" x="5387975" y="3584575"/>
          <p14:tracePt t="55528" x="5368925" y="3575050"/>
          <p14:tracePt t="55534" x="5324475" y="3538538"/>
          <p14:tracePt t="55542" x="5297488" y="3519488"/>
          <p14:tracePt t="55550" x="5232400" y="3482975"/>
          <p14:tracePt t="55559" x="5168900" y="3411538"/>
          <p14:tracePt t="55566" x="5105400" y="3365500"/>
          <p14:tracePt t="55575" x="5041900" y="3328988"/>
          <p14:tracePt t="55582" x="4941888" y="3282950"/>
          <p14:tracePt t="55590" x="4822825" y="3228975"/>
          <p14:tracePt t="55598" x="4713288" y="3182938"/>
          <p14:tracePt t="55606" x="4594225" y="3155950"/>
          <p14:tracePt t="55614" x="4484688" y="3109913"/>
          <p14:tracePt t="55623" x="4348163" y="3063875"/>
          <p14:tracePt t="55630" x="4221163" y="3036888"/>
          <p14:tracePt t="55638" x="4121150" y="2990850"/>
          <p14:tracePt t="55646" x="4048125" y="2982913"/>
          <p14:tracePt t="55655" x="3965575" y="2954338"/>
          <p14:tracePt t="55662" x="3902075" y="2927350"/>
          <p14:tracePt t="55675" x="3865563" y="2917825"/>
          <p14:tracePt t="55682" x="3819525" y="2909888"/>
          <p14:tracePt t="55691" x="3783013" y="2909888"/>
          <p14:tracePt t="55695" x="3709988" y="2873375"/>
          <p14:tracePt t="55706" x="3665538" y="2873375"/>
          <p14:tracePt t="55711" x="3592513" y="2863850"/>
          <p14:tracePt t="55722" x="3536950" y="2863850"/>
          <p14:tracePt t="55727" x="3500438" y="2854325"/>
          <p14:tracePt t="55738" x="3436938" y="2854325"/>
          <p14:tracePt t="55742" x="3382963" y="2827338"/>
          <p14:tracePt t="55750" x="3317875" y="2817813"/>
          <p14:tracePt t="55758" x="3273425" y="2800350"/>
          <p14:tracePt t="55766" x="3254375" y="2790825"/>
          <p14:tracePt t="55782" x="3244850" y="2790825"/>
          <p14:tracePt t="55790" x="3236913" y="2781300"/>
          <p14:tracePt t="55976" x="3263900" y="2781300"/>
          <p14:tracePt t="55984" x="3300413" y="2781300"/>
          <p14:tracePt t="55991" x="3327400" y="2781300"/>
          <p14:tracePt t="55999" x="3382963" y="2781300"/>
          <p14:tracePt t="56006" x="3409950" y="2781300"/>
          <p14:tracePt t="56014" x="3446463" y="2781300"/>
          <p14:tracePt t="56022" x="3473450" y="2781300"/>
          <p14:tracePt t="56030" x="3500438" y="2781300"/>
          <p14:tracePt t="56038" x="3519488" y="2781300"/>
          <p14:tracePt t="56046" x="3546475" y="2771775"/>
          <p14:tracePt t="56055" x="3556000" y="2771775"/>
          <p14:tracePt t="56062" x="3563938" y="2771775"/>
          <p14:tracePt t="56103" x="3573463" y="2763838"/>
          <p14:tracePt t="56208" x="3573463" y="2735263"/>
          <p14:tracePt t="56219" x="3546475" y="2727325"/>
          <p14:tracePt t="56225" x="3500438" y="2717800"/>
          <p14:tracePt t="56233" x="3473450" y="2698750"/>
          <p14:tracePt t="56240" x="3436938" y="2681288"/>
          <p14:tracePt t="56248" x="3400425" y="2671763"/>
          <p14:tracePt t="56254" x="3382963" y="2662238"/>
          <p14:tracePt t="56262" x="3363913" y="2662238"/>
          <p14:tracePt t="56271" x="3354388" y="2654300"/>
          <p14:tracePt t="56432" x="3400425" y="2654300"/>
          <p14:tracePt t="56438" x="3509963" y="2654300"/>
          <p14:tracePt t="56446" x="3636963" y="2654300"/>
          <p14:tracePt t="56456" x="3746500" y="2654300"/>
          <p14:tracePt t="56463" x="3838575" y="2654300"/>
          <p14:tracePt t="56474" x="3929063" y="2654300"/>
          <p14:tracePt t="56479" x="4002088" y="2654300"/>
          <p14:tracePt t="56492" x="4065588" y="2625725"/>
          <p14:tracePt t="56496" x="4157663" y="2625725"/>
          <p14:tracePt t="56508" x="4248150" y="2625725"/>
          <p14:tracePt t="56511" x="4321175" y="2625725"/>
          <p14:tracePt t="56524" x="4384675" y="2625725"/>
          <p14:tracePt t="56599" x="4384675" y="2654300"/>
          <p14:tracePt t="56609" x="4384675" y="2662238"/>
          <p14:tracePt t="56615" x="4330700" y="2671763"/>
          <p14:tracePt t="56624" x="4275138" y="2690813"/>
          <p14:tracePt t="56632" x="4238625" y="2698750"/>
          <p14:tracePt t="56638" x="4211638" y="2717800"/>
          <p14:tracePt t="56646" x="4184650" y="2727325"/>
          <p14:tracePt t="56655" x="4165600" y="2735263"/>
          <p14:tracePt t="56662" x="4094163" y="2771775"/>
          <p14:tracePt t="56671" x="4084638" y="2771775"/>
          <p14:tracePt t="56679" x="4048125" y="2781300"/>
          <p14:tracePt t="56687" x="4011613" y="2800350"/>
          <p14:tracePt t="56694" x="3984625" y="2800350"/>
          <p14:tracePt t="56704" x="3965575" y="2817813"/>
          <p14:tracePt t="56710" x="3956050" y="2827338"/>
          <p14:tracePt t="56727" x="3948113" y="2836863"/>
          <p14:tracePt t="56808" x="3938588" y="2854325"/>
          <p14:tracePt t="56817" x="3929063" y="2863850"/>
          <p14:tracePt t="56823" x="3919538" y="2873375"/>
          <p14:tracePt t="56831" x="3883025" y="2881313"/>
          <p14:tracePt t="56842" x="3838575" y="2890838"/>
          <p14:tracePt t="56847" x="3829050" y="2890838"/>
          <p14:tracePt t="56857" x="3802063" y="2909888"/>
          <p14:tracePt t="56863" x="3792538" y="2917825"/>
          <p14:tracePt t="56879" x="3792538" y="2927350"/>
          <p14:tracePt t="56891" x="3783013" y="2927350"/>
          <p14:tracePt t="56904" x="3775075" y="2936875"/>
          <p14:tracePt t="56910" x="3775075" y="2946400"/>
          <p14:tracePt t="56918" x="3746500" y="2963863"/>
          <p14:tracePt t="56935" x="3729038" y="2982913"/>
          <p14:tracePt t="56942" x="3719513" y="3000375"/>
          <p14:tracePt t="56950" x="3709988" y="3009900"/>
          <p14:tracePt t="56958" x="3692525" y="3017838"/>
          <p14:tracePt t="56966" x="3673475" y="3017838"/>
          <p14:tracePt t="56974" x="3656013" y="3036888"/>
          <p14:tracePt t="57176" x="3665538" y="3046413"/>
          <p14:tracePt t="57190" x="3738563" y="3063875"/>
          <p14:tracePt t="57191" x="3846513" y="3073400"/>
          <p14:tracePt t="57198" x="3902075" y="3073400"/>
          <p14:tracePt t="57206" x="3938588" y="3082925"/>
          <p14:tracePt t="57215" x="3965575" y="3090863"/>
          <p14:tracePt t="57530" x="3975100" y="3082925"/>
          <p14:tracePt t="57535" x="3975100" y="3046413"/>
          <p14:tracePt t="57542" x="3956050" y="2973388"/>
          <p14:tracePt t="57550" x="3875088" y="2881313"/>
          <p14:tracePt t="57559" x="3802063" y="2800350"/>
          <p14:tracePt t="57566" x="3738563" y="2717800"/>
          <p14:tracePt t="57574" x="3656013" y="2662238"/>
          <p14:tracePt t="57582" x="3600450" y="2617788"/>
          <p14:tracePt t="57590" x="3556000" y="2589213"/>
          <p14:tracePt t="57598" x="3546475" y="2581275"/>
          <p14:tracePt t="57606" x="3546475" y="2571750"/>
          <p14:tracePt t="57736" x="3636963" y="2589213"/>
          <p14:tracePt t="57744" x="3802063" y="2625725"/>
          <p14:tracePt t="57753" x="3984625" y="2635250"/>
          <p14:tracePt t="57764" x="4211638" y="2671763"/>
          <p14:tracePt t="57767" x="4476750" y="2671763"/>
          <p14:tracePt t="57777" x="4776788" y="2671763"/>
          <p14:tracePt t="57783" x="5041900" y="2671763"/>
          <p14:tracePt t="57793" x="5305425" y="2671763"/>
          <p14:tracePt t="57798" x="5478463" y="2671763"/>
          <p14:tracePt t="57806" x="5624513" y="2671763"/>
          <p14:tracePt t="57814" x="5734050" y="2671763"/>
          <p14:tracePt t="57822" x="5753100" y="2671763"/>
          <p14:tracePt t="57920" x="5770563" y="2681288"/>
          <p14:tracePt t="57929" x="5780088" y="2690813"/>
          <p14:tracePt t="57937" x="5789613" y="2727325"/>
          <p14:tracePt t="57944" x="5816600" y="2771775"/>
          <p14:tracePt t="57952" x="5853113" y="2817813"/>
          <p14:tracePt t="57959" x="5899150" y="2881313"/>
          <p14:tracePt t="57967" x="5953125" y="2963863"/>
          <p14:tracePt t="57975" x="6053138" y="3009900"/>
          <p14:tracePt t="57983" x="6153150" y="3109913"/>
          <p14:tracePt t="57991" x="6308725" y="3219450"/>
          <p14:tracePt t="57999" x="6464300" y="3292475"/>
          <p14:tracePt t="58007" x="6664325" y="3392488"/>
          <p14:tracePt t="58015" x="6873875" y="3519488"/>
          <p14:tracePt t="58023" x="7029450" y="3592513"/>
          <p14:tracePt t="58031" x="7202488" y="3675063"/>
          <p14:tracePt t="58039" x="7348538" y="3748088"/>
          <p14:tracePt t="58047" x="7448550" y="3794125"/>
          <p14:tracePt t="58055" x="7548563" y="3848100"/>
          <p14:tracePt t="58064" x="7648575" y="3903663"/>
          <p14:tracePt t="58072" x="7675563" y="3921125"/>
          <p14:tracePt t="58079" x="7694613" y="3940175"/>
          <p14:tracePt t="58089" x="7704138" y="3940175"/>
          <p14:tracePt t="58095" x="7712075" y="3948113"/>
          <p14:tracePt t="58106" x="7721600" y="3957638"/>
          <p14:tracePt t="58111" x="7740650" y="3967163"/>
          <p14:tracePt t="58121" x="7758113" y="3984625"/>
          <p14:tracePt t="58127" x="7767638" y="3994150"/>
          <p14:tracePt t="58135" x="7777163" y="4003675"/>
          <p14:tracePt t="58143" x="7785100" y="4030663"/>
          <p14:tracePt t="58151" x="7821613" y="4049713"/>
          <p14:tracePt t="58158" x="7877175" y="4086225"/>
          <p14:tracePt t="58166" x="7904163" y="4103688"/>
          <p14:tracePt t="58174" x="7967663" y="4159250"/>
          <p14:tracePt t="58183" x="8059738" y="4213225"/>
          <p14:tracePt t="58190" x="8123238" y="4249738"/>
          <p14:tracePt t="58198" x="8177213" y="4286250"/>
          <p14:tracePt t="58206" x="8286750" y="4340225"/>
          <p14:tracePt t="58215" x="8323263" y="4368800"/>
          <p14:tracePt t="58222" x="8405813" y="4405313"/>
          <p14:tracePt t="58230" x="8469313" y="4422775"/>
          <p14:tracePt t="58238" x="8532813" y="4468813"/>
          <p14:tracePt t="58247" x="8615363" y="4486275"/>
          <p14:tracePt t="58255" x="8669338" y="4505325"/>
          <p14:tracePt t="58262" x="8751888" y="4532313"/>
          <p14:tracePt t="58271" x="8807450" y="4532313"/>
          <p14:tracePt t="58279" x="8870950" y="4541838"/>
          <p14:tracePt t="58287" x="8943975" y="4541838"/>
          <p14:tracePt t="58294" x="9034463" y="4551363"/>
          <p14:tracePt t="58303" x="9107488" y="4568825"/>
          <p14:tracePt t="59446" x="8632825" y="3392488"/>
          <p14:tracePt t="59454" x="8342313" y="3309938"/>
          <p14:tracePt t="59462" x="8123238" y="3255963"/>
          <p14:tracePt t="59471" x="7913688" y="3228975"/>
          <p14:tracePt t="59479" x="7567613" y="3119438"/>
          <p14:tracePt t="59487" x="7348538" y="3054350"/>
          <p14:tracePt t="59494" x="7083425" y="2973388"/>
          <p14:tracePt t="59504" x="6754813" y="2890838"/>
          <p14:tracePt t="59510" x="6527800" y="2827338"/>
          <p14:tracePt t="59521" x="6291263" y="2735263"/>
          <p14:tracePt t="59527" x="6135688" y="2654300"/>
          <p14:tracePt t="59534" x="6016625" y="2598738"/>
          <p14:tracePt t="59542" x="5870575" y="2525713"/>
          <p14:tracePt t="59550" x="5770563" y="2471738"/>
          <p14:tracePt t="59558" x="5688013" y="2398713"/>
          <p14:tracePt t="59566" x="5653088" y="2379663"/>
          <p14:tracePt t="59574" x="5607050" y="2335213"/>
          <p14:tracePt t="59582" x="5561013" y="2279650"/>
          <p14:tracePt t="59590" x="5543550" y="2262188"/>
          <p14:tracePt t="59598" x="5534025" y="2243138"/>
          <p14:tracePt t="59606" x="5507038" y="2216150"/>
          <p14:tracePt t="59614" x="5507038" y="2197100"/>
          <p14:tracePt t="59622" x="5497513" y="2179638"/>
          <p14:tracePt t="59630" x="5497513" y="2133600"/>
          <p14:tracePt t="59639" x="5497513" y="2106613"/>
          <p14:tracePt t="59646" x="5497513" y="2097088"/>
          <p14:tracePt t="59655" x="5497513" y="2079625"/>
          <p14:tracePt t="59662" x="5497513" y="2060575"/>
          <p14:tracePt t="59671" x="5497513" y="2043113"/>
          <p14:tracePt t="59678" x="5487988" y="2043113"/>
          <p14:tracePt t="59687" x="5487988" y="2024063"/>
          <p14:tracePt t="59695" x="5461000" y="1987550"/>
          <p14:tracePt t="59703" x="5451475" y="1970088"/>
          <p14:tracePt t="59710" x="5441950" y="1951038"/>
          <p14:tracePt t="59720" x="5441950" y="1924050"/>
          <p14:tracePt t="59726" x="5434013" y="1906588"/>
          <p14:tracePt t="59742" x="5424488" y="1887538"/>
          <p14:tracePt t="59848" x="5424488" y="1897063"/>
          <p14:tracePt t="59854" x="5424488" y="1914525"/>
          <p14:tracePt t="59862" x="5461000" y="1987550"/>
          <p14:tracePt t="59870" x="5470525" y="2006600"/>
          <p14:tracePt t="59878" x="5478463" y="2024063"/>
          <p14:tracePt t="59888" x="5487988" y="2070100"/>
          <p14:tracePt t="59894" x="5524500" y="2116138"/>
          <p14:tracePt t="59904" x="5551488" y="2179638"/>
          <p14:tracePt t="59910" x="5588000" y="2243138"/>
          <p14:tracePt t="59920" x="5643563" y="2306638"/>
          <p14:tracePt t="59926" x="5697538" y="2408238"/>
          <p14:tracePt t="59934" x="5770563" y="2489200"/>
          <p14:tracePt t="59942" x="5853113" y="2589213"/>
          <p14:tracePt t="59950" x="5962650" y="2681288"/>
          <p14:tracePt t="59958" x="6080125" y="2781300"/>
          <p14:tracePt t="59967" x="6218238" y="2873375"/>
          <p14:tracePt t="59974" x="6354763" y="2982913"/>
          <p14:tracePt t="59983" x="6527800" y="3073400"/>
          <p14:tracePt t="59990" x="6691313" y="3146425"/>
          <p14:tracePt t="59999" x="6883400" y="3228975"/>
          <p14:tracePt t="60006" x="7156450" y="3328988"/>
          <p14:tracePt t="60014" x="7429500" y="3419475"/>
          <p14:tracePt t="60022" x="7658100" y="3492500"/>
          <p14:tracePt t="60030" x="7958138" y="3592513"/>
          <p14:tracePt t="60038" x="8213725" y="3648075"/>
          <p14:tracePt t="60046" x="8588375" y="3757613"/>
          <p14:tracePt t="60055" x="8915400" y="3840163"/>
          <p14:tracePt t="60870" x="9053513" y="5372100"/>
          <p14:tracePt t="60873" x="9017000" y="5389563"/>
          <p14:tracePt t="60880" x="8988425" y="5399088"/>
          <p14:tracePt t="60889" x="8961438" y="5416550"/>
          <p14:tracePt t="60894" x="8943975" y="5426075"/>
          <p14:tracePt t="60903" x="8934450" y="5426075"/>
          <p14:tracePt t="60987" x="8934450" y="5445125"/>
          <p14:tracePt t="60994" x="8907463" y="5481638"/>
          <p14:tracePt t="61005" x="8897938" y="5489575"/>
          <p14:tracePt t="61006" x="8861425" y="5518150"/>
          <p14:tracePt t="61015" x="8842375" y="5526088"/>
          <p14:tracePt t="61024" x="8834438" y="5526088"/>
          <p14:tracePt t="61031" x="8824913" y="5535613"/>
          <p14:tracePt t="61055" x="8797925" y="5554663"/>
          <p14:tracePt t="61063" x="8778875" y="5562600"/>
          <p14:tracePt t="61071" x="8734425" y="5581650"/>
          <p14:tracePt t="61079" x="8688388" y="5618163"/>
          <p14:tracePt t="61088" x="8642350" y="5626100"/>
          <p14:tracePt t="61094" x="8605838" y="5635625"/>
          <p14:tracePt t="61103" x="8551863" y="5672138"/>
          <p14:tracePt t="61110" x="8532813" y="5681663"/>
          <p14:tracePt t="61120" x="8515350" y="5691188"/>
          <p14:tracePt t="61126" x="8496300" y="5708650"/>
          <p14:tracePt t="61506" x="8496300" y="5718175"/>
          <p14:tracePt t="61515" x="8488363" y="5745163"/>
          <p14:tracePt t="61518" x="8478838" y="5764213"/>
          <p14:tracePt t="62110" x="8469313" y="5772150"/>
          <p14:tracePt t="62158" x="8459788" y="5772150"/>
          <p14:tracePt t="62280" x="8505825" y="5745163"/>
          <p14:tracePt t="62286" x="8569325" y="5727700"/>
          <p14:tracePt t="62294" x="8632825" y="5672138"/>
          <p14:tracePt t="62302" x="8669338" y="5635625"/>
          <p14:tracePt t="62310" x="8697913" y="5608638"/>
          <p14:tracePt t="62320" x="8724900" y="5562600"/>
          <p14:tracePt t="62326" x="8742363" y="5518150"/>
          <p14:tracePt t="62334" x="8770938" y="5472113"/>
          <p14:tracePt t="62342" x="8788400" y="5408613"/>
          <p14:tracePt t="62350" x="8807450" y="5372100"/>
          <p14:tracePt t="62358" x="8824913" y="5335588"/>
          <p14:tracePt t="62367" x="8842375" y="5280025"/>
          <p14:tracePt t="62375" x="8870950" y="5233988"/>
          <p14:tracePt t="62382" x="8888413" y="5189538"/>
          <p14:tracePt t="62390" x="8924925" y="5143500"/>
          <p14:tracePt t="62399" x="8961438" y="5097463"/>
          <p14:tracePt t="62407" x="9017000" y="5043488"/>
          <p14:tracePt t="62414" x="9097963" y="4979988"/>
          <p14:tracePt t="64470" x="8824913" y="3694113"/>
          <p14:tracePt t="64478" x="8605838" y="3694113"/>
          <p14:tracePt t="64486" x="8442325" y="3694113"/>
          <p14:tracePt t="64494" x="8342313" y="3665538"/>
          <p14:tracePt t="64504" x="8240713" y="3602038"/>
          <p14:tracePt t="64511" x="8196263" y="3565525"/>
          <p14:tracePt t="64523" x="8150225" y="3519488"/>
          <p14:tracePt t="64526" x="8096250" y="3475038"/>
          <p14:tracePt t="64534" x="8023225" y="3455988"/>
          <p14:tracePt t="64542" x="7904163" y="3419475"/>
          <p14:tracePt t="64550" x="7758113" y="3402013"/>
          <p14:tracePt t="64558" x="7575550" y="3355975"/>
          <p14:tracePt t="64566" x="7319963" y="3338513"/>
          <p14:tracePt t="64574" x="7037388" y="3302000"/>
          <p14:tracePt t="64583" x="6718300" y="3236913"/>
          <p14:tracePt t="64591" x="6399213" y="3200400"/>
          <p14:tracePt t="64598" x="6153150" y="3163888"/>
          <p14:tracePt t="64607" x="5899150" y="3109913"/>
          <p14:tracePt t="64614" x="5753100" y="3082925"/>
          <p14:tracePt t="64622" x="5624513" y="3054350"/>
          <p14:tracePt t="64630" x="5561013" y="3036888"/>
          <p14:tracePt t="64640" x="5551488" y="3027363"/>
          <p14:tracePt t="64646" x="5543550" y="3027363"/>
          <p14:tracePt t="64857" x="5580063" y="3017838"/>
          <p14:tracePt t="64864" x="5653088" y="3000375"/>
          <p14:tracePt t="64873" x="5797550" y="3000375"/>
          <p14:tracePt t="64883" x="5926138" y="3000375"/>
          <p14:tracePt t="64889" x="6053138" y="3000375"/>
          <p14:tracePt t="64894" x="6162675" y="3000375"/>
          <p14:tracePt t="64904" x="6272213" y="3000375"/>
          <p14:tracePt t="64910" x="6435725" y="3000375"/>
          <p14:tracePt t="64921" x="6618288" y="3000375"/>
          <p14:tracePt t="64927" x="6791325" y="3000375"/>
          <p14:tracePt t="64936" x="6992938" y="3000375"/>
          <p14:tracePt t="64942" x="7192963" y="3000375"/>
          <p14:tracePt t="64950" x="7375525" y="3000375"/>
          <p14:tracePt t="64958" x="7558088" y="3000375"/>
          <p14:tracePt t="64967" x="7704138" y="3000375"/>
          <p14:tracePt t="64974" x="7850188" y="3000375"/>
          <p14:tracePt t="64982" x="7958138" y="3000375"/>
          <p14:tracePt t="64990" x="8031163" y="3000375"/>
          <p14:tracePt t="64998" x="8067675" y="3000375"/>
          <p14:tracePt t="65006" x="8086725" y="3000375"/>
          <p14:tracePt t="65353" x="8096250" y="3000375"/>
          <p14:tracePt t="65368" x="8104188" y="3009900"/>
          <p14:tracePt t="65375" x="8104188" y="3027363"/>
          <p14:tracePt t="65385" x="8104188" y="3073400"/>
          <p14:tracePt t="65393" x="8104188" y="3109913"/>
          <p14:tracePt t="65399" x="8104188" y="3146425"/>
          <p14:tracePt t="65406" x="8104188" y="3182938"/>
          <p14:tracePt t="65414" x="8104188" y="3209925"/>
          <p14:tracePt t="65422" x="8104188" y="3265488"/>
          <p14:tracePt t="65430" x="8104188" y="3302000"/>
          <p14:tracePt t="65438" x="8104188" y="3375025"/>
          <p14:tracePt t="65446" x="8104188" y="3446463"/>
          <p14:tracePt t="65454" x="8104188" y="3519488"/>
          <p14:tracePt t="65462" x="8104188" y="3629025"/>
          <p14:tracePt t="65470" x="8104188" y="3757613"/>
          <p14:tracePt t="65478" x="8104188" y="3867150"/>
          <p14:tracePt t="65487" x="8104188" y="4013200"/>
          <p14:tracePt t="65495" x="8104188" y="4159250"/>
          <p14:tracePt t="65508" x="8104188" y="4303713"/>
          <p14:tracePt t="65515" x="8104188" y="4449763"/>
          <p14:tracePt t="65520" x="8104188" y="4578350"/>
          <p14:tracePt t="65526" x="8104188" y="4724400"/>
          <p14:tracePt t="65536" x="8132763" y="4851400"/>
          <p14:tracePt t="65542" x="8150225" y="4979988"/>
          <p14:tracePt t="65550" x="8159750" y="5080000"/>
          <p14:tracePt t="65559" x="8159750" y="5207000"/>
          <p14:tracePt t="65566" x="8159750" y="5280025"/>
          <p14:tracePt t="65574" x="8159750" y="5335588"/>
          <p14:tracePt t="65582" x="8159750" y="5408613"/>
          <p14:tracePt t="65590" x="8159750" y="5453063"/>
          <p14:tracePt t="65598" x="8159750" y="5481638"/>
          <p14:tracePt t="65606" x="8159750" y="5499100"/>
          <p14:tracePt t="65614" x="8150225" y="5508625"/>
          <p14:tracePt t="65622" x="8140700" y="5518150"/>
          <p14:tracePt t="65631" x="8140700" y="5535613"/>
          <p14:tracePt t="65680" x="8140700" y="5545138"/>
          <p14:tracePt t="65688" x="8132763" y="5562600"/>
          <p14:tracePt t="65696" x="8123238" y="5589588"/>
          <p14:tracePt t="65705" x="8113713" y="5599113"/>
          <p14:tracePt t="65711" x="8113713" y="5618163"/>
          <p14:tracePt t="65719" x="8113713" y="5635625"/>
          <p14:tracePt t="65726" x="8113713" y="5662613"/>
          <p14:tracePt t="65735" x="8113713" y="5708650"/>
          <p14:tracePt t="65742" x="8113713" y="5735638"/>
          <p14:tracePt t="65750" x="8123238" y="5764213"/>
          <p14:tracePt t="65758" x="8132763" y="5781675"/>
          <p14:tracePt t="65766" x="8169275" y="5827713"/>
          <p14:tracePt t="65774" x="8186738" y="5873750"/>
          <p14:tracePt t="65782" x="8223250" y="5910263"/>
          <p14:tracePt t="65790" x="8269288" y="5954713"/>
          <p14:tracePt t="65799" x="8332788" y="6010275"/>
          <p14:tracePt t="65807" x="8386763" y="6054725"/>
          <p14:tracePt t="65816" x="8442325" y="6083300"/>
          <p14:tracePt t="65825" x="8515350" y="6137275"/>
          <p14:tracePt t="65832" x="8578850" y="6192838"/>
          <p14:tracePt t="65842" x="8624888" y="6219825"/>
          <p14:tracePt t="65847" x="8669338" y="6246813"/>
          <p14:tracePt t="65856" x="8697913" y="6256338"/>
          <p14:tracePt t="65863" x="8742363" y="6273800"/>
          <p14:tracePt t="65873" x="8751888" y="6273800"/>
          <p14:tracePt t="65890" x="8778875" y="6292850"/>
          <p14:tracePt t="66187" x="8778875" y="6273800"/>
          <p14:tracePt t="66194" x="8778875" y="6265863"/>
          <p14:tracePt t="66202" x="8778875" y="6256338"/>
          <p14:tracePt t="66209" x="8778875" y="6246813"/>
          <p14:tracePt t="66223" x="8761413" y="6237288"/>
          <p14:tracePt t="66231" x="8751888" y="6229350"/>
          <p14:tracePt t="66247" x="8742363" y="6219825"/>
          <p14:tracePt t="66255" x="8734425" y="6219825"/>
          <p14:tracePt t="66263" x="8724900" y="6219825"/>
          <p14:tracePt t="66271" x="8705850" y="6210300"/>
          <p14:tracePt t="66287" x="8688388" y="6200775"/>
          <p14:tracePt t="66295" x="8669338" y="6192838"/>
          <p14:tracePt t="66304" x="8661400" y="6183313"/>
          <p14:tracePt t="66311" x="8661400" y="6173788"/>
          <p14:tracePt t="66322" x="8632825" y="6156325"/>
          <p14:tracePt t="66326" x="8632825" y="6146800"/>
          <p14:tracePt t="66337" x="8624888" y="6127750"/>
          <p14:tracePt t="66351" x="8624888" y="6110288"/>
          <p14:tracePt t="66359" x="8615363" y="6091238"/>
          <p14:tracePt t="66367" x="8615363" y="6083300"/>
          <p14:tracePt t="66375" x="8605838" y="6054725"/>
          <p14:tracePt t="66383" x="8605838" y="6046788"/>
          <p14:tracePt t="66390" x="8588375" y="6027738"/>
          <p14:tracePt t="66398" x="8578850" y="6010275"/>
          <p14:tracePt t="66406" x="8569325" y="5991225"/>
          <p14:tracePt t="66422" x="8559800" y="5964238"/>
          <p14:tracePt t="66438" x="8559800" y="5954713"/>
          <p14:tracePt t="66631" x="8559800" y="5927725"/>
          <p14:tracePt t="66638" x="8559800" y="5918200"/>
          <p14:tracePt t="66670" x="8559800" y="5910263"/>
          <p14:tracePt t="66688" x="8559800" y="5881688"/>
          <p14:tracePt t="66711" x="8559800" y="5873750"/>
          <p14:tracePt t="66727" x="8569325" y="5864225"/>
          <p14:tracePt t="66736" x="8578850" y="5854700"/>
          <p14:tracePt t="67574" x="8605838" y="5837238"/>
          <p14:tracePt t="67582" x="8624888" y="5818188"/>
          <p14:tracePt t="68833" x="8624888" y="5827713"/>
          <p14:tracePt t="68838" x="8624888" y="5845175"/>
          <p14:tracePt t="68846" x="8624888" y="5864225"/>
          <p14:tracePt t="68854" x="8624888" y="5873750"/>
          <p14:tracePt t="68862" x="8615363" y="5873750"/>
          <p14:tracePt t="68870" x="8615363" y="5881688"/>
          <p14:tracePt t="68878" x="8605838" y="5900738"/>
          <p14:tracePt t="69168" x="8605838" y="5873750"/>
          <p14:tracePt t="69192" x="8615363" y="5864225"/>
          <p14:tracePt t="69202" x="8624888" y="5854700"/>
          <p14:tracePt t="69336" x="8678863" y="5845175"/>
          <p14:tracePt t="69345" x="8724900" y="5791200"/>
          <p14:tracePt t="69352" x="8788400" y="5745163"/>
          <p14:tracePt t="69362" x="8861425" y="5691188"/>
          <p14:tracePt t="69368" x="8951913" y="5635625"/>
          <p14:tracePt t="69376" x="9043988" y="5562600"/>
          <p14:tracePt t="71438" x="9017000" y="3475038"/>
          <p14:tracePt t="71446" x="8915400" y="3429000"/>
          <p14:tracePt t="71454" x="8888413" y="3411538"/>
          <p14:tracePt t="71462" x="8842375" y="3402013"/>
          <p14:tracePt t="71470" x="8815388" y="3365500"/>
          <p14:tracePt t="71478" x="8751888" y="3355975"/>
          <p14:tracePt t="71487" x="8678863" y="3338513"/>
          <p14:tracePt t="71495" x="8596313" y="3302000"/>
          <p14:tracePt t="71506" x="8505825" y="3302000"/>
          <p14:tracePt t="71514" x="8396288" y="3292475"/>
          <p14:tracePt t="71523" x="8313738" y="3273425"/>
          <p14:tracePt t="71528" x="8240713" y="3236913"/>
          <p14:tracePt t="71536" x="8177213" y="3236913"/>
          <p14:tracePt t="71542" x="8140700" y="3228975"/>
          <p14:tracePt t="71550" x="8123238" y="3219450"/>
          <p14:tracePt t="71559" x="8086725" y="3219450"/>
          <p14:tracePt t="71566" x="8086725" y="3209925"/>
          <p14:tracePt t="71598" x="8086725" y="3200400"/>
          <p14:tracePt t="71606" x="8086725" y="3192463"/>
          <p14:tracePt t="71614" x="8086725" y="3163888"/>
          <p14:tracePt t="71622" x="8086725" y="3155950"/>
          <p14:tracePt t="71630" x="8086725" y="3146425"/>
          <p14:tracePt t="71646" x="8086725" y="3127375"/>
          <p14:tracePt t="71654" x="8086725" y="3119438"/>
          <p14:tracePt t="71792" x="8077200" y="3136900"/>
          <p14:tracePt t="71798" x="8023225" y="3155950"/>
          <p14:tracePt t="71806" x="7994650" y="3182938"/>
          <p14:tracePt t="71814" x="7950200" y="3200400"/>
          <p14:tracePt t="71822" x="7904163" y="3236913"/>
          <p14:tracePt t="71830" x="7840663" y="3246438"/>
          <p14:tracePt t="71838" x="7794625" y="3282950"/>
          <p14:tracePt t="71846" x="7704138" y="3302000"/>
          <p14:tracePt t="71855" x="7621588" y="3309938"/>
          <p14:tracePt t="71862" x="7548563" y="3309938"/>
          <p14:tracePt t="71871" x="7485063" y="3338513"/>
          <p14:tracePt t="71878" x="7448550" y="3338513"/>
          <p14:tracePt t="71886" x="7421563" y="3338513"/>
          <p14:tracePt t="71903" x="7348538" y="3338513"/>
          <p14:tracePt t="71911" x="7329488" y="3338513"/>
          <p14:tracePt t="71920" x="7319963" y="3328988"/>
          <p14:tracePt t="71927" x="7312025" y="3319463"/>
          <p14:tracePt t="71936" x="7292975" y="3302000"/>
          <p14:tracePt t="71942" x="7292975" y="3255963"/>
          <p14:tracePt t="71950" x="7283450" y="3228975"/>
          <p14:tracePt t="71958" x="7283450" y="3173413"/>
          <p14:tracePt t="71966" x="7283450" y="3136900"/>
          <p14:tracePt t="71974" x="7283450" y="3090863"/>
          <p14:tracePt t="71983" x="7283450" y="3054350"/>
          <p14:tracePt t="71990" x="7283450" y="3027363"/>
          <p14:tracePt t="71998" x="7283450" y="2990850"/>
          <p14:tracePt t="72006" x="7283450" y="2973388"/>
          <p14:tracePt t="72014" x="7302500" y="2946400"/>
          <p14:tracePt t="72022" x="7339013" y="2909888"/>
          <p14:tracePt t="72031" x="7385050" y="2881313"/>
          <p14:tracePt t="72038" x="7429500" y="2854325"/>
          <p14:tracePt t="72046" x="7512050" y="2827338"/>
          <p14:tracePt t="72054" x="7585075" y="2817813"/>
          <p14:tracePt t="72062" x="7658100" y="2817813"/>
          <p14:tracePt t="72070" x="7767638" y="2817813"/>
          <p14:tracePt t="72078" x="7821613" y="2817813"/>
          <p14:tracePt t="72087" x="7858125" y="2817813"/>
          <p14:tracePt t="72094" x="7894638" y="2817813"/>
          <p14:tracePt t="72110" x="7904163" y="2836863"/>
          <p14:tracePt t="72121" x="7904163" y="2854325"/>
          <p14:tracePt t="72127" x="7904163" y="2863850"/>
          <p14:tracePt t="72137" x="7904163" y="2881313"/>
          <p14:tracePt t="72143" x="7894638" y="2909888"/>
          <p14:tracePt t="72154" x="7877175" y="2936875"/>
          <p14:tracePt t="72158" x="7867650" y="2954338"/>
          <p14:tracePt t="72166" x="7831138" y="2990850"/>
          <p14:tracePt t="72174" x="7804150" y="3009900"/>
          <p14:tracePt t="72183" x="7785100" y="3017838"/>
          <p14:tracePt t="72190" x="7758113" y="3027363"/>
          <p14:tracePt t="72199" x="7721600" y="3036888"/>
          <p14:tracePt t="72206" x="7694613" y="3063875"/>
          <p14:tracePt t="72215" x="7648575" y="3073400"/>
          <p14:tracePt t="72222" x="7594600" y="3090863"/>
          <p14:tracePt t="72232" x="7494588" y="3090863"/>
          <p14:tracePt t="72238" x="7356475" y="3090863"/>
          <p14:tracePt t="72246" x="7212013" y="3090863"/>
          <p14:tracePt t="72254" x="7046913" y="3090863"/>
          <p14:tracePt t="72262" x="6819900" y="3090863"/>
          <p14:tracePt t="72270" x="6664325" y="3090863"/>
          <p14:tracePt t="72278" x="6399213" y="3054350"/>
          <p14:tracePt t="72286" x="6145213" y="3000375"/>
          <p14:tracePt t="72294" x="5916613" y="2927350"/>
          <p14:tracePt t="72303" x="5534025" y="2790825"/>
          <p14:tracePt t="72310" x="5278438" y="2717800"/>
          <p14:tracePt t="72319" x="4978400" y="2635250"/>
          <p14:tracePt t="72326" x="4640263" y="2535238"/>
          <p14:tracePt t="72336" x="4376738" y="2462213"/>
          <p14:tracePt t="72342" x="4211638" y="2379663"/>
          <p14:tracePt t="72352" x="4002088" y="2335213"/>
          <p14:tracePt t="72358" x="3775075" y="2262188"/>
          <p14:tracePt t="72366" x="3509963" y="2189163"/>
          <p14:tracePt t="72374" x="3281363" y="2116138"/>
          <p14:tracePt t="72382" x="3100388" y="2070100"/>
          <p14:tracePt t="72391" x="2908300" y="2006600"/>
          <p14:tracePt t="72400" x="2744788" y="1960563"/>
          <p14:tracePt t="72409" x="2625725" y="1933575"/>
          <p14:tracePt t="72415" x="2516188" y="1897063"/>
          <p14:tracePt t="72427" x="2416175" y="1870075"/>
          <p14:tracePt t="72431" x="2360613" y="1851025"/>
          <p14:tracePt t="72439" x="2324100" y="1833563"/>
          <p14:tracePt t="72448" x="2324100" y="1824038"/>
          <p14:tracePt t="72758" x="2324100" y="1833563"/>
          <p14:tracePt t="72766" x="2379663" y="1878013"/>
          <p14:tracePt t="72774" x="2406650" y="1914525"/>
          <p14:tracePt t="72783" x="2470150" y="1979613"/>
          <p14:tracePt t="72790" x="2525713" y="2043113"/>
          <p14:tracePt t="72799" x="2579688" y="2106613"/>
          <p14:tracePt t="72806" x="2652713" y="2206625"/>
          <p14:tracePt t="72814" x="2679700" y="2243138"/>
          <p14:tracePt t="72822" x="2752725" y="2306638"/>
          <p14:tracePt t="72830" x="2835275" y="2362200"/>
          <p14:tracePt t="72838" x="2898775" y="2416175"/>
          <p14:tracePt t="72846" x="2981325" y="2471738"/>
          <p14:tracePt t="72855" x="3008313" y="2489200"/>
          <p14:tracePt t="72862" x="3044825" y="2517775"/>
          <p14:tracePt t="72871" x="3063875" y="2535238"/>
          <p14:tracePt t="72878" x="3071813" y="2544763"/>
          <p14:tracePt t="72887" x="3081338" y="2544763"/>
          <p14:tracePt t="73969" x="3100388" y="2544763"/>
          <p14:tracePt t="73974" x="3108325" y="2554288"/>
          <p14:tracePt t="73982" x="3108325" y="2562225"/>
          <p14:tracePt t="73990" x="3117850" y="2571750"/>
          <p14:tracePt t="73998" x="3127375" y="2571750"/>
          <p14:tracePt t="74144" x="3144838" y="2571750"/>
          <p14:tracePt t="74156" x="3171825" y="2581275"/>
          <p14:tracePt t="74158" x="3254375" y="2589213"/>
          <p14:tracePt t="74166" x="3409950" y="2625725"/>
          <p14:tracePt t="74174" x="3573463" y="2635250"/>
          <p14:tracePt t="74183" x="3683000" y="2662238"/>
          <p14:tracePt t="74190" x="3802063" y="2698750"/>
          <p14:tracePt t="74198" x="3856038" y="2708275"/>
          <p14:tracePt t="74206" x="3911600" y="2708275"/>
          <p14:tracePt t="74215" x="4002088" y="2708275"/>
          <p14:tracePt t="74222" x="4065588" y="2708275"/>
          <p14:tracePt t="74231" x="4138613" y="2708275"/>
          <p14:tracePt t="74238" x="4194175" y="2708275"/>
          <p14:tracePt t="74246" x="4230688" y="2708275"/>
          <p14:tracePt t="74254" x="4275138" y="2708275"/>
          <p14:tracePt t="74262" x="4294188" y="2708275"/>
          <p14:tracePt t="74272" x="4303713" y="2708275"/>
          <p14:tracePt t="74281" x="4311650" y="2717800"/>
          <p14:tracePt t="74296" x="4348163" y="2717800"/>
          <p14:tracePt t="74305" x="4376738" y="2727325"/>
          <p14:tracePt t="74311" x="4413250" y="2727325"/>
          <p14:tracePt t="74322" x="4457700" y="2744788"/>
          <p14:tracePt t="74328" x="4503738" y="2744788"/>
          <p14:tracePt t="74343" x="4576763" y="2763838"/>
          <p14:tracePt t="74352" x="4613275" y="2763838"/>
          <p14:tracePt t="74358" x="4676775" y="2771775"/>
          <p14:tracePt t="74366" x="4730750" y="2771775"/>
          <p14:tracePt t="74374" x="4786313" y="2781300"/>
          <p14:tracePt t="74382" x="4840288" y="2781300"/>
          <p14:tracePt t="74390" x="4886325" y="2808288"/>
          <p14:tracePt t="74398" x="4905375" y="2808288"/>
          <p14:tracePt t="74406" x="4922838" y="2808288"/>
          <p14:tracePt t="74561" x="5005388" y="2808288"/>
          <p14:tracePt t="74566" x="5114925" y="2808288"/>
          <p14:tracePt t="74574" x="5214938" y="2808288"/>
          <p14:tracePt t="74582" x="5287963" y="2808288"/>
          <p14:tracePt t="74590" x="5341938" y="2808288"/>
          <p14:tracePt t="74598" x="5378450" y="2808288"/>
          <p14:tracePt t="74606" x="5414963" y="2808288"/>
          <p14:tracePt t="74895" x="5424488" y="2808288"/>
          <p14:tracePt t="74904" x="5451475" y="2827338"/>
          <p14:tracePt t="74910" x="5507038" y="2881313"/>
          <p14:tracePt t="74918" x="5570538" y="2936875"/>
          <p14:tracePt t="74926" x="5624513" y="2990850"/>
          <p14:tracePt t="74935" x="5670550" y="3017838"/>
          <p14:tracePt t="74942" x="5716588" y="3054350"/>
          <p14:tracePt t="74952" x="5780088" y="3100388"/>
          <p14:tracePt t="74958" x="5816600" y="3127375"/>
          <p14:tracePt t="74966" x="5862638" y="3155950"/>
          <p14:tracePt t="74974" x="5880100" y="3173413"/>
          <p14:tracePt t="74982" x="5899150" y="3192463"/>
          <p14:tracePt t="74990" x="5907088" y="3200400"/>
          <p14:tracePt t="74999" x="5926138" y="3219450"/>
          <p14:tracePt t="75544" x="5935663" y="3219450"/>
          <p14:tracePt t="75555" x="5943600" y="3219450"/>
          <p14:tracePt t="75903" x="5989638" y="3182938"/>
          <p14:tracePt t="75910" x="6135688" y="3146425"/>
          <p14:tracePt t="75918" x="6318250" y="3127375"/>
          <p14:tracePt t="75926" x="6527800" y="3082925"/>
          <p14:tracePt t="75935" x="6691313" y="3063875"/>
          <p14:tracePt t="75942" x="6892925" y="3046413"/>
          <p14:tracePt t="75952" x="7029450" y="3000375"/>
          <p14:tracePt t="75958" x="7138988" y="3000375"/>
          <p14:tracePt t="75967" x="7192963" y="3000375"/>
          <p14:tracePt t="75974" x="7229475" y="3000375"/>
          <p14:tracePt t="75982" x="7239000" y="3000375"/>
          <p14:tracePt t="76112" x="7256463" y="3000375"/>
          <p14:tracePt t="76126" x="7283450" y="3000375"/>
          <p14:tracePt t="76134" x="7385050" y="3000375"/>
          <p14:tracePt t="76142" x="7458075" y="3000375"/>
          <p14:tracePt t="76150" x="7567613" y="3000375"/>
          <p14:tracePt t="76158" x="7658100" y="3000375"/>
          <p14:tracePt t="76166" x="7712075" y="3000375"/>
          <p14:tracePt t="76174" x="7777163" y="3000375"/>
          <p14:tracePt t="76182" x="7804150" y="3000375"/>
          <p14:tracePt t="76190" x="7813675" y="3000375"/>
          <p14:tracePt t="76198" x="7821613" y="3000375"/>
          <p14:tracePt t="76545" x="7850188" y="3000375"/>
          <p14:tracePt t="76553" x="7894638" y="3000375"/>
          <p14:tracePt t="76562" x="7950200" y="3000375"/>
          <p14:tracePt t="76567" x="8050213" y="3054350"/>
          <p14:tracePt t="76575" x="8123238" y="3082925"/>
          <p14:tracePt t="76583" x="8277225" y="3146425"/>
          <p14:tracePt t="76591" x="8405813" y="3173413"/>
          <p14:tracePt t="76599" x="8559800" y="3219450"/>
          <p14:tracePt t="76606" x="8688388" y="3236913"/>
          <p14:tracePt t="76615" x="8834438" y="3246438"/>
          <p14:tracePt t="76623" x="8924925" y="3273425"/>
          <p14:tracePt t="76631" x="8970963" y="3282950"/>
          <p14:tracePt t="76639" x="9061450" y="3302000"/>
          <p14:tracePt t="76647" x="9097963" y="3309938"/>
          <p14:tracePt t="76935" x="9080500" y="3309938"/>
          <p14:tracePt t="76942" x="8980488" y="3309938"/>
          <p14:tracePt t="76950" x="8907463" y="3309938"/>
          <p14:tracePt t="76958" x="8815388" y="3309938"/>
          <p14:tracePt t="76966" x="8742363" y="3309938"/>
          <p14:tracePt t="76974" x="8678863" y="3309938"/>
          <p14:tracePt t="76982" x="8651875" y="3309938"/>
          <p14:tracePt t="76990" x="8624888" y="3309938"/>
          <p14:tracePt t="76998" x="8615363" y="3309938"/>
          <p14:tracePt t="77006" x="8605838" y="3309938"/>
          <p14:tracePt t="77015" x="8596313" y="3319463"/>
          <p14:tracePt t="77798" x="8596313" y="3328988"/>
          <p14:tracePt t="77806" x="8596313" y="3338513"/>
          <p14:tracePt t="77823" x="8605838" y="3338513"/>
          <p14:tracePt t="78208" x="8615363" y="3355975"/>
          <p14:tracePt t="78215" x="8615363" y="3375025"/>
          <p14:tracePt t="78222" x="8588375" y="3402013"/>
          <p14:tracePt t="78231" x="8551863" y="3446463"/>
          <p14:tracePt t="78238" x="8532813" y="3455988"/>
          <p14:tracePt t="78247" x="8515350" y="3475038"/>
          <p14:tracePt t="78254" x="8496300" y="3502025"/>
          <p14:tracePt t="78262" x="8459788" y="3529013"/>
          <p14:tracePt t="78270" x="8442325" y="3548063"/>
          <p14:tracePt t="78278" x="8423275" y="3556000"/>
          <p14:tracePt t="78287" x="8396288" y="3584575"/>
          <p14:tracePt t="78294" x="8386763" y="3592513"/>
          <p14:tracePt t="78303" x="8369300" y="3602038"/>
          <p14:tracePt t="78310" x="8350250" y="3621088"/>
          <p14:tracePt t="78319" x="8332788" y="3629025"/>
          <p14:tracePt t="78326" x="8323263" y="3638550"/>
          <p14:tracePt t="78335" x="8305800" y="3657600"/>
          <p14:tracePt t="78342" x="8286750" y="3675063"/>
          <p14:tracePt t="78351" x="8269288" y="3675063"/>
          <p14:tracePt t="78358" x="8250238" y="3675063"/>
          <p14:tracePt t="78367" x="8223250" y="3684588"/>
          <p14:tracePt t="78374" x="8204200" y="3694113"/>
          <p14:tracePt t="78382" x="8169275" y="3702050"/>
          <p14:tracePt t="78560" x="8169275" y="3694113"/>
          <p14:tracePt t="78566" x="8169275" y="3675063"/>
          <p14:tracePt t="78574" x="8169275" y="3665538"/>
          <p14:tracePt t="79052" x="8086725" y="3648075"/>
          <p14:tracePt t="79062" x="7921625" y="3648075"/>
          <p14:tracePt t="79065" x="7685088" y="3621088"/>
          <p14:tracePt t="79072" x="7429500" y="3621088"/>
          <p14:tracePt t="79078" x="7239000" y="3584575"/>
          <p14:tracePt t="79087" x="7029450" y="3538538"/>
          <p14:tracePt t="79094" x="6883400" y="3519488"/>
          <p14:tracePt t="79102" x="6773863" y="3511550"/>
          <p14:tracePt t="79110" x="6700838" y="3492500"/>
          <p14:tracePt t="79119" x="6637338" y="3475038"/>
          <p14:tracePt t="79126" x="6610350" y="3465513"/>
          <p14:tracePt t="79135" x="6573838" y="3455988"/>
          <p14:tracePt t="79142" x="6564313" y="3455988"/>
          <p14:tracePt t="79182" x="6545263" y="3455988"/>
          <p14:tracePt t="79190" x="6472238" y="3455988"/>
          <p14:tracePt t="79198" x="6381750" y="3455988"/>
          <p14:tracePt t="79206" x="6254750" y="3455988"/>
          <p14:tracePt t="79215" x="6108700" y="3438525"/>
          <p14:tracePt t="79222" x="5953125" y="3411538"/>
          <p14:tracePt t="79231" x="5862638" y="3392488"/>
          <p14:tracePt t="79238" x="5789613" y="3392488"/>
          <p14:tracePt t="79247" x="5734050" y="3382963"/>
          <p14:tracePt t="79254" x="5697538" y="3375025"/>
          <p14:tracePt t="79262" x="5670550" y="3355975"/>
          <p14:tracePt t="79278" x="5661025" y="3355975"/>
          <p14:tracePt t="79440" x="5653088" y="3346450"/>
          <p14:tracePt t="79451" x="5616575" y="3346450"/>
          <p14:tracePt t="79455" x="5543550" y="3328988"/>
          <p14:tracePt t="79465" x="5414963" y="3292475"/>
          <p14:tracePt t="79470" x="5268913" y="3273425"/>
          <p14:tracePt t="79478" x="5105400" y="3255963"/>
          <p14:tracePt t="79486" x="4949825" y="3209925"/>
          <p14:tracePt t="79494" x="4786313" y="3200400"/>
          <p14:tracePt t="79502" x="4640263" y="3173413"/>
          <p14:tracePt t="79510" x="4530725" y="3173413"/>
          <p14:tracePt t="79519" x="4448175" y="3146425"/>
          <p14:tracePt t="79526" x="4394200" y="3127375"/>
          <p14:tracePt t="79535" x="4348163" y="3127375"/>
          <p14:tracePt t="79552" x="4330700" y="3127375"/>
          <p14:tracePt t="79566" x="4311650" y="3119438"/>
          <p14:tracePt t="79590" x="4275138" y="3119438"/>
          <p14:tracePt t="79598" x="4275138" y="3109913"/>
          <p14:tracePt t="79606" x="4257675" y="3109913"/>
          <p14:tracePt t="79615" x="4238625" y="3082925"/>
          <p14:tracePt t="79622" x="4230688" y="3082925"/>
          <p14:tracePt t="79631" x="4221163" y="3073400"/>
          <p14:tracePt t="79638" x="4202113" y="3063875"/>
          <p14:tracePt t="79646" x="4202113" y="3046413"/>
          <p14:tracePt t="79654" x="4194175" y="3027363"/>
          <p14:tracePt t="79662" x="4175125" y="3009900"/>
          <p14:tracePt t="79670" x="4175125" y="3000375"/>
          <p14:tracePt t="79678" x="4165600" y="2990850"/>
          <p14:tracePt t="79687" x="4165600" y="2973388"/>
          <p14:tracePt t="79694" x="4157663" y="2946400"/>
          <p14:tracePt t="79710" x="4157663" y="2917825"/>
          <p14:tracePt t="79719" x="4138613" y="2900363"/>
          <p14:tracePt t="79726" x="4138613" y="2890838"/>
          <p14:tracePt t="79739" x="4129088" y="2873375"/>
          <p14:tracePt t="79744" x="4121150" y="2863850"/>
          <p14:tracePt t="79757" x="4102100" y="2844800"/>
          <p14:tracePt t="79763" x="4084638" y="2827338"/>
          <p14:tracePt t="79770" x="4065588" y="2808288"/>
          <p14:tracePt t="79775" x="4048125" y="2800350"/>
          <p14:tracePt t="79783" x="4029075" y="2781300"/>
          <p14:tracePt t="79799" x="4011613" y="2781300"/>
          <p14:tracePt t="79824" x="4002088" y="2771775"/>
          <p14:tracePt t="79912" x="3992563" y="2771775"/>
          <p14:tracePt t="79921" x="3975100" y="2771775"/>
          <p14:tracePt t="79929" x="3948113" y="2771775"/>
          <p14:tracePt t="79939" x="3892550" y="2771775"/>
          <p14:tracePt t="79943" x="3846513" y="2771775"/>
          <p14:tracePt t="79955" x="3810000" y="2771775"/>
          <p14:tracePt t="79959" x="3756025" y="2771775"/>
          <p14:tracePt t="79971" x="3729038" y="2771775"/>
          <p14:tracePt t="79975" x="3673475" y="2771775"/>
          <p14:tracePt t="79983" x="3629025" y="2771775"/>
          <p14:tracePt t="79991" x="3592513" y="2771775"/>
          <p14:tracePt t="79999" x="3536950" y="2771775"/>
          <p14:tracePt t="80007" x="3490913" y="2771775"/>
          <p14:tracePt t="80015" x="3473450" y="2771775"/>
          <p14:tracePt t="80023" x="3446463" y="2771775"/>
          <p14:tracePt t="80031" x="3436938" y="2771775"/>
          <p14:tracePt t="81096" x="3427413" y="2763838"/>
          <p14:tracePt t="81106" x="3455988" y="2698750"/>
          <p14:tracePt t="81110" x="3473450" y="2690813"/>
          <p14:tracePt t="81119" x="3482975" y="2690813"/>
          <p14:tracePt t="81126" x="3490913" y="2681288"/>
          <p14:tracePt t="81750" x="3500438" y="2671763"/>
          <p14:tracePt t="81810" x="3519488" y="2671763"/>
          <p14:tracePt t="81822" x="3527425" y="2662238"/>
          <p14:tracePt t="81830" x="3527425" y="2654300"/>
          <p14:tracePt t="81846" x="3536950" y="2644775"/>
          <p14:tracePt t="81855" x="3546475" y="2625725"/>
          <p14:tracePt t="81886" x="3563938" y="2608263"/>
          <p14:tracePt t="81894" x="3563938" y="2598738"/>
          <p14:tracePt t="81902" x="3563938" y="2589213"/>
          <p14:tracePt t="81910" x="3573463" y="2562225"/>
          <p14:tracePt t="81918" x="3582988" y="2554288"/>
          <p14:tracePt t="81926" x="3582988" y="2544763"/>
          <p14:tracePt t="81935" x="3582988" y="2535238"/>
          <p14:tracePt t="81942" x="3582988" y="2525713"/>
          <p14:tracePt t="81953" x="3582988" y="2517775"/>
          <p14:tracePt t="81968" x="3582988" y="2498725"/>
          <p14:tracePt t="81974" x="3592513" y="2481263"/>
          <p14:tracePt t="81982" x="3592513" y="2471738"/>
          <p14:tracePt t="81990" x="3609975" y="2452688"/>
          <p14:tracePt t="81998" x="3609975" y="2435225"/>
          <p14:tracePt t="82006" x="3619500" y="2416175"/>
          <p14:tracePt t="82014" x="3629025" y="2389188"/>
          <p14:tracePt t="82022" x="3636963" y="2371725"/>
          <p14:tracePt t="82030" x="3656013" y="2325688"/>
          <p14:tracePt t="82038" x="3683000" y="2306638"/>
          <p14:tracePt t="82046" x="3683000" y="2262188"/>
          <p14:tracePt t="82054" x="3709988" y="2225675"/>
          <p14:tracePt t="82062" x="3709988" y="2189163"/>
          <p14:tracePt t="82070" x="3738563" y="2160588"/>
          <p14:tracePt t="82078" x="3738563" y="2116138"/>
          <p14:tracePt t="82086" x="3746500" y="2097088"/>
          <p14:tracePt t="82094" x="3765550" y="2070100"/>
          <p14:tracePt t="82103" x="3765550" y="2060575"/>
          <p14:tracePt t="82110" x="3775075" y="2052638"/>
          <p14:tracePt t="82118" x="3775075" y="2043113"/>
          <p14:tracePt t="82126" x="3775075" y="2033588"/>
          <p14:tracePt t="82134" x="3775075" y="2024063"/>
          <p14:tracePt t="82630" x="3775075" y="2016125"/>
          <p14:tracePt t="82638" x="3775075" y="1997075"/>
          <p14:tracePt t="82646" x="3775075" y="1979613"/>
          <p14:tracePt t="82654" x="3775075" y="1970088"/>
          <p14:tracePt t="82662" x="3775075" y="1943100"/>
          <p14:tracePt t="82670" x="3775075" y="1933575"/>
          <p14:tracePt t="82678" x="3775075" y="1897063"/>
          <p14:tracePt t="82686" x="3775075" y="1878013"/>
          <p14:tracePt t="82694" x="3775075" y="1851025"/>
          <p14:tracePt t="82702" x="3775075" y="1833563"/>
          <p14:tracePt t="82710" x="3765550" y="1814513"/>
          <p14:tracePt t="82719" x="3765550" y="1797050"/>
          <p14:tracePt t="82726" x="3765550" y="1768475"/>
          <p14:tracePt t="82735" x="3765550" y="1760538"/>
          <p14:tracePt t="82742" x="3765550" y="1751013"/>
          <p14:tracePt t="82758" x="3765550" y="1724025"/>
          <p14:tracePt t="82768" x="3765550" y="1714500"/>
          <p14:tracePt t="82782" x="3765550" y="1704975"/>
          <p14:tracePt t="82790" x="3765550" y="1687513"/>
          <p14:tracePt t="82944" x="3746500" y="1724025"/>
          <p14:tracePt t="82953" x="3746500" y="1760538"/>
          <p14:tracePt t="82961" x="3738563" y="1778000"/>
          <p14:tracePt t="82972" x="3738563" y="1833563"/>
          <p14:tracePt t="82976" x="3738563" y="1878013"/>
          <p14:tracePt t="82989" x="3719513" y="1933575"/>
          <p14:tracePt t="82992" x="3709988" y="1997075"/>
          <p14:tracePt t="82999" x="3709988" y="2052638"/>
          <p14:tracePt t="83006" x="3692525" y="2089150"/>
          <p14:tracePt t="83014" x="3692525" y="2133600"/>
          <p14:tracePt t="83022" x="3683000" y="2170113"/>
          <p14:tracePt t="83030" x="3683000" y="2216150"/>
          <p14:tracePt t="83038" x="3683000" y="2243138"/>
          <p14:tracePt t="83046" x="3665538" y="2262188"/>
          <p14:tracePt t="83054" x="3665538" y="2270125"/>
          <p14:tracePt t="83062" x="3665538" y="2306638"/>
          <p14:tracePt t="83070" x="3665538" y="2335213"/>
          <p14:tracePt t="83078" x="3665538" y="2343150"/>
          <p14:tracePt t="83086" x="3665538" y="2352675"/>
          <p14:tracePt t="83094" x="3665538" y="2379663"/>
          <p14:tracePt t="83102" x="3665538" y="2389188"/>
          <p14:tracePt t="83110" x="3665538" y="2398713"/>
          <p14:tracePt t="83126" x="3665538" y="2408238"/>
          <p14:tracePt t="83136" x="3665538" y="2416175"/>
          <p14:tracePt t="83154" x="3665538" y="2425700"/>
          <p14:tracePt t="83175" x="3673475" y="2435225"/>
          <p14:tracePt t="83207" x="3683000" y="2444750"/>
          <p14:tracePt t="83255" x="3683000" y="2462213"/>
          <p14:tracePt t="83287" x="3683000" y="2471738"/>
          <p14:tracePt t="83294" x="3683000" y="2481263"/>
          <p14:tracePt t="83303" x="3683000" y="2498725"/>
          <p14:tracePt t="83310" x="3683000" y="2508250"/>
          <p14:tracePt t="83318" x="3683000" y="2544763"/>
          <p14:tracePt t="83326" x="3683000" y="2562225"/>
          <p14:tracePt t="83334" x="3683000" y="2581275"/>
          <p14:tracePt t="83342" x="3683000" y="2598738"/>
          <p14:tracePt t="83351" x="3673475" y="2625725"/>
          <p14:tracePt t="83358" x="3656013" y="2644775"/>
          <p14:tracePt t="83368" x="3656013" y="2654300"/>
          <p14:tracePt t="83374" x="3656013" y="2662238"/>
          <p14:tracePt t="83382" x="3656013" y="2671763"/>
          <p14:tracePt t="83398" x="3656013" y="2681288"/>
          <p14:tracePt t="83582" x="3646488" y="2698750"/>
          <p14:tracePt t="83591" x="3636963" y="2708275"/>
          <p14:tracePt t="83752" x="3629025" y="2708275"/>
          <p14:tracePt t="84448" x="3629025" y="2717800"/>
          <p14:tracePt t="84462" x="3629025" y="2727325"/>
          <p14:tracePt t="84470" x="3629025" y="2735263"/>
          <p14:tracePt t="84478" x="3629025" y="2744788"/>
          <p14:tracePt t="84486" x="3619500" y="2754313"/>
          <p14:tracePt t="84494" x="3609975" y="2781300"/>
          <p14:tracePt t="84510" x="3600450" y="2800350"/>
          <p14:tracePt t="84526" x="3600450" y="2808288"/>
          <p14:tracePt t="84535" x="3592513" y="2817813"/>
          <p14:tracePt t="84622" x="3592513" y="2827338"/>
          <p14:tracePt t="84630" x="3592513" y="2844800"/>
          <p14:tracePt t="84638" x="3573463" y="2863850"/>
          <p14:tracePt t="84647" x="3563938" y="2873375"/>
          <p14:tracePt t="84662" x="3556000" y="2890838"/>
          <p14:tracePt t="84670" x="3556000" y="2909888"/>
          <p14:tracePt t="84686" x="3546475" y="2927350"/>
          <p14:tracePt t="84694" x="3546475" y="2936875"/>
          <p14:tracePt t="84720" x="3527425" y="2954338"/>
          <p14:tracePt t="84783" x="3527425" y="2973388"/>
          <p14:tracePt t="84791" x="3527425" y="2982913"/>
          <p14:tracePt t="84815" x="3527425" y="2990850"/>
          <p14:tracePt t="84823" x="3519488" y="3000375"/>
          <p14:tracePt t="86401" x="3556000" y="2982913"/>
          <p14:tracePt t="86416" x="3563938" y="2973388"/>
          <p14:tracePt t="86431" x="3573463" y="2963863"/>
          <p14:tracePt t="89049" x="3563938" y="2963863"/>
          <p14:tracePt t="89058" x="3500438" y="2963863"/>
          <p14:tracePt t="89065" x="3409950" y="2963863"/>
          <p14:tracePt t="89072" x="3346450" y="2963863"/>
          <p14:tracePt t="89078" x="3317875" y="2963863"/>
          <p14:tracePt t="89086" x="3290888" y="2963863"/>
          <p14:tracePt t="89094" x="3273425" y="2963863"/>
          <p14:tracePt t="89183" x="3263900" y="2946400"/>
          <p14:tracePt t="89190" x="3254375" y="2917825"/>
          <p14:tracePt t="89198" x="3236913" y="2890838"/>
          <p14:tracePt t="89206" x="3227388" y="2890838"/>
          <p14:tracePt t="89214" x="3200400" y="2863850"/>
          <p14:tracePt t="89222" x="3200400" y="2854325"/>
          <p14:tracePt t="89230" x="3190875" y="2827338"/>
          <p14:tracePt t="89238" x="3181350" y="2808288"/>
          <p14:tracePt t="89247" x="3171825" y="2800350"/>
          <p14:tracePt t="89254" x="3163888" y="2781300"/>
          <p14:tracePt t="89262" x="3144838" y="2763838"/>
          <p14:tracePt t="89271" x="3136900" y="2754313"/>
          <p14:tracePt t="89279" x="3127375" y="2735263"/>
          <p14:tracePt t="89286" x="3108325" y="2708275"/>
          <p14:tracePt t="89294" x="3063875" y="2698750"/>
          <p14:tracePt t="89302" x="3044825" y="2690813"/>
          <p14:tracePt t="89310" x="2998788" y="2654300"/>
          <p14:tracePt t="89319" x="2944813" y="2625725"/>
          <p14:tracePt t="89326" x="2898775" y="2608263"/>
          <p14:tracePt t="89335" x="2862263" y="2598738"/>
          <p14:tracePt t="89342" x="2781300" y="2571750"/>
          <p14:tracePt t="89350" x="2716213" y="2544763"/>
          <p14:tracePt t="89358" x="2635250" y="2517775"/>
          <p14:tracePt t="89368" x="2562225" y="2481263"/>
          <p14:tracePt t="89375" x="2498725" y="2471738"/>
          <p14:tracePt t="89383" x="2416175" y="2444750"/>
          <p14:tracePt t="89390" x="2352675" y="2398713"/>
          <p14:tracePt t="89398" x="2297113" y="2379663"/>
          <p14:tracePt t="89406" x="2197100" y="2335213"/>
          <p14:tracePt t="89414" x="2151063" y="2316163"/>
          <p14:tracePt t="89422" x="2106613" y="2289175"/>
          <p14:tracePt t="89430" x="2060575" y="2270125"/>
          <p14:tracePt t="89438" x="1997075" y="2233613"/>
          <p14:tracePt t="89446" x="1987550" y="2225675"/>
          <p14:tracePt t="89454" x="1960563" y="2216150"/>
          <p14:tracePt t="89464" x="1941513" y="2197100"/>
          <p14:tracePt t="89471" x="1914525" y="2170113"/>
          <p14:tracePt t="89478" x="1905000" y="2170113"/>
          <p14:tracePt t="89486" x="1895475" y="2160588"/>
          <p14:tracePt t="89494" x="1878013" y="2160588"/>
          <p14:tracePt t="89502" x="1860550" y="2152650"/>
          <p14:tracePt t="89590" x="1851025" y="2152650"/>
          <p14:tracePt t="89598" x="1814513" y="2125663"/>
          <p14:tracePt t="89606" x="1804988" y="2125663"/>
          <p14:tracePt t="89614" x="1768475" y="2116138"/>
          <p14:tracePt t="89622" x="1741488" y="2106613"/>
          <p14:tracePt t="89630" x="1714500" y="2089150"/>
          <p14:tracePt t="89638" x="1695450" y="2079625"/>
          <p14:tracePt t="89646" x="1668463" y="2070100"/>
          <p14:tracePt t="89654" x="1641475" y="2060575"/>
          <p14:tracePt t="89664" x="1622425" y="2043113"/>
          <p14:tracePt t="89677" x="1612900" y="2033588"/>
          <p14:tracePt t="89695" x="1604963" y="2024063"/>
          <p14:tracePt t="89743" x="1595438" y="2016125"/>
          <p14:tracePt t="89750" x="1595438" y="2006600"/>
          <p14:tracePt t="89759" x="1585913" y="1997075"/>
          <p14:tracePt t="89807" x="1585913" y="1987550"/>
          <p14:tracePt t="89823" x="1585913" y="1970088"/>
          <p14:tracePt t="89840" x="1585913" y="1951038"/>
          <p14:tracePt t="89854" x="1595438" y="1943100"/>
          <p14:tracePt t="89862" x="1595438" y="1933575"/>
          <p14:tracePt t="89870" x="1604963" y="1924050"/>
          <p14:tracePt t="89884" x="1612900" y="1914525"/>
          <p14:tracePt t="89886" x="1622425" y="1906588"/>
          <p14:tracePt t="89918" x="1622425" y="1887538"/>
          <p14:tracePt t="89927" x="1622425" y="1878013"/>
          <p14:tracePt t="89943" x="1631950" y="1870075"/>
          <p14:tracePt t="89967" x="1631950" y="1860550"/>
          <p14:tracePt t="90056" x="1631950" y="1841500"/>
          <p14:tracePt t="90078" x="1622425" y="1833563"/>
          <p14:tracePt t="90102" x="1612900" y="1824038"/>
          <p14:tracePt t="90110" x="1604963" y="1814513"/>
          <p14:tracePt t="90126" x="1595438" y="1797050"/>
          <p14:tracePt t="90632" x="1585913" y="1797050"/>
          <p14:tracePt t="90641" x="1576388" y="1797050"/>
          <p14:tracePt t="90648" x="1549400" y="1804988"/>
          <p14:tracePt t="90672" x="1541463" y="1833563"/>
          <p14:tracePt t="90680" x="1541463" y="1841500"/>
          <p14:tracePt t="90688" x="1541463" y="1851025"/>
          <p14:tracePt t="90695" x="1531938" y="1870075"/>
          <p14:tracePt t="90711" x="1531938" y="1878013"/>
          <p14:tracePt t="90718" x="1531938" y="1887538"/>
          <p14:tracePt t="90743" x="1522413" y="1897063"/>
          <p14:tracePt t="90847" x="1522413" y="1906588"/>
          <p14:tracePt t="90871" x="1522413" y="1914525"/>
          <p14:tracePt t="91024" x="1522413" y="1924050"/>
          <p14:tracePt t="91040" x="1531938" y="1924050"/>
          <p14:tracePt t="91530" x="1549400" y="1914525"/>
          <p14:tracePt t="91537" x="1558925" y="1906588"/>
          <p14:tracePt t="91552" x="1558925" y="1878013"/>
          <p14:tracePt t="91562" x="1558925" y="1870075"/>
          <p14:tracePt t="91569" x="1558925" y="1860550"/>
          <p14:tracePt t="91574" x="1568450" y="1841500"/>
          <p14:tracePt t="91590" x="1568450" y="1833563"/>
          <p14:tracePt t="91598" x="1568450" y="1824038"/>
          <p14:tracePt t="91630" x="1568450" y="1814513"/>
          <p14:tracePt t="91654" x="1576388" y="1804988"/>
          <p14:tracePt t="91864" x="1576388" y="1824038"/>
          <p14:tracePt t="92104" x="1576388" y="1804988"/>
          <p14:tracePt t="92112" x="1576388" y="1797050"/>
          <p14:tracePt t="92120" x="1576388" y="1760538"/>
          <p14:tracePt t="92134" x="1576388" y="1751013"/>
          <p14:tracePt t="92400" x="1576388" y="1778000"/>
          <p14:tracePt t="92408" x="1558925" y="1797050"/>
          <p14:tracePt t="92416" x="1558925" y="1804988"/>
          <p14:tracePt t="92424" x="1558925" y="1841500"/>
          <p14:tracePt t="92432" x="1558925" y="1851025"/>
          <p14:tracePt t="92440" x="1558925" y="1870075"/>
          <p14:tracePt t="92446" x="1558925" y="1878013"/>
          <p14:tracePt t="92462" x="1558925" y="1887538"/>
          <p14:tracePt t="92478" x="1558925" y="1906588"/>
          <p14:tracePt t="92584" x="1558925" y="1914525"/>
          <p14:tracePt t="92599" x="1541463" y="1924050"/>
          <p14:tracePt t="92622" x="1531938" y="1933575"/>
          <p14:tracePt t="92750" x="1541463" y="1933575"/>
          <p14:tracePt t="92758" x="1549400" y="1933575"/>
          <p14:tracePt t="92766" x="1585913" y="1933575"/>
          <p14:tracePt t="92783" x="1604963" y="1933575"/>
          <p14:tracePt t="92790" x="1612900" y="1924050"/>
          <p14:tracePt t="92806" x="1622425" y="1906588"/>
          <p14:tracePt t="92824" x="1631950" y="1897063"/>
          <p14:tracePt t="92839" x="1641475" y="1897063"/>
          <p14:tracePt t="92846" x="1658938" y="1878013"/>
          <p14:tracePt t="92855" x="1668463" y="1870075"/>
          <p14:tracePt t="92884" x="1677988" y="1870075"/>
          <p14:tracePt t="93104" x="1704975" y="1878013"/>
          <p14:tracePt t="93110" x="1714500" y="1887538"/>
          <p14:tracePt t="93118" x="1722438" y="1914525"/>
          <p14:tracePt t="93126" x="1741488" y="1933575"/>
          <p14:tracePt t="93134" x="1758950" y="1951038"/>
          <p14:tracePt t="93142" x="1768475" y="1960563"/>
          <p14:tracePt t="93150" x="1778000" y="1970088"/>
          <p14:tracePt t="93159" x="1778000" y="1979613"/>
          <p14:tracePt t="93170" x="1787525" y="1987550"/>
          <p14:tracePt t="93175" x="1804988" y="1987550"/>
          <p14:tracePt t="93189" x="1831975" y="2006600"/>
          <p14:tracePt t="93192" x="1841500" y="2006600"/>
          <p14:tracePt t="93203" x="1860550" y="2006600"/>
          <p14:tracePt t="93207" x="1905000" y="2006600"/>
          <p14:tracePt t="93219" x="1931988" y="2006600"/>
          <p14:tracePt t="93223" x="1941513" y="2006600"/>
          <p14:tracePt t="93232" x="1951038" y="2006600"/>
          <p14:tracePt t="93239" x="1968500" y="2006600"/>
          <p14:tracePt t="93271" x="1978025" y="2006600"/>
          <p14:tracePt t="93294" x="1987550" y="2006600"/>
          <p14:tracePt t="93310" x="1997075" y="2006600"/>
          <p14:tracePt t="93633" x="1987550" y="2006600"/>
          <p14:tracePt t="93640" x="1951038" y="2006600"/>
          <p14:tracePt t="93647" x="1931988" y="2006600"/>
          <p14:tracePt t="93776" x="1905000" y="1997075"/>
          <p14:tracePt t="93792" x="1905000" y="1970088"/>
          <p14:tracePt t="93802" x="1905000" y="1960563"/>
          <p14:tracePt t="93810" x="1905000" y="1933575"/>
          <p14:tracePt t="93815" x="1905000" y="1914525"/>
          <p14:tracePt t="93822" x="1905000" y="1906588"/>
          <p14:tracePt t="93846" x="1905000" y="1897063"/>
          <p14:tracePt t="93878" x="1905000" y="1887538"/>
          <p14:tracePt t="93894" x="1905000" y="1878013"/>
          <p14:tracePt t="94062" x="1905000" y="1887538"/>
          <p14:tracePt t="94070" x="1905000" y="1924050"/>
          <p14:tracePt t="94078" x="1905000" y="1960563"/>
          <p14:tracePt t="94086" x="1924050" y="1997075"/>
          <p14:tracePt t="94095" x="1941513" y="2016125"/>
          <p14:tracePt t="94104" x="1951038" y="2033588"/>
          <p14:tracePt t="94112" x="1987550" y="2079625"/>
          <p14:tracePt t="94121" x="2005013" y="2097088"/>
          <p14:tracePt t="94127" x="2014538" y="2116138"/>
          <p14:tracePt t="94138" x="2033588" y="2133600"/>
          <p14:tracePt t="94151" x="2041525" y="2143125"/>
          <p14:tracePt t="94158" x="2051050" y="2143125"/>
          <p14:tracePt t="94174" x="2078038" y="2152650"/>
          <p14:tracePt t="94190" x="2087563" y="2152650"/>
          <p14:tracePt t="94198" x="2124075" y="2170113"/>
          <p14:tracePt t="94206" x="2143125" y="2170113"/>
          <p14:tracePt t="94214" x="2197100" y="2170113"/>
          <p14:tracePt t="94222" x="2233613" y="2170113"/>
          <p14:tracePt t="94230" x="2287588" y="2170113"/>
          <p14:tracePt t="94238" x="2397125" y="2170113"/>
          <p14:tracePt t="94247" x="2489200" y="2170113"/>
          <p14:tracePt t="94254" x="2635250" y="2170113"/>
          <p14:tracePt t="94262" x="2798763" y="2170113"/>
          <p14:tracePt t="94270" x="2998788" y="2170113"/>
          <p14:tracePt t="94279" x="3217863" y="2170113"/>
          <p14:tracePt t="94288" x="3519488" y="2170113"/>
          <p14:tracePt t="94296" x="3792538" y="2189163"/>
          <p14:tracePt t="94306" x="4038600" y="2225675"/>
          <p14:tracePt t="94312" x="4202113" y="2270125"/>
          <p14:tracePt t="94321" x="4284663" y="2298700"/>
          <p14:tracePt t="94328" x="4303713" y="2316163"/>
          <p14:tracePt t="94337" x="4303713" y="2325688"/>
          <p14:tracePt t="94353" x="4303713" y="2352675"/>
          <p14:tracePt t="94375" x="4284663" y="2362200"/>
          <p14:tracePt t="94389" x="4275138" y="2362200"/>
          <p14:tracePt t="94390" x="4267200" y="2362200"/>
          <p14:tracePt t="94400" x="4248150" y="2362200"/>
          <p14:tracePt t="94510" x="4248150" y="2371725"/>
          <p14:tracePt t="94526" x="4248150" y="2389188"/>
          <p14:tracePt t="94534" x="4248150" y="2398713"/>
          <p14:tracePt t="94542" x="4248150" y="2416175"/>
          <p14:tracePt t="94550" x="4248150" y="2444750"/>
          <p14:tracePt t="94559" x="4238625" y="2462213"/>
          <p14:tracePt t="94567" x="4221163" y="2489200"/>
          <p14:tracePt t="94574" x="4211638" y="2508250"/>
          <p14:tracePt t="94584" x="4194175" y="2554288"/>
          <p14:tracePt t="94590" x="4184650" y="2562225"/>
          <p14:tracePt t="94600" x="4175125" y="2598738"/>
          <p14:tracePt t="94606" x="4165600" y="2625725"/>
          <p14:tracePt t="94614" x="4148138" y="2662238"/>
          <p14:tracePt t="94622" x="4148138" y="2681288"/>
          <p14:tracePt t="94630" x="4148138" y="2698750"/>
          <p14:tracePt t="94766" x="4138613" y="2708275"/>
          <p14:tracePt t="94878" x="4175125" y="2708275"/>
          <p14:tracePt t="94887" x="4230688" y="2708275"/>
          <p14:tracePt t="94895" x="4303713" y="2708275"/>
          <p14:tracePt t="94905" x="4376738" y="2708275"/>
          <p14:tracePt t="94911" x="4448175" y="2708275"/>
          <p14:tracePt t="94919" x="4503738" y="2708275"/>
          <p14:tracePt t="94927" x="4586288" y="2708275"/>
          <p14:tracePt t="94935" x="4622800" y="2708275"/>
          <p14:tracePt t="94943" x="4676775" y="2708275"/>
          <p14:tracePt t="94951" x="4740275" y="2698750"/>
          <p14:tracePt t="94959" x="4759325" y="2690813"/>
          <p14:tracePt t="94968" x="4786313" y="2690813"/>
          <p14:tracePt t="94975" x="4813300" y="2681288"/>
          <p14:tracePt t="94985" x="4822825" y="2681288"/>
          <p14:tracePt t="94991" x="4832350" y="2681288"/>
          <p14:tracePt t="95002" x="4849813" y="2681288"/>
          <p14:tracePt t="95098" x="4859338" y="2681288"/>
          <p14:tracePt t="95108" x="4876800" y="2681288"/>
          <p14:tracePt t="95114" x="4932363" y="2681288"/>
          <p14:tracePt t="95119" x="5022850" y="2681288"/>
          <p14:tracePt t="95126" x="5095875" y="2681288"/>
          <p14:tracePt t="95134" x="5168900" y="2681288"/>
          <p14:tracePt t="95142" x="5214938" y="2681288"/>
          <p14:tracePt t="95150" x="5251450" y="2681288"/>
          <p14:tracePt t="95158" x="5268913" y="2690813"/>
          <p14:tracePt t="95167" x="5278438" y="2690813"/>
          <p14:tracePt t="95366" x="5287963" y="2698750"/>
          <p14:tracePt t="95391" x="5287963" y="2708275"/>
          <p14:tracePt t="95848" x="5297488" y="2735263"/>
          <p14:tracePt t="95859" x="5324475" y="2763838"/>
          <p14:tracePt t="95865" x="5368925" y="2790825"/>
          <p14:tracePt t="95871" x="5405438" y="2827338"/>
          <p14:tracePt t="95885" x="5434013" y="2844800"/>
          <p14:tracePt t="95887" x="5497513" y="2881313"/>
          <p14:tracePt t="95898" x="5524500" y="2900363"/>
          <p14:tracePt t="95905" x="5570538" y="2909888"/>
          <p14:tracePt t="95910" x="5597525" y="2936875"/>
          <p14:tracePt t="95919" x="5624513" y="2954338"/>
          <p14:tracePt t="95927" x="5634038" y="2954338"/>
          <p14:tracePt t="95935" x="5643563" y="2963863"/>
          <p14:tracePt t="96064" x="5653088" y="2963863"/>
          <p14:tracePt t="96088" x="5661025" y="2982913"/>
          <p14:tracePt t="96112" x="5670550" y="2990850"/>
          <p14:tracePt t="96128" x="5670550" y="3000375"/>
          <p14:tracePt t="96160" x="5680075" y="3000375"/>
          <p14:tracePt t="96170" x="5688013" y="3009900"/>
          <p14:tracePt t="96513" x="5697538" y="3017838"/>
          <p14:tracePt t="96518" x="5707063" y="3017838"/>
          <p14:tracePt t="96534" x="5716588" y="3017838"/>
          <p14:tracePt t="96542" x="5724525" y="3027363"/>
          <p14:tracePt t="96688" x="5734050" y="3027363"/>
          <p14:tracePt t="96701" x="5789613" y="3027363"/>
          <p14:tracePt t="96703" x="5880100" y="3027363"/>
          <p14:tracePt t="96711" x="5989638" y="3027363"/>
          <p14:tracePt t="96720" x="6108700" y="3027363"/>
          <p14:tracePt t="96727" x="6245225" y="3027363"/>
          <p14:tracePt t="96736" x="6391275" y="3027363"/>
          <p14:tracePt t="96743" x="6573838" y="3027363"/>
          <p14:tracePt t="96753" x="6718300" y="3027363"/>
          <p14:tracePt t="96759" x="6827838" y="3027363"/>
          <p14:tracePt t="96770" x="6937375" y="3027363"/>
          <p14:tracePt t="96775" x="6992938" y="3027363"/>
          <p14:tracePt t="96787" x="7010400" y="3027363"/>
          <p14:tracePt t="101969" x="7019925" y="3027363"/>
          <p14:tracePt t="101976" x="7029450" y="3027363"/>
          <p14:tracePt t="102187" x="7092950" y="3027363"/>
          <p14:tracePt t="102194" x="7239000" y="3027363"/>
          <p14:tracePt t="102202" x="7385050" y="3027363"/>
          <p14:tracePt t="102208" x="7475538" y="3027363"/>
          <p14:tracePt t="102217" x="7531100" y="3027363"/>
          <p14:tracePt t="102222" x="7567613" y="3027363"/>
          <p14:tracePt t="102750" x="7575550" y="3027363"/>
          <p14:tracePt t="102758" x="7667625" y="3017838"/>
          <p14:tracePt t="102766" x="7813675" y="3017838"/>
          <p14:tracePt t="102774" x="7977188" y="3017838"/>
          <p14:tracePt t="102783" x="8132763" y="3017838"/>
          <p14:tracePt t="102790" x="8296275" y="3017838"/>
          <p14:tracePt t="102799" x="8442325" y="3017838"/>
          <p14:tracePt t="102807" x="8605838" y="3017838"/>
          <p14:tracePt t="102816" x="8715375" y="3017838"/>
          <p14:tracePt t="102822" x="8861425" y="3017838"/>
          <p14:tracePt t="102830" x="8988425" y="3017838"/>
          <p14:tracePt t="102838" x="9117013" y="30178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90600" y="152400"/>
            <a:ext cx="7772400" cy="990600"/>
          </a:xfrm>
        </p:spPr>
        <p:txBody>
          <a:bodyPr/>
          <a:lstStyle/>
          <a:p>
            <a:pPr eaLnBrk="1" hangingPunct="1"/>
            <a:r>
              <a:rPr lang="en-US" altLang="ja-JP"/>
              <a:t>Partitioning</a:t>
            </a:r>
          </a:p>
        </p:txBody>
      </p:sp>
      <p:grpSp>
        <p:nvGrpSpPr>
          <p:cNvPr id="19459" name="Group 3"/>
          <p:cNvGrpSpPr>
            <a:grpSpLocks/>
          </p:cNvGrpSpPr>
          <p:nvPr/>
        </p:nvGrpSpPr>
        <p:grpSpPr bwMode="auto">
          <a:xfrm>
            <a:off x="3276600" y="1371600"/>
            <a:ext cx="762000" cy="838200"/>
            <a:chOff x="1152" y="1056"/>
            <a:chExt cx="480" cy="528"/>
          </a:xfrm>
        </p:grpSpPr>
        <p:sp>
          <p:nvSpPr>
            <p:cNvPr id="19579" name="Rectangle 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80" name="Line 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81" name="Line 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82" name="Line 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83" name="Line 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0" name="Group 9"/>
          <p:cNvGrpSpPr>
            <a:grpSpLocks/>
          </p:cNvGrpSpPr>
          <p:nvPr/>
        </p:nvGrpSpPr>
        <p:grpSpPr bwMode="auto">
          <a:xfrm>
            <a:off x="3276600" y="2362200"/>
            <a:ext cx="762000" cy="838200"/>
            <a:chOff x="1152" y="1056"/>
            <a:chExt cx="480" cy="528"/>
          </a:xfrm>
        </p:grpSpPr>
        <p:sp>
          <p:nvSpPr>
            <p:cNvPr id="19574" name="Rectangle 1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75" name="Line 1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76" name="Line 1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77" name="Line 1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78" name="Line 1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1" name="Group 15"/>
          <p:cNvGrpSpPr>
            <a:grpSpLocks/>
          </p:cNvGrpSpPr>
          <p:nvPr/>
        </p:nvGrpSpPr>
        <p:grpSpPr bwMode="auto">
          <a:xfrm>
            <a:off x="3276600" y="3352800"/>
            <a:ext cx="762000" cy="838200"/>
            <a:chOff x="1152" y="1056"/>
            <a:chExt cx="480" cy="528"/>
          </a:xfrm>
        </p:grpSpPr>
        <p:sp>
          <p:nvSpPr>
            <p:cNvPr id="19569" name="Rectangle 1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70" name="Line 1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71" name="Line 1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72" name="Line 1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73" name="Line 2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2" name="Group 21"/>
          <p:cNvGrpSpPr>
            <a:grpSpLocks/>
          </p:cNvGrpSpPr>
          <p:nvPr/>
        </p:nvGrpSpPr>
        <p:grpSpPr bwMode="auto">
          <a:xfrm>
            <a:off x="3276600" y="4343400"/>
            <a:ext cx="762000" cy="838200"/>
            <a:chOff x="1152" y="1056"/>
            <a:chExt cx="480" cy="528"/>
          </a:xfrm>
        </p:grpSpPr>
        <p:sp>
          <p:nvSpPr>
            <p:cNvPr id="19564" name="Rectangle 2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65" name="Line 2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66" name="Line 2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67" name="Line 2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68" name="Line 2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3" name="Group 27"/>
          <p:cNvGrpSpPr>
            <a:grpSpLocks/>
          </p:cNvGrpSpPr>
          <p:nvPr/>
        </p:nvGrpSpPr>
        <p:grpSpPr bwMode="auto">
          <a:xfrm>
            <a:off x="6781800" y="1371600"/>
            <a:ext cx="762000" cy="838200"/>
            <a:chOff x="1152" y="1056"/>
            <a:chExt cx="480" cy="528"/>
          </a:xfrm>
        </p:grpSpPr>
        <p:sp>
          <p:nvSpPr>
            <p:cNvPr id="19559" name="Rectangle 28"/>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60" name="Line 2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61" name="Line 3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62" name="Line 3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63" name="Line 3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4" name="Group 33"/>
          <p:cNvGrpSpPr>
            <a:grpSpLocks/>
          </p:cNvGrpSpPr>
          <p:nvPr/>
        </p:nvGrpSpPr>
        <p:grpSpPr bwMode="auto">
          <a:xfrm>
            <a:off x="6781800" y="2362200"/>
            <a:ext cx="762000" cy="838200"/>
            <a:chOff x="1152" y="1056"/>
            <a:chExt cx="480" cy="528"/>
          </a:xfrm>
        </p:grpSpPr>
        <p:sp>
          <p:nvSpPr>
            <p:cNvPr id="19554" name="Rectangle 34"/>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55" name="Line 3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56" name="Line 3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57" name="Line 3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58" name="Line 3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5" name="Group 39"/>
          <p:cNvGrpSpPr>
            <a:grpSpLocks/>
          </p:cNvGrpSpPr>
          <p:nvPr/>
        </p:nvGrpSpPr>
        <p:grpSpPr bwMode="auto">
          <a:xfrm>
            <a:off x="6781800" y="3352800"/>
            <a:ext cx="762000" cy="838200"/>
            <a:chOff x="1152" y="1056"/>
            <a:chExt cx="480" cy="528"/>
          </a:xfrm>
        </p:grpSpPr>
        <p:sp>
          <p:nvSpPr>
            <p:cNvPr id="19549" name="Rectangle 40"/>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50" name="Line 4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51" name="Line 4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52" name="Line 4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53" name="Line 4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6" name="Group 45"/>
          <p:cNvGrpSpPr>
            <a:grpSpLocks/>
          </p:cNvGrpSpPr>
          <p:nvPr/>
        </p:nvGrpSpPr>
        <p:grpSpPr bwMode="auto">
          <a:xfrm>
            <a:off x="6781800" y="4343400"/>
            <a:ext cx="762000" cy="838200"/>
            <a:chOff x="1152" y="1056"/>
            <a:chExt cx="480" cy="528"/>
          </a:xfrm>
        </p:grpSpPr>
        <p:sp>
          <p:nvSpPr>
            <p:cNvPr id="19544" name="Rectangle 46"/>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45" name="Line 4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46" name="Line 4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47" name="Line 4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48" name="Line 5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7" name="Group 51"/>
          <p:cNvGrpSpPr>
            <a:grpSpLocks/>
          </p:cNvGrpSpPr>
          <p:nvPr/>
        </p:nvGrpSpPr>
        <p:grpSpPr bwMode="auto">
          <a:xfrm>
            <a:off x="5029200" y="1371600"/>
            <a:ext cx="762000" cy="838200"/>
            <a:chOff x="1152" y="1056"/>
            <a:chExt cx="480" cy="528"/>
          </a:xfrm>
        </p:grpSpPr>
        <p:sp>
          <p:nvSpPr>
            <p:cNvPr id="19539" name="Rectangle 52"/>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40" name="Line 5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41" name="Line 5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42" name="Line 5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43" name="Line 5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8" name="Group 57"/>
          <p:cNvGrpSpPr>
            <a:grpSpLocks/>
          </p:cNvGrpSpPr>
          <p:nvPr/>
        </p:nvGrpSpPr>
        <p:grpSpPr bwMode="auto">
          <a:xfrm>
            <a:off x="5029200" y="2362200"/>
            <a:ext cx="762000" cy="838200"/>
            <a:chOff x="1152" y="1056"/>
            <a:chExt cx="480" cy="528"/>
          </a:xfrm>
        </p:grpSpPr>
        <p:sp>
          <p:nvSpPr>
            <p:cNvPr id="19534" name="Rectangle 58"/>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35" name="Line 5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36" name="Line 6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37" name="Line 6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38" name="Line 6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9" name="Group 63"/>
          <p:cNvGrpSpPr>
            <a:grpSpLocks/>
          </p:cNvGrpSpPr>
          <p:nvPr/>
        </p:nvGrpSpPr>
        <p:grpSpPr bwMode="auto">
          <a:xfrm>
            <a:off x="5029200" y="3352800"/>
            <a:ext cx="762000" cy="838200"/>
            <a:chOff x="1152" y="1056"/>
            <a:chExt cx="480" cy="528"/>
          </a:xfrm>
        </p:grpSpPr>
        <p:sp>
          <p:nvSpPr>
            <p:cNvPr id="19529" name="Rectangle 64"/>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30" name="Line 6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31" name="Line 6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32" name="Line 6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33" name="Line 6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70" name="Group 69"/>
          <p:cNvGrpSpPr>
            <a:grpSpLocks/>
          </p:cNvGrpSpPr>
          <p:nvPr/>
        </p:nvGrpSpPr>
        <p:grpSpPr bwMode="auto">
          <a:xfrm>
            <a:off x="5029200" y="4343400"/>
            <a:ext cx="762000" cy="838200"/>
            <a:chOff x="1152" y="1056"/>
            <a:chExt cx="480" cy="528"/>
          </a:xfrm>
        </p:grpSpPr>
        <p:sp>
          <p:nvSpPr>
            <p:cNvPr id="19524" name="Rectangle 70"/>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25" name="Line 7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26" name="Line 7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27" name="Line 7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28" name="Line 7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9471" name="Line 75"/>
          <p:cNvSpPr>
            <a:spLocks noChangeShapeType="1"/>
          </p:cNvSpPr>
          <p:nvPr/>
        </p:nvSpPr>
        <p:spPr bwMode="auto">
          <a:xfrm>
            <a:off x="4038600" y="16002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72" name="Line 76"/>
          <p:cNvSpPr>
            <a:spLocks noChangeShapeType="1"/>
          </p:cNvSpPr>
          <p:nvPr/>
        </p:nvSpPr>
        <p:spPr bwMode="auto">
          <a:xfrm>
            <a:off x="4038600" y="49530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9473" name="Group 77"/>
          <p:cNvGrpSpPr>
            <a:grpSpLocks/>
          </p:cNvGrpSpPr>
          <p:nvPr/>
        </p:nvGrpSpPr>
        <p:grpSpPr bwMode="auto">
          <a:xfrm>
            <a:off x="2286000" y="1600200"/>
            <a:ext cx="990600" cy="3352800"/>
            <a:chOff x="2016" y="1008"/>
            <a:chExt cx="624" cy="2112"/>
          </a:xfrm>
        </p:grpSpPr>
        <p:sp>
          <p:nvSpPr>
            <p:cNvPr id="19516" name="Line 78"/>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17" name="Line 79"/>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18" name="Line 80"/>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19" name="Line 81"/>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20" name="Line 82"/>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21" name="Line 83"/>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22" name="Line 84"/>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523" name="Line 85"/>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74" name="Group 86"/>
          <p:cNvGrpSpPr>
            <a:grpSpLocks/>
          </p:cNvGrpSpPr>
          <p:nvPr/>
        </p:nvGrpSpPr>
        <p:grpSpPr bwMode="auto">
          <a:xfrm>
            <a:off x="1371600" y="1371600"/>
            <a:ext cx="641350" cy="3810000"/>
            <a:chOff x="336" y="864"/>
            <a:chExt cx="404" cy="2400"/>
          </a:xfrm>
        </p:grpSpPr>
        <p:sp>
          <p:nvSpPr>
            <p:cNvPr id="19508" name="Text Box 8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9509" name="Text Box 8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9510" name="Text Box 8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9511" name="Text Box 9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9512" name="Text Box 9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9513" name="Text Box 9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9514" name="Text Box 9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9515" name="Text Box 9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19475" name="Group 95"/>
          <p:cNvGrpSpPr>
            <a:grpSpLocks/>
          </p:cNvGrpSpPr>
          <p:nvPr/>
        </p:nvGrpSpPr>
        <p:grpSpPr bwMode="auto">
          <a:xfrm>
            <a:off x="7696200" y="1447800"/>
            <a:ext cx="641350" cy="3810000"/>
            <a:chOff x="336" y="864"/>
            <a:chExt cx="404" cy="2400"/>
          </a:xfrm>
        </p:grpSpPr>
        <p:sp>
          <p:nvSpPr>
            <p:cNvPr id="19500" name="Text Box 96"/>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9501" name="Text Box 97"/>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9502" name="Text Box 98"/>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9503" name="Text Box 99"/>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9504" name="Text Box 100"/>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9505" name="Text Box 101"/>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9506" name="Text Box 102"/>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9507" name="Text Box 103"/>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19476" name="Line 104"/>
          <p:cNvSpPr>
            <a:spLocks noChangeShapeType="1"/>
          </p:cNvSpPr>
          <p:nvPr/>
        </p:nvSpPr>
        <p:spPr bwMode="auto">
          <a:xfrm>
            <a:off x="5791200" y="1600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77" name="Line 105"/>
          <p:cNvSpPr>
            <a:spLocks noChangeShapeType="1"/>
          </p:cNvSpPr>
          <p:nvPr/>
        </p:nvSpPr>
        <p:spPr bwMode="auto">
          <a:xfrm>
            <a:off x="57912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78" name="Line 106"/>
          <p:cNvSpPr>
            <a:spLocks noChangeShapeType="1"/>
          </p:cNvSpPr>
          <p:nvPr/>
        </p:nvSpPr>
        <p:spPr bwMode="auto">
          <a:xfrm flipV="1">
            <a:off x="57912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79" name="Line 107"/>
          <p:cNvSpPr>
            <a:spLocks noChangeShapeType="1"/>
          </p:cNvSpPr>
          <p:nvPr/>
        </p:nvSpPr>
        <p:spPr bwMode="auto">
          <a:xfrm>
            <a:off x="5791200" y="29718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0" name="Line 108"/>
          <p:cNvSpPr>
            <a:spLocks noChangeShapeType="1"/>
          </p:cNvSpPr>
          <p:nvPr/>
        </p:nvSpPr>
        <p:spPr bwMode="auto">
          <a:xfrm>
            <a:off x="5791200" y="35814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1" name="Line 109"/>
          <p:cNvSpPr>
            <a:spLocks noChangeShapeType="1"/>
          </p:cNvSpPr>
          <p:nvPr/>
        </p:nvSpPr>
        <p:spPr bwMode="auto">
          <a:xfrm>
            <a:off x="57912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2" name="Line 110"/>
          <p:cNvSpPr>
            <a:spLocks noChangeShapeType="1"/>
          </p:cNvSpPr>
          <p:nvPr/>
        </p:nvSpPr>
        <p:spPr bwMode="auto">
          <a:xfrm flipV="1">
            <a:off x="57912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3" name="Line 111"/>
          <p:cNvSpPr>
            <a:spLocks noChangeShapeType="1"/>
          </p:cNvSpPr>
          <p:nvPr/>
        </p:nvSpPr>
        <p:spPr bwMode="auto">
          <a:xfrm>
            <a:off x="5791200" y="49530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4" name="Line 112"/>
          <p:cNvSpPr>
            <a:spLocks noChangeShapeType="1"/>
          </p:cNvSpPr>
          <p:nvPr/>
        </p:nvSpPr>
        <p:spPr bwMode="auto">
          <a:xfrm>
            <a:off x="4038600" y="1981200"/>
            <a:ext cx="99060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5" name="Line 113"/>
          <p:cNvSpPr>
            <a:spLocks noChangeShapeType="1"/>
          </p:cNvSpPr>
          <p:nvPr/>
        </p:nvSpPr>
        <p:spPr bwMode="auto">
          <a:xfrm>
            <a:off x="4038600" y="25908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6" name="Line 114"/>
          <p:cNvSpPr>
            <a:spLocks noChangeShapeType="1"/>
          </p:cNvSpPr>
          <p:nvPr/>
        </p:nvSpPr>
        <p:spPr bwMode="auto">
          <a:xfrm>
            <a:off x="4038600" y="2971800"/>
            <a:ext cx="99060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7" name="Line 115"/>
          <p:cNvSpPr>
            <a:spLocks noChangeShapeType="1"/>
          </p:cNvSpPr>
          <p:nvPr/>
        </p:nvSpPr>
        <p:spPr bwMode="auto">
          <a:xfrm flipV="1">
            <a:off x="4038600" y="1981200"/>
            <a:ext cx="99060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8" name="Line 116"/>
          <p:cNvSpPr>
            <a:spLocks noChangeShapeType="1"/>
          </p:cNvSpPr>
          <p:nvPr/>
        </p:nvSpPr>
        <p:spPr bwMode="auto">
          <a:xfrm>
            <a:off x="4038600" y="39624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9" name="Line 117"/>
          <p:cNvSpPr>
            <a:spLocks noChangeShapeType="1"/>
          </p:cNvSpPr>
          <p:nvPr/>
        </p:nvSpPr>
        <p:spPr bwMode="auto">
          <a:xfrm flipV="1">
            <a:off x="3962400" y="2971800"/>
            <a:ext cx="106680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90" name="Text Box 118"/>
          <p:cNvSpPr txBox="1">
            <a:spLocks noChangeArrowheads="1"/>
          </p:cNvSpPr>
          <p:nvPr/>
        </p:nvSpPr>
        <p:spPr bwMode="auto">
          <a:xfrm>
            <a:off x="2051050" y="5805488"/>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communication in the upper half  never </a:t>
            </a:r>
          </a:p>
          <a:p>
            <a:pPr eaLnBrk="1" hangingPunct="1"/>
            <a:r>
              <a:rPr lang="en-US" altLang="ja-JP" sz="2400">
                <a:latin typeface="Times New Roman" panose="02020603050405020304" pitchFamily="18" charset="0"/>
              </a:rPr>
              <a:t>disturbs the lower half.  </a:t>
            </a:r>
          </a:p>
        </p:txBody>
      </p:sp>
      <p:sp>
        <p:nvSpPr>
          <p:cNvPr id="19491" name="Line 119"/>
          <p:cNvSpPr>
            <a:spLocks noChangeShapeType="1"/>
          </p:cNvSpPr>
          <p:nvPr/>
        </p:nvSpPr>
        <p:spPr bwMode="auto">
          <a:xfrm>
            <a:off x="2133600" y="3276600"/>
            <a:ext cx="6629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2" name="Line 120"/>
          <p:cNvSpPr>
            <a:spLocks noChangeShapeType="1"/>
          </p:cNvSpPr>
          <p:nvPr/>
        </p:nvSpPr>
        <p:spPr bwMode="auto">
          <a:xfrm>
            <a:off x="3429000" y="16002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3" name="Line 121"/>
          <p:cNvSpPr>
            <a:spLocks noChangeShapeType="1"/>
          </p:cNvSpPr>
          <p:nvPr/>
        </p:nvSpPr>
        <p:spPr bwMode="auto">
          <a:xfrm>
            <a:off x="3429000" y="19812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4" name="Line 122"/>
          <p:cNvSpPr>
            <a:spLocks noChangeShapeType="1"/>
          </p:cNvSpPr>
          <p:nvPr/>
        </p:nvSpPr>
        <p:spPr bwMode="auto">
          <a:xfrm>
            <a:off x="3429000" y="25908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5" name="Line 123"/>
          <p:cNvSpPr>
            <a:spLocks noChangeShapeType="1"/>
          </p:cNvSpPr>
          <p:nvPr/>
        </p:nvSpPr>
        <p:spPr bwMode="auto">
          <a:xfrm>
            <a:off x="3429000" y="29718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6" name="Line 124"/>
          <p:cNvSpPr>
            <a:spLocks noChangeShapeType="1"/>
          </p:cNvSpPr>
          <p:nvPr/>
        </p:nvSpPr>
        <p:spPr bwMode="auto">
          <a:xfrm>
            <a:off x="3429000" y="35814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7" name="Line 125"/>
          <p:cNvSpPr>
            <a:spLocks noChangeShapeType="1"/>
          </p:cNvSpPr>
          <p:nvPr/>
        </p:nvSpPr>
        <p:spPr bwMode="auto">
          <a:xfrm>
            <a:off x="3429000" y="39624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8" name="Line 126"/>
          <p:cNvSpPr>
            <a:spLocks noChangeShapeType="1"/>
          </p:cNvSpPr>
          <p:nvPr/>
        </p:nvSpPr>
        <p:spPr bwMode="auto">
          <a:xfrm>
            <a:off x="3429000" y="45720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9" name="Line 127"/>
          <p:cNvSpPr>
            <a:spLocks noChangeShapeType="1"/>
          </p:cNvSpPr>
          <p:nvPr/>
        </p:nvSpPr>
        <p:spPr bwMode="auto">
          <a:xfrm>
            <a:off x="3429000" y="4953000"/>
            <a:ext cx="45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262D0AB2-1B64-4D91-AA7B-16E0D12D1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916"/>
    </mc:Choice>
    <mc:Fallback>
      <p:transition spd="slow" advTm="5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21" x="8888413" y="3519488"/>
          <p14:tracePt t="1629" x="8788400" y="3519488"/>
          <p14:tracePt t="1634" x="8651875" y="3519488"/>
          <p14:tracePt t="1642" x="8523288" y="3519488"/>
          <p14:tracePt t="1650" x="8386763" y="3511550"/>
          <p14:tracePt t="1658" x="8296275" y="3482975"/>
          <p14:tracePt t="1666" x="8213725" y="3465513"/>
          <p14:tracePt t="1674" x="8186738" y="3465513"/>
          <p14:tracePt t="1682" x="8159750" y="3465513"/>
          <p14:tracePt t="1691" x="8150225" y="3465513"/>
          <p14:tracePt t="1796" x="8140700" y="3455988"/>
          <p14:tracePt t="1804" x="8113713" y="3455988"/>
          <p14:tracePt t="1813" x="8050213" y="3455988"/>
          <p14:tracePt t="1818" x="7977188" y="3455988"/>
          <p14:tracePt t="1827" x="7931150" y="3455988"/>
          <p14:tracePt t="1834" x="7821613" y="3455988"/>
          <p14:tracePt t="1842" x="7712075" y="3455988"/>
          <p14:tracePt t="1850" x="7567613" y="3455988"/>
          <p14:tracePt t="1860" x="7421563" y="3455988"/>
          <p14:tracePt t="1866" x="7275513" y="3455988"/>
          <p14:tracePt t="1873" x="7146925" y="3455988"/>
          <p14:tracePt t="1890" x="6900863" y="3419475"/>
          <p14:tracePt t="1898" x="6810375" y="3419475"/>
          <p14:tracePt t="1906" x="6737350" y="3402013"/>
          <p14:tracePt t="1914" x="6673850" y="3392488"/>
          <p14:tracePt t="1924" x="6637338" y="3392488"/>
          <p14:tracePt t="1930" x="6591300" y="3392488"/>
          <p14:tracePt t="1940" x="6591300" y="3382963"/>
          <p14:tracePt t="1946" x="6554788" y="3382963"/>
          <p14:tracePt t="1959" x="6537325" y="3382963"/>
          <p14:tracePt t="1961" x="6500813" y="3382963"/>
          <p14:tracePt t="1970" x="6491288" y="3382963"/>
          <p14:tracePt t="1978" x="6445250" y="3382963"/>
          <p14:tracePt t="1986" x="6427788" y="3382963"/>
          <p14:tracePt t="1994" x="6399213" y="3382963"/>
          <p14:tracePt t="2001" x="6391275" y="3382963"/>
          <p14:tracePt t="2498" x="6372225" y="3375025"/>
          <p14:tracePt t="2618" x="6372225" y="3355975"/>
          <p14:tracePt t="2626" x="6372225" y="3328988"/>
          <p14:tracePt t="2634" x="6372225" y="3319463"/>
          <p14:tracePt t="2642" x="6372225" y="3302000"/>
          <p14:tracePt t="2650" x="6372225" y="3273425"/>
          <p14:tracePt t="2658" x="6372225" y="3265488"/>
          <p14:tracePt t="2666" x="6372225" y="3236913"/>
          <p14:tracePt t="2682" x="6372225" y="3228975"/>
          <p14:tracePt t="2690" x="6372225" y="3200400"/>
          <p14:tracePt t="2698" x="6354763" y="3182938"/>
          <p14:tracePt t="2707" x="6354763" y="3173413"/>
          <p14:tracePt t="2714" x="6354763" y="3155950"/>
          <p14:tracePt t="2723" x="6354763" y="3146425"/>
          <p14:tracePt t="2730" x="6354763" y="3136900"/>
          <p14:tracePt t="2740" x="6354763" y="3127375"/>
          <p14:tracePt t="2746" x="6354763" y="3119438"/>
          <p14:tracePt t="2852" x="6345238" y="3100388"/>
          <p14:tracePt t="2864" x="6335713" y="3090863"/>
          <p14:tracePt t="2875" x="6318250" y="3082925"/>
          <p14:tracePt t="2882" x="6299200" y="3073400"/>
          <p14:tracePt t="2890" x="6291263" y="3063875"/>
          <p14:tracePt t="2898" x="6291263" y="3054350"/>
          <p14:tracePt t="2906" x="6281738" y="3046413"/>
          <p14:tracePt t="2922" x="6272213" y="3036888"/>
          <p14:tracePt t="3027" x="6262688" y="3027363"/>
          <p14:tracePt t="3036" x="6262688" y="3017838"/>
          <p14:tracePt t="3042" x="6254750" y="3009900"/>
          <p14:tracePt t="3058" x="6245225" y="2990850"/>
          <p14:tracePt t="3066" x="6245225" y="2982913"/>
          <p14:tracePt t="3074" x="6226175" y="2963863"/>
          <p14:tracePt t="3082" x="6218238" y="2954338"/>
          <p14:tracePt t="3097" x="6218238" y="2946400"/>
          <p14:tracePt t="3121" x="6218238" y="2936875"/>
          <p14:tracePt t="3163" x="6218238" y="2927350"/>
          <p14:tracePt t="3179" x="6208713" y="2917825"/>
          <p14:tracePt t="3187" x="6208713" y="2909888"/>
          <p14:tracePt t="3453" x="6208713" y="2900363"/>
          <p14:tracePt t="3460" x="6218238" y="2881313"/>
          <p14:tracePt t="3475" x="6226175" y="2863850"/>
          <p14:tracePt t="3484" x="6226175" y="2844800"/>
          <p14:tracePt t="3493" x="6235700" y="2836863"/>
          <p14:tracePt t="3509" x="6245225" y="2817813"/>
          <p14:tracePt t="3515" x="6245225" y="2808288"/>
          <p14:tracePt t="3524" x="6245225" y="2800350"/>
          <p14:tracePt t="3532" x="6245225" y="2781300"/>
          <p14:tracePt t="3542" x="6245225" y="2771775"/>
          <p14:tracePt t="3549" x="6245225" y="2763838"/>
          <p14:tracePt t="3558" x="6245225" y="2754313"/>
          <p14:tracePt t="3564" x="6245225" y="2744788"/>
          <p14:tracePt t="3569" x="6245225" y="2735263"/>
          <p14:tracePt t="3586" x="6245225" y="2727325"/>
          <p14:tracePt t="3593" x="6262688" y="2708275"/>
          <p14:tracePt t="3610" x="6262688" y="2690813"/>
          <p14:tracePt t="3625" x="6262688" y="2681288"/>
          <p14:tracePt t="3634" x="6272213" y="2671763"/>
          <p14:tracePt t="3650" x="6281738" y="2671763"/>
          <p14:tracePt t="3657" x="6281738" y="2662238"/>
          <p14:tracePt t="3665" x="6281738" y="2654300"/>
          <p14:tracePt t="3674" x="6291263" y="2644775"/>
          <p14:tracePt t="3682" x="6299200" y="2635250"/>
          <p14:tracePt t="3690" x="6318250" y="2617788"/>
          <p14:tracePt t="3698" x="6318250" y="2608263"/>
          <p14:tracePt t="3706" x="6318250" y="2598738"/>
          <p14:tracePt t="3714" x="6326188" y="2581275"/>
          <p14:tracePt t="3722" x="6326188" y="2571750"/>
          <p14:tracePt t="3730" x="6345238" y="2554288"/>
          <p14:tracePt t="3739" x="6354763" y="2535238"/>
          <p14:tracePt t="3836" x="6362700" y="2517775"/>
          <p14:tracePt t="3846" x="6372225" y="2508250"/>
          <p14:tracePt t="3849" x="6391275" y="2498725"/>
          <p14:tracePt t="4411" x="6399213" y="2489200"/>
          <p14:tracePt t="4470" x="6399213" y="2471738"/>
          <p14:tracePt t="4484" x="6408738" y="2452688"/>
          <p14:tracePt t="5612" x="6418263" y="2444750"/>
          <p14:tracePt t="5820" x="6445250" y="2379663"/>
          <p14:tracePt t="5826" x="6500813" y="2343150"/>
          <p14:tracePt t="5834" x="6508750" y="2325688"/>
          <p14:tracePt t="5850" x="6537325" y="2306638"/>
          <p14:tracePt t="5858" x="6537325" y="2298700"/>
          <p14:tracePt t="5866" x="6545263" y="2289175"/>
          <p14:tracePt t="5874" x="6554788" y="2279650"/>
          <p14:tracePt t="6180" x="6554788" y="2252663"/>
          <p14:tracePt t="6189" x="6554788" y="2225675"/>
          <p14:tracePt t="6197" x="6554788" y="2197100"/>
          <p14:tracePt t="6204" x="6554788" y="2160588"/>
          <p14:tracePt t="6210" x="6537325" y="2133600"/>
          <p14:tracePt t="6220" x="6527800" y="2116138"/>
          <p14:tracePt t="6227" x="6518275" y="2089150"/>
          <p14:tracePt t="6234" x="6491288" y="2070100"/>
          <p14:tracePt t="6242" x="6491288" y="2060575"/>
          <p14:tracePt t="6250" x="6491288" y="2043113"/>
          <p14:tracePt t="6258" x="6481763" y="2033588"/>
          <p14:tracePt t="6282" x="6481763" y="2016125"/>
          <p14:tracePt t="6290" x="6472238" y="2006600"/>
          <p14:tracePt t="6306" x="6472238" y="1997075"/>
          <p14:tracePt t="6314" x="6454775" y="1987550"/>
          <p14:tracePt t="6330" x="6454775" y="1979613"/>
          <p14:tracePt t="6339" x="6445250" y="1960563"/>
          <p14:tracePt t="6355" x="6435725" y="1943100"/>
          <p14:tracePt t="6377" x="6435725" y="1933575"/>
          <p14:tracePt t="6610" x="6435725" y="1924050"/>
          <p14:tracePt t="6618" x="6435725" y="1914525"/>
          <p14:tracePt t="6626" x="6427788" y="1897063"/>
          <p14:tracePt t="6634" x="6427788" y="1887538"/>
          <p14:tracePt t="6650" x="6418263" y="1870075"/>
          <p14:tracePt t="6658" x="6408738" y="1860550"/>
          <p14:tracePt t="6674" x="6399213" y="1851025"/>
          <p14:tracePt t="6884" x="6399213" y="1833563"/>
          <p14:tracePt t="6893" x="6408738" y="1824038"/>
          <p14:tracePt t="6900" x="6418263" y="1814513"/>
          <p14:tracePt t="6907" x="6445250" y="1787525"/>
          <p14:tracePt t="6923" x="6454775" y="1787525"/>
          <p14:tracePt t="6930" x="6464300" y="1760538"/>
          <p14:tracePt t="6946" x="6464300" y="1751013"/>
          <p14:tracePt t="6956" x="6472238" y="1741488"/>
          <p14:tracePt t="6971" x="6472238" y="1724025"/>
          <p14:tracePt t="6985" x="6481763" y="1704975"/>
          <p14:tracePt t="7099" x="6391275" y="1697038"/>
          <p14:tracePt t="7108" x="6299200" y="1677988"/>
          <p14:tracePt t="7116" x="6172200" y="1651000"/>
          <p14:tracePt t="7126" x="6053138" y="1641475"/>
          <p14:tracePt t="7131" x="5943600" y="1624013"/>
          <p14:tracePt t="7143" x="5834063" y="1614488"/>
          <p14:tracePt t="7146" x="5707063" y="1577975"/>
          <p14:tracePt t="7157" x="5607050" y="1568450"/>
          <p14:tracePt t="7162" x="5534025" y="1568450"/>
          <p14:tracePt t="7173" x="5441950" y="1550988"/>
          <p14:tracePt t="7178" x="5414963" y="1550988"/>
          <p14:tracePt t="7186" x="5378450" y="1550988"/>
          <p14:tracePt t="7194" x="5360988" y="1550988"/>
          <p14:tracePt t="7202" x="5351463" y="1550988"/>
          <p14:tracePt t="7210" x="5341938" y="1550988"/>
          <p14:tracePt t="7218" x="5324475" y="1550988"/>
          <p14:tracePt t="7226" x="5297488" y="1550988"/>
          <p14:tracePt t="7234" x="5251450" y="1550988"/>
          <p14:tracePt t="7242" x="5187950" y="1550988"/>
          <p14:tracePt t="7250" x="5105400" y="1550988"/>
          <p14:tracePt t="7258" x="4995863" y="1550988"/>
          <p14:tracePt t="7266" x="4886325" y="1550988"/>
          <p14:tracePt t="7273" x="4759325" y="1550988"/>
          <p14:tracePt t="7282" x="4686300" y="1550988"/>
          <p14:tracePt t="7290" x="4594225" y="1550988"/>
          <p14:tracePt t="7298" x="4540250" y="1550988"/>
          <p14:tracePt t="7305" x="4513263" y="1550988"/>
          <p14:tracePt t="7314" x="4484688" y="1550988"/>
          <p14:tracePt t="7322" x="4476750" y="1550988"/>
          <p14:tracePt t="7508" x="4467225" y="1550988"/>
          <p14:tracePt t="7516" x="4448175" y="1550988"/>
          <p14:tracePt t="7522" x="4430713" y="1550988"/>
          <p14:tracePt t="7530" x="4376738" y="1550988"/>
          <p14:tracePt t="7538" x="4321175" y="1550988"/>
          <p14:tracePt t="7546" x="4248150" y="1550988"/>
          <p14:tracePt t="7560" x="4175125" y="1550988"/>
          <p14:tracePt t="7564" x="4102100" y="1550988"/>
          <p14:tracePt t="7577" x="4038600" y="1550988"/>
          <p14:tracePt t="7578" x="3984625" y="1550988"/>
          <p14:tracePt t="7586" x="3929063" y="1550988"/>
          <p14:tracePt t="7593" x="3911600" y="1550988"/>
          <p14:tracePt t="7601" x="3875088" y="1550988"/>
          <p14:tracePt t="7609" x="3856038" y="1550988"/>
          <p14:tracePt t="7618" x="3838575" y="1550988"/>
          <p14:tracePt t="7626" x="3819525" y="1568450"/>
          <p14:tracePt t="7941" x="3810000" y="1568450"/>
          <p14:tracePt t="7946" x="3792538" y="1568450"/>
          <p14:tracePt t="7954" x="3783013" y="1587500"/>
          <p14:tracePt t="7962" x="3775075" y="1604963"/>
          <p14:tracePt t="7971" x="3765550" y="1624013"/>
          <p14:tracePt t="7978" x="3765550" y="1631950"/>
          <p14:tracePt t="7988" x="3756025" y="1641475"/>
          <p14:tracePt t="7994" x="3756025" y="1651000"/>
          <p14:tracePt t="8002" x="3756025" y="1660525"/>
          <p14:tracePt t="8010" x="3738563" y="1677988"/>
          <p14:tracePt t="8252" x="3719513" y="1677988"/>
          <p14:tracePt t="8260" x="3702050" y="1677988"/>
          <p14:tracePt t="8267" x="3673475" y="1651000"/>
          <p14:tracePt t="8276" x="3665538" y="1641475"/>
          <p14:tracePt t="8283" x="3646488" y="1624013"/>
          <p14:tracePt t="8292" x="3636963" y="1604963"/>
          <p14:tracePt t="8299" x="3629025" y="1595438"/>
          <p14:tracePt t="8308" x="3619500" y="1577975"/>
          <p14:tracePt t="8339" x="3600450" y="1558925"/>
          <p14:tracePt t="8619" x="3656013" y="1558925"/>
          <p14:tracePt t="8627" x="3702050" y="1558925"/>
          <p14:tracePt t="8635" x="3756025" y="1558925"/>
          <p14:tracePt t="8645" x="3819525" y="1577975"/>
          <p14:tracePt t="8651" x="3892550" y="1587500"/>
          <p14:tracePt t="8658" x="3919538" y="1595438"/>
          <p14:tracePt t="8667" x="3938588" y="1595438"/>
          <p14:tracePt t="8676" x="3948113" y="1604963"/>
          <p14:tracePt t="8681" x="3956050" y="1614488"/>
          <p14:tracePt t="8829" x="3948113" y="1614488"/>
          <p14:tracePt t="8836" x="3919538" y="1614488"/>
          <p14:tracePt t="8847" x="3819525" y="1614488"/>
          <p14:tracePt t="8851" x="3765550" y="1614488"/>
          <p14:tracePt t="8860" x="3683000" y="1651000"/>
          <p14:tracePt t="8867" x="3573463" y="1677988"/>
          <p14:tracePt t="8874" x="3490913" y="1704975"/>
          <p14:tracePt t="8881" x="3419475" y="1724025"/>
          <p14:tracePt t="8891" x="3363913" y="1768475"/>
          <p14:tracePt t="8897" x="3309938" y="1778000"/>
          <p14:tracePt t="8907" x="3273425" y="1797050"/>
          <p14:tracePt t="8913" x="3254375" y="1804988"/>
          <p14:tracePt t="8970" x="3244850" y="1814513"/>
          <p14:tracePt t="8995" x="3227388" y="1814513"/>
          <p14:tracePt t="9003" x="3208338" y="1824038"/>
          <p14:tracePt t="9010" x="3190875" y="1841500"/>
          <p14:tracePt t="9019" x="3181350" y="1841500"/>
          <p14:tracePt t="9034" x="3154363" y="1851025"/>
          <p14:tracePt t="9092" x="3144838" y="1860550"/>
          <p14:tracePt t="9099" x="3136900" y="1860550"/>
          <p14:tracePt t="9411" x="3163888" y="1860550"/>
          <p14:tracePt t="9417" x="3217863" y="1860550"/>
          <p14:tracePt t="9426" x="3290888" y="1860550"/>
          <p14:tracePt t="9434" x="3346450" y="1860550"/>
          <p14:tracePt t="9441" x="3409950" y="1878013"/>
          <p14:tracePt t="9450" x="3419475" y="1878013"/>
          <p14:tracePt t="9457" x="3455988" y="1897063"/>
          <p14:tracePt t="9700" x="3463925" y="1897063"/>
          <p14:tracePt t="9706" x="3509963" y="1897063"/>
          <p14:tracePt t="9716" x="3563938" y="1897063"/>
          <p14:tracePt t="9724" x="3609975" y="1897063"/>
          <p14:tracePt t="9730" x="3646488" y="1897063"/>
          <p14:tracePt t="9739" x="3665538" y="1906588"/>
          <p14:tracePt t="9891" x="3683000" y="1906588"/>
          <p14:tracePt t="9900" x="3719513" y="1924050"/>
          <p14:tracePt t="9909" x="3729038" y="1943100"/>
          <p14:tracePt t="9915" x="3746500" y="1951038"/>
          <p14:tracePt t="9924" x="3746500" y="1960563"/>
          <p14:tracePt t="9930" x="3756025" y="1970088"/>
          <p14:tracePt t="9939" x="3775075" y="1987550"/>
          <p14:tracePt t="9955" x="3783013" y="1987550"/>
          <p14:tracePt t="10125" x="3792538" y="1997075"/>
          <p14:tracePt t="10174" x="3792538" y="2016125"/>
          <p14:tracePt t="10180" x="3792538" y="2024063"/>
          <p14:tracePt t="10188" x="3792538" y="2033588"/>
          <p14:tracePt t="10195" x="3792538" y="2060575"/>
          <p14:tracePt t="10203" x="3792538" y="2089150"/>
          <p14:tracePt t="10211" x="3775075" y="2116138"/>
          <p14:tracePt t="10224" x="3746500" y="2133600"/>
          <p14:tracePt t="10227" x="3702050" y="2189163"/>
          <p14:tracePt t="10234" x="3673475" y="2233613"/>
          <p14:tracePt t="10242" x="3619500" y="2279650"/>
          <p14:tracePt t="10250" x="3592513" y="2316163"/>
          <p14:tracePt t="10258" x="3546475" y="2379663"/>
          <p14:tracePt t="10266" x="3500438" y="2444750"/>
          <p14:tracePt t="10274" x="3463925" y="2471738"/>
          <p14:tracePt t="10281" x="3446463" y="2508250"/>
          <p14:tracePt t="10290" x="3427413" y="2525713"/>
          <p14:tracePt t="10298" x="3419475" y="2544763"/>
          <p14:tracePt t="10306" x="3400425" y="2562225"/>
          <p14:tracePt t="10313" x="3390900" y="2571750"/>
          <p14:tracePt t="10421" x="3390900" y="2562225"/>
          <p14:tracePt t="10492" x="3400425" y="2562225"/>
          <p14:tracePt t="10502" x="3436938" y="2562225"/>
          <p14:tracePt t="10508" x="3490913" y="2562225"/>
          <p14:tracePt t="10514" x="3600450" y="2562225"/>
          <p14:tracePt t="10523" x="3656013" y="2562225"/>
          <p14:tracePt t="10530" x="3719513" y="2562225"/>
          <p14:tracePt t="10538" x="3775075" y="2554288"/>
          <p14:tracePt t="10546" x="3802063" y="2554288"/>
          <p14:tracePt t="10555" x="3846513" y="2544763"/>
          <p14:tracePt t="10562" x="3856038" y="2535238"/>
          <p14:tracePt t="10770" x="3865563" y="2535238"/>
          <p14:tracePt t="10778" x="3865563" y="2544763"/>
          <p14:tracePt t="10786" x="3865563" y="2554288"/>
          <p14:tracePt t="10794" x="3865563" y="2571750"/>
          <p14:tracePt t="10809" x="3865563" y="2608263"/>
          <p14:tracePt t="10826" x="3883025" y="2635250"/>
          <p14:tracePt t="10834" x="3892550" y="2644775"/>
          <p14:tracePt t="10843" x="3892550" y="2662238"/>
          <p14:tracePt t="10851" x="3902075" y="2671763"/>
          <p14:tracePt t="10859" x="3919538" y="2690813"/>
          <p14:tracePt t="10868" x="3938588" y="2708275"/>
          <p14:tracePt t="10876" x="3956050" y="2717800"/>
          <p14:tracePt t="10891" x="4021138" y="2727325"/>
          <p14:tracePt t="10898" x="4038600" y="2727325"/>
          <p14:tracePt t="10906" x="4094163" y="2727325"/>
          <p14:tracePt t="10923" x="4129088" y="2727325"/>
          <p14:tracePt t="10930" x="4165600" y="2727325"/>
          <p14:tracePt t="10946" x="4184650" y="2727325"/>
          <p14:tracePt t="10957" x="4202113" y="2727325"/>
          <p14:tracePt t="10962" x="4230688" y="2727325"/>
          <p14:tracePt t="10973" x="4248150" y="2727325"/>
          <p14:tracePt t="10978" x="4267200" y="2727325"/>
          <p14:tracePt t="10987" x="4294188" y="2727325"/>
          <p14:tracePt t="10993" x="4303713" y="2727325"/>
          <p14:tracePt t="11003" x="4321175" y="2727325"/>
          <p14:tracePt t="11009" x="4340225" y="2727325"/>
          <p14:tracePt t="11018" x="4348163" y="2727325"/>
          <p14:tracePt t="11026" x="4357688" y="2727325"/>
          <p14:tracePt t="11034" x="4367213" y="2727325"/>
          <p14:tracePt t="11042" x="4376738" y="2727325"/>
          <p14:tracePt t="11050" x="4403725" y="2708275"/>
          <p14:tracePt t="11075" x="4421188" y="2708275"/>
          <p14:tracePt t="11082" x="4430713" y="2708275"/>
          <p14:tracePt t="11090" x="4476750" y="2708275"/>
          <p14:tracePt t="11099" x="4484688" y="2708275"/>
          <p14:tracePt t="11108" x="4503738" y="2717800"/>
          <p14:tracePt t="11115" x="4530725" y="2727325"/>
          <p14:tracePt t="11131" x="4557713" y="2744788"/>
          <p14:tracePt t="11147" x="4567238" y="2754313"/>
          <p14:tracePt t="11163" x="4576763" y="2763838"/>
          <p14:tracePt t="11188" x="4586288" y="2771775"/>
          <p14:tracePt t="11196" x="4594225" y="2781300"/>
          <p14:tracePt t="11203" x="4603750" y="2790825"/>
          <p14:tracePt t="11212" x="4613275" y="2808288"/>
          <p14:tracePt t="11228" x="4630738" y="2827338"/>
          <p14:tracePt t="11235" x="4640263" y="2836863"/>
          <p14:tracePt t="11244" x="4667250" y="2863850"/>
          <p14:tracePt t="11250" x="4686300" y="2881313"/>
          <p14:tracePt t="11258" x="4722813" y="2917825"/>
          <p14:tracePt t="11266" x="4740275" y="2936875"/>
          <p14:tracePt t="11274" x="4786313" y="2982913"/>
          <p14:tracePt t="11282" x="4803775" y="3009900"/>
          <p14:tracePt t="11290" x="4849813" y="3036888"/>
          <p14:tracePt t="11298" x="4886325" y="3063875"/>
          <p14:tracePt t="11306" x="4913313" y="3100388"/>
          <p14:tracePt t="11315" x="4959350" y="3146425"/>
          <p14:tracePt t="11323" x="4995863" y="3163888"/>
          <p14:tracePt t="11330" x="5022850" y="3200400"/>
          <p14:tracePt t="11339" x="5041900" y="3219450"/>
          <p14:tracePt t="11346" x="5078413" y="3246438"/>
          <p14:tracePt t="11356" x="5086350" y="3255963"/>
          <p14:tracePt t="11362" x="5095875" y="3265488"/>
          <p14:tracePt t="11457" x="5078413" y="3265488"/>
          <p14:tracePt t="11466" x="5022850" y="3265488"/>
          <p14:tracePt t="11474" x="4922838" y="3236913"/>
          <p14:tracePt t="11483" x="4849813" y="3219450"/>
          <p14:tracePt t="11490" x="4767263" y="3182938"/>
          <p14:tracePt t="11498" x="4667250" y="3136900"/>
          <p14:tracePt t="11507" x="4622800" y="3119438"/>
          <p14:tracePt t="11513" x="4594225" y="3090863"/>
          <p14:tracePt t="11522" x="4557713" y="3073400"/>
          <p14:tracePt t="11530" x="4530725" y="3054350"/>
          <p14:tracePt t="11538" x="4513263" y="3036888"/>
          <p14:tracePt t="11546" x="4513263" y="3009900"/>
          <p14:tracePt t="11554" x="4484688" y="2963863"/>
          <p14:tracePt t="11562" x="4484688" y="2946400"/>
          <p14:tracePt t="11571" x="4476750" y="2900363"/>
          <p14:tracePt t="11579" x="4476750" y="2863850"/>
          <p14:tracePt t="11587" x="4467225" y="2817813"/>
          <p14:tracePt t="11594" x="4467225" y="2763838"/>
          <p14:tracePt t="11601" x="4457700" y="2735263"/>
          <p14:tracePt t="11610" x="4457700" y="2681288"/>
          <p14:tracePt t="11618" x="4440238" y="2635250"/>
          <p14:tracePt t="11626" x="4440238" y="2589213"/>
          <p14:tracePt t="11634" x="4440238" y="2571750"/>
          <p14:tracePt t="11643" x="4440238" y="2544763"/>
          <p14:tracePt t="11650" x="4440238" y="2489200"/>
          <p14:tracePt t="11658" x="4440238" y="2471738"/>
          <p14:tracePt t="11666" x="4440238" y="2435225"/>
          <p14:tracePt t="11674" x="4440238" y="2389188"/>
          <p14:tracePt t="11682" x="4448175" y="2371725"/>
          <p14:tracePt t="11690" x="4484688" y="2298700"/>
          <p14:tracePt t="11698" x="4503738" y="2252663"/>
          <p14:tracePt t="11706" x="4557713" y="2189163"/>
          <p14:tracePt t="11714" x="4594225" y="2143125"/>
          <p14:tracePt t="11722" x="4659313" y="2089150"/>
          <p14:tracePt t="11730" x="4759325" y="2016125"/>
          <p14:tracePt t="11739" x="4822825" y="1979613"/>
          <p14:tracePt t="11746" x="4922838" y="1924050"/>
          <p14:tracePt t="11756" x="5022850" y="1878013"/>
          <p14:tracePt t="11762" x="5151438" y="1833563"/>
          <p14:tracePt t="11773" x="5168900" y="1833563"/>
          <p14:tracePt t="11778" x="5287963" y="1797050"/>
          <p14:tracePt t="11786" x="5434013" y="1768475"/>
          <p14:tracePt t="11793" x="5588000" y="1724025"/>
          <p14:tracePt t="11801" x="5707063" y="1724025"/>
          <p14:tracePt t="11810" x="5843588" y="1697038"/>
          <p14:tracePt t="11818" x="5989638" y="1660525"/>
          <p14:tracePt t="11826" x="6116638" y="1651000"/>
          <p14:tracePt t="11834" x="6262688" y="1651000"/>
          <p14:tracePt t="11842" x="6391275" y="1651000"/>
          <p14:tracePt t="11850" x="6500813" y="1651000"/>
          <p14:tracePt t="11858" x="6591300" y="1651000"/>
          <p14:tracePt t="11866" x="6654800" y="1651000"/>
          <p14:tracePt t="11874" x="6710363" y="1651000"/>
          <p14:tracePt t="11882" x="6764338" y="1651000"/>
          <p14:tracePt t="11890" x="6810375" y="1660525"/>
          <p14:tracePt t="11897" x="6856413" y="1687513"/>
          <p14:tracePt t="11906" x="6883400" y="1714500"/>
          <p14:tracePt t="11914" x="6937375" y="1768475"/>
          <p14:tracePt t="11922" x="6956425" y="1787525"/>
          <p14:tracePt t="11932" x="6992938" y="1870075"/>
          <p14:tracePt t="11940" x="7046913" y="1951038"/>
          <p14:tracePt t="11946" x="7073900" y="2016125"/>
          <p14:tracePt t="11954" x="7119938" y="2079625"/>
          <p14:tracePt t="11961" x="7138988" y="2143125"/>
          <p14:tracePt t="11971" x="7175500" y="2225675"/>
          <p14:tracePt t="11978" x="7202488" y="2298700"/>
          <p14:tracePt t="11987" x="7212013" y="2343150"/>
          <p14:tracePt t="11994" x="7229475" y="2362200"/>
          <p14:tracePt t="12010" x="7229475" y="2389188"/>
          <p14:tracePt t="12018" x="7229475" y="2435225"/>
          <p14:tracePt t="12026" x="7229475" y="2489200"/>
          <p14:tracePt t="12034" x="7219950" y="2535238"/>
          <p14:tracePt t="12042" x="7212013" y="2562225"/>
          <p14:tracePt t="12050" x="7165975" y="2625725"/>
          <p14:tracePt t="12058" x="7119938" y="2690813"/>
          <p14:tracePt t="12066" x="7056438" y="2735263"/>
          <p14:tracePt t="12074" x="6973888" y="2790825"/>
          <p14:tracePt t="12082" x="6929438" y="2827338"/>
          <p14:tracePt t="12091" x="6846888" y="2873375"/>
          <p14:tracePt t="12097" x="6764338" y="2900363"/>
          <p14:tracePt t="12106" x="6673850" y="2936875"/>
          <p14:tracePt t="12114" x="6610350" y="2963863"/>
          <p14:tracePt t="12123" x="6508750" y="2990850"/>
          <p14:tracePt t="12130" x="6472238" y="2990850"/>
          <p14:tracePt t="12138" x="6418263" y="3000375"/>
          <p14:tracePt t="12145" x="6345238" y="3000375"/>
          <p14:tracePt t="12155" x="6254750" y="3000375"/>
          <p14:tracePt t="12161" x="6135688" y="3000375"/>
          <p14:tracePt t="12171" x="5999163" y="3000375"/>
          <p14:tracePt t="12178" x="5853113" y="3000375"/>
          <p14:tracePt t="12188" x="5688013" y="3000375"/>
          <p14:tracePt t="12194" x="5487988" y="3000375"/>
          <p14:tracePt t="12204" x="5360988" y="3000375"/>
          <p14:tracePt t="12209" x="5241925" y="2954338"/>
          <p14:tracePt t="12221" x="5114925" y="2909888"/>
          <p14:tracePt t="12225" x="5032375" y="2881313"/>
          <p14:tracePt t="12234" x="4968875" y="2844800"/>
          <p14:tracePt t="12242" x="4922838" y="2817813"/>
          <p14:tracePt t="12250" x="4905375" y="2800350"/>
          <p14:tracePt t="12266" x="4895850" y="2781300"/>
          <p14:tracePt t="12274" x="4876800" y="2763838"/>
          <p14:tracePt t="12282" x="4876800" y="2754313"/>
          <p14:tracePt t="12290" x="4868863" y="2744788"/>
          <p14:tracePt t="12298" x="4859338" y="2735263"/>
          <p14:tracePt t="12307" x="4840288" y="2698750"/>
          <p14:tracePt t="12314" x="4832350" y="2690813"/>
          <p14:tracePt t="12321" x="4822825" y="2681288"/>
          <p14:tracePt t="12330" x="4795838" y="2654300"/>
          <p14:tracePt t="12338" x="4786313" y="2654300"/>
          <p14:tracePt t="12348" x="4767263" y="2644775"/>
          <p14:tracePt t="12358" x="4759325" y="2644775"/>
          <p14:tracePt t="12363" x="4740275" y="2625725"/>
          <p14:tracePt t="12378" x="4722813" y="2608263"/>
          <p14:tracePt t="12401" x="4722813" y="2589213"/>
          <p14:tracePt t="12410" x="4722813" y="2581275"/>
          <p14:tracePt t="12418" x="4722813" y="2562225"/>
          <p14:tracePt t="12425" x="4722813" y="2554288"/>
          <p14:tracePt t="12434" x="4722813" y="2544763"/>
          <p14:tracePt t="12442" x="4722813" y="2535238"/>
          <p14:tracePt t="12450" x="4722813" y="2525713"/>
          <p14:tracePt t="12458" x="4722813" y="2508250"/>
          <p14:tracePt t="12466" x="4722813" y="2498725"/>
          <p14:tracePt t="12474" x="4722813" y="2489200"/>
          <p14:tracePt t="12490" x="4722813" y="2481263"/>
          <p14:tracePt t="12498" x="4722813" y="2462213"/>
          <p14:tracePt t="12506" x="4722813" y="2452688"/>
          <p14:tracePt t="12531" x="4740275" y="2425700"/>
          <p14:tracePt t="12538" x="4749800" y="2408238"/>
          <p14:tracePt t="12545" x="4749800" y="2398713"/>
          <p14:tracePt t="12554" x="4759325" y="2362200"/>
          <p14:tracePt t="12562" x="4767263" y="2352675"/>
          <p14:tracePt t="12571" x="4795838" y="2316163"/>
          <p14:tracePt t="12578" x="4822825" y="2279650"/>
          <p14:tracePt t="12586" x="4868863" y="2233613"/>
          <p14:tracePt t="12594" x="4913313" y="2189163"/>
          <p14:tracePt t="12601" x="4995863" y="2143125"/>
          <p14:tracePt t="12610" x="5041900" y="2125663"/>
          <p14:tracePt t="12618" x="5141913" y="2079625"/>
          <p14:tracePt t="12626" x="5232400" y="2043113"/>
          <p14:tracePt t="12634" x="5314950" y="2016125"/>
          <p14:tracePt t="12642" x="5441950" y="1970088"/>
          <p14:tracePt t="12650" x="5543550" y="1924050"/>
          <p14:tracePt t="12658" x="5688013" y="1897063"/>
          <p14:tracePt t="12666" x="5826125" y="1851025"/>
          <p14:tracePt t="12676" x="5972175" y="1824038"/>
          <p14:tracePt t="12681" x="6108700" y="1778000"/>
          <p14:tracePt t="12690" x="6218238" y="1768475"/>
          <p14:tracePt t="12697" x="6345238" y="1751013"/>
          <p14:tracePt t="12705" x="6372225" y="1751013"/>
          <p14:tracePt t="12714" x="6454775" y="1751013"/>
          <p14:tracePt t="12722" x="6518275" y="1751013"/>
          <p14:tracePt t="12730" x="6610350" y="1751013"/>
          <p14:tracePt t="12738" x="6681788" y="1751013"/>
          <p14:tracePt t="12746" x="6754813" y="1751013"/>
          <p14:tracePt t="12754" x="6837363" y="1797050"/>
          <p14:tracePt t="12762" x="6937375" y="1824038"/>
          <p14:tracePt t="12771" x="7019925" y="1878013"/>
          <p14:tracePt t="12778" x="7065963" y="1914525"/>
          <p14:tracePt t="12791" x="7110413" y="1951038"/>
          <p14:tracePt t="12798" x="7156450" y="1987550"/>
          <p14:tracePt t="12803" x="7175500" y="2006600"/>
          <p14:tracePt t="12812" x="7212013" y="2033588"/>
          <p14:tracePt t="12819" x="7248525" y="2079625"/>
          <p14:tracePt t="12827" x="7256463" y="2089150"/>
          <p14:tracePt t="12835" x="7256463" y="2097088"/>
          <p14:tracePt t="12843" x="7265988" y="2116138"/>
          <p14:tracePt t="12850" x="7275513" y="2143125"/>
          <p14:tracePt t="12858" x="7275513" y="2160588"/>
          <p14:tracePt t="12866" x="7292975" y="2206625"/>
          <p14:tracePt t="12874" x="7302500" y="2225675"/>
          <p14:tracePt t="12882" x="7302500" y="2243138"/>
          <p14:tracePt t="12905" x="7312025" y="2325688"/>
          <p14:tracePt t="12907" x="7329488" y="2389188"/>
          <p14:tracePt t="12913" x="7348538" y="2435225"/>
          <p14:tracePt t="12922" x="7348538" y="2462213"/>
          <p14:tracePt t="12929" x="7348538" y="2517775"/>
          <p14:tracePt t="12938" x="7348538" y="2571750"/>
          <p14:tracePt t="12946" x="7348538" y="2598738"/>
          <p14:tracePt t="12954" x="7348538" y="2654300"/>
          <p14:tracePt t="12962" x="7339013" y="2671763"/>
          <p14:tracePt t="12971" x="7302500" y="2735263"/>
          <p14:tracePt t="12977" x="7275513" y="2763838"/>
          <p14:tracePt t="12989" x="7239000" y="2800350"/>
          <p14:tracePt t="12993" x="7175500" y="2844800"/>
          <p14:tracePt t="13002" x="7110413" y="2890838"/>
          <p14:tracePt t="13010" x="7065963" y="2900363"/>
          <p14:tracePt t="13018" x="7000875" y="2917825"/>
          <p14:tracePt t="13026" x="6929438" y="2963863"/>
          <p14:tracePt t="13034" x="6827838" y="2990850"/>
          <p14:tracePt t="13042" x="6710363" y="3036888"/>
          <p14:tracePt t="13050" x="6581775" y="3036888"/>
          <p14:tracePt t="13058" x="6491288" y="3046413"/>
          <p14:tracePt t="13066" x="6362700" y="3046413"/>
          <p14:tracePt t="13074" x="6291263" y="3046413"/>
          <p14:tracePt t="13081" x="6199188" y="3046413"/>
          <p14:tracePt t="13089" x="6126163" y="3046413"/>
          <p14:tracePt t="13099" x="6053138" y="3046413"/>
          <p14:tracePt t="13108" x="6007100" y="3046413"/>
          <p14:tracePt t="13115" x="5953125" y="3046413"/>
          <p14:tracePt t="13126" x="5935663" y="3046413"/>
          <p14:tracePt t="13130" x="5916613" y="3046413"/>
          <p14:tracePt t="13243" x="5943600" y="3046413"/>
          <p14:tracePt t="13251" x="5972175" y="3046413"/>
          <p14:tracePt t="13259" x="6026150" y="3090863"/>
          <p14:tracePt t="13267" x="6035675" y="3127375"/>
          <p14:tracePt t="13274" x="6072188" y="3155950"/>
          <p14:tracePt t="13282" x="6072188" y="3200400"/>
          <p14:tracePt t="13291" x="6072188" y="3236913"/>
          <p14:tracePt t="13297" x="6072188" y="3282950"/>
          <p14:tracePt t="13305" x="6072188" y="3338513"/>
          <p14:tracePt t="13313" x="6043613" y="3382963"/>
          <p14:tracePt t="13321" x="6007100" y="3465513"/>
          <p14:tracePt t="13330" x="5962650" y="3529013"/>
          <p14:tracePt t="13337" x="5899150" y="3611563"/>
          <p14:tracePt t="13346" x="5862638" y="3675063"/>
          <p14:tracePt t="13354" x="5789613" y="3757613"/>
          <p14:tracePt t="13362" x="5734050" y="3840163"/>
          <p14:tracePt t="13370" x="5697538" y="3903663"/>
          <p14:tracePt t="13378" x="5643563" y="3967163"/>
          <p14:tracePt t="13388" x="5597525" y="4049713"/>
          <p14:tracePt t="13394" x="5588000" y="4094163"/>
          <p14:tracePt t="13401" x="5534025" y="4176713"/>
          <p14:tracePt t="13410" x="5497513" y="4286250"/>
          <p14:tracePt t="13418" x="5461000" y="4340225"/>
          <p14:tracePt t="13425" x="5387975" y="4422775"/>
          <p14:tracePt t="13434" x="5334000" y="4505325"/>
          <p14:tracePt t="13441" x="5297488" y="4551363"/>
          <p14:tracePt t="13450" x="5232400" y="4614863"/>
          <p14:tracePt t="13460" x="5195888" y="4668838"/>
          <p14:tracePt t="13470" x="5141913" y="4714875"/>
          <p14:tracePt t="13474" x="5122863" y="4741863"/>
          <p14:tracePt t="13486" x="5078413" y="4768850"/>
          <p14:tracePt t="13491" x="5049838" y="4797425"/>
          <p14:tracePt t="13499" x="5005388" y="4833938"/>
          <p14:tracePt t="13507" x="4986338" y="4841875"/>
          <p14:tracePt t="13514" x="4941888" y="4851400"/>
          <p14:tracePt t="13523" x="4922838" y="4860925"/>
          <p14:tracePt t="13530" x="4876800" y="4860925"/>
          <p14:tracePt t="13538" x="4849813" y="4887913"/>
          <p14:tracePt t="13546" x="4822825" y="4897438"/>
          <p14:tracePt t="13555" x="4795838" y="4897438"/>
          <p14:tracePt t="13562" x="4759325" y="4897438"/>
          <p14:tracePt t="13571" x="4722813" y="4906963"/>
          <p14:tracePt t="13578" x="4659313" y="4914900"/>
          <p14:tracePt t="13587" x="4622800" y="4914900"/>
          <p14:tracePt t="13593" x="4576763" y="4914900"/>
          <p14:tracePt t="13608" x="4549775" y="4914900"/>
          <p14:tracePt t="13613" x="4521200" y="4914900"/>
          <p14:tracePt t="13620" x="4476750" y="4887913"/>
          <p14:tracePt t="13626" x="4457700" y="4870450"/>
          <p14:tracePt t="13634" x="4413250" y="4824413"/>
          <p14:tracePt t="13642" x="4376738" y="4760913"/>
          <p14:tracePt t="13650" x="4330700" y="4678363"/>
          <p14:tracePt t="13659" x="4303713" y="4568825"/>
          <p14:tracePt t="13666" x="4303713" y="4495800"/>
          <p14:tracePt t="13674" x="4275138" y="4376738"/>
          <p14:tracePt t="13682" x="4275138" y="4286250"/>
          <p14:tracePt t="13691" x="4275138" y="4232275"/>
          <p14:tracePt t="13697" x="4294188" y="4167188"/>
          <p14:tracePt t="13706" x="4348163" y="4086225"/>
          <p14:tracePt t="13714" x="4413250" y="4021138"/>
          <p14:tracePt t="13722" x="4494213" y="3967163"/>
          <p14:tracePt t="13731" x="4613275" y="3894138"/>
          <p14:tracePt t="13740" x="4759325" y="3867150"/>
          <p14:tracePt t="13747" x="4922838" y="3830638"/>
          <p14:tracePt t="13757" x="5105400" y="3821113"/>
          <p14:tracePt t="13763" x="5305425" y="3821113"/>
          <p14:tracePt t="13774" x="5551488" y="3821113"/>
          <p14:tracePt t="13782" x="5899150" y="3830638"/>
          <p14:tracePt t="13787" x="6080125" y="3857625"/>
          <p14:tracePt t="13793" x="6281738" y="3940175"/>
          <p14:tracePt t="13801" x="6427788" y="4013200"/>
          <p14:tracePt t="13809" x="6564313" y="4094163"/>
          <p14:tracePt t="13818" x="6645275" y="4159250"/>
          <p14:tracePt t="13826" x="6727825" y="4213225"/>
          <p14:tracePt t="13834" x="6764338" y="4276725"/>
          <p14:tracePt t="13846" x="6819900" y="4340225"/>
          <p14:tracePt t="13851" x="6827838" y="4376738"/>
          <p14:tracePt t="13859" x="6837363" y="4405313"/>
          <p14:tracePt t="13865" x="6846888" y="4449763"/>
          <p14:tracePt t="13874" x="6892925" y="4514850"/>
          <p14:tracePt t="13883" x="6892925" y="4551363"/>
          <p14:tracePt t="13890" x="6892925" y="4605338"/>
          <p14:tracePt t="13898" x="6892925" y="4660900"/>
          <p14:tracePt t="13905" x="6892925" y="4724400"/>
          <p14:tracePt t="13915" x="6892925" y="4732338"/>
          <p14:tracePt t="13924" x="6892925" y="4805363"/>
          <p14:tracePt t="13931" x="6892925" y="4878388"/>
          <p14:tracePt t="13940" x="6892925" y="4933950"/>
          <p14:tracePt t="13947" x="6846888" y="5016500"/>
          <p14:tracePt t="13956" x="6810375" y="5070475"/>
          <p14:tracePt t="13962" x="6783388" y="5126038"/>
          <p14:tracePt t="13972" x="6737350" y="5180013"/>
          <p14:tracePt t="13978" x="6681788" y="5226050"/>
          <p14:tracePt t="13990" x="6637338" y="5262563"/>
          <p14:tracePt t="13993" x="6554788" y="5289550"/>
          <p14:tracePt t="14001" x="6481763" y="5299075"/>
          <p14:tracePt t="14009" x="6381750" y="5326063"/>
          <p14:tracePt t="14018" x="6291263" y="5326063"/>
          <p14:tracePt t="14026" x="6199188" y="5343525"/>
          <p14:tracePt t="14034" x="6108700" y="5343525"/>
          <p14:tracePt t="14042" x="5980113" y="5343525"/>
          <p14:tracePt t="14050" x="5907088" y="5343525"/>
          <p14:tracePt t="14057" x="5797550" y="5343525"/>
          <p14:tracePt t="14065" x="5661025" y="5307013"/>
          <p14:tracePt t="14073" x="5534025" y="5262563"/>
          <p14:tracePt t="14081" x="5470525" y="5243513"/>
          <p14:tracePt t="14089" x="5368925" y="5170488"/>
          <p14:tracePt t="14099" x="5268913" y="5106988"/>
          <p14:tracePt t="14109" x="5187950" y="5070475"/>
          <p14:tracePt t="14116" x="5141913" y="5024438"/>
          <p14:tracePt t="14126" x="5132388" y="5006975"/>
          <p14:tracePt t="14140" x="5114925" y="4987925"/>
          <p14:tracePt t="14155" x="5114925" y="4970463"/>
          <p14:tracePt t="14162" x="5114925" y="4951413"/>
          <p14:tracePt t="14171" x="5114925" y="4943475"/>
          <p14:tracePt t="14178" x="5114925" y="4906963"/>
          <p14:tracePt t="14194" x="5132388" y="4887913"/>
          <p14:tracePt t="14210" x="5141913" y="4870450"/>
          <p14:tracePt t="14218" x="5151438" y="4860925"/>
          <p14:tracePt t="14226" x="5178425" y="4841875"/>
          <p14:tracePt t="14234" x="5224463" y="4805363"/>
          <p14:tracePt t="14242" x="5251450" y="4787900"/>
          <p14:tracePt t="14250" x="5341938" y="4751388"/>
          <p14:tracePt t="14258" x="5405438" y="4697413"/>
          <p14:tracePt t="14266" x="5507038" y="4668838"/>
          <p14:tracePt t="14274" x="5653088" y="4595813"/>
          <p14:tracePt t="14282" x="5789613" y="4541838"/>
          <p14:tracePt t="14291" x="5926138" y="4478338"/>
          <p14:tracePt t="14298" x="6089650" y="4405313"/>
          <p14:tracePt t="14305" x="6208713" y="4332288"/>
          <p14:tracePt t="14314" x="6308725" y="4240213"/>
          <p14:tracePt t="14322" x="6408738" y="4149725"/>
          <p14:tracePt t="14330" x="6500813" y="4067175"/>
          <p14:tracePt t="14338" x="6554788" y="3967163"/>
          <p14:tracePt t="14346" x="6581775" y="3894138"/>
          <p14:tracePt t="14354" x="6600825" y="3848100"/>
          <p14:tracePt t="14362" x="6600825" y="3803650"/>
          <p14:tracePt t="14371" x="6600825" y="3775075"/>
          <p14:tracePt t="14378" x="6600825" y="3730625"/>
          <p14:tracePt t="14397" x="6600825" y="3648075"/>
          <p14:tracePt t="14409" x="6600825" y="3629025"/>
          <p14:tracePt t="14411" x="6600825" y="3602038"/>
          <p14:tracePt t="14419" x="6600825" y="3575050"/>
          <p14:tracePt t="14427" x="6600825" y="3548063"/>
          <p14:tracePt t="14434" x="6600825" y="3529013"/>
          <p14:tracePt t="14442" x="6600825" y="3502025"/>
          <p14:tracePt t="14450" x="6600825" y="3492500"/>
          <p14:tracePt t="14458" x="6600825" y="3455988"/>
          <p14:tracePt t="14466" x="6610350" y="3446463"/>
          <p14:tracePt t="14474" x="6627813" y="3411538"/>
          <p14:tracePt t="14482" x="6645275" y="3392488"/>
          <p14:tracePt t="14492" x="6654800" y="3382963"/>
          <p14:tracePt t="14499" x="6664325" y="3375025"/>
          <p14:tracePt t="14707" x="6673850" y="3365500"/>
          <p14:tracePt t="14718" x="6681788" y="3355975"/>
          <p14:tracePt t="14725" x="6591300" y="3309938"/>
          <p14:tracePt t="14731" x="6399213" y="3265488"/>
          <p14:tracePt t="14740" x="6218238" y="3200400"/>
          <p14:tracePt t="14746" x="6043613" y="3155950"/>
          <p14:tracePt t="14755" x="5880100" y="3109913"/>
          <p14:tracePt t="14762" x="5716588" y="3063875"/>
          <p14:tracePt t="14772" x="5597525" y="3036888"/>
          <p14:tracePt t="14778" x="5534025" y="3000375"/>
          <p14:tracePt t="14790" x="5461000" y="2990850"/>
          <p14:tracePt t="14796" x="5424488" y="2963863"/>
          <p14:tracePt t="14802" x="5405438" y="2946400"/>
          <p14:tracePt t="14818" x="5397500" y="2936875"/>
          <p14:tracePt t="14826" x="5387975" y="2909888"/>
          <p14:tracePt t="14833" x="5387975" y="2873375"/>
          <p14:tracePt t="14842" x="5387975" y="2844800"/>
          <p14:tracePt t="14849" x="5387975" y="2790825"/>
          <p14:tracePt t="14858" x="5387975" y="2735263"/>
          <p14:tracePt t="14865" x="5387975" y="2654300"/>
          <p14:tracePt t="14874" x="5405438" y="2581275"/>
          <p14:tracePt t="14890" x="5434013" y="2462213"/>
          <p14:tracePt t="14898" x="5478463" y="2362200"/>
          <p14:tracePt t="14906" x="5497513" y="2316163"/>
          <p14:tracePt t="14913" x="5570538" y="2233613"/>
          <p14:tracePt t="14922" x="5634038" y="2170113"/>
          <p14:tracePt t="14931" x="5697538" y="2116138"/>
          <p14:tracePt t="14940" x="5780088" y="2043113"/>
          <p14:tracePt t="14947" x="5862638" y="2006600"/>
          <p14:tracePt t="14958" x="5980113" y="1933575"/>
          <p14:tracePt t="14963" x="6116638" y="1851025"/>
          <p14:tracePt t="14972" x="6235700" y="1778000"/>
          <p14:tracePt t="14978" x="6372225" y="1724025"/>
          <p14:tracePt t="14988" x="6564313" y="1624013"/>
          <p14:tracePt t="14993" x="6737350" y="1550988"/>
          <p14:tracePt t="15002" x="6929438" y="1485900"/>
          <p14:tracePt t="15010" x="7119938" y="1422400"/>
          <p14:tracePt t="15018" x="7283450" y="1385888"/>
          <p14:tracePt t="15026" x="7429500" y="1339850"/>
          <p14:tracePt t="15034" x="7567613" y="1312863"/>
          <p14:tracePt t="15042" x="7694613" y="1285875"/>
          <p14:tracePt t="15050" x="7777163" y="1276350"/>
          <p14:tracePt t="15058" x="7831138" y="1276350"/>
          <p14:tracePt t="15066" x="7840663" y="1276350"/>
          <p14:tracePt t="15082" x="7858125" y="1276350"/>
          <p14:tracePt t="15090" x="7877175" y="1285875"/>
          <p14:tracePt t="15097" x="7885113" y="1312863"/>
          <p14:tracePt t="15106" x="7921625" y="1358900"/>
          <p14:tracePt t="15114" x="7950200" y="1404938"/>
          <p14:tracePt t="15122" x="7967663" y="1468438"/>
          <p14:tracePt t="15130" x="8013700" y="1550988"/>
          <p14:tracePt t="15139" x="8023225" y="1604963"/>
          <p14:tracePt t="15145" x="8067675" y="1687513"/>
          <p14:tracePt t="15155" x="8086725" y="1768475"/>
          <p14:tracePt t="15161" x="8086725" y="1824038"/>
          <p14:tracePt t="15170" x="8113713" y="1887538"/>
          <p14:tracePt t="15178" x="8113713" y="1943100"/>
          <p14:tracePt t="15187" x="8132763" y="2016125"/>
          <p14:tracePt t="15194" x="8132763" y="2043113"/>
          <p14:tracePt t="15204" x="8132763" y="2079625"/>
          <p14:tracePt t="15209" x="8132763" y="2116138"/>
          <p14:tracePt t="15218" x="8132763" y="2160588"/>
          <p14:tracePt t="15226" x="8132763" y="2170113"/>
          <p14:tracePt t="15234" x="8113713" y="2216150"/>
          <p14:tracePt t="15250" x="8104188" y="2225675"/>
          <p14:tracePt t="15401" x="8104188" y="2243138"/>
          <p14:tracePt t="15410" x="8104188" y="2262188"/>
          <p14:tracePt t="15418" x="8104188" y="2270125"/>
          <p14:tracePt t="15425" x="8104188" y="2298700"/>
          <p14:tracePt t="15442" x="8104188" y="2325688"/>
          <p14:tracePt t="15450" x="8104188" y="2343150"/>
          <p14:tracePt t="15458" x="8104188" y="2352675"/>
          <p14:tracePt t="15466" x="8104188" y="2371725"/>
          <p14:tracePt t="15473" x="8104188" y="2379663"/>
          <p14:tracePt t="15595" x="8104188" y="2389188"/>
          <p14:tracePt t="15642" x="8077200" y="2416175"/>
          <p14:tracePt t="15650" x="8059738" y="2435225"/>
          <p14:tracePt t="15657" x="8013700" y="2481263"/>
          <p14:tracePt t="15666" x="7967663" y="2517775"/>
          <p14:tracePt t="15674" x="7931150" y="2544763"/>
          <p14:tracePt t="15682" x="7877175" y="2554288"/>
          <p14:tracePt t="15690" x="7804150" y="2625725"/>
          <p14:tracePt t="15698" x="7712075" y="2662238"/>
          <p14:tracePt t="15706" x="7612063" y="2708275"/>
          <p14:tracePt t="15713" x="7494588" y="2754313"/>
          <p14:tracePt t="15722" x="7421563" y="2781300"/>
          <p14:tracePt t="15730" x="7283450" y="2817813"/>
          <p14:tracePt t="15737" x="7192963" y="2836863"/>
          <p14:tracePt t="15745" x="7073900" y="2881313"/>
          <p14:tracePt t="15754" x="6964363" y="2890838"/>
          <p14:tracePt t="15762" x="6856413" y="2890838"/>
          <p14:tracePt t="15772" x="6727825" y="2890838"/>
          <p14:tracePt t="15778" x="6637338" y="2890838"/>
          <p14:tracePt t="15788" x="6508750" y="2890838"/>
          <p14:tracePt t="15794" x="6381750" y="2890838"/>
          <p14:tracePt t="15802" x="6345238" y="2890838"/>
          <p14:tracePt t="15809" x="6254750" y="2890838"/>
          <p14:tracePt t="15818" x="6126163" y="2890838"/>
          <p14:tracePt t="15827" x="5999163" y="2873375"/>
          <p14:tracePt t="15833" x="5899150" y="2844800"/>
          <p14:tracePt t="15842" x="5789613" y="2800350"/>
          <p14:tracePt t="15849" x="5688013" y="2771775"/>
          <p14:tracePt t="15858" x="5624513" y="2735263"/>
          <p14:tracePt t="15866" x="5570538" y="2708275"/>
          <p14:tracePt t="15874" x="5507038" y="2671763"/>
          <p14:tracePt t="15881" x="5461000" y="2654300"/>
          <p14:tracePt t="15890" x="5424488" y="2617788"/>
          <p14:tracePt t="15898" x="5405438" y="2589213"/>
          <p14:tracePt t="15906" x="5397500" y="2562225"/>
          <p14:tracePt t="15914" x="5387975" y="2525713"/>
          <p14:tracePt t="15922" x="5378450" y="2489200"/>
          <p14:tracePt t="15929" x="5351463" y="2425700"/>
          <p14:tracePt t="15937" x="5341938" y="2398713"/>
          <p14:tracePt t="15945" x="5314950" y="2335213"/>
          <p14:tracePt t="15954" x="5287963" y="2270125"/>
          <p14:tracePt t="15962" x="5278438" y="2233613"/>
          <p14:tracePt t="15972" x="5268913" y="2189163"/>
          <p14:tracePt t="15977" x="5232400" y="2125663"/>
          <p14:tracePt t="15989" x="5232400" y="2089150"/>
          <p14:tracePt t="15993" x="5224463" y="2079625"/>
          <p14:tracePt t="16002" x="5214938" y="2043113"/>
          <p14:tracePt t="16010" x="5214938" y="2024063"/>
          <p14:tracePt t="16018" x="5214938" y="1979613"/>
          <p14:tracePt t="16026" x="5214938" y="1970088"/>
          <p14:tracePt t="16033" x="5241925" y="1933575"/>
          <p14:tracePt t="16042" x="5251450" y="1914525"/>
          <p14:tracePt t="16049" x="5278438" y="1870075"/>
          <p14:tracePt t="16057" x="5334000" y="1824038"/>
          <p14:tracePt t="16066" x="5387975" y="1797050"/>
          <p14:tracePt t="16073" x="5470525" y="1760538"/>
          <p14:tracePt t="16082" x="5570538" y="1714500"/>
          <p14:tracePt t="16090" x="5616575" y="1714500"/>
          <p14:tracePt t="16097" x="5724525" y="1677988"/>
          <p14:tracePt t="16106" x="5843588" y="1660525"/>
          <p14:tracePt t="16113" x="5989638" y="1651000"/>
          <p14:tracePt t="16123" x="6153150" y="1604963"/>
          <p14:tracePt t="16130" x="6199188" y="1587500"/>
          <p14:tracePt t="16137" x="6345238" y="1541463"/>
          <p14:tracePt t="16145" x="6472238" y="1531938"/>
          <p14:tracePt t="16155" x="6600825" y="1514475"/>
          <p14:tracePt t="16161" x="6710363" y="1514475"/>
          <p14:tracePt t="16171" x="6800850" y="1514475"/>
          <p14:tracePt t="16178" x="6864350" y="1514475"/>
          <p14:tracePt t="16187" x="6892925" y="1514475"/>
          <p14:tracePt t="16194" x="6910388" y="1514475"/>
          <p14:tracePt t="16201" x="6929438" y="1522413"/>
          <p14:tracePt t="16210" x="6956425" y="1550988"/>
          <p14:tracePt t="16218" x="6973888" y="1558925"/>
          <p14:tracePt t="16226" x="7010400" y="1587500"/>
          <p14:tracePt t="16234" x="7037388" y="1604963"/>
          <p14:tracePt t="16242" x="7073900" y="1641475"/>
          <p14:tracePt t="16249" x="7102475" y="1668463"/>
          <p14:tracePt t="16257" x="7138988" y="1704975"/>
          <p14:tracePt t="16266" x="7183438" y="1751013"/>
          <p14:tracePt t="16274" x="7212013" y="1814513"/>
          <p14:tracePt t="16282" x="7239000" y="1841500"/>
          <p14:tracePt t="16290" x="7292975" y="1897063"/>
          <p14:tracePt t="16298" x="7312025" y="1924050"/>
          <p14:tracePt t="16307" x="7339013" y="1970088"/>
          <p14:tracePt t="16313" x="7356475" y="1987550"/>
          <p14:tracePt t="16322" x="7366000" y="2024063"/>
          <p14:tracePt t="16666" x="7366000" y="2033588"/>
          <p14:tracePt t="16674" x="7366000" y="2052638"/>
          <p14:tracePt t="16681" x="7366000" y="2060575"/>
          <p14:tracePt t="16690" x="7366000" y="2070100"/>
          <p14:tracePt t="16698" x="7366000" y="2079625"/>
          <p14:tracePt t="16730" x="7366000" y="2089150"/>
          <p14:tracePt t="17284" x="7366000" y="2106613"/>
          <p14:tracePt t="17292" x="7366000" y="2143125"/>
          <p14:tracePt t="17307" x="7366000" y="2170113"/>
          <p14:tracePt t="17315" x="7366000" y="2179638"/>
          <p14:tracePt t="17324" x="7348538" y="2197100"/>
          <p14:tracePt t="17330" x="7302500" y="2225675"/>
          <p14:tracePt t="17339" x="7275513" y="2243138"/>
          <p14:tracePt t="17346" x="7239000" y="2262188"/>
          <p14:tracePt t="17355" x="7202488" y="2270125"/>
          <p14:tracePt t="17362" x="7138988" y="2298700"/>
          <p14:tracePt t="17372" x="7073900" y="2306638"/>
          <p14:tracePt t="17378" x="7019925" y="2316163"/>
          <p14:tracePt t="17388" x="6964363" y="2316163"/>
          <p14:tracePt t="17393" x="6900863" y="2316163"/>
          <p14:tracePt t="17408" x="6846888" y="2316163"/>
          <p14:tracePt t="17412" x="6791325" y="2316163"/>
          <p14:tracePt t="17424" x="6737350" y="2316163"/>
          <p14:tracePt t="17426" x="6681788" y="2316163"/>
          <p14:tracePt t="17443" x="6545263" y="2306638"/>
          <p14:tracePt t="17451" x="6454775" y="2289175"/>
          <p14:tracePt t="17458" x="6354763" y="2262188"/>
          <p14:tracePt t="17467" x="6254750" y="2225675"/>
          <p14:tracePt t="17474" x="6145213" y="2206625"/>
          <p14:tracePt t="17483" x="6062663" y="2152650"/>
          <p14:tracePt t="17491" x="5980113" y="2125663"/>
          <p14:tracePt t="17499" x="5935663" y="2106613"/>
          <p14:tracePt t="17506" x="5899150" y="2089150"/>
          <p14:tracePt t="17514" x="5880100" y="2070100"/>
          <p14:tracePt t="17522" x="5843588" y="2052638"/>
          <p14:tracePt t="17530" x="5834063" y="2043113"/>
          <p14:tracePt t="17539" x="5816600" y="2024063"/>
          <p14:tracePt t="17547" x="5807075" y="2006600"/>
          <p14:tracePt t="17554" x="5807075" y="1997075"/>
          <p14:tracePt t="17563" x="5789613" y="1970088"/>
          <p14:tracePt t="17582" x="5789613" y="1914525"/>
          <p14:tracePt t="17591" x="5789613" y="1897063"/>
          <p14:tracePt t="17597" x="5789613" y="1860550"/>
          <p14:tracePt t="17605" x="5789613" y="1814513"/>
          <p14:tracePt t="17610" x="5789613" y="1797050"/>
          <p14:tracePt t="17618" x="5789613" y="1760538"/>
          <p14:tracePt t="17626" x="5797550" y="1724025"/>
          <p14:tracePt t="17634" x="5816600" y="1697038"/>
          <p14:tracePt t="17642" x="5843588" y="1677988"/>
          <p14:tracePt t="17650" x="5889625" y="1641475"/>
          <p14:tracePt t="17657" x="5972175" y="1614488"/>
          <p14:tracePt t="17666" x="5999163" y="1595438"/>
          <p14:tracePt t="17674" x="6089650" y="1587500"/>
          <p14:tracePt t="17682" x="6235700" y="1587500"/>
          <p14:tracePt t="17690" x="6418263" y="1587500"/>
          <p14:tracePt t="17698" x="6591300" y="1587500"/>
          <p14:tracePt t="17706" x="6773863" y="1587500"/>
          <p14:tracePt t="17714" x="6973888" y="1587500"/>
          <p14:tracePt t="17722" x="7138988" y="1587500"/>
          <p14:tracePt t="17729" x="7283450" y="1587500"/>
          <p14:tracePt t="17738" x="7429500" y="1587500"/>
          <p14:tracePt t="17746" x="7539038" y="1587500"/>
          <p14:tracePt t="17754" x="7612063" y="1587500"/>
          <p14:tracePt t="17762" x="7658100" y="1604963"/>
          <p14:tracePt t="17770" x="7675563" y="1604963"/>
          <p14:tracePt t="17779" x="7685088" y="1614488"/>
          <p14:tracePt t="17812" x="7685088" y="1641475"/>
          <p14:tracePt t="17820" x="7685088" y="1651000"/>
          <p14:tracePt t="17828" x="7685088" y="1660525"/>
          <p14:tracePt t="17834" x="7685088" y="1687513"/>
          <p14:tracePt t="17842" x="7685088" y="1697038"/>
          <p14:tracePt t="17850" x="7685088" y="1704975"/>
          <p14:tracePt t="17858" x="7685088" y="1714500"/>
          <p14:tracePt t="17866" x="7685088" y="1724025"/>
          <p14:tracePt t="17875" x="7685088" y="1731963"/>
          <p14:tracePt t="17979" x="7685088" y="1741488"/>
          <p14:tracePt t="18006" x="7631113" y="1751013"/>
          <p14:tracePt t="18012" x="7521575" y="1751013"/>
          <p14:tracePt t="18019" x="7392988" y="1751013"/>
          <p14:tracePt t="18027" x="7229475" y="1751013"/>
          <p14:tracePt t="18034" x="7083425" y="1751013"/>
          <p14:tracePt t="18042" x="6919913" y="1751013"/>
          <p14:tracePt t="18050" x="6791325" y="1751013"/>
          <p14:tracePt t="18058" x="6664325" y="1751013"/>
          <p14:tracePt t="18066" x="6537325" y="1751013"/>
          <p14:tracePt t="18074" x="6481763" y="1751013"/>
          <p14:tracePt t="18082" x="6427788" y="1751013"/>
          <p14:tracePt t="18089" x="6391275" y="1751013"/>
          <p14:tracePt t="18097" x="6381750" y="1751013"/>
          <p14:tracePt t="18138" x="6372225" y="1751013"/>
          <p14:tracePt t="18146" x="6345238" y="1751013"/>
          <p14:tracePt t="18155" x="6291263" y="1751013"/>
          <p14:tracePt t="18161" x="6199188" y="1751013"/>
          <p14:tracePt t="18171" x="6089650" y="1751013"/>
          <p14:tracePt t="18178" x="5962650" y="1751013"/>
          <p14:tracePt t="18187" x="5834063" y="1751013"/>
          <p14:tracePt t="18194" x="5707063" y="1751013"/>
          <p14:tracePt t="18204" x="5634038" y="1751013"/>
          <p14:tracePt t="18211" x="5580063" y="1751013"/>
          <p14:tracePt t="18226" x="5543550" y="1751013"/>
          <p14:tracePt t="18387" x="5543550" y="1741488"/>
          <p14:tracePt t="18410" x="5543550" y="1731963"/>
          <p14:tracePt t="18514" x="5507038" y="1724025"/>
          <p14:tracePt t="18522" x="5424488" y="1714500"/>
          <p14:tracePt t="18530" x="5351463" y="1704975"/>
          <p14:tracePt t="18537" x="5232400" y="1677988"/>
          <p14:tracePt t="18546" x="5159375" y="1677988"/>
          <p14:tracePt t="18554" x="5049838" y="1660525"/>
          <p14:tracePt t="18562" x="4978400" y="1651000"/>
          <p14:tracePt t="18571" x="4876800" y="1631950"/>
          <p14:tracePt t="18577" x="4767263" y="1604963"/>
          <p14:tracePt t="18588" x="4713288" y="1604963"/>
          <p14:tracePt t="18594" x="4649788" y="1595438"/>
          <p14:tracePt t="18602" x="4594225" y="1577975"/>
          <p14:tracePt t="18610" x="4586288" y="1577975"/>
          <p14:tracePt t="18617" x="4576763" y="1577975"/>
          <p14:tracePt t="18625" x="4557713" y="1568450"/>
          <p14:tracePt t="18923" x="4703763" y="1568450"/>
          <p14:tracePt t="18931" x="4886325" y="1568450"/>
          <p14:tracePt t="18939" x="5132388" y="1568450"/>
          <p14:tracePt t="18946" x="5397500" y="1568450"/>
          <p14:tracePt t="18955" x="5661025" y="1568450"/>
          <p14:tracePt t="18962" x="5862638" y="1568450"/>
          <p14:tracePt t="18970" x="6043613" y="1568450"/>
          <p14:tracePt t="18977" x="6181725" y="1568450"/>
          <p14:tracePt t="18987" x="6291263" y="1568450"/>
          <p14:tracePt t="18994" x="6372225" y="1568450"/>
          <p14:tracePt t="19004" x="6408738" y="1568450"/>
          <p14:tracePt t="19099" x="6418263" y="1568450"/>
          <p14:tracePt t="19125" x="6427788" y="1558925"/>
          <p14:tracePt t="19132" x="6454775" y="1558925"/>
          <p14:tracePt t="19140" x="6537325" y="1558925"/>
          <p14:tracePt t="19147" x="6645275" y="1558925"/>
          <p14:tracePt t="19156" x="6754813" y="1558925"/>
          <p14:tracePt t="19162" x="6883400" y="1558925"/>
          <p14:tracePt t="19171" x="6992938" y="1558925"/>
          <p14:tracePt t="19177" x="7138988" y="1558925"/>
          <p14:tracePt t="19188" x="7265988" y="1558925"/>
          <p14:tracePt t="19193" x="7375525" y="1577975"/>
          <p14:tracePt t="19204" x="7494588" y="1587500"/>
          <p14:tracePt t="19210" x="7585075" y="1587500"/>
          <p14:tracePt t="19217" x="7639050" y="1587500"/>
          <p14:tracePt t="19225" x="7667625" y="1587500"/>
          <p14:tracePt t="19234" x="7675563" y="1587500"/>
          <p14:tracePt t="19538" x="7667625" y="1587500"/>
          <p14:tracePt t="19547" x="7567613" y="1631950"/>
          <p14:tracePt t="19554" x="7402513" y="1660525"/>
          <p14:tracePt t="19562" x="7219950" y="1687513"/>
          <p14:tracePt t="19571" x="7019925" y="1704975"/>
          <p14:tracePt t="19578" x="6810375" y="1731963"/>
          <p14:tracePt t="19589" x="6600825" y="1768475"/>
          <p14:tracePt t="19594" x="6435725" y="1797050"/>
          <p14:tracePt t="19606" x="6272213" y="1814513"/>
          <p14:tracePt t="19611" x="6145213" y="1814513"/>
          <p14:tracePt t="19623" x="6053138" y="1841500"/>
          <p14:tracePt t="19627" x="5989638" y="1851025"/>
          <p14:tracePt t="19635" x="5926138" y="1870075"/>
          <p14:tracePt t="19644" x="5899150" y="1870075"/>
          <p14:tracePt t="19650" x="5834063" y="1878013"/>
          <p14:tracePt t="19658" x="5753100" y="1906588"/>
          <p14:tracePt t="19667" x="5680075" y="1906588"/>
          <p14:tracePt t="19674" x="5597525" y="1914525"/>
          <p14:tracePt t="19683" x="5543550" y="1914525"/>
          <p14:tracePt t="19691" x="5487988" y="1924050"/>
          <p14:tracePt t="19699" x="5441950" y="1924050"/>
          <p14:tracePt t="19707" x="5405438" y="1924050"/>
          <p14:tracePt t="19714" x="5387975" y="1924050"/>
          <p14:tracePt t="19859" x="5397500" y="1924050"/>
          <p14:tracePt t="19868" x="5414963" y="1924050"/>
          <p14:tracePt t="19875" x="5434013" y="1933575"/>
          <p14:tracePt t="20109" x="5441950" y="1943100"/>
          <p14:tracePt t="20125" x="5434013" y="1960563"/>
          <p14:tracePt t="20131" x="5424488" y="1970088"/>
          <p14:tracePt t="20147" x="5397500" y="1979613"/>
          <p14:tracePt t="20163" x="5387975" y="1979613"/>
          <p14:tracePt t="20172" x="5368925" y="1997075"/>
          <p14:tracePt t="20195" x="5360988" y="1997075"/>
          <p14:tracePt t="20220" x="5351463" y="2006600"/>
          <p14:tracePt t="20226" x="5341938" y="2006600"/>
          <p14:tracePt t="20235" x="5334000" y="2006600"/>
          <p14:tracePt t="20242" x="5324475" y="2006600"/>
          <p14:tracePt t="20251" x="5305425" y="2016125"/>
          <p14:tracePt t="20266" x="5268913" y="2024063"/>
          <p14:tracePt t="20474" x="5260975" y="2024063"/>
          <p14:tracePt t="20481" x="5251450" y="2024063"/>
          <p14:tracePt t="20489" x="5187950" y="2033588"/>
          <p14:tracePt t="20497" x="5132388" y="2043113"/>
          <p14:tracePt t="20506" x="5041900" y="2043113"/>
          <p14:tracePt t="20514" x="4949825" y="2043113"/>
          <p14:tracePt t="20522" x="4895850" y="2043113"/>
          <p14:tracePt t="20529" x="4849813" y="2043113"/>
          <p14:tracePt t="20538" x="4840288" y="2043113"/>
          <p14:tracePt t="20633" x="4859338" y="2043113"/>
          <p14:tracePt t="20641" x="4959350" y="2043113"/>
          <p14:tracePt t="20649" x="5086350" y="2043113"/>
          <p14:tracePt t="20658" x="5232400" y="2043113"/>
          <p14:tracePt t="20666" x="5378450" y="2043113"/>
          <p14:tracePt t="20674" x="5543550" y="2043113"/>
          <p14:tracePt t="20682" x="5688013" y="2043113"/>
          <p14:tracePt t="20689" x="5834063" y="2043113"/>
          <p14:tracePt t="20697" x="5962650" y="2043113"/>
          <p14:tracePt t="20708" x="6053138" y="2043113"/>
          <p14:tracePt t="20713" x="6126163" y="2043113"/>
          <p14:tracePt t="20722" x="6199188" y="2043113"/>
          <p14:tracePt t="20729" x="6235700" y="2043113"/>
          <p14:tracePt t="20738" x="6272213" y="2043113"/>
          <p14:tracePt t="20745" x="6281738" y="2043113"/>
          <p14:tracePt t="20777" x="6299200" y="2043113"/>
          <p14:tracePt t="20793" x="6308725" y="2043113"/>
          <p14:tracePt t="20802" x="6318250" y="2043113"/>
          <p14:tracePt t="20809" x="6354763" y="2043113"/>
          <p14:tracePt t="20817" x="6391275" y="2043113"/>
          <p14:tracePt t="20826" x="6464300" y="2043113"/>
          <p14:tracePt t="20833" x="6518275" y="2043113"/>
          <p14:tracePt t="20843" x="6591300" y="2043113"/>
          <p14:tracePt t="20849" x="6664325" y="2043113"/>
          <p14:tracePt t="20857" x="6746875" y="2060575"/>
          <p14:tracePt t="20865" x="6773863" y="2060575"/>
          <p14:tracePt t="20874" x="6827838" y="2070100"/>
          <p14:tracePt t="20881" x="6837363" y="2070100"/>
          <p14:tracePt t="20889" x="6883400" y="2079625"/>
          <p14:tracePt t="20897" x="6919913" y="2097088"/>
          <p14:tracePt t="20906" x="6929438" y="2097088"/>
          <p14:tracePt t="21306" x="6910388" y="2097088"/>
          <p14:tracePt t="21313" x="6856413" y="2097088"/>
          <p14:tracePt t="21322" x="6773863" y="2152650"/>
          <p14:tracePt t="21329" x="6691313" y="2179638"/>
          <p14:tracePt t="21338" x="6591300" y="2206625"/>
          <p14:tracePt t="21345" x="6500813" y="2252663"/>
          <p14:tracePt t="21353" x="6381750" y="2262188"/>
          <p14:tracePt t="21361" x="6308725" y="2306638"/>
          <p14:tracePt t="21370" x="6262688" y="2316163"/>
          <p14:tracePt t="21377" x="6235700" y="2316163"/>
          <p14:tracePt t="21387" x="6199188" y="2325688"/>
          <p14:tracePt t="21393" x="6181725" y="2325688"/>
          <p14:tracePt t="21410" x="6181725" y="2335213"/>
          <p14:tracePt t="21634" x="6162675" y="2362200"/>
          <p14:tracePt t="21642" x="6153150" y="2389188"/>
          <p14:tracePt t="21649" x="6126163" y="2408238"/>
          <p14:tracePt t="21658" x="6108700" y="2444750"/>
          <p14:tracePt t="21665" x="6072188" y="2489200"/>
          <p14:tracePt t="21673" x="6043613" y="2535238"/>
          <p14:tracePt t="21681" x="5999163" y="2598738"/>
          <p14:tracePt t="21689" x="5953125" y="2662238"/>
          <p14:tracePt t="21697" x="5907088" y="2744788"/>
          <p14:tracePt t="21707" x="5870575" y="2827338"/>
          <p14:tracePt t="21714" x="5843588" y="2917825"/>
          <p14:tracePt t="21722" x="5797550" y="3000375"/>
          <p14:tracePt t="21729" x="5789613" y="3100388"/>
          <p14:tracePt t="21738" x="5789613" y="3173413"/>
          <p14:tracePt t="21745" x="5770563" y="3265488"/>
          <p14:tracePt t="21753" x="5770563" y="3338513"/>
          <p14:tracePt t="21761" x="5770563" y="3411538"/>
          <p14:tracePt t="21770" x="5770563" y="3465513"/>
          <p14:tracePt t="21777" x="5770563" y="3529013"/>
          <p14:tracePt t="21786" x="5770563" y="3556000"/>
          <p14:tracePt t="21793" x="5780088" y="3611563"/>
          <p14:tracePt t="21803" x="5789613" y="3638550"/>
          <p14:tracePt t="21810" x="5797550" y="3657600"/>
          <p14:tracePt t="21817" x="5807075" y="3694113"/>
          <p14:tracePt t="21842" x="5807075" y="3702050"/>
          <p14:tracePt t="21858" x="5807075" y="3730625"/>
          <p14:tracePt t="21865" x="5797550" y="3738563"/>
          <p14:tracePt t="21889" x="5789613" y="3757613"/>
          <p14:tracePt t="21906" x="5780088" y="3775075"/>
          <p14:tracePt t="21922" x="5780088" y="3784600"/>
          <p14:tracePt t="21929" x="5770563" y="3803650"/>
          <p14:tracePt t="21938" x="5761038" y="3811588"/>
          <p14:tracePt t="21961" x="5761038" y="3821113"/>
          <p14:tracePt t="21977" x="5753100" y="3830638"/>
          <p14:tracePt t="21993" x="5743575" y="3848100"/>
          <p14:tracePt t="22003" x="5743575" y="3857625"/>
          <p14:tracePt t="22009" x="5724525" y="3867150"/>
          <p14:tracePt t="22025" x="5707063" y="3867150"/>
          <p14:tracePt t="22033" x="5670550" y="3875088"/>
          <p14:tracePt t="22049" x="5643563" y="3875088"/>
          <p14:tracePt t="22057" x="5634038" y="3875088"/>
          <p14:tracePt t="22065" x="5624513" y="3875088"/>
          <p14:tracePt t="22098" x="5616575" y="3875088"/>
          <p14:tracePt t="22105" x="5597525" y="3884613"/>
          <p14:tracePt t="22113" x="5580063" y="3884613"/>
          <p14:tracePt t="22123" x="5543550" y="3884613"/>
          <p14:tracePt t="22129" x="5497513" y="3884613"/>
          <p14:tracePt t="22137" x="5441950" y="3884613"/>
          <p14:tracePt t="22146" x="5414963" y="3884613"/>
          <p14:tracePt t="22155" x="5387975" y="3884613"/>
          <p14:tracePt t="22163" x="5368925" y="3884613"/>
          <p14:tracePt t="22175" x="5351463" y="3884613"/>
          <p14:tracePt t="22299" x="5368925" y="3884613"/>
          <p14:tracePt t="22306" x="5461000" y="3884613"/>
          <p14:tracePt t="22315" x="5616575" y="3884613"/>
          <p14:tracePt t="22324" x="5816600" y="3884613"/>
          <p14:tracePt t="22331" x="6016625" y="3884613"/>
          <p14:tracePt t="22342" x="6262688" y="3884613"/>
          <p14:tracePt t="22346" x="6491288" y="3884613"/>
          <p14:tracePt t="22355" x="6691313" y="3884613"/>
          <p14:tracePt t="22362" x="6856413" y="3884613"/>
          <p14:tracePt t="22374" x="6964363" y="3884613"/>
          <p14:tracePt t="22377" x="7037388" y="3884613"/>
          <p14:tracePt t="22387" x="7046913" y="3884613"/>
          <p14:tracePt t="22394" x="7056438" y="3884613"/>
          <p14:tracePt t="22587" x="7046913" y="3894138"/>
          <p14:tracePt t="24195" x="7110413" y="3921125"/>
          <p14:tracePt t="24205" x="7275513" y="3940175"/>
          <p14:tracePt t="24211" x="7448550" y="3984625"/>
          <p14:tracePt t="24217" x="7612063" y="4013200"/>
          <p14:tracePt t="24226" x="7694613" y="4057650"/>
          <p14:tracePt t="24234" x="7767638" y="4067175"/>
          <p14:tracePt t="24241" x="7850188" y="4113213"/>
          <p14:tracePt t="24249" x="7858125" y="4113213"/>
          <p14:tracePt t="24258" x="7885113" y="4113213"/>
          <p14:tracePt t="24620" x="7885113" y="4159250"/>
          <p14:tracePt t="24628" x="7885113" y="4195763"/>
          <p14:tracePt t="24636" x="7885113" y="4232275"/>
          <p14:tracePt t="24644" x="7885113" y="4249738"/>
          <p14:tracePt t="24652" x="7885113" y="4268788"/>
          <p14:tracePt t="24667" x="7885113" y="4286250"/>
          <p14:tracePt t="24852" x="7885113" y="4313238"/>
          <p14:tracePt t="24859" x="7877175" y="4340225"/>
          <p14:tracePt t="24869" x="7867650" y="4340225"/>
          <p14:tracePt t="24875" x="7858125" y="4349750"/>
          <p14:tracePt t="24892" x="7821613" y="4376738"/>
          <p14:tracePt t="24898" x="7804150" y="4395788"/>
          <p14:tracePt t="24907" x="7794625" y="4405313"/>
          <p14:tracePt t="24914" x="7785100" y="4413250"/>
          <p14:tracePt t="24922" x="7785100" y="4422775"/>
          <p14:tracePt t="24929" x="7777163" y="4422775"/>
          <p14:tracePt t="25033" x="7767638" y="4441825"/>
          <p14:tracePt t="25041" x="7748588" y="4459288"/>
          <p14:tracePt t="25049" x="7740650" y="4478338"/>
          <p14:tracePt t="25057" x="7731125" y="4486275"/>
          <p14:tracePt t="25065" x="7721600" y="4505325"/>
          <p14:tracePt t="25073" x="7704138" y="4522788"/>
          <p14:tracePt t="25081" x="7694613" y="4532313"/>
          <p14:tracePt t="25089" x="7685088" y="4551363"/>
          <p14:tracePt t="25097" x="7667625" y="4568825"/>
          <p14:tracePt t="25106" x="7639050" y="4614863"/>
          <p14:tracePt t="25122" x="7621588" y="4624388"/>
          <p14:tracePt t="25130" x="7602538" y="4632325"/>
          <p14:tracePt t="25138" x="7594600" y="4641850"/>
          <p14:tracePt t="25146" x="7575550" y="4660900"/>
          <p14:tracePt t="25155" x="7575550" y="4668838"/>
          <p14:tracePt t="25162" x="7567613" y="4668838"/>
          <p14:tracePt t="25173" x="7539038" y="4687888"/>
          <p14:tracePt t="25179" x="7521575" y="4714875"/>
          <p14:tracePt t="25190" x="7512050" y="4714875"/>
          <p14:tracePt t="25195" x="7502525" y="4724400"/>
          <p14:tracePt t="25206" x="7485063" y="4741863"/>
          <p14:tracePt t="25211" x="7475538" y="4741863"/>
          <p14:tracePt t="25223" x="7458075" y="4751388"/>
          <p14:tracePt t="25226" x="7448550" y="4760913"/>
          <p14:tracePt t="25234" x="7439025" y="4760913"/>
          <p14:tracePt t="25242" x="7421563" y="4778375"/>
          <p14:tracePt t="25250" x="7385050" y="4787900"/>
          <p14:tracePt t="25258" x="7366000" y="4805363"/>
          <p14:tracePt t="25266" x="7319963" y="4824413"/>
          <p14:tracePt t="25274" x="7292975" y="4824413"/>
          <p14:tracePt t="25282" x="7265988" y="4851400"/>
          <p14:tracePt t="25291" x="7219950" y="4860925"/>
          <p14:tracePt t="25298" x="7165975" y="4870450"/>
          <p14:tracePt t="25307" x="7102475" y="4914900"/>
          <p14:tracePt t="25314" x="7019925" y="4943475"/>
          <p14:tracePt t="25322" x="6946900" y="4951413"/>
          <p14:tracePt t="25329" x="6883400" y="4979988"/>
          <p14:tracePt t="25338" x="6819900" y="4997450"/>
          <p14:tracePt t="25346" x="6764338" y="4997450"/>
          <p14:tracePt t="25355" x="6718300" y="5033963"/>
          <p14:tracePt t="25361" x="6673850" y="5033963"/>
          <p14:tracePt t="25370" x="6600825" y="5060950"/>
          <p14:tracePt t="25378" x="6545263" y="5060950"/>
          <p14:tracePt t="25386" x="6481763" y="5089525"/>
          <p14:tracePt t="25394" x="6427788" y="5097463"/>
          <p14:tracePt t="25403" x="6381750" y="5097463"/>
          <p14:tracePt t="25410" x="6326188" y="5097463"/>
          <p14:tracePt t="25418" x="6272213" y="5097463"/>
          <p14:tracePt t="25426" x="6218238" y="5097463"/>
          <p14:tracePt t="25433" x="6162675" y="5097463"/>
          <p14:tracePt t="25442" x="6108700" y="5097463"/>
          <p14:tracePt t="25451" x="6043613" y="5097463"/>
          <p14:tracePt t="25459" x="5989638" y="5097463"/>
          <p14:tracePt t="25475" x="5899150" y="5097463"/>
          <p14:tracePt t="25483" x="5853113" y="5097463"/>
          <p14:tracePt t="25491" x="5816600" y="5097463"/>
          <p14:tracePt t="25501" x="5770563" y="5097463"/>
          <p14:tracePt t="25506" x="5743575" y="5097463"/>
          <p14:tracePt t="25514" x="5697538" y="5097463"/>
          <p14:tracePt t="25522" x="5680075" y="5097463"/>
          <p14:tracePt t="26389" x="5670550" y="5089525"/>
          <p14:tracePt t="26938" x="5661025" y="5089525"/>
          <p14:tracePt t="27145" x="5616575" y="5089525"/>
          <p14:tracePt t="27155" x="5597525" y="5080000"/>
          <p14:tracePt t="27161" x="5551488" y="5070475"/>
          <p14:tracePt t="27170" x="5543550" y="5070475"/>
          <p14:tracePt t="27503" x="5534025" y="5070475"/>
          <p14:tracePt t="27508" x="5487988" y="5043488"/>
          <p14:tracePt t="27514" x="5451475" y="5033963"/>
          <p14:tracePt t="27521" x="5397500" y="4979988"/>
          <p14:tracePt t="27529" x="5378450" y="4960938"/>
          <p14:tracePt t="27538" x="5341938" y="4933950"/>
          <p14:tracePt t="27546" x="5334000" y="4924425"/>
          <p14:tracePt t="27555" x="5324475" y="4906963"/>
          <p14:tracePt t="27562" x="5324475" y="4897438"/>
          <p14:tracePt t="27761" x="5324475" y="4887913"/>
          <p14:tracePt t="27770" x="5324475" y="4878388"/>
          <p14:tracePt t="27986" x="5324475" y="4870450"/>
          <p14:tracePt t="27993" x="5324475" y="4833938"/>
          <p14:tracePt t="28002" x="5314950" y="4805363"/>
          <p14:tracePt t="28009" x="5314950" y="4797425"/>
          <p14:tracePt t="28020" x="5314950" y="4768850"/>
          <p14:tracePt t="28026" x="5314950" y="4741863"/>
          <p14:tracePt t="28033" x="5314950" y="4705350"/>
          <p14:tracePt t="28041" x="5314950" y="4668838"/>
          <p14:tracePt t="28050" x="5314950" y="4624388"/>
          <p14:tracePt t="28057" x="5314950" y="4605338"/>
          <p14:tracePt t="28066" x="5314950" y="4568825"/>
          <p14:tracePt t="28073" x="5351463" y="4541838"/>
          <p14:tracePt t="28081" x="5368925" y="4505325"/>
          <p14:tracePt t="28090" x="5368925" y="4495800"/>
          <p14:tracePt t="28098" x="5405438" y="4449763"/>
          <p14:tracePt t="28106" x="5424488" y="4405313"/>
          <p14:tracePt t="28114" x="5451475" y="4368800"/>
          <p14:tracePt t="28121" x="5470525" y="4349750"/>
          <p14:tracePt t="28129" x="5497513" y="4322763"/>
          <p14:tracePt t="28138" x="5561013" y="4268788"/>
          <p14:tracePt t="28146" x="5624513" y="4232275"/>
          <p14:tracePt t="28154" x="5724525" y="4176713"/>
          <p14:tracePt t="28161" x="5826125" y="4113213"/>
          <p14:tracePt t="28170" x="5989638" y="4067175"/>
          <p14:tracePt t="28178" x="6181725" y="4003675"/>
          <p14:tracePt t="28187" x="6281738" y="3994150"/>
          <p14:tracePt t="28193" x="6445250" y="3976688"/>
          <p14:tracePt t="28203" x="6537325" y="3976688"/>
          <p14:tracePt t="28209" x="6591300" y="3967163"/>
          <p14:tracePt t="28222" x="6654800" y="3940175"/>
          <p14:tracePt t="28228" x="6664325" y="3930650"/>
          <p14:tracePt t="28233" x="6681788" y="3903663"/>
          <p14:tracePt t="28243" x="6700838" y="3848100"/>
          <p14:tracePt t="28251" x="6710363" y="3830638"/>
          <p14:tracePt t="28259" x="6773863" y="3767138"/>
          <p14:tracePt t="28267" x="6819900" y="3721100"/>
          <p14:tracePt t="28275" x="6892925" y="3665538"/>
          <p14:tracePt t="28283" x="6956425" y="3611563"/>
          <p14:tracePt t="28291" x="7019925" y="3575050"/>
          <p14:tracePt t="28298" x="7065963" y="3556000"/>
          <p14:tracePt t="28306" x="7083425" y="3511550"/>
          <p14:tracePt t="28314" x="7119938" y="3475038"/>
          <p14:tracePt t="28331" x="7119938" y="3465513"/>
          <p14:tracePt t="28411" x="7110413" y="3455988"/>
          <p14:tracePt t="28424" x="7102475" y="3438525"/>
          <p14:tracePt t="28430" x="7065963" y="3402013"/>
          <p14:tracePt t="28439" x="7037388" y="3375025"/>
          <p14:tracePt t="28444" x="7019925" y="3346450"/>
          <p14:tracePt t="28452" x="7000875" y="3328988"/>
          <p14:tracePt t="28459" x="6964363" y="3302000"/>
          <p14:tracePt t="28466" x="6937375" y="3265488"/>
          <p14:tracePt t="28474" x="6929438" y="3265488"/>
          <p14:tracePt t="28482" x="6910388" y="3246438"/>
          <p14:tracePt t="28490" x="6900863" y="3209925"/>
          <p14:tracePt t="28499" x="6892925" y="3200400"/>
          <p14:tracePt t="28506" x="6873875" y="3163888"/>
          <p14:tracePt t="28514" x="6864350" y="3136900"/>
          <p14:tracePt t="28522" x="6856413" y="3119438"/>
          <p14:tracePt t="28530" x="6846888" y="3073400"/>
          <p14:tracePt t="28538" x="6846888" y="3046413"/>
          <p14:tracePt t="28546" x="6819900" y="3017838"/>
          <p14:tracePt t="28555" x="6810375" y="3000375"/>
          <p14:tracePt t="28561" x="6810375" y="2982913"/>
          <p14:tracePt t="28570" x="6810375" y="2973388"/>
          <p14:tracePt t="28578" x="6800850" y="2954338"/>
          <p14:tracePt t="29324" x="6800850" y="2946400"/>
          <p14:tracePt t="30170" x="6654800" y="2936875"/>
          <p14:tracePt t="30178" x="6481763" y="2936875"/>
          <p14:tracePt t="30186" x="6299200" y="2936875"/>
          <p14:tracePt t="30194" x="6208713" y="2936875"/>
          <p14:tracePt t="30204" x="6126163" y="2909888"/>
          <p14:tracePt t="30210" x="6053138" y="2900363"/>
          <p14:tracePt t="30219" x="5989638" y="2881313"/>
          <p14:tracePt t="30226" x="5943600" y="2873375"/>
          <p14:tracePt t="30234" x="5907088" y="2863850"/>
          <p14:tracePt t="30242" x="5899150" y="2863850"/>
          <p14:tracePt t="30250" x="5870575" y="2854325"/>
          <p14:tracePt t="30258" x="5853113" y="2844800"/>
          <p14:tracePt t="30266" x="5843588" y="2836863"/>
          <p14:tracePt t="30274" x="5816600" y="2817813"/>
          <p14:tracePt t="30282" x="5780088" y="2808288"/>
          <p14:tracePt t="30290" x="5716588" y="2781300"/>
          <p14:tracePt t="30298" x="5616575" y="2771775"/>
          <p14:tracePt t="30306" x="5507038" y="2744788"/>
          <p14:tracePt t="30314" x="5378450" y="2698750"/>
          <p14:tracePt t="30322" x="5224463" y="2671763"/>
          <p14:tracePt t="30329" x="5078413" y="2608263"/>
          <p14:tracePt t="30338" x="4905375" y="2562225"/>
          <p14:tracePt t="30346" x="4740275" y="2517775"/>
          <p14:tracePt t="30355" x="4659313" y="2481263"/>
          <p14:tracePt t="30361" x="4530725" y="2444750"/>
          <p14:tracePt t="30369" x="4413250" y="2408238"/>
          <p14:tracePt t="30377" x="4303713" y="2379663"/>
          <p14:tracePt t="30386" x="4184650" y="2335213"/>
          <p14:tracePt t="30394" x="4094163" y="2306638"/>
          <p14:tracePt t="30402" x="3975100" y="2262188"/>
          <p14:tracePt t="30409" x="3902075" y="2252663"/>
          <p14:tracePt t="30419" x="3865563" y="2243138"/>
          <p14:tracePt t="30425" x="3792538" y="2206625"/>
          <p14:tracePt t="30434" x="3738563" y="2179638"/>
          <p14:tracePt t="30442" x="3656013" y="2125663"/>
          <p14:tracePt t="30450" x="3609975" y="2116138"/>
          <p14:tracePt t="30458" x="3546475" y="2079625"/>
          <p14:tracePt t="30466" x="3500438" y="2052638"/>
          <p14:tracePt t="30474" x="3455988" y="2016125"/>
          <p14:tracePt t="30482" x="3409950" y="1997075"/>
          <p14:tracePt t="30490" x="3363913" y="1970088"/>
          <p14:tracePt t="30498" x="3346450" y="1951038"/>
          <p14:tracePt t="30506" x="3309938" y="1924050"/>
          <p14:tracePt t="30522" x="3281363" y="1897063"/>
          <p14:tracePt t="30531" x="3273425" y="1897063"/>
          <p14:tracePt t="30539" x="3263900" y="1897063"/>
          <p14:tracePt t="30549" x="3254375" y="1887538"/>
          <p14:tracePt t="30564" x="3254375" y="1878013"/>
          <p14:tracePt t="30587" x="3244850" y="1860550"/>
          <p14:tracePt t="30593" x="3236913" y="1860550"/>
          <p14:tracePt t="30603" x="3217863" y="1851025"/>
          <p14:tracePt t="30610" x="3154363" y="1824038"/>
          <p14:tracePt t="30620" x="3100388" y="1804988"/>
          <p14:tracePt t="30626" x="3035300" y="1787525"/>
          <p14:tracePt t="30634" x="2971800" y="1751013"/>
          <p14:tracePt t="30642" x="2881313" y="1724025"/>
          <p14:tracePt t="30650" x="2844800" y="1704975"/>
          <p14:tracePt t="30658" x="2798763" y="1687513"/>
          <p14:tracePt t="30666" x="2744788" y="1668463"/>
          <p14:tracePt t="30673" x="2679700" y="1651000"/>
          <p14:tracePt t="30681" x="2643188" y="1651000"/>
          <p14:tracePt t="30690" x="2625725" y="1641475"/>
          <p14:tracePt t="30698" x="2606675" y="1641475"/>
          <p14:tracePt t="30730" x="2598738" y="1641475"/>
          <p14:tracePt t="30747" x="2562225" y="1641475"/>
          <p14:tracePt t="30755" x="2543175" y="1641475"/>
          <p14:tracePt t="30762" x="2498725" y="1641475"/>
          <p14:tracePt t="30771" x="2479675" y="1651000"/>
          <p14:tracePt t="30778" x="2443163" y="1651000"/>
          <p14:tracePt t="30788" x="2416175" y="1660525"/>
          <p14:tracePt t="30794" x="2397125" y="1660525"/>
          <p14:tracePt t="30804" x="2379663" y="1668463"/>
          <p14:tracePt t="30811" x="2360613" y="1668463"/>
          <p14:tracePt t="30821" x="2343150" y="1687513"/>
          <p14:tracePt t="30859" x="2333625" y="1697038"/>
          <p14:tracePt t="30876" x="2324100" y="1697038"/>
          <p14:tracePt t="30883" x="2316163" y="1697038"/>
          <p14:tracePt t="30891" x="2279650" y="1704975"/>
          <p14:tracePt t="30898" x="2251075" y="1704975"/>
          <p14:tracePt t="30906" x="2197100" y="1714500"/>
          <p14:tracePt t="30914" x="2151063" y="1741488"/>
          <p14:tracePt t="30922" x="2087563" y="1741488"/>
          <p14:tracePt t="30929" x="2033588" y="1741488"/>
          <p14:tracePt t="30938" x="2005013" y="1741488"/>
          <p14:tracePt t="30946" x="1987550" y="1741488"/>
          <p14:tracePt t="30954" x="1978025" y="1741488"/>
          <p14:tracePt t="30962" x="1951038" y="1741488"/>
          <p14:tracePt t="30985" x="1951038" y="1704975"/>
          <p14:tracePt t="30994" x="1951038" y="1687513"/>
          <p14:tracePt t="31003" x="1951038" y="1660525"/>
          <p14:tracePt t="31010" x="1951038" y="1631950"/>
          <p14:tracePt t="31020" x="1951038" y="1604963"/>
          <p14:tracePt t="31026" x="1951038" y="1587500"/>
          <p14:tracePt t="31033" x="1951038" y="1541463"/>
          <p14:tracePt t="31042" x="1978025" y="1514475"/>
          <p14:tracePt t="31050" x="1997075" y="1485900"/>
          <p14:tracePt t="31058" x="2014538" y="1441450"/>
          <p14:tracePt t="31066" x="2051050" y="1404938"/>
          <p14:tracePt t="31074" x="2078038" y="1376363"/>
          <p14:tracePt t="31082" x="2114550" y="1358900"/>
          <p14:tracePt t="31090" x="2143125" y="1331913"/>
          <p14:tracePt t="31097" x="2197100" y="1312863"/>
          <p14:tracePt t="31106" x="2251075" y="1276350"/>
          <p14:tracePt t="31114" x="2287588" y="1276350"/>
          <p14:tracePt t="31121" x="2343150" y="1268413"/>
          <p14:tracePt t="31129" x="2389188" y="1268413"/>
          <p14:tracePt t="31138" x="2425700" y="1268413"/>
          <p14:tracePt t="31147" x="2443163" y="1268413"/>
          <p14:tracePt t="31158" x="2479675" y="1285875"/>
          <p14:tracePt t="31163" x="2498725" y="1303338"/>
          <p14:tracePt t="31173" x="2516188" y="1322388"/>
          <p14:tracePt t="31179" x="2533650" y="1349375"/>
          <p14:tracePt t="31189" x="2552700" y="1368425"/>
          <p14:tracePt t="31195" x="2570163" y="1385888"/>
          <p14:tracePt t="31206" x="2579688" y="1395413"/>
          <p14:tracePt t="31211" x="2579688" y="1412875"/>
          <p14:tracePt t="31235" x="2579688" y="1422400"/>
          <p14:tracePt t="31243" x="2579688" y="1431925"/>
          <p14:tracePt t="31251" x="2570163" y="1449388"/>
          <p14:tracePt t="31259" x="2562225" y="1458913"/>
          <p14:tracePt t="31267" x="2525713" y="1495425"/>
          <p14:tracePt t="31276" x="2506663" y="1514475"/>
          <p14:tracePt t="31283" x="2462213" y="1558925"/>
          <p14:tracePt t="31292" x="2425700" y="1587500"/>
          <p14:tracePt t="31299" x="2397125" y="1614488"/>
          <p14:tracePt t="31305" x="2379663" y="1631950"/>
          <p14:tracePt t="31313" x="2316163" y="1687513"/>
          <p14:tracePt t="31322" x="2297113" y="1704975"/>
          <p14:tracePt t="31330" x="2251075" y="1751013"/>
          <p14:tracePt t="31338" x="2187575" y="1787525"/>
          <p14:tracePt t="31346" x="2143125" y="1833563"/>
          <p14:tracePt t="31354" x="2124075" y="1851025"/>
          <p14:tracePt t="31361" x="2070100" y="1906588"/>
          <p14:tracePt t="31370" x="2051050" y="1943100"/>
          <p14:tracePt t="31377" x="2024063" y="1979613"/>
          <p14:tracePt t="31385" x="2005013" y="2024063"/>
          <p14:tracePt t="31394" x="1997075" y="2060575"/>
          <p14:tracePt t="31402" x="1997075" y="2079625"/>
          <p14:tracePt t="31410" x="1997075" y="2106613"/>
          <p14:tracePt t="31419" x="1997075" y="2125663"/>
          <p14:tracePt t="31426" x="2024063" y="2170113"/>
          <p14:tracePt t="31434" x="2041525" y="2189163"/>
          <p14:tracePt t="31442" x="2070100" y="2225675"/>
          <p14:tracePt t="31452" x="2078038" y="2233613"/>
          <p14:tracePt t="31457" x="2087563" y="2233613"/>
          <p14:tracePt t="31474" x="2097088" y="2252663"/>
          <p14:tracePt t="31548" x="2087563" y="2252663"/>
          <p14:tracePt t="31554" x="2070100" y="2252663"/>
          <p14:tracePt t="31570" x="2041525" y="2243138"/>
          <p14:tracePt t="31578" x="2014538" y="2216150"/>
          <p14:tracePt t="31587" x="2014538" y="2170113"/>
          <p14:tracePt t="31596" x="2014538" y="2152650"/>
          <p14:tracePt t="31602" x="2014538" y="2116138"/>
          <p14:tracePt t="31610" x="2014538" y="2070100"/>
          <p14:tracePt t="31619" x="2014538" y="2052638"/>
          <p14:tracePt t="31626" x="2014538" y="2024063"/>
          <p14:tracePt t="31639" x="2014538" y="2006600"/>
          <p14:tracePt t="31643" x="2041525" y="1979613"/>
          <p14:tracePt t="31651" x="2060575" y="1943100"/>
          <p14:tracePt t="31660" x="2087563" y="1924050"/>
          <p14:tracePt t="31667" x="2114550" y="1897063"/>
          <p14:tracePt t="31676" x="2143125" y="1878013"/>
          <p14:tracePt t="31683" x="2160588" y="1851025"/>
          <p14:tracePt t="31691" x="2179638" y="1841500"/>
          <p14:tracePt t="31700" x="2187575" y="1841500"/>
          <p14:tracePt t="31706" x="2214563" y="1833563"/>
          <p14:tracePt t="31722" x="2224088" y="1824038"/>
          <p14:tracePt t="31754" x="2260600" y="1824038"/>
          <p14:tracePt t="31762" x="2297113" y="1824038"/>
          <p14:tracePt t="31770" x="2352675" y="1887538"/>
          <p14:tracePt t="31779" x="2406650" y="1951038"/>
          <p14:tracePt t="31786" x="2416175" y="2016125"/>
          <p14:tracePt t="31794" x="2443163" y="2060575"/>
          <p14:tracePt t="31806" x="2443163" y="2097088"/>
          <p14:tracePt t="31811" x="2443163" y="2125663"/>
          <p14:tracePt t="31823" x="2443163" y="2143125"/>
          <p14:tracePt t="31827" x="2443163" y="2160588"/>
          <p14:tracePt t="31833" x="2433638" y="2170113"/>
          <p14:tracePt t="31924" x="2406650" y="2179638"/>
          <p14:tracePt t="31932" x="2360613" y="2179638"/>
          <p14:tracePt t="31944" x="2287588" y="2216150"/>
          <p14:tracePt t="31948" x="2251075" y="2225675"/>
          <p14:tracePt t="31954" x="2187575" y="2252663"/>
          <p14:tracePt t="31962" x="2151063" y="2316163"/>
          <p14:tracePt t="31970" x="2143125" y="2335213"/>
          <p14:tracePt t="31978" x="2114550" y="2379663"/>
          <p14:tracePt t="31986" x="2114550" y="2416175"/>
          <p14:tracePt t="31993" x="2114550" y="2452688"/>
          <p14:tracePt t="32002" x="2114550" y="2508250"/>
          <p14:tracePt t="32009" x="2114550" y="2544763"/>
          <p14:tracePt t="32020" x="2143125" y="2589213"/>
          <p14:tracePt t="32026" x="2170113" y="2671763"/>
          <p14:tracePt t="32034" x="2197100" y="2690813"/>
          <p14:tracePt t="32042" x="2233613" y="2717800"/>
          <p14:tracePt t="32050" x="2251075" y="2744788"/>
          <p14:tracePt t="32058" x="2260600" y="2763838"/>
          <p14:tracePt t="32066" x="2270125" y="2763838"/>
          <p14:tracePt t="32188" x="2260600" y="2754313"/>
          <p14:tracePt t="32196" x="2251075" y="2744788"/>
          <p14:tracePt t="32205" x="2224088" y="2717800"/>
          <p14:tracePt t="32211" x="2214563" y="2708275"/>
          <p14:tracePt t="32220" x="2206625" y="2681288"/>
          <p14:tracePt t="32226" x="2206625" y="2671763"/>
          <p14:tracePt t="32236" x="2187575" y="2644775"/>
          <p14:tracePt t="32242" x="2179638" y="2617788"/>
          <p14:tracePt t="32250" x="2179638" y="2589213"/>
          <p14:tracePt t="32258" x="2179638" y="2544763"/>
          <p14:tracePt t="32266" x="2179638" y="2525713"/>
          <p14:tracePt t="32274" x="2179638" y="2498725"/>
          <p14:tracePt t="32282" x="2179638" y="2481263"/>
          <p14:tracePt t="32290" x="2187575" y="2462213"/>
          <p14:tracePt t="32298" x="2197100" y="2452688"/>
          <p14:tracePt t="32306" x="2224088" y="2425700"/>
          <p14:tracePt t="32314" x="2243138" y="2425700"/>
          <p14:tracePt t="32323" x="2260600" y="2416175"/>
          <p14:tracePt t="32330" x="2270125" y="2416175"/>
          <p14:tracePt t="32346" x="2279650" y="2416175"/>
          <p14:tracePt t="32387" x="2297113" y="2416175"/>
          <p14:tracePt t="32396" x="2324100" y="2416175"/>
          <p14:tracePt t="32407" x="2333625" y="2444750"/>
          <p14:tracePt t="32411" x="2333625" y="2498725"/>
          <p14:tracePt t="32422" x="2343150" y="2535238"/>
          <p14:tracePt t="32426" x="2343150" y="2589213"/>
          <p14:tracePt t="32434" x="2343150" y="2617788"/>
          <p14:tracePt t="32441" x="2343150" y="2644775"/>
          <p14:tracePt t="32450" x="2343150" y="2662238"/>
          <p14:tracePt t="32458" x="2343150" y="2690813"/>
          <p14:tracePt t="32482" x="2343150" y="2698750"/>
          <p14:tracePt t="32529" x="2343150" y="2708275"/>
          <p14:tracePt t="32538" x="2316163" y="2727325"/>
          <p14:tracePt t="32545" x="2260600" y="2744788"/>
          <p14:tracePt t="32554" x="2197100" y="2763838"/>
          <p14:tracePt t="32561" x="2106613" y="2790825"/>
          <p14:tracePt t="32570" x="2024063" y="2808288"/>
          <p14:tracePt t="32577" x="1960563" y="2836863"/>
          <p14:tracePt t="32585" x="1914525" y="2863850"/>
          <p14:tracePt t="32594" x="1895475" y="2881313"/>
          <p14:tracePt t="32602" x="1878013" y="2900363"/>
          <p14:tracePt t="32609" x="1878013" y="2917825"/>
          <p14:tracePt t="32619" x="1878013" y="2946400"/>
          <p14:tracePt t="32625" x="1878013" y="2954338"/>
          <p14:tracePt t="32634" x="1878013" y="2973388"/>
          <p14:tracePt t="32641" x="1914525" y="3017838"/>
          <p14:tracePt t="32650" x="1941513" y="3027363"/>
          <p14:tracePt t="32658" x="1987550" y="3036888"/>
          <p14:tracePt t="32666" x="2014538" y="3054350"/>
          <p14:tracePt t="32674" x="2041525" y="3054350"/>
          <p14:tracePt t="32690" x="2060575" y="3063875"/>
          <p14:tracePt t="32876" x="2060575" y="3054350"/>
          <p14:tracePt t="32884" x="2060575" y="3036888"/>
          <p14:tracePt t="32895" x="2070100" y="3027363"/>
          <p14:tracePt t="32899" x="2078038" y="3017838"/>
          <p14:tracePt t="32906" x="2087563" y="3009900"/>
          <p14:tracePt t="32914" x="2097088" y="3009900"/>
          <p14:tracePt t="32939" x="2106613" y="3009900"/>
          <p14:tracePt t="32954" x="2124075" y="3009900"/>
          <p14:tracePt t="32970" x="2143125" y="3009900"/>
          <p14:tracePt t="32977" x="2170113" y="3009900"/>
          <p14:tracePt t="32986" x="2187575" y="3009900"/>
          <p14:tracePt t="32994" x="2233613" y="3017838"/>
          <p14:tracePt t="33002" x="2251075" y="3046413"/>
          <p14:tracePt t="33009" x="2279650" y="3082925"/>
          <p14:tracePt t="33019" x="2279650" y="3090863"/>
          <p14:tracePt t="33026" x="2287588" y="3109913"/>
          <p14:tracePt t="33035" x="2306638" y="3146425"/>
          <p14:tracePt t="33099" x="2306638" y="3163888"/>
          <p14:tracePt t="33259" x="2306638" y="3155950"/>
          <p14:tracePt t="33269" x="2306638" y="3146425"/>
          <p14:tracePt t="33276" x="2306638" y="3127375"/>
          <p14:tracePt t="33284" x="2279650" y="3100388"/>
          <p14:tracePt t="33291" x="2279650" y="3090863"/>
          <p14:tracePt t="33356" x="2270125" y="3082925"/>
          <p14:tracePt t="33370" x="2224088" y="3100388"/>
          <p14:tracePt t="33380" x="2197100" y="3219450"/>
          <p14:tracePt t="33388" x="2197100" y="3273425"/>
          <p14:tracePt t="33396" x="2197100" y="3346450"/>
          <p14:tracePt t="33405" x="2197100" y="3402013"/>
          <p14:tracePt t="33411" x="2197100" y="3455988"/>
          <p14:tracePt t="33422" x="2197100" y="3511550"/>
          <p14:tracePt t="33427" x="2197100" y="3556000"/>
          <p14:tracePt t="33438" x="2197100" y="3611563"/>
          <p14:tracePt t="33441" x="2197100" y="3657600"/>
          <p14:tracePt t="33449" x="2197100" y="3675063"/>
          <p14:tracePt t="33458" x="2197100" y="3702050"/>
          <p14:tracePt t="33467" x="2197100" y="3721100"/>
          <p14:tracePt t="33659" x="2197100" y="3730625"/>
          <p14:tracePt t="33668" x="2197100" y="3721100"/>
          <p14:tracePt t="33675" x="2197100" y="3702050"/>
          <p14:tracePt t="33683" x="2197100" y="3694113"/>
          <p14:tracePt t="33690" x="2214563" y="3694113"/>
          <p14:tracePt t="33698" x="2214563" y="3675063"/>
          <p14:tracePt t="33714" x="2214563" y="3665538"/>
          <p14:tracePt t="33722" x="2214563" y="3657600"/>
          <p14:tracePt t="33730" x="2214563" y="3648075"/>
          <p14:tracePt t="33739" x="2224088" y="3638550"/>
          <p14:tracePt t="33745" x="2233613" y="3638550"/>
          <p14:tracePt t="33754" x="2251075" y="3629025"/>
          <p14:tracePt t="33812" x="2260600" y="3629025"/>
          <p14:tracePt t="33844" x="2260600" y="3638550"/>
          <p14:tracePt t="33852" x="2279650" y="3694113"/>
          <p14:tracePt t="33860" x="2279650" y="3730625"/>
          <p14:tracePt t="33867" x="2279650" y="3748088"/>
          <p14:tracePt t="33874" x="2279650" y="3794125"/>
          <p14:tracePt t="33890" x="2279650" y="3811588"/>
          <p14:tracePt t="34163" x="2279650" y="3821113"/>
          <p14:tracePt t="34173" x="2279650" y="3875088"/>
          <p14:tracePt t="34180" x="2287588" y="3921125"/>
          <p14:tracePt t="34190" x="2287588" y="3948113"/>
          <p14:tracePt t="34196" x="2287588" y="3994150"/>
          <p14:tracePt t="34206" x="2287588" y="4021138"/>
          <p14:tracePt t="34211" x="2287588" y="4040188"/>
          <p14:tracePt t="34222" x="2287588" y="4067175"/>
          <p14:tracePt t="34267" x="2279650" y="4076700"/>
          <p14:tracePt t="34275" x="2270125" y="4076700"/>
          <p14:tracePt t="34283" x="2260600" y="4076700"/>
          <p14:tracePt t="34290" x="2243138" y="4076700"/>
          <p14:tracePt t="34314" x="2243138" y="4067175"/>
          <p14:tracePt t="34330" x="2224088" y="4049713"/>
          <p14:tracePt t="34337" x="2214563" y="4030663"/>
          <p14:tracePt t="34354" x="2214563" y="4003675"/>
          <p14:tracePt t="34362" x="2214563" y="3994150"/>
          <p14:tracePt t="34370" x="2206625" y="3976688"/>
          <p14:tracePt t="34378" x="2206625" y="3957638"/>
          <p14:tracePt t="34386" x="2206625" y="3930650"/>
          <p14:tracePt t="34393" x="2206625" y="3911600"/>
          <p14:tracePt t="34402" x="2206625" y="3894138"/>
          <p14:tracePt t="34410" x="2206625" y="3884613"/>
          <p14:tracePt t="34419" x="2206625" y="3867150"/>
          <p14:tracePt t="34426" x="2224088" y="3830638"/>
          <p14:tracePt t="34436" x="2243138" y="3811588"/>
          <p14:tracePt t="34442" x="2270125" y="3803650"/>
          <p14:tracePt t="34450" x="2297113" y="3767138"/>
          <p14:tracePt t="34458" x="2333625" y="3757613"/>
          <p14:tracePt t="34466" x="2360613" y="3757613"/>
          <p14:tracePt t="34474" x="2379663" y="3757613"/>
          <p14:tracePt t="34482" x="2406650" y="3757613"/>
          <p14:tracePt t="34490" x="2425700" y="3757613"/>
          <p14:tracePt t="34498" x="2433638" y="3794125"/>
          <p14:tracePt t="34506" x="2443163" y="3821113"/>
          <p14:tracePt t="34514" x="2470150" y="3884613"/>
          <p14:tracePt t="34522" x="2470150" y="3940175"/>
          <p14:tracePt t="34531" x="2470150" y="3976688"/>
          <p14:tracePt t="34538" x="2470150" y="4030663"/>
          <p14:tracePt t="34546" x="2470150" y="4086225"/>
          <p14:tracePt t="34553" x="2470150" y="4122738"/>
          <p14:tracePt t="34563" x="2470150" y="4149725"/>
          <p14:tracePt t="34573" x="2462213" y="4176713"/>
          <p14:tracePt t="34579" x="2452688" y="4186238"/>
          <p14:tracePt t="34589" x="2452688" y="4195763"/>
          <p14:tracePt t="34605" x="2452688" y="4213225"/>
          <p14:tracePt t="34644" x="2443163" y="4222750"/>
          <p14:tracePt t="34649" x="2433638" y="4222750"/>
          <p14:tracePt t="34666" x="2425700" y="4232275"/>
          <p14:tracePt t="34673" x="2416175" y="4249738"/>
          <p14:tracePt t="34681" x="2397125" y="4268788"/>
          <p14:tracePt t="34690" x="2379663" y="4286250"/>
          <p14:tracePt t="34698" x="2370138" y="4313238"/>
          <p14:tracePt t="34706" x="2333625" y="4340225"/>
          <p14:tracePt t="34714" x="2333625" y="4359275"/>
          <p14:tracePt t="34722" x="2333625" y="4368800"/>
          <p14:tracePt t="34730" x="2333625" y="4386263"/>
          <p14:tracePt t="34738" x="2324100" y="4413250"/>
          <p14:tracePt t="34754" x="2324100" y="4441825"/>
          <p14:tracePt t="34762" x="2316163" y="4449763"/>
          <p14:tracePt t="34771" x="2297113" y="4478338"/>
          <p14:tracePt t="34778" x="2287588" y="4495800"/>
          <p14:tracePt t="34785" x="2279650" y="4505325"/>
          <p14:tracePt t="34793" x="2270125" y="4522788"/>
          <p14:tracePt t="34811" x="2251075" y="4541838"/>
          <p14:tracePt t="34826" x="2243138" y="4551363"/>
          <p14:tracePt t="34833" x="2233613" y="4568825"/>
          <p14:tracePt t="34849" x="2224088" y="4578350"/>
          <p14:tracePt t="34866" x="2214563" y="4595813"/>
          <p14:tracePt t="35043" x="2206625" y="4587875"/>
          <p14:tracePt t="35052" x="2206625" y="4568825"/>
          <p14:tracePt t="35060" x="2206625" y="4551363"/>
          <p14:tracePt t="35082" x="2206625" y="4541838"/>
          <p14:tracePt t="35091" x="2206625" y="4532313"/>
          <p14:tracePt t="35099" x="2206625" y="4522788"/>
          <p14:tracePt t="35116" x="2214563" y="4522788"/>
          <p14:tracePt t="35122" x="2243138" y="4522788"/>
          <p14:tracePt t="35138" x="2260600" y="4522788"/>
          <p14:tracePt t="35147" x="2287588" y="4522788"/>
          <p14:tracePt t="35154" x="2297113" y="4532313"/>
          <p14:tracePt t="35163" x="2306638" y="4541838"/>
          <p14:tracePt t="35173" x="2316163" y="4559300"/>
          <p14:tracePt t="35179" x="2333625" y="4605338"/>
          <p14:tracePt t="35188" x="2333625" y="4632325"/>
          <p14:tracePt t="35195" x="2333625" y="4668838"/>
          <p14:tracePt t="35206" x="2343150" y="4697413"/>
          <p14:tracePt t="35211" x="2343150" y="4732338"/>
          <p14:tracePt t="35221" x="2343150" y="4751388"/>
          <p14:tracePt t="35226" x="2343150" y="4768850"/>
          <p14:tracePt t="35237" x="2343150" y="4787900"/>
          <p14:tracePt t="35370" x="2343150" y="4805363"/>
          <p14:tracePt t="35436" x="2343150" y="4814888"/>
          <p14:tracePt t="35469" x="2343150" y="4824413"/>
          <p14:tracePt t="35476" x="2343150" y="4841875"/>
          <p14:tracePt t="35483" x="2343150" y="4870450"/>
          <p14:tracePt t="35492" x="2343150" y="4878388"/>
          <p14:tracePt t="35501" x="2333625" y="4914900"/>
          <p14:tracePt t="35506" x="2333625" y="4924425"/>
          <p14:tracePt t="35514" x="2333625" y="4943475"/>
          <p14:tracePt t="35522" x="2316163" y="4970463"/>
          <p14:tracePt t="35531" x="2297113" y="4997450"/>
          <p14:tracePt t="35538" x="2287588" y="5016500"/>
          <p14:tracePt t="35546" x="2287588" y="5033963"/>
          <p14:tracePt t="35555" x="2279650" y="5053013"/>
          <p14:tracePt t="35562" x="2270125" y="5070475"/>
          <p14:tracePt t="35570" x="2260600" y="5106988"/>
          <p14:tracePt t="35578" x="2251075" y="5106988"/>
          <p14:tracePt t="35586" x="2243138" y="5116513"/>
          <p14:tracePt t="35603" x="2243138" y="5126038"/>
          <p14:tracePt t="35644" x="2224088" y="5126038"/>
          <p14:tracePt t="35690" x="2214563" y="5126038"/>
          <p14:tracePt t="35699" x="2187575" y="5089525"/>
          <p14:tracePt t="35707" x="2187575" y="5060950"/>
          <p14:tracePt t="35714" x="2160588" y="5024438"/>
          <p14:tracePt t="35722" x="2151063" y="4997450"/>
          <p14:tracePt t="35730" x="2151063" y="4987925"/>
          <p14:tracePt t="35740" x="2151063" y="4960938"/>
          <p14:tracePt t="35747" x="2151063" y="4951413"/>
          <p14:tracePt t="35763" x="2151063" y="4924425"/>
          <p14:tracePt t="35772" x="2160588" y="4906963"/>
          <p14:tracePt t="35781" x="2170113" y="4897438"/>
          <p14:tracePt t="35788" x="2197100" y="4878388"/>
          <p14:tracePt t="35796" x="2206625" y="4870450"/>
          <p14:tracePt t="35882" x="2214563" y="4878388"/>
          <p14:tracePt t="35890" x="2214563" y="4906963"/>
          <p14:tracePt t="35898" x="2214563" y="4924425"/>
          <p14:tracePt t="35906" x="2214563" y="4951413"/>
          <p14:tracePt t="35913" x="2214563" y="4979988"/>
          <p14:tracePt t="35922" x="2214563" y="5016500"/>
          <p14:tracePt t="35939" x="2214563" y="5043488"/>
          <p14:tracePt t="35948" x="2214563" y="5053013"/>
          <p14:tracePt t="35954" x="2214563" y="5060950"/>
          <p14:tracePt t="36236" x="2233613" y="5070475"/>
          <p14:tracePt t="36241" x="2251075" y="5070475"/>
          <p14:tracePt t="36257" x="2260600" y="5060950"/>
          <p14:tracePt t="36474" x="2287588" y="5043488"/>
          <p14:tracePt t="36482" x="2306638" y="5033963"/>
          <p14:tracePt t="36490" x="2333625" y="5006975"/>
          <p14:tracePt t="36498" x="2352675" y="4997450"/>
          <p14:tracePt t="36505" x="2389188" y="4970463"/>
          <p14:tracePt t="36513" x="2406650" y="4951413"/>
          <p14:tracePt t="36521" x="2425700" y="4933950"/>
          <p14:tracePt t="36530" x="2470150" y="4887913"/>
          <p14:tracePt t="36537" x="2498725" y="4870450"/>
          <p14:tracePt t="36546" x="2543175" y="4833938"/>
          <p14:tracePt t="36554" x="2598738" y="4787900"/>
          <p14:tracePt t="36561" x="2662238" y="4760913"/>
          <p14:tracePt t="36571" x="2725738" y="4697413"/>
          <p14:tracePt t="36577" x="2825750" y="4632325"/>
          <p14:tracePt t="36586" x="2908300" y="4578350"/>
          <p14:tracePt t="36593" x="3054350" y="4505325"/>
          <p14:tracePt t="36602" x="3171825" y="4432300"/>
          <p14:tracePt t="36610" x="3273425" y="4376738"/>
          <p14:tracePt t="36619" x="3409950" y="4295775"/>
          <p14:tracePt t="36626" x="3527425" y="4222750"/>
          <p14:tracePt t="36635" x="3609975" y="4186238"/>
          <p14:tracePt t="36642" x="3673475" y="4149725"/>
          <p14:tracePt t="36650" x="3702050" y="4113213"/>
          <p14:tracePt t="36658" x="3738563" y="4086225"/>
          <p14:tracePt t="36666" x="3756025" y="4067175"/>
          <p14:tracePt t="36674" x="3775075" y="4021138"/>
          <p14:tracePt t="36682" x="3792538" y="4003675"/>
          <p14:tracePt t="36690" x="3829050" y="3967163"/>
          <p14:tracePt t="36698" x="3856038" y="3940175"/>
          <p14:tracePt t="36706" x="3875088" y="3921125"/>
          <p14:tracePt t="36714" x="3911600" y="3903663"/>
          <p14:tracePt t="36723" x="3938588" y="3875088"/>
          <p14:tracePt t="36731" x="4002088" y="3840163"/>
          <p14:tracePt t="36739" x="4048125" y="3821113"/>
          <p14:tracePt t="36746" x="4102100" y="3794125"/>
          <p14:tracePt t="36754" x="4121150" y="3775075"/>
          <p14:tracePt t="36762" x="4194175" y="3767138"/>
          <p14:tracePt t="36770" x="4257675" y="3730625"/>
          <p14:tracePt t="36778" x="4321175" y="3702050"/>
          <p14:tracePt t="36787" x="4403725" y="3657600"/>
          <p14:tracePt t="36796" x="4457700" y="3648075"/>
          <p14:tracePt t="36802" x="4557713" y="3592513"/>
          <p14:tracePt t="36810" x="4622800" y="3565525"/>
          <p14:tracePt t="36819" x="4722813" y="3529013"/>
          <p14:tracePt t="36826" x="4795838" y="3502025"/>
          <p14:tracePt t="36835" x="4895850" y="3455988"/>
          <p14:tracePt t="36842" x="4959350" y="3429000"/>
          <p14:tracePt t="36850" x="4986338" y="3419475"/>
          <p14:tracePt t="36857" x="5049838" y="3382963"/>
          <p14:tracePt t="36866" x="5078413" y="3365500"/>
          <p14:tracePt t="36874" x="5122863" y="3346450"/>
          <p14:tracePt t="36887" x="5141913" y="3338513"/>
          <p14:tracePt t="36890" x="5159375" y="3328988"/>
          <p14:tracePt t="36897" x="5178425" y="3319463"/>
          <p14:tracePt t="36906" x="5224463" y="3282950"/>
          <p14:tracePt t="36914" x="5251450" y="3273425"/>
          <p14:tracePt t="36921" x="5278438" y="3265488"/>
          <p14:tracePt t="36930" x="5314950" y="3228975"/>
          <p14:tracePt t="36937" x="5334000" y="3219450"/>
          <p14:tracePt t="36946" x="5378450" y="3209925"/>
          <p14:tracePt t="36954" x="5397500" y="3182938"/>
          <p14:tracePt t="36961" x="5414963" y="3182938"/>
          <p14:tracePt t="36971" x="5434013" y="3173413"/>
          <p14:tracePt t="36977" x="5451475" y="3163888"/>
          <p14:tracePt t="36986" x="5478463" y="3146425"/>
          <p14:tracePt t="36994" x="5497513" y="3146425"/>
          <p14:tracePt t="37002" x="5514975" y="3146425"/>
          <p14:tracePt t="37010" x="5543550" y="3127375"/>
          <p14:tracePt t="37018" x="5580063" y="3119438"/>
          <p14:tracePt t="37026" x="5634038" y="3109913"/>
          <p14:tracePt t="37035" x="5680075" y="3090863"/>
          <p14:tracePt t="37042" x="5734050" y="3073400"/>
          <p14:tracePt t="37053" x="5797550" y="3063875"/>
          <p14:tracePt t="37058" x="5870575" y="3054350"/>
          <p14:tracePt t="37066" x="5935663" y="3027363"/>
          <p14:tracePt t="37074" x="5972175" y="3027363"/>
          <p14:tracePt t="37082" x="6016625" y="3017838"/>
          <p14:tracePt t="37090" x="6035675" y="3017838"/>
          <p14:tracePt t="37097" x="6062663" y="3017838"/>
          <p14:tracePt t="37105" x="6089650" y="3009900"/>
          <p14:tracePt t="37114" x="6108700" y="3009900"/>
          <p14:tracePt t="37122" x="6116638" y="3000375"/>
          <p14:tracePt t="37130" x="6126163" y="2982913"/>
          <p14:tracePt t="37438" x="6153150" y="2982913"/>
          <p14:tracePt t="37442" x="6172200" y="2982913"/>
          <p14:tracePt t="37449" x="6208713" y="2982913"/>
          <p14:tracePt t="37458" x="6226175" y="2990850"/>
          <p14:tracePt t="37466" x="6281738" y="2990850"/>
          <p14:tracePt t="37474" x="6308725" y="3000375"/>
          <p14:tracePt t="37482" x="6345238" y="3000375"/>
          <p14:tracePt t="37490" x="6418263" y="3000375"/>
          <p14:tracePt t="37498" x="6472238" y="3000375"/>
          <p14:tracePt t="37506" x="6545263" y="3000375"/>
          <p14:tracePt t="37514" x="6637338" y="3000375"/>
          <p14:tracePt t="37522" x="6727825" y="3000375"/>
          <p14:tracePt t="37530" x="6810375" y="3000375"/>
          <p14:tracePt t="37537" x="6864350" y="3000375"/>
          <p14:tracePt t="37547" x="6900863" y="3000375"/>
          <p14:tracePt t="37554" x="6919913" y="3000375"/>
          <p14:tracePt t="37561" x="6946900" y="3000375"/>
          <p14:tracePt t="37569" x="6956425" y="3000375"/>
          <p14:tracePt t="37578" x="6973888" y="3000375"/>
          <p14:tracePt t="37586" x="6983413" y="3000375"/>
          <p14:tracePt t="37594" x="6992938" y="2990850"/>
          <p14:tracePt t="37810" x="7000875" y="2990850"/>
          <p14:tracePt t="37818" x="7029450" y="2990850"/>
          <p14:tracePt t="37827" x="7056438" y="2990850"/>
          <p14:tracePt t="37835" x="7092950" y="2990850"/>
          <p14:tracePt t="37843" x="7138988" y="2990850"/>
          <p14:tracePt t="37850" x="7175500" y="2990850"/>
          <p14:tracePt t="37857" x="7229475" y="2990850"/>
          <p14:tracePt t="37866" x="7256463" y="2990850"/>
          <p14:tracePt t="37873" x="7302500" y="2990850"/>
          <p14:tracePt t="37881" x="7329488" y="2990850"/>
          <p14:tracePt t="37902" x="7375525" y="2990850"/>
          <p14:tracePt t="37905" x="7392988" y="2990850"/>
          <p14:tracePt t="37914" x="7439025" y="2973388"/>
          <p14:tracePt t="37921" x="7458075" y="2973388"/>
          <p14:tracePt t="37929" x="7494588" y="2973388"/>
          <p14:tracePt t="37937" x="7512050" y="2973388"/>
          <p14:tracePt t="37946" x="7539038" y="2973388"/>
          <p14:tracePt t="37953" x="7575550" y="2973388"/>
          <p14:tracePt t="37961" x="7594600" y="2963863"/>
          <p14:tracePt t="37970" x="7631113" y="2963863"/>
          <p14:tracePt t="37979" x="7658100" y="2954338"/>
          <p14:tracePt t="37989" x="7675563" y="2954338"/>
          <p14:tracePt t="37995" x="7685088" y="2954338"/>
          <p14:tracePt t="38006" x="7721600" y="2954338"/>
          <p14:tracePt t="38011" x="7740650" y="2946400"/>
          <p14:tracePt t="38027" x="7748588" y="2936875"/>
          <p14:tracePt t="38255" x="7777163" y="2946400"/>
          <p14:tracePt t="38260" x="7785100" y="2954338"/>
          <p14:tracePt t="38269" x="7804150" y="2973388"/>
          <p14:tracePt t="38277" x="7831138" y="2982913"/>
          <p14:tracePt t="38284" x="7858125" y="2990850"/>
          <p14:tracePt t="38291" x="7877175" y="3000375"/>
          <p14:tracePt t="38306" x="7913688" y="3017838"/>
          <p14:tracePt t="38314" x="7921625" y="3017838"/>
          <p14:tracePt t="38330" x="7940675" y="3017838"/>
          <p14:tracePt t="38492" x="7913688" y="3017838"/>
          <p14:tracePt t="38501" x="7867650" y="3017838"/>
          <p14:tracePt t="38508" x="7840663" y="3017838"/>
          <p14:tracePt t="38516" x="7785100" y="3017838"/>
          <p14:tracePt t="38522" x="7731125" y="3017838"/>
          <p14:tracePt t="38531" x="7675563" y="3017838"/>
          <p14:tracePt t="38538" x="7575550" y="3017838"/>
          <p14:tracePt t="38546" x="7521575" y="3017838"/>
          <p14:tracePt t="38554" x="7466013" y="3036888"/>
          <p14:tracePt t="38562" x="7439025" y="3036888"/>
          <p14:tracePt t="38570" x="7392988" y="3046413"/>
          <p14:tracePt t="38578" x="7385050" y="3046413"/>
          <p14:tracePt t="38595" x="7366000" y="3054350"/>
          <p14:tracePt t="38606" x="7348538" y="3054350"/>
          <p14:tracePt t="38611" x="7312025" y="3054350"/>
          <p14:tracePt t="38628" x="7083425" y="3054350"/>
          <p14:tracePt t="38640" x="6827838" y="3046413"/>
          <p14:tracePt t="38643" x="6537325" y="2990850"/>
          <p14:tracePt t="38655" x="6208713" y="2909888"/>
          <p14:tracePt t="38658" x="5797550" y="2790825"/>
          <p14:tracePt t="38666" x="5507038" y="2735263"/>
          <p14:tracePt t="38674" x="5251450" y="2662238"/>
          <p14:tracePt t="38683" x="5022850" y="2589213"/>
          <p14:tracePt t="38690" x="4832350" y="2525713"/>
          <p14:tracePt t="38698" x="4676775" y="2498725"/>
          <p14:tracePt t="38706" x="4549775" y="2452688"/>
          <p14:tracePt t="38713" x="4440238" y="2452688"/>
          <p14:tracePt t="38721" x="4330700" y="2435225"/>
          <p14:tracePt t="38729" x="4230688" y="2435225"/>
          <p14:tracePt t="38738" x="4175125" y="2435225"/>
          <p14:tracePt t="38745" x="4138613" y="2435225"/>
          <p14:tracePt t="38754" x="4094163" y="2435225"/>
          <p14:tracePt t="38761" x="4038600" y="2435225"/>
          <p14:tracePt t="38770" x="3984625" y="2425700"/>
          <p14:tracePt t="38778" x="3911600" y="2425700"/>
          <p14:tracePt t="38786" x="3865563" y="2416175"/>
          <p14:tracePt t="38794" x="3846513" y="2408238"/>
          <p14:tracePt t="38802" x="3829050" y="2398713"/>
          <p14:tracePt t="38811" x="3819525" y="2398713"/>
          <p14:tracePt t="38827" x="3810000" y="2398713"/>
          <p14:tracePt t="38838" x="3802063" y="2398713"/>
          <p14:tracePt t="38842" x="3792538" y="2398713"/>
          <p14:tracePt t="38853" x="3775075" y="2398713"/>
          <p14:tracePt t="38858" x="3729038" y="2389188"/>
          <p14:tracePt t="38867" x="3719513" y="2389188"/>
          <p14:tracePt t="38874" x="3709988" y="2379663"/>
          <p14:tracePt t="38889" x="3692525" y="2371725"/>
          <p14:tracePt t="38892" x="3673475" y="2352675"/>
          <p14:tracePt t="38898" x="3665538" y="2343150"/>
          <p14:tracePt t="38922" x="3665538" y="2325688"/>
          <p14:tracePt t="38930" x="3665538" y="2316163"/>
          <p14:tracePt t="38946" x="3665538" y="2306638"/>
          <p14:tracePt t="38954" x="3665538" y="2298700"/>
          <p14:tracePt t="38962" x="3636963" y="2279650"/>
          <p14:tracePt t="38970" x="3573463" y="2262188"/>
          <p14:tracePt t="38977" x="3482975" y="2233613"/>
          <p14:tracePt t="38986" x="3400425" y="2216150"/>
          <p14:tracePt t="38994" x="3290888" y="2160588"/>
          <p14:tracePt t="39002" x="3154363" y="2116138"/>
          <p14:tracePt t="39009" x="3027363" y="2089150"/>
          <p14:tracePt t="39018" x="2898775" y="2070100"/>
          <p14:tracePt t="39025" x="2798763" y="2033588"/>
          <p14:tracePt t="39035" x="2735263" y="2006600"/>
          <p14:tracePt t="39042" x="2689225" y="1960563"/>
          <p14:tracePt t="39050" x="2652713" y="1924050"/>
          <p14:tracePt t="39058" x="2635250" y="1906588"/>
          <p14:tracePt t="39066" x="2616200" y="1887538"/>
          <p14:tracePt t="39073" x="2598738" y="1870075"/>
          <p14:tracePt t="39082" x="2562225" y="1851025"/>
          <p14:tracePt t="39089" x="2525713" y="1824038"/>
          <p14:tracePt t="39097" x="2498725" y="1804988"/>
          <p14:tracePt t="39105" x="2479675" y="1797050"/>
          <p14:tracePt t="39114" x="2452688" y="1787525"/>
          <p14:tracePt t="39122" x="2433638" y="1768475"/>
          <p14:tracePt t="39130" x="2416175" y="1760538"/>
          <p14:tracePt t="39138" x="2379663" y="1724025"/>
          <p14:tracePt t="39146" x="2360613" y="1704975"/>
          <p14:tracePt t="39155" x="2352675" y="1687513"/>
          <p14:tracePt t="39161" x="2333625" y="1668463"/>
          <p14:tracePt t="39170" x="2316163" y="1651000"/>
          <p14:tracePt t="39178" x="2306638" y="1641475"/>
          <p14:tracePt t="39193" x="2297113" y="1631950"/>
          <p14:tracePt t="39202" x="2287588" y="1624013"/>
          <p14:tracePt t="39291" x="2287588" y="1614488"/>
          <p14:tracePt t="39306" x="2287588" y="1604963"/>
          <p14:tracePt t="39322" x="2287588" y="1595438"/>
          <p14:tracePt t="39338" x="2287588" y="1587500"/>
          <p14:tracePt t="39354" x="2287588" y="1577975"/>
          <p14:tracePt t="39362" x="2287588" y="1558925"/>
          <p14:tracePt t="39492" x="2287588" y="1587500"/>
          <p14:tracePt t="39498" x="2287588" y="1604963"/>
          <p14:tracePt t="39505" x="2287588" y="1641475"/>
          <p14:tracePt t="39514" x="2287588" y="1687513"/>
          <p14:tracePt t="39521" x="2287588" y="1714500"/>
          <p14:tracePt t="39531" x="2287588" y="1768475"/>
          <p14:tracePt t="39537" x="2287588" y="1804988"/>
          <p14:tracePt t="39547" x="2287588" y="1860550"/>
          <p14:tracePt t="39554" x="2287588" y="1887538"/>
          <p14:tracePt t="39561" x="2287588" y="1924050"/>
          <p14:tracePt t="39570" x="2287588" y="1951038"/>
          <p14:tracePt t="39578" x="2287588" y="1960563"/>
          <p14:tracePt t="39585" x="2287588" y="1987550"/>
          <p14:tracePt t="39700" x="2297113" y="2006600"/>
          <p14:tracePt t="39721" x="2316163" y="2006600"/>
          <p14:tracePt t="39730" x="2343150" y="2024063"/>
          <p14:tracePt t="39738" x="2360613" y="2043113"/>
          <p14:tracePt t="39745" x="2389188" y="2089150"/>
          <p14:tracePt t="39755" x="2397125" y="2116138"/>
          <p14:tracePt t="39763" x="2452688" y="2160588"/>
          <p14:tracePt t="39772" x="2462213" y="2179638"/>
          <p14:tracePt t="39780" x="2506663" y="2252663"/>
          <p14:tracePt t="39788" x="2533650" y="2335213"/>
          <p14:tracePt t="39796" x="2570163" y="2435225"/>
          <p14:tracePt t="39804" x="2589213" y="2525713"/>
          <p14:tracePt t="39811" x="2598738" y="2608263"/>
          <p14:tracePt t="39822" x="2598738" y="2662238"/>
          <p14:tracePt t="39829" x="2598738" y="2717800"/>
          <p14:tracePt t="39836" x="2598738" y="2754313"/>
          <p14:tracePt t="39841" x="2598738" y="2763838"/>
          <p14:tracePt t="39855" x="2598738" y="2790825"/>
          <p14:tracePt t="39861" x="2589213" y="2808288"/>
          <p14:tracePt t="39866" x="2570163" y="2827338"/>
          <p14:tracePt t="39876" x="2562225" y="2836863"/>
          <p14:tracePt t="39883" x="2562225" y="2844800"/>
          <p14:tracePt t="39905" x="2516188" y="2900363"/>
          <p14:tracePt t="39909" x="2498725" y="2927350"/>
          <p14:tracePt t="39915" x="2462213" y="2954338"/>
          <p14:tracePt t="39923" x="2452688" y="2963863"/>
          <p14:tracePt t="39930" x="2433638" y="2982913"/>
          <p14:tracePt t="39939" x="2425700" y="2990850"/>
          <p14:tracePt t="39946" x="2406650" y="3000375"/>
          <p14:tracePt t="39954" x="2389188" y="3009900"/>
          <p14:tracePt t="39962" x="2370138" y="3027363"/>
          <p14:tracePt t="39970" x="2333625" y="3036888"/>
          <p14:tracePt t="39987" x="2324100" y="3046413"/>
          <p14:tracePt t="40003" x="2316163" y="3046413"/>
          <p14:tracePt t="40010" x="2297113" y="3046413"/>
          <p14:tracePt t="40020" x="2270125" y="3046413"/>
          <p14:tracePt t="40026" x="2214563" y="3046413"/>
          <p14:tracePt t="40037" x="2133600" y="3046413"/>
          <p14:tracePt t="40041" x="2060575" y="3046413"/>
          <p14:tracePt t="40050" x="1987550" y="3046413"/>
          <p14:tracePt t="40057" x="1931988" y="3046413"/>
          <p14:tracePt t="40066" x="1841500" y="3046413"/>
          <p14:tracePt t="40074" x="1787525" y="3046413"/>
          <p14:tracePt t="40082" x="1751013" y="3046413"/>
          <p14:tracePt t="40090" x="1722438" y="3046413"/>
          <p14:tracePt t="40098" x="1714500" y="3046413"/>
          <p14:tracePt t="40138" x="1714500" y="3036888"/>
          <p14:tracePt t="40146" x="1704975" y="3000375"/>
          <p14:tracePt t="40155" x="1677988" y="2936875"/>
          <p14:tracePt t="40161" x="1668463" y="2900363"/>
          <p14:tracePt t="40170" x="1668463" y="2836863"/>
          <p14:tracePt t="40178" x="1649413" y="2763838"/>
          <p14:tracePt t="40186" x="1641475" y="2671763"/>
          <p14:tracePt t="40193" x="1641475" y="2581275"/>
          <p14:tracePt t="40201" x="1612900" y="2481263"/>
          <p14:tracePt t="40211" x="1612900" y="2371725"/>
          <p14:tracePt t="40221" x="1595438" y="2298700"/>
          <p14:tracePt t="40227" x="1595438" y="2170113"/>
          <p14:tracePt t="40238" x="1612900" y="2070100"/>
          <p14:tracePt t="40243" x="1641475" y="1979613"/>
          <p14:tracePt t="40254" x="1685925" y="1878013"/>
          <p14:tracePt t="40262" x="1722438" y="1797050"/>
          <p14:tracePt t="40267" x="1768475" y="1714500"/>
          <p14:tracePt t="40275" x="1804988" y="1631950"/>
          <p14:tracePt t="40283" x="1831975" y="1558925"/>
          <p14:tracePt t="40291" x="1878013" y="1458913"/>
          <p14:tracePt t="40299" x="1895475" y="1395413"/>
          <p14:tracePt t="40308" x="1941513" y="1312863"/>
          <p14:tracePt t="40314" x="1968500" y="1258888"/>
          <p14:tracePt t="40323" x="2005013" y="1203325"/>
          <p14:tracePt t="40330" x="2041525" y="1139825"/>
          <p14:tracePt t="40339" x="2078038" y="1076325"/>
          <p14:tracePt t="40346" x="2097088" y="1057275"/>
          <p14:tracePt t="40354" x="2133600" y="1012825"/>
          <p14:tracePt t="40361" x="2160588" y="984250"/>
          <p14:tracePt t="40370" x="2179638" y="976313"/>
          <p14:tracePt t="40386" x="2224088" y="947738"/>
          <p14:tracePt t="40394" x="2233613" y="947738"/>
          <p14:tracePt t="40410" x="2260600" y="947738"/>
          <p14:tracePt t="40418" x="2279650" y="947738"/>
          <p14:tracePt t="40426" x="2297113" y="957263"/>
          <p14:tracePt t="40435" x="2333625" y="1003300"/>
          <p14:tracePt t="40442" x="2343150" y="1039813"/>
          <p14:tracePt t="40452" x="2379663" y="1085850"/>
          <p14:tracePt t="40457" x="2416175" y="1166813"/>
          <p14:tracePt t="40467" x="2452688" y="1222375"/>
          <p14:tracePt t="40474" x="2479675" y="1276350"/>
          <p14:tracePt t="40481" x="2516188" y="1322388"/>
          <p14:tracePt t="40490" x="2533650" y="1368425"/>
          <p14:tracePt t="40498" x="2562225" y="1412875"/>
          <p14:tracePt t="40514" x="2570163" y="1449388"/>
          <p14:tracePt t="40522" x="2570163" y="1468438"/>
          <p14:tracePt t="40531" x="2570163" y="1504950"/>
          <p14:tracePt t="40537" x="2570163" y="1550988"/>
          <p14:tracePt t="40546" x="2570163" y="1577975"/>
          <p14:tracePt t="40554" x="2562225" y="1631950"/>
          <p14:tracePt t="40561" x="2543175" y="1697038"/>
          <p14:tracePt t="40569" x="2498725" y="1787525"/>
          <p14:tracePt t="40578" x="2470150" y="1887538"/>
          <p14:tracePt t="40586" x="2462213" y="1933575"/>
          <p14:tracePt t="40595" x="2433638" y="2006600"/>
          <p14:tracePt t="40606" x="2425700" y="2089150"/>
          <p14:tracePt t="40611" x="2406650" y="2179638"/>
          <p14:tracePt t="40623" x="2397125" y="2243138"/>
          <p14:tracePt t="40628" x="2397125" y="2316163"/>
          <p14:tracePt t="40640" x="2370138" y="2389188"/>
          <p14:tracePt t="40644" x="2370138" y="2435225"/>
          <p14:tracePt t="40653" x="2360613" y="2452688"/>
          <p14:tracePt t="40657" x="2360613" y="2489200"/>
          <p14:tracePt t="40665" x="2352675" y="2508250"/>
          <p14:tracePt t="40674" x="2352675" y="2517775"/>
          <p14:tracePt t="40681" x="2352675" y="2525713"/>
          <p14:tracePt t="40698" x="2343150" y="2544763"/>
          <p14:tracePt t="40737" x="2316163" y="2554288"/>
          <p14:tracePt t="40745" x="2297113" y="2571750"/>
          <p14:tracePt t="40753" x="2260600" y="2589213"/>
          <p14:tracePt t="40761" x="2206625" y="2608263"/>
          <p14:tracePt t="40770" x="2143125" y="2625725"/>
          <p14:tracePt t="40778" x="2106613" y="2625725"/>
          <p14:tracePt t="40788" x="2060575" y="2644775"/>
          <p14:tracePt t="40796" x="2033588" y="2644775"/>
          <p14:tracePt t="40804" x="2005013" y="2654300"/>
          <p14:tracePt t="40811" x="1987550" y="2654300"/>
          <p14:tracePt t="40821" x="1968500" y="2654300"/>
          <p14:tracePt t="40883" x="1960563" y="2654300"/>
          <p14:tracePt t="40891" x="1924050" y="2654300"/>
          <p14:tracePt t="40899" x="1887538" y="2617788"/>
          <p14:tracePt t="40906" x="1841500" y="2562225"/>
          <p14:tracePt t="40914" x="1787525" y="2498725"/>
          <p14:tracePt t="40923" x="1768475" y="2481263"/>
          <p14:tracePt t="40929" x="1695450" y="2435225"/>
          <p14:tracePt t="40937" x="1658938" y="2398713"/>
          <p14:tracePt t="40945" x="1631950" y="2371725"/>
          <p14:tracePt t="40954" x="1595438" y="2335213"/>
          <p14:tracePt t="40963" x="1595438" y="2325688"/>
          <p14:tracePt t="40973" x="1595438" y="2298700"/>
          <p14:tracePt t="40979" x="1568450" y="2279650"/>
          <p14:tracePt t="40988" x="1568450" y="2252663"/>
          <p14:tracePt t="40994" x="1568450" y="2233613"/>
          <p14:tracePt t="41003" x="1568450" y="2179638"/>
          <p14:tracePt t="41010" x="1568450" y="2125663"/>
          <p14:tracePt t="41019" x="1568450" y="2070100"/>
          <p14:tracePt t="41025" x="1604963" y="2006600"/>
          <p14:tracePt t="41035" x="1641475" y="1906588"/>
          <p14:tracePt t="41042" x="1695450" y="1841500"/>
          <p14:tracePt t="41052" x="1731963" y="1760538"/>
          <p14:tracePt t="41058" x="1778000" y="1697038"/>
          <p14:tracePt t="41066" x="1831975" y="1614488"/>
          <p14:tracePt t="41073" x="1851025" y="1568450"/>
          <p14:tracePt t="41082" x="1887538" y="1522413"/>
          <p14:tracePt t="41090" x="1905000" y="1485900"/>
          <p14:tracePt t="41097" x="1951038" y="1441450"/>
          <p14:tracePt t="41106" x="1987550" y="1422400"/>
          <p14:tracePt t="41113" x="2014538" y="1395413"/>
          <p14:tracePt t="41123" x="2078038" y="1368425"/>
          <p14:tracePt t="41129" x="2124075" y="1331913"/>
          <p14:tracePt t="41137" x="2187575" y="1303338"/>
          <p14:tracePt t="41145" x="2279650" y="1276350"/>
          <p14:tracePt t="41154" x="2379663" y="1268413"/>
          <p14:tracePt t="41163" x="2470150" y="1268413"/>
          <p14:tracePt t="41172" x="2506663" y="1268413"/>
          <p14:tracePt t="41179" x="2562225" y="1268413"/>
          <p14:tracePt t="41187" x="2606675" y="1268413"/>
          <p14:tracePt t="41195" x="2625725" y="1268413"/>
          <p14:tracePt t="41211" x="2652713" y="1268413"/>
          <p14:tracePt t="41222" x="2652713" y="1276350"/>
          <p14:tracePt t="41227" x="2652713" y="1285875"/>
          <p14:tracePt t="41243" x="2643188" y="1285875"/>
          <p14:tracePt t="41256" x="2662238" y="1331913"/>
          <p14:tracePt t="41258" x="2662238" y="1358900"/>
          <p14:tracePt t="41267" x="2662238" y="1412875"/>
          <p14:tracePt t="41274" x="2671763" y="1477963"/>
          <p14:tracePt t="41282" x="2679700" y="1531938"/>
          <p14:tracePt t="41290" x="2679700" y="1631950"/>
          <p14:tracePt t="41298" x="2679700" y="1687513"/>
          <p14:tracePt t="41306" x="2679700" y="1797050"/>
          <p14:tracePt t="41314" x="2679700" y="1887538"/>
          <p14:tracePt t="41322" x="2679700" y="1997075"/>
          <p14:tracePt t="41330" x="2679700" y="2070100"/>
          <p14:tracePt t="41338" x="2679700" y="2143125"/>
          <p14:tracePt t="41345" x="2679700" y="2197100"/>
          <p14:tracePt t="41353" x="2679700" y="2233613"/>
          <p14:tracePt t="41362" x="2679700" y="2270125"/>
          <p14:tracePt t="41369" x="2662238" y="2306638"/>
          <p14:tracePt t="41378" x="2652713" y="2335213"/>
          <p14:tracePt t="41386" x="2643188" y="2352675"/>
          <p14:tracePt t="41394" x="2616200" y="2398713"/>
          <p14:tracePt t="41401" x="2606675" y="2398713"/>
          <p14:tracePt t="41409" x="2598738" y="2444750"/>
          <p14:tracePt t="41426" x="2589213" y="2481263"/>
          <p14:tracePt t="41435" x="2552700" y="2517775"/>
          <p14:tracePt t="41442" x="2516188" y="2562225"/>
          <p14:tracePt t="41452" x="2489200" y="2598738"/>
          <p14:tracePt t="41458" x="2433638" y="2644775"/>
          <p14:tracePt t="41465" x="2389188" y="2681288"/>
          <p14:tracePt t="41474" x="2343150" y="2727325"/>
          <p14:tracePt t="41482" x="2287588" y="2763838"/>
          <p14:tracePt t="41490" x="2260600" y="2771775"/>
          <p14:tracePt t="41498" x="2233613" y="2800350"/>
          <p14:tracePt t="41505" x="2197100" y="2817813"/>
          <p14:tracePt t="41514" x="2170113" y="2836863"/>
          <p14:tracePt t="41522" x="2143125" y="2844800"/>
          <p14:tracePt t="41530" x="2124075" y="2854325"/>
          <p14:tracePt t="41537" x="2114550" y="2863850"/>
          <p14:tracePt t="41562" x="2097088" y="2863850"/>
          <p14:tracePt t="41570" x="2078038" y="2873375"/>
          <p14:tracePt t="41586" x="2070100" y="2873375"/>
          <p14:tracePt t="41594" x="2041525" y="2873375"/>
          <p14:tracePt t="41602" x="2033588" y="2873375"/>
          <p14:tracePt t="41610" x="1997075" y="2873375"/>
          <p14:tracePt t="41618" x="1941513" y="2854325"/>
          <p14:tracePt t="41626" x="1914525" y="2844800"/>
          <p14:tracePt t="41635" x="1851025" y="2808288"/>
          <p14:tracePt t="41642" x="1804988" y="2781300"/>
          <p14:tracePt t="41652" x="1758950" y="2763838"/>
          <p14:tracePt t="41657" x="1731963" y="2727325"/>
          <p14:tracePt t="41665" x="1714500" y="2708275"/>
          <p14:tracePt t="41673" x="1695450" y="2690813"/>
          <p14:tracePt t="41681" x="1677988" y="2671763"/>
          <p14:tracePt t="41689" x="1658938" y="2644775"/>
          <p14:tracePt t="41698" x="1649413" y="2581275"/>
          <p14:tracePt t="41714" x="1612900" y="2508250"/>
          <p14:tracePt t="41722" x="1604963" y="2471738"/>
          <p14:tracePt t="41730" x="1585913" y="2416175"/>
          <p14:tracePt t="41740" x="1576388" y="2371725"/>
          <p14:tracePt t="41747" x="1549400" y="2298700"/>
          <p14:tracePt t="41754" x="1541463" y="2233613"/>
          <p14:tracePt t="41764" x="1531938" y="2179638"/>
          <p14:tracePt t="41770" x="1522413" y="2116138"/>
          <p14:tracePt t="41778" x="1495425" y="2070100"/>
          <p14:tracePt t="41786" x="1485900" y="2033588"/>
          <p14:tracePt t="41793" x="1485900" y="1997075"/>
          <p14:tracePt t="41801" x="1485900" y="1943100"/>
          <p14:tracePt t="41809" x="1485900" y="1906588"/>
          <p14:tracePt t="41818" x="1485900" y="1870075"/>
          <p14:tracePt t="41826" x="1485900" y="1860550"/>
          <p14:tracePt t="41835" x="1504950" y="1804988"/>
          <p14:tracePt t="41842" x="1541463" y="1741488"/>
          <p14:tracePt t="41851" x="1576388" y="1697038"/>
          <p14:tracePt t="41857" x="1612900" y="1651000"/>
          <p14:tracePt t="41866" x="1658938" y="1595438"/>
          <p14:tracePt t="41874" x="1731963" y="1550988"/>
          <p14:tracePt t="41887" x="1778000" y="1495425"/>
          <p14:tracePt t="41890" x="1860550" y="1441450"/>
          <p14:tracePt t="41898" x="1905000" y="1422400"/>
          <p14:tracePt t="41906" x="1968500" y="1376363"/>
          <p14:tracePt t="41914" x="1997075" y="1368425"/>
          <p14:tracePt t="41922" x="2070100" y="1349375"/>
          <p14:tracePt t="41930" x="2114550" y="1349375"/>
          <p14:tracePt t="41938" x="2197100" y="1349375"/>
          <p14:tracePt t="41946" x="2270125" y="1349375"/>
          <p14:tracePt t="41954" x="2343150" y="1349375"/>
          <p14:tracePt t="41962" x="2406650" y="1349375"/>
          <p14:tracePt t="41970" x="2489200" y="1385888"/>
          <p14:tracePt t="41978" x="2552700" y="1441450"/>
          <p14:tracePt t="41986" x="2579688" y="1477963"/>
          <p14:tracePt t="41994" x="2616200" y="1504950"/>
          <p14:tracePt t="42002" x="2662238" y="1568450"/>
          <p14:tracePt t="42010" x="2679700" y="1631950"/>
          <p14:tracePt t="42018" x="2716213" y="1714500"/>
          <p14:tracePt t="42026" x="2716213" y="1741488"/>
          <p14:tracePt t="42035" x="2716213" y="1797050"/>
          <p14:tracePt t="42041" x="2716213" y="1833563"/>
          <p14:tracePt t="42051" x="2716213" y="1870075"/>
          <p14:tracePt t="42058" x="2716213" y="1906588"/>
          <p14:tracePt t="42066" x="2716213" y="1951038"/>
          <p14:tracePt t="42074" x="2716213" y="1987550"/>
          <p14:tracePt t="42082" x="2716213" y="1997075"/>
          <p14:tracePt t="42090" x="2716213" y="2024063"/>
          <p14:tracePt t="42097" x="2708275" y="2043113"/>
          <p14:tracePt t="42105" x="2698750" y="2060575"/>
          <p14:tracePt t="42114" x="2689225" y="2070100"/>
          <p14:tracePt t="42123" x="2689225" y="2079625"/>
          <p14:tracePt t="42138" x="2679700" y="2089150"/>
          <p14:tracePt t="42146" x="2679700" y="2097088"/>
          <p14:tracePt t="42162" x="2671763" y="2106613"/>
          <p14:tracePt t="42237" x="2671763" y="2070100"/>
          <p14:tracePt t="42245" x="2671763" y="2033588"/>
          <p14:tracePt t="42253" x="2671763" y="2024063"/>
          <p14:tracePt t="42259" x="2643188" y="1987550"/>
          <p14:tracePt t="42271" x="2616200" y="1960563"/>
          <p14:tracePt t="42274" x="2570163" y="1914525"/>
          <p14:tracePt t="42282" x="2543175" y="1870075"/>
          <p14:tracePt t="42290" x="2533650" y="1814513"/>
          <p14:tracePt t="42298" x="2479675" y="1751013"/>
          <p14:tracePt t="42306" x="2479675" y="1687513"/>
          <p14:tracePt t="42314" x="2443163" y="1614488"/>
          <p14:tracePt t="42322" x="2433638" y="1550988"/>
          <p14:tracePt t="42330" x="2433638" y="1495425"/>
          <p14:tracePt t="42338" x="2416175" y="1431925"/>
          <p14:tracePt t="42346" x="2416175" y="1404938"/>
          <p14:tracePt t="42354" x="2416175" y="1368425"/>
          <p14:tracePt t="42362" x="2416175" y="1358900"/>
          <p14:tracePt t="42370" x="2406650" y="1339850"/>
          <p14:tracePt t="42386" x="2406650" y="1331913"/>
          <p14:tracePt t="42394" x="2397125" y="1322388"/>
          <p14:tracePt t="42531" x="2389188" y="1312863"/>
          <p14:tracePt t="42538" x="2379663" y="1312863"/>
          <p14:tracePt t="42553" x="2370138" y="1312863"/>
          <p14:tracePt t="42562" x="2370138" y="1303338"/>
          <p14:tracePt t="42570" x="2370138" y="1276350"/>
          <p14:tracePt t="42578" x="2370138" y="1258888"/>
          <p14:tracePt t="42586" x="2370138" y="1231900"/>
          <p14:tracePt t="42594" x="2370138" y="1212850"/>
          <p14:tracePt t="42602" x="2370138" y="1195388"/>
          <p14:tracePt t="42609" x="2370138" y="1176338"/>
          <p14:tracePt t="42618" x="2370138" y="1166813"/>
          <p14:tracePt t="42626" x="2370138" y="1149350"/>
          <p14:tracePt t="42651" x="2370138" y="1139825"/>
          <p14:tracePt t="42781" x="2352675" y="1139825"/>
          <p14:tracePt t="42788" x="2333625" y="1176338"/>
          <p14:tracePt t="42797" x="2333625" y="1195388"/>
          <p14:tracePt t="42805" x="2324100" y="1212850"/>
          <p14:tracePt t="42811" x="2324100" y="1231900"/>
          <p14:tracePt t="42826" x="2324100" y="1239838"/>
          <p14:tracePt t="42836" x="2324100" y="1268413"/>
          <p14:tracePt t="42843" x="2324100" y="1276350"/>
          <p14:tracePt t="42856" x="2324100" y="1285875"/>
          <p14:tracePt t="42859" x="2324100" y="1303338"/>
          <p14:tracePt t="42887" x="2324100" y="1312863"/>
          <p14:tracePt t="43026" x="2324100" y="1322388"/>
          <p14:tracePt t="43034" x="2333625" y="1312863"/>
          <p14:tracePt t="43042" x="2343150" y="1303338"/>
          <p14:tracePt t="43050" x="2352675" y="1303338"/>
          <p14:tracePt t="43058" x="2352675" y="1295400"/>
          <p14:tracePt t="43066" x="2370138" y="1276350"/>
          <p14:tracePt t="43082" x="2379663" y="1268413"/>
          <p14:tracePt t="43157" x="2389188" y="1268413"/>
          <p14:tracePt t="43300" x="2397125" y="1268413"/>
          <p14:tracePt t="43316" x="2397125" y="1276350"/>
          <p14:tracePt t="43331" x="2397125" y="1285875"/>
          <p14:tracePt t="43347" x="2397125" y="1295400"/>
          <p14:tracePt t="43364" x="2397125" y="1303338"/>
          <p14:tracePt t="43491" x="2389188" y="1312863"/>
          <p14:tracePt t="43515" x="2389188" y="1322388"/>
          <p14:tracePt t="43522" x="2379663" y="1331913"/>
          <p14:tracePt t="43530" x="2370138" y="1331913"/>
          <p14:tracePt t="43538" x="2370138" y="1339850"/>
          <p14:tracePt t="43546" x="2360613" y="1349375"/>
          <p14:tracePt t="43554" x="2352675" y="1349375"/>
          <p14:tracePt t="43562" x="2343150" y="1349375"/>
          <p14:tracePt t="43570" x="2333625" y="1349375"/>
          <p14:tracePt t="43829" x="2343150" y="1349375"/>
          <p14:tracePt t="43834" x="2352675" y="1349375"/>
          <p14:tracePt t="43841" x="2370138" y="1349375"/>
          <p14:tracePt t="43851" x="2389188" y="1349375"/>
          <p14:tracePt t="43858" x="2425700" y="1349375"/>
          <p14:tracePt t="43866" x="2443163" y="1339850"/>
          <p14:tracePt t="43873" x="2498725" y="1322388"/>
          <p14:tracePt t="43886" x="2543175" y="1303338"/>
          <p14:tracePt t="43889" x="2562225" y="1303338"/>
          <p14:tracePt t="43898" x="2616200" y="1295400"/>
          <p14:tracePt t="43906" x="2662238" y="1295400"/>
          <p14:tracePt t="43914" x="2689225" y="1295400"/>
          <p14:tracePt t="43922" x="2708275" y="1295400"/>
          <p14:tracePt t="43930" x="2735263" y="1295400"/>
          <p14:tracePt t="43938" x="2744788" y="1285875"/>
          <p14:tracePt t="44179" x="2752725" y="1285875"/>
          <p14:tracePt t="44189" x="2789238" y="1285875"/>
          <p14:tracePt t="44196" x="2825750" y="1285875"/>
          <p14:tracePt t="44204" x="2852738" y="1285875"/>
          <p14:tracePt t="44210" x="2898775" y="1285875"/>
          <p14:tracePt t="44220" x="2944813" y="1295400"/>
          <p14:tracePt t="44226" x="2981325" y="1295400"/>
          <p14:tracePt t="44236" x="2998788" y="1303338"/>
          <p14:tracePt t="44242" x="3027363" y="1303338"/>
          <p14:tracePt t="44253" x="3044825" y="1303338"/>
          <p14:tracePt t="44258" x="3054350" y="1303338"/>
          <p14:tracePt t="44274" x="3071813" y="1303338"/>
          <p14:tracePt t="44298" x="3090863" y="1303338"/>
          <p14:tracePt t="44420" x="3100388" y="1295400"/>
          <p14:tracePt t="44438" x="3117850" y="1295400"/>
          <p14:tracePt t="44446" x="3127375" y="1285875"/>
          <p14:tracePt t="44572" x="3136900" y="1285875"/>
          <p14:tracePt t="44581" x="3144838" y="1276350"/>
          <p14:tracePt t="44588" x="3144838" y="1268413"/>
          <p14:tracePt t="44593" x="3163888" y="1249363"/>
          <p14:tracePt t="44606" x="3171825" y="1239838"/>
          <p14:tracePt t="44610" x="3171825" y="1231900"/>
          <p14:tracePt t="44619" x="3171825" y="1222375"/>
          <p14:tracePt t="44626" x="3181350" y="1222375"/>
          <p14:tracePt t="44636" x="3190875" y="1212850"/>
          <p14:tracePt t="45692" x="3190875" y="1222375"/>
          <p14:tracePt t="45702" x="3163888" y="1239838"/>
          <p14:tracePt t="45709" x="3154363" y="1249363"/>
          <p14:tracePt t="45716" x="3144838" y="1258888"/>
          <p14:tracePt t="45740" x="3136900" y="1268413"/>
          <p14:tracePt t="45747" x="3127375" y="1276350"/>
          <p14:tracePt t="45796" x="3117850" y="1303338"/>
          <p14:tracePt t="45802" x="3117850" y="1312863"/>
          <p14:tracePt t="45818" x="3108325" y="1349375"/>
          <p14:tracePt t="45833" x="3108325" y="1358900"/>
          <p14:tracePt t="45842" x="3100388" y="1385888"/>
          <p14:tracePt t="45850" x="3100388" y="1395413"/>
          <p14:tracePt t="45866" x="3090863" y="1404938"/>
          <p14:tracePt t="45874" x="3081338" y="1412875"/>
          <p14:tracePt t="45892" x="3081338" y="1422400"/>
          <p14:tracePt t="45907" x="3071813" y="1431925"/>
          <p14:tracePt t="45947" x="3071813" y="1441450"/>
          <p14:tracePt t="45955" x="3063875" y="1441450"/>
          <p14:tracePt t="45963" x="3044825" y="1449388"/>
          <p14:tracePt t="45995" x="3035300" y="1449388"/>
          <p14:tracePt t="46027" x="3017838" y="1458913"/>
          <p14:tracePt t="46035" x="3008313" y="1458913"/>
          <p14:tracePt t="46043" x="2998788" y="1458913"/>
          <p14:tracePt t="46052" x="2998788" y="1468438"/>
          <p14:tracePt t="46067" x="2981325" y="1477963"/>
          <p14:tracePt t="46075" x="2971800" y="1485900"/>
          <p14:tracePt t="46082" x="2962275" y="1485900"/>
          <p14:tracePt t="46093" x="2954338" y="1495425"/>
          <p14:tracePt t="46105" x="2935288" y="1504950"/>
          <p14:tracePt t="46113" x="2925763" y="1514475"/>
          <p14:tracePt t="46138" x="2917825" y="1522413"/>
          <p14:tracePt t="46156" x="2889250" y="1522413"/>
          <p14:tracePt t="46161" x="2852738" y="1541463"/>
          <p14:tracePt t="46169" x="2817813" y="1558925"/>
          <p14:tracePt t="46178" x="2808288" y="1568450"/>
          <p14:tracePt t="46185" x="2771775" y="1577975"/>
          <p14:tracePt t="46194" x="2708275" y="1614488"/>
          <p14:tracePt t="46202" x="2689225" y="1631950"/>
          <p14:tracePt t="46209" x="2652713" y="1651000"/>
          <p14:tracePt t="46218" x="2625725" y="1668463"/>
          <p14:tracePt t="46225" x="2606675" y="1687513"/>
          <p14:tracePt t="46234" x="2579688" y="1697038"/>
          <p14:tracePt t="46241" x="2543175" y="1724025"/>
          <p14:tracePt t="46251" x="2516188" y="1741488"/>
          <p14:tracePt t="46258" x="2498725" y="1741488"/>
          <p14:tracePt t="46266" x="2452688" y="1741488"/>
          <p14:tracePt t="46274" x="2425700" y="1741488"/>
          <p14:tracePt t="46281" x="2406650" y="1741488"/>
          <p14:tracePt t="46290" x="2379663" y="1741488"/>
          <p14:tracePt t="46298" x="2360613" y="1741488"/>
          <p14:tracePt t="46306" x="2316163" y="1731963"/>
          <p14:tracePt t="46314" x="2297113" y="1704975"/>
          <p14:tracePt t="46322" x="2287588" y="1687513"/>
          <p14:tracePt t="46330" x="2287588" y="1668463"/>
          <p14:tracePt t="46338" x="2279650" y="1660525"/>
          <p14:tracePt t="46346" x="2270125" y="1651000"/>
          <p14:tracePt t="47075" x="2287588" y="1668463"/>
          <p14:tracePt t="47085" x="2306638" y="1677988"/>
          <p14:tracePt t="47099" x="2324100" y="1697038"/>
          <p14:tracePt t="47444" x="2343150" y="1697038"/>
          <p14:tracePt t="49107" x="2352675" y="1697038"/>
          <p14:tracePt t="49116" x="2397125" y="1724025"/>
          <p14:tracePt t="49123" x="2479675" y="1731963"/>
          <p14:tracePt t="49129" x="2533650" y="1751013"/>
          <p14:tracePt t="49137" x="2598738" y="1768475"/>
          <p14:tracePt t="49145" x="2625725" y="1778000"/>
          <p14:tracePt t="49153" x="2643188" y="1778000"/>
          <p14:tracePt t="49162" x="2652713" y="1778000"/>
          <p14:tracePt t="49194" x="2671763" y="1778000"/>
          <p14:tracePt t="49202" x="2679700" y="1778000"/>
          <p14:tracePt t="49234" x="2689225" y="1778000"/>
          <p14:tracePt t="49972" x="2562225" y="1760538"/>
          <p14:tracePt t="49979" x="2397125" y="1760538"/>
          <p14:tracePt t="49986" x="2233613" y="1760538"/>
          <p14:tracePt t="49993" x="2143125" y="1760538"/>
          <p14:tracePt t="50002" x="2087563" y="1760538"/>
          <p14:tracePt t="50010" x="2078038" y="1760538"/>
          <p14:tracePt t="50018" x="2070100" y="1760538"/>
          <p14:tracePt t="50050" x="2060575" y="1741488"/>
          <p14:tracePt t="50058" x="2078038" y="1697038"/>
          <p14:tracePt t="50069" x="2097088" y="1677988"/>
          <p14:tracePt t="50073" x="2143125" y="1631950"/>
          <p14:tracePt t="50081" x="2160588" y="1604963"/>
          <p14:tracePt t="50089" x="2170113" y="1604963"/>
          <p14:tracePt t="50098" x="2187575" y="1587500"/>
          <p14:tracePt t="50107" x="2197100" y="1577975"/>
          <p14:tracePt t="50113" x="2206625" y="1568450"/>
          <p14:tracePt t="50121" x="2233613" y="1541463"/>
          <p14:tracePt t="50129" x="2243138" y="1541463"/>
          <p14:tracePt t="50138" x="2270125" y="1541463"/>
          <p14:tracePt t="50146" x="2343150" y="1541463"/>
          <p14:tracePt t="50153" x="2433638" y="1541463"/>
          <p14:tracePt t="50161" x="2598738" y="1558925"/>
          <p14:tracePt t="50170" x="2752725" y="1604963"/>
          <p14:tracePt t="50178" x="3017838" y="1660525"/>
          <p14:tracePt t="50186" x="3336925" y="1724025"/>
          <p14:tracePt t="50193" x="3656013" y="1760538"/>
          <p14:tracePt t="50202" x="4065588" y="1870075"/>
          <p14:tracePt t="50209" x="4421188" y="1933575"/>
          <p14:tracePt t="50219" x="4776788" y="1979613"/>
          <p14:tracePt t="50226" x="5132388" y="2043113"/>
          <p14:tracePt t="50234" x="5478463" y="2060575"/>
          <p14:tracePt t="50242" x="5853113" y="2079625"/>
          <p14:tracePt t="50250" x="6080125" y="2079625"/>
          <p14:tracePt t="50258" x="6262688" y="2079625"/>
          <p14:tracePt t="50267" x="6445250" y="2079625"/>
          <p14:tracePt t="50274" x="6518275" y="2079625"/>
          <p14:tracePt t="50281" x="6527800" y="2079625"/>
          <p14:tracePt t="50289" x="6545263" y="2089150"/>
          <p14:tracePt t="50305" x="6545263" y="2106613"/>
          <p14:tracePt t="50314" x="6545263" y="2152650"/>
          <p14:tracePt t="50322" x="6500813" y="2216150"/>
          <p14:tracePt t="50330" x="6435725" y="2298700"/>
          <p14:tracePt t="50338" x="6381750" y="2379663"/>
          <p14:tracePt t="50346" x="6291263" y="2462213"/>
          <p14:tracePt t="50354" x="6226175" y="2544763"/>
          <p14:tracePt t="50362" x="6153150" y="2635250"/>
          <p14:tracePt t="50370" x="6099175" y="2735263"/>
          <p14:tracePt t="50378" x="6072188" y="2781300"/>
          <p14:tracePt t="50387" x="6035675" y="2844800"/>
          <p14:tracePt t="50394" x="6016625" y="2873375"/>
          <p14:tracePt t="50402" x="6007100" y="2900363"/>
          <p14:tracePt t="50410" x="5972175" y="2936875"/>
          <p14:tracePt t="50426" x="5943600" y="2946400"/>
          <p14:tracePt t="50434" x="5926138" y="2946400"/>
          <p14:tracePt t="50442" x="5870575" y="2963863"/>
          <p14:tracePt t="50451" x="5770563" y="2963863"/>
          <p14:tracePt t="50457" x="5680075" y="2963863"/>
          <p14:tracePt t="50469" x="5534025" y="2963863"/>
          <p14:tracePt t="50473" x="5378450" y="2963863"/>
          <p14:tracePt t="50488" x="5122863" y="2954338"/>
          <p14:tracePt t="50491" x="4941888" y="2917825"/>
          <p14:tracePt t="50499" x="4667250" y="2836863"/>
          <p14:tracePt t="50508" x="4503738" y="2790825"/>
          <p14:tracePt t="50514" x="4330700" y="2744788"/>
          <p14:tracePt t="50522" x="4165600" y="2698750"/>
          <p14:tracePt t="50530" x="4102100" y="2671763"/>
          <p14:tracePt t="50538" x="4038600" y="2635250"/>
          <p14:tracePt t="50546" x="4021138" y="2617788"/>
          <p14:tracePt t="50554" x="4011613" y="2608263"/>
          <p14:tracePt t="50562" x="4011613" y="2589213"/>
          <p14:tracePt t="50569" x="4011613" y="2562225"/>
          <p14:tracePt t="50577" x="4011613" y="2544763"/>
          <p14:tracePt t="50586" x="4011613" y="2517775"/>
          <p14:tracePt t="50594" x="4029075" y="2471738"/>
          <p14:tracePt t="50602" x="4048125" y="2425700"/>
          <p14:tracePt t="50609" x="4065588" y="2379663"/>
          <p14:tracePt t="50618" x="4084638" y="2352675"/>
          <p14:tracePt t="50626" x="4111625" y="2289175"/>
          <p14:tracePt t="50634" x="4111625" y="2270125"/>
          <p14:tracePt t="50642" x="4129088" y="2243138"/>
          <p14:tracePt t="50651" x="4129088" y="2216150"/>
          <p14:tracePt t="50658" x="4138613" y="2197100"/>
          <p14:tracePt t="50668" x="4138613" y="2179638"/>
          <p14:tracePt t="50674" x="4148138" y="2160588"/>
          <p14:tracePt t="50682" x="4175125" y="2125663"/>
          <p14:tracePt t="50690" x="4184650" y="2097088"/>
          <p14:tracePt t="50698" x="4221163" y="2052638"/>
          <p14:tracePt t="50706" x="4248150" y="2033588"/>
          <p14:tracePt t="50714" x="4340225" y="1997075"/>
          <p14:tracePt t="50721" x="4430713" y="1970088"/>
          <p14:tracePt t="50731" x="4567238" y="1924050"/>
          <p14:tracePt t="50739" x="4730750" y="1906588"/>
          <p14:tracePt t="50747" x="4932363" y="1887538"/>
          <p14:tracePt t="50755" x="5132388" y="1860550"/>
          <p14:tracePt t="50763" x="5334000" y="1860550"/>
          <p14:tracePt t="50770" x="5514975" y="1860550"/>
          <p14:tracePt t="50778" x="5661025" y="1860550"/>
          <p14:tracePt t="50787" x="5807075" y="1897063"/>
          <p14:tracePt t="50795" x="5907088" y="1943100"/>
          <p14:tracePt t="50802" x="5989638" y="1997075"/>
          <p14:tracePt t="50811" x="6016625" y="2024063"/>
          <p14:tracePt t="50818" x="6053138" y="2052638"/>
          <p14:tracePt t="50826" x="6062663" y="2116138"/>
          <p14:tracePt t="50835" x="6062663" y="2170113"/>
          <p14:tracePt t="50841" x="6062663" y="2216150"/>
          <p14:tracePt t="50851" x="6062663" y="2270125"/>
          <p14:tracePt t="50858" x="6062663" y="2306638"/>
          <p14:tracePt t="50868" x="6053138" y="2352675"/>
          <p14:tracePt t="50878" x="6026150" y="2398713"/>
          <p14:tracePt t="50882" x="6007100" y="2444750"/>
          <p14:tracePt t="50889" x="5972175" y="2471738"/>
          <p14:tracePt t="50897" x="5953125" y="2517775"/>
          <p14:tracePt t="50905" x="5935663" y="2554288"/>
          <p14:tracePt t="50913" x="5907088" y="2589213"/>
          <p14:tracePt t="50922" x="5880100" y="2625725"/>
          <p14:tracePt t="50929" x="5843588" y="2654300"/>
          <p14:tracePt t="50938" x="5816600" y="2690813"/>
          <p14:tracePt t="50945" x="5770563" y="2708275"/>
          <p14:tracePt t="50954" x="5724525" y="2735263"/>
          <p14:tracePt t="50962" x="5697538" y="2754313"/>
          <p14:tracePt t="50969" x="5634038" y="2781300"/>
          <p14:tracePt t="50978" x="5561013" y="2790825"/>
          <p14:tracePt t="50986" x="5478463" y="2817813"/>
          <p14:tracePt t="50994" x="5405438" y="2817813"/>
          <p14:tracePt t="51002" x="5278438" y="2827338"/>
          <p14:tracePt t="51010" x="5205413" y="2827338"/>
          <p14:tracePt t="51017" x="5114925" y="2827338"/>
          <p14:tracePt t="51026" x="5041900" y="2827338"/>
          <p14:tracePt t="51034" x="4959350" y="2827338"/>
          <p14:tracePt t="51041" x="4932363" y="2827338"/>
          <p14:tracePt t="51051" x="4876800" y="2817813"/>
          <p14:tracePt t="51057" x="4859338" y="2808288"/>
          <p14:tracePt t="51068" x="4849813" y="2800350"/>
          <p14:tracePt t="51257" x="4832350" y="2800350"/>
          <p14:tracePt t="51266" x="4730750" y="2800350"/>
          <p14:tracePt t="51273" x="4549775" y="2771775"/>
          <p14:tracePt t="51281" x="4321175" y="2735263"/>
          <p14:tracePt t="51290" x="4002088" y="2698750"/>
          <p14:tracePt t="51298" x="3719513" y="2662238"/>
          <p14:tracePt t="51305" x="3419475" y="2562225"/>
          <p14:tracePt t="51313" x="3154363" y="2481263"/>
          <p14:tracePt t="51321" x="2881313" y="2444750"/>
          <p14:tracePt t="51330" x="2744788" y="2408238"/>
          <p14:tracePt t="51337" x="2652713" y="2379663"/>
          <p14:tracePt t="51346" x="2552700" y="2335213"/>
          <p14:tracePt t="51354" x="2543175" y="2335213"/>
          <p14:tracePt t="51362" x="2533650" y="2325688"/>
          <p14:tracePt t="51530" x="2598738" y="2325688"/>
          <p14:tracePt t="51538" x="2762250" y="2325688"/>
          <p14:tracePt t="51546" x="3044825" y="2335213"/>
          <p14:tracePt t="51554" x="3290888" y="2371725"/>
          <p14:tracePt t="51561" x="3573463" y="2425700"/>
          <p14:tracePt t="51569" x="3792538" y="2481263"/>
          <p14:tracePt t="51577" x="4111625" y="2517775"/>
          <p14:tracePt t="51585" x="4211638" y="2544763"/>
          <p14:tracePt t="51593" x="4303713" y="2562225"/>
          <p14:tracePt t="51602" x="4348163" y="2581275"/>
          <p14:tracePt t="51612" x="4367213" y="2581275"/>
          <p14:tracePt t="51845" x="4384675" y="2581275"/>
          <p14:tracePt t="51852" x="4457700" y="2535238"/>
          <p14:tracePt t="51860" x="4557713" y="2489200"/>
          <p14:tracePt t="51869" x="4686300" y="2425700"/>
          <p14:tracePt t="51874" x="4822825" y="2352675"/>
          <p14:tracePt t="51882" x="4959350" y="2298700"/>
          <p14:tracePt t="51891" x="5086350" y="2270125"/>
          <p14:tracePt t="51897" x="5224463" y="2206625"/>
          <p14:tracePt t="51906" x="5334000" y="2152650"/>
          <p14:tracePt t="51913" x="5434013" y="2125663"/>
          <p14:tracePt t="51922" x="5451475" y="2116138"/>
          <p14:tracePt t="51930" x="5461000" y="2106613"/>
          <p14:tracePt t="52051" x="5478463" y="2106613"/>
          <p14:tracePt t="52059" x="5487988" y="2106613"/>
          <p14:tracePt t="52068" x="5514975" y="2106613"/>
          <p14:tracePt t="52076" x="5543550" y="2152650"/>
          <p14:tracePt t="52089" x="5561013" y="2179638"/>
          <p14:tracePt t="52090" x="5588000" y="2233613"/>
          <p14:tracePt t="52097" x="5597525" y="2279650"/>
          <p14:tracePt t="52105" x="5624513" y="2325688"/>
          <p14:tracePt t="52114" x="5634038" y="2398713"/>
          <p14:tracePt t="52121" x="5643563" y="2462213"/>
          <p14:tracePt t="52129" x="5643563" y="2517775"/>
          <p14:tracePt t="52138" x="5643563" y="2571750"/>
          <p14:tracePt t="52146" x="5643563" y="2644775"/>
          <p14:tracePt t="52154" x="5643563" y="2690813"/>
          <p14:tracePt t="52161" x="5643563" y="2744788"/>
          <p14:tracePt t="52170" x="5643563" y="2781300"/>
          <p14:tracePt t="52177" x="5643563" y="2827338"/>
          <p14:tracePt t="52186" x="5643563" y="2863850"/>
          <p14:tracePt t="52193" x="5643563" y="2909888"/>
          <p14:tracePt t="52202" x="5643563" y="2946400"/>
          <p14:tracePt t="52209" x="5653088" y="2990850"/>
          <p14:tracePt t="52218" x="5697538" y="3054350"/>
          <p14:tracePt t="52225" x="5707063" y="3109913"/>
          <p14:tracePt t="52234" x="5716588" y="3146425"/>
          <p14:tracePt t="52242" x="5734050" y="3192463"/>
          <p14:tracePt t="52250" x="5753100" y="3265488"/>
          <p14:tracePt t="52258" x="5761038" y="3292475"/>
          <p14:tracePt t="52268" x="5770563" y="3346450"/>
          <p14:tracePt t="52274" x="5797550" y="3411538"/>
          <p14:tracePt t="52282" x="5797550" y="3455988"/>
          <p14:tracePt t="52290" x="5797550" y="3511550"/>
          <p14:tracePt t="52300" x="5797550" y="3548063"/>
          <p14:tracePt t="52305" x="5797550" y="3592513"/>
          <p14:tracePt t="52314" x="5797550" y="3621088"/>
          <p14:tracePt t="52322" x="5797550" y="3657600"/>
          <p14:tracePt t="52330" x="5797550" y="3702050"/>
          <p14:tracePt t="52338" x="5797550" y="3721100"/>
          <p14:tracePt t="52346" x="5797550" y="3748088"/>
          <p14:tracePt t="52354" x="5789613" y="3767138"/>
          <p14:tracePt t="52362" x="5753100" y="3811588"/>
          <p14:tracePt t="52370" x="5734050" y="3821113"/>
          <p14:tracePt t="52378" x="5697538" y="3867150"/>
          <p14:tracePt t="52386" x="5697538" y="3875088"/>
          <p14:tracePt t="52394" x="5688013" y="3911600"/>
          <p14:tracePt t="52402" x="5680075" y="3930650"/>
          <p14:tracePt t="52410" x="5680075" y="3948113"/>
          <p14:tracePt t="52418" x="5661025" y="3957638"/>
          <p14:tracePt t="52425" x="5653088" y="3967163"/>
          <p14:tracePt t="52434" x="5653088" y="3984625"/>
          <p14:tracePt t="52530" x="5597525" y="3984625"/>
          <p14:tracePt t="52538" x="5470525" y="3984625"/>
          <p14:tracePt t="52546" x="5324475" y="3948113"/>
          <p14:tracePt t="52554" x="5141913" y="3921125"/>
          <p14:tracePt t="52562" x="4959350" y="3894138"/>
          <p14:tracePt t="52570" x="4795838" y="3875088"/>
          <p14:tracePt t="52578" x="4622800" y="3848100"/>
          <p14:tracePt t="52587" x="4476750" y="3830638"/>
          <p14:tracePt t="52594" x="4367213" y="3821113"/>
          <p14:tracePt t="52602" x="4267200" y="3775075"/>
          <p14:tracePt t="52618" x="4238625" y="3775075"/>
          <p14:tracePt t="52714" x="4230688" y="3767138"/>
          <p14:tracePt t="52721" x="4230688" y="3738563"/>
          <p14:tracePt t="52730" x="4230688" y="3730625"/>
          <p14:tracePt t="52738" x="4230688" y="3711575"/>
          <p14:tracePt t="52746" x="4248150" y="3675063"/>
          <p14:tracePt t="52753" x="4275138" y="3657600"/>
          <p14:tracePt t="52762" x="4311650" y="3621088"/>
          <p14:tracePt t="52770" x="4376738" y="3602038"/>
          <p14:tracePt t="52779" x="4421188" y="3575050"/>
          <p14:tracePt t="52787" x="4513263" y="3565525"/>
          <p14:tracePt t="52796" x="4586288" y="3565525"/>
          <p14:tracePt t="52803" x="4695825" y="3565525"/>
          <p14:tracePt t="52812" x="4786313" y="3565525"/>
          <p14:tracePt t="52820" x="4859338" y="3565525"/>
          <p14:tracePt t="52828" x="4905375" y="3575050"/>
          <p14:tracePt t="52837" x="4986338" y="3629025"/>
          <p14:tracePt t="52842" x="5022850" y="3657600"/>
          <p14:tracePt t="52851" x="5068888" y="3684588"/>
          <p14:tracePt t="52858" x="5095875" y="3702050"/>
          <p14:tracePt t="52867" x="5141913" y="3738563"/>
          <p14:tracePt t="52874" x="5205413" y="3767138"/>
          <p14:tracePt t="52885" x="5232400" y="3784600"/>
          <p14:tracePt t="52890" x="5278438" y="3811588"/>
          <p14:tracePt t="52899" x="5324475" y="3830638"/>
          <p14:tracePt t="52907" x="5387975" y="3867150"/>
          <p14:tracePt t="52915" x="5441950" y="3884613"/>
          <p14:tracePt t="52923" x="5561013" y="3940175"/>
          <p14:tracePt t="52931" x="5643563" y="3967163"/>
          <p14:tracePt t="52939" x="5743575" y="4021138"/>
          <p14:tracePt t="52946" x="5826125" y="4076700"/>
          <p14:tracePt t="52955" x="5889625" y="4130675"/>
          <p14:tracePt t="52961" x="5935663" y="4176713"/>
          <p14:tracePt t="52969" x="5962650" y="4222750"/>
          <p14:tracePt t="52977" x="5980113" y="4268788"/>
          <p14:tracePt t="52986" x="5989638" y="4295775"/>
          <p14:tracePt t="52994" x="5999163" y="4332288"/>
          <p14:tracePt t="53001" x="5999163" y="4359275"/>
          <p14:tracePt t="53009" x="5999163" y="4376738"/>
          <p14:tracePt t="53019" x="5999163" y="4405313"/>
          <p14:tracePt t="53025" x="5999163" y="4449763"/>
          <p14:tracePt t="53034" x="5999163" y="4459288"/>
          <p14:tracePt t="53042" x="5999163" y="4495800"/>
          <p14:tracePt t="53054" x="5999163" y="4514850"/>
          <p14:tracePt t="53059" x="5999163" y="4541838"/>
          <p14:tracePt t="53070" x="5999163" y="4559300"/>
          <p14:tracePt t="53076" x="5999163" y="4578350"/>
          <p14:tracePt t="53087" x="5999163" y="4605338"/>
          <p14:tracePt t="53094" x="5989638" y="4651375"/>
          <p14:tracePt t="53097" x="5980113" y="4678363"/>
          <p14:tracePt t="53105" x="5972175" y="4705350"/>
          <p14:tracePt t="53113" x="5943600" y="4768850"/>
          <p14:tracePt t="53123" x="5907088" y="4833938"/>
          <p14:tracePt t="53129" x="5889625" y="4870450"/>
          <p14:tracePt t="53137" x="5834063" y="4924425"/>
          <p14:tracePt t="53146" x="5780088" y="4987925"/>
          <p14:tracePt t="53154" x="5697538" y="5060950"/>
          <p14:tracePt t="53161" x="5653088" y="5080000"/>
          <p14:tracePt t="53169" x="5588000" y="5133975"/>
          <p14:tracePt t="53177" x="5524500" y="5160963"/>
          <p14:tracePt t="53186" x="5441950" y="5197475"/>
          <p14:tracePt t="53193" x="5334000" y="5226050"/>
          <p14:tracePt t="53203" x="5214938" y="5270500"/>
          <p14:tracePt t="53209" x="5086350" y="5270500"/>
          <p14:tracePt t="53219" x="4941888" y="5289550"/>
          <p14:tracePt t="53225" x="4813300" y="5289550"/>
          <p14:tracePt t="53233" x="4667250" y="5289550"/>
          <p14:tracePt t="53241" x="4540250" y="5289550"/>
          <p14:tracePt t="53250" x="4448175" y="5289550"/>
          <p14:tracePt t="53257" x="4340225" y="5262563"/>
          <p14:tracePt t="53268" x="4257675" y="5243513"/>
          <p14:tracePt t="53273" x="4157663" y="5170488"/>
          <p14:tracePt t="53281" x="4075113" y="5116513"/>
          <p14:tracePt t="53289" x="3992563" y="5043488"/>
          <p14:tracePt t="53297" x="3948113" y="4997450"/>
          <p14:tracePt t="53306" x="3892550" y="4943475"/>
          <p14:tracePt t="53314" x="3865563" y="4878388"/>
          <p14:tracePt t="53322" x="3856038" y="4851400"/>
          <p14:tracePt t="53330" x="3846513" y="4814888"/>
          <p14:tracePt t="53338" x="3838575" y="4768850"/>
          <p14:tracePt t="53345" x="3819525" y="4724400"/>
          <p14:tracePt t="53354" x="3819525" y="4697413"/>
          <p14:tracePt t="53362" x="3802063" y="4651375"/>
          <p14:tracePt t="53370" x="3802063" y="4595813"/>
          <p14:tracePt t="53378" x="3792538" y="4532313"/>
          <p14:tracePt t="53386" x="3792538" y="4459288"/>
          <p14:tracePt t="53394" x="3792538" y="4368800"/>
          <p14:tracePt t="53402" x="3792538" y="4276725"/>
          <p14:tracePt t="53410" x="3792538" y="4203700"/>
          <p14:tracePt t="53418" x="3810000" y="4103688"/>
          <p14:tracePt t="53426" x="3838575" y="4013200"/>
          <p14:tracePt t="53435" x="3911600" y="3911600"/>
          <p14:tracePt t="53441" x="3992563" y="3830638"/>
          <p14:tracePt t="53451" x="4094163" y="3738563"/>
          <p14:tracePt t="53458" x="4230688" y="3665538"/>
          <p14:tracePt t="53467" x="4384675" y="3621088"/>
          <p14:tracePt t="53474" x="4594225" y="3556000"/>
          <p14:tracePt t="53482" x="4886325" y="3492500"/>
          <p14:tracePt t="53489" x="5159375" y="3475038"/>
          <p14:tracePt t="53499" x="5497513" y="3475038"/>
          <p14:tracePt t="53505" x="5826125" y="3475038"/>
          <p14:tracePt t="53513" x="6235700" y="3475038"/>
          <p14:tracePt t="53521" x="6427788" y="3511550"/>
          <p14:tracePt t="53530" x="6664325" y="3584575"/>
          <p14:tracePt t="53538" x="6856413" y="3648075"/>
          <p14:tracePt t="53545" x="6992938" y="3721100"/>
          <p14:tracePt t="53553" x="7110413" y="3794125"/>
          <p14:tracePt t="53561" x="7192963" y="3867150"/>
          <p14:tracePt t="53570" x="7212013" y="3911600"/>
          <p14:tracePt t="53578" x="7239000" y="3984625"/>
          <p14:tracePt t="53585" x="7239000" y="4067175"/>
          <p14:tracePt t="53593" x="7239000" y="4140200"/>
          <p14:tracePt t="53602" x="7239000" y="4268788"/>
          <p14:tracePt t="53610" x="7212013" y="4349750"/>
          <p14:tracePt t="53618" x="7165975" y="4459288"/>
          <p14:tracePt t="53626" x="7110413" y="4559300"/>
          <p14:tracePt t="53634" x="7065963" y="4660900"/>
          <p14:tracePt t="53642" x="7010400" y="4741863"/>
          <p14:tracePt t="53651" x="6956425" y="4824413"/>
          <p14:tracePt t="53658" x="6937375" y="4887913"/>
          <p14:tracePt t="53668" x="6900863" y="4933950"/>
          <p14:tracePt t="53674" x="6864350" y="4960938"/>
          <p14:tracePt t="53685" x="6819900" y="5016500"/>
          <p14:tracePt t="53690" x="6783388" y="5043488"/>
          <p14:tracePt t="53697" x="6718300" y="5080000"/>
          <p14:tracePt t="53705" x="6645275" y="5126038"/>
          <p14:tracePt t="53713" x="6545263" y="5133975"/>
          <p14:tracePt t="53721" x="6454775" y="5153025"/>
          <p14:tracePt t="53730" x="6335713" y="5180013"/>
          <p14:tracePt t="53738" x="6245225" y="5180013"/>
          <p14:tracePt t="53746" x="6116638" y="5180013"/>
          <p14:tracePt t="53754" x="5972175" y="5180013"/>
          <p14:tracePt t="53762" x="5826125" y="5180013"/>
          <p14:tracePt t="53770" x="5680075" y="5170488"/>
          <p14:tracePt t="53779" x="5514975" y="5126038"/>
          <p14:tracePt t="53786" x="5387975" y="5097463"/>
          <p14:tracePt t="53794" x="5287963" y="5070475"/>
          <p14:tracePt t="53802" x="5141913" y="5024438"/>
          <p14:tracePt t="53810" x="5022850" y="4951413"/>
          <p14:tracePt t="53818" x="4941888" y="4943475"/>
          <p14:tracePt t="53826" x="4849813" y="4887913"/>
          <p14:tracePt t="53834" x="4813300" y="4870450"/>
          <p14:tracePt t="53842" x="4759325" y="4851400"/>
          <p14:tracePt t="53851" x="4740275" y="4833938"/>
          <p14:tracePt t="53868" x="4722813" y="4814888"/>
          <p14:tracePt t="53892" x="4722813" y="4778375"/>
          <p14:tracePt t="53897" x="4722813" y="4751388"/>
          <p14:tracePt t="53905" x="4722813" y="4724400"/>
          <p14:tracePt t="53914" x="4722813" y="4687888"/>
          <p14:tracePt t="53922" x="4722813" y="4651375"/>
          <p14:tracePt t="53930" x="4722813" y="4595813"/>
          <p14:tracePt t="53938" x="4722813" y="4559300"/>
          <p14:tracePt t="53946" x="4740275" y="4514850"/>
          <p14:tracePt t="53954" x="4786313" y="4449763"/>
          <p14:tracePt t="53962" x="4803775" y="4405313"/>
          <p14:tracePt t="53970" x="4849813" y="4349750"/>
          <p14:tracePt t="53978" x="4905375" y="4303713"/>
          <p14:tracePt t="53985" x="4949825" y="4259263"/>
          <p14:tracePt t="53994" x="5014913" y="4213225"/>
          <p14:tracePt t="54003" x="5049838" y="4203700"/>
          <p14:tracePt t="54009" x="5105400" y="4195763"/>
          <p14:tracePt t="54018" x="5151438" y="4176713"/>
          <p14:tracePt t="54025" x="5205413" y="4176713"/>
          <p14:tracePt t="54034" x="5251450" y="4159250"/>
          <p14:tracePt t="54042" x="5305425" y="4159250"/>
          <p14:tracePt t="54050" x="5360988" y="4159250"/>
          <p14:tracePt t="54058" x="5414963" y="4159250"/>
          <p14:tracePt t="54067" x="5487988" y="4159250"/>
          <p14:tracePt t="54074" x="5588000" y="4195763"/>
          <p14:tracePt t="54084" x="5707063" y="4249738"/>
          <p14:tracePt t="54090" x="5834063" y="4313238"/>
          <p14:tracePt t="54098" x="5989638" y="4368800"/>
          <p14:tracePt t="54105" x="6135688" y="4432300"/>
          <p14:tracePt t="54114" x="6218238" y="4468813"/>
          <p14:tracePt t="54122" x="6335713" y="4532313"/>
          <p14:tracePt t="54130" x="6435725" y="4587875"/>
          <p14:tracePt t="54138" x="6500813" y="4651375"/>
          <p14:tracePt t="54146" x="6554788" y="4705350"/>
          <p14:tracePt t="54155" x="6573838" y="4732338"/>
          <p14:tracePt t="54161" x="6591300" y="4778375"/>
          <p14:tracePt t="54169" x="6591300" y="4787900"/>
          <p14:tracePt t="54178" x="6591300" y="4833938"/>
          <p14:tracePt t="54186" x="6591300" y="4860925"/>
          <p14:tracePt t="54193" x="6591300" y="4906963"/>
          <p14:tracePt t="54201" x="6581775" y="4960938"/>
          <p14:tracePt t="54209" x="6545263" y="5006975"/>
          <p14:tracePt t="54217" x="6527800" y="5043488"/>
          <p14:tracePt t="54226" x="6500813" y="5070475"/>
          <p14:tracePt t="54233" x="6472238" y="5097463"/>
          <p14:tracePt t="54241" x="6454775" y="5116513"/>
          <p14:tracePt t="54250" x="6435725" y="5126038"/>
          <p14:tracePt t="54258" x="6418263" y="5133975"/>
          <p14:tracePt t="54267" x="6399213" y="5153025"/>
          <p14:tracePt t="54274" x="6381750" y="5153025"/>
          <p14:tracePt t="54284" x="6335713" y="5160963"/>
          <p14:tracePt t="54290" x="6308725" y="5170488"/>
          <p14:tracePt t="54297" x="6281738" y="5170488"/>
          <p14:tracePt t="54305" x="6235700" y="5170488"/>
          <p14:tracePt t="54316" x="6208713" y="5170488"/>
          <p14:tracePt t="54322" x="6181725" y="5170488"/>
          <p14:tracePt t="54331" x="6153150" y="5170488"/>
          <p14:tracePt t="54339" x="6145213" y="5170488"/>
          <p14:tracePt t="54453" x="6135688" y="5170488"/>
          <p14:tracePt t="54457" x="6218238" y="5133975"/>
          <p14:tracePt t="54467" x="6291263" y="5106988"/>
          <p14:tracePt t="54473" x="6464300" y="5043488"/>
          <p14:tracePt t="54483" x="6654800" y="4987925"/>
          <p14:tracePt t="54489" x="6873875" y="4933950"/>
          <p14:tracePt t="54497" x="7073900" y="4897438"/>
          <p14:tracePt t="54506" x="7248525" y="4887913"/>
          <p14:tracePt t="54514" x="7375525" y="4870450"/>
          <p14:tracePt t="54522" x="7448550" y="4870450"/>
          <p14:tracePt t="54530" x="7485063" y="4870450"/>
          <p14:tracePt t="54538" x="7494588" y="4870450"/>
          <p14:tracePt t="54659" x="7485063" y="4870450"/>
          <p14:tracePt t="54668" x="7466013" y="4878388"/>
          <p14:tracePt t="54673" x="7448550" y="4887913"/>
          <p14:tracePt t="54683" x="7429500" y="4897438"/>
          <p14:tracePt t="54772" x="7439025" y="4897438"/>
          <p14:tracePt t="54784" x="7567613" y="4897438"/>
          <p14:tracePt t="54786" x="7767638" y="4897438"/>
          <p14:tracePt t="54797" x="8013700" y="4897438"/>
          <p14:tracePt t="54802" x="8350250" y="4897438"/>
          <p14:tracePt t="54809" x="8651875" y="4897438"/>
          <p14:tracePt t="54818" x="9024938" y="48974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152400"/>
            <a:ext cx="7772400" cy="990600"/>
          </a:xfrm>
        </p:spPr>
        <p:txBody>
          <a:bodyPr/>
          <a:lstStyle/>
          <a:p>
            <a:pPr eaLnBrk="1" hangingPunct="1"/>
            <a:r>
              <a:rPr lang="en-US" altLang="ja-JP"/>
              <a:t>Expandability</a:t>
            </a:r>
          </a:p>
        </p:txBody>
      </p:sp>
      <p:grpSp>
        <p:nvGrpSpPr>
          <p:cNvPr id="20483" name="Group 3"/>
          <p:cNvGrpSpPr>
            <a:grpSpLocks/>
          </p:cNvGrpSpPr>
          <p:nvPr/>
        </p:nvGrpSpPr>
        <p:grpSpPr bwMode="auto">
          <a:xfrm>
            <a:off x="4191000" y="3810000"/>
            <a:ext cx="2895600" cy="2286000"/>
            <a:chOff x="1440" y="864"/>
            <a:chExt cx="3312" cy="2400"/>
          </a:xfrm>
        </p:grpSpPr>
        <p:grpSp>
          <p:nvGrpSpPr>
            <p:cNvPr id="20589" name="Group 4"/>
            <p:cNvGrpSpPr>
              <a:grpSpLocks/>
            </p:cNvGrpSpPr>
            <p:nvPr/>
          </p:nvGrpSpPr>
          <p:grpSpPr bwMode="auto">
            <a:xfrm>
              <a:off x="2064" y="864"/>
              <a:ext cx="480" cy="2400"/>
              <a:chOff x="1152" y="1008"/>
              <a:chExt cx="480" cy="2400"/>
            </a:xfrm>
          </p:grpSpPr>
          <p:grpSp>
            <p:nvGrpSpPr>
              <p:cNvPr id="20665" name="Group 5"/>
              <p:cNvGrpSpPr>
                <a:grpSpLocks/>
              </p:cNvGrpSpPr>
              <p:nvPr/>
            </p:nvGrpSpPr>
            <p:grpSpPr bwMode="auto">
              <a:xfrm>
                <a:off x="1152" y="1008"/>
                <a:ext cx="480" cy="528"/>
                <a:chOff x="1152" y="1056"/>
                <a:chExt cx="480" cy="528"/>
              </a:xfrm>
            </p:grpSpPr>
            <p:sp>
              <p:nvSpPr>
                <p:cNvPr id="20684" name="Rectangle 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85" name="Line 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86" name="Line 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87" name="Line 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88" name="Line 1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66" name="Group 11"/>
              <p:cNvGrpSpPr>
                <a:grpSpLocks/>
              </p:cNvGrpSpPr>
              <p:nvPr/>
            </p:nvGrpSpPr>
            <p:grpSpPr bwMode="auto">
              <a:xfrm>
                <a:off x="1152" y="1632"/>
                <a:ext cx="480" cy="528"/>
                <a:chOff x="1152" y="1056"/>
                <a:chExt cx="480" cy="528"/>
              </a:xfrm>
            </p:grpSpPr>
            <p:sp>
              <p:nvSpPr>
                <p:cNvPr id="20679" name="Rectangle 1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80"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81" name="Line 1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82" name="Line 1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83" name="Line 1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67" name="Group 17"/>
              <p:cNvGrpSpPr>
                <a:grpSpLocks/>
              </p:cNvGrpSpPr>
              <p:nvPr/>
            </p:nvGrpSpPr>
            <p:grpSpPr bwMode="auto">
              <a:xfrm>
                <a:off x="1152" y="2256"/>
                <a:ext cx="480" cy="528"/>
                <a:chOff x="1152" y="1056"/>
                <a:chExt cx="480" cy="528"/>
              </a:xfrm>
            </p:grpSpPr>
            <p:sp>
              <p:nvSpPr>
                <p:cNvPr id="20674" name="Rectangle 1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75" name="Line 1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76" name="Line 2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77" name="Line 2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78" name="Line 2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68" name="Group 23"/>
              <p:cNvGrpSpPr>
                <a:grpSpLocks/>
              </p:cNvGrpSpPr>
              <p:nvPr/>
            </p:nvGrpSpPr>
            <p:grpSpPr bwMode="auto">
              <a:xfrm>
                <a:off x="1152" y="2880"/>
                <a:ext cx="480" cy="528"/>
                <a:chOff x="1152" y="1056"/>
                <a:chExt cx="480" cy="528"/>
              </a:xfrm>
            </p:grpSpPr>
            <p:sp>
              <p:nvSpPr>
                <p:cNvPr id="20669" name="Rectangle 2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70" name="Line 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71" name="Line 2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72" name="Line 2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73" name="Line 2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0590" name="Group 29"/>
            <p:cNvGrpSpPr>
              <a:grpSpLocks/>
            </p:cNvGrpSpPr>
            <p:nvPr/>
          </p:nvGrpSpPr>
          <p:grpSpPr bwMode="auto">
            <a:xfrm>
              <a:off x="4272" y="864"/>
              <a:ext cx="480" cy="2400"/>
              <a:chOff x="1152" y="1008"/>
              <a:chExt cx="480" cy="2400"/>
            </a:xfrm>
          </p:grpSpPr>
          <p:grpSp>
            <p:nvGrpSpPr>
              <p:cNvPr id="20641" name="Group 30"/>
              <p:cNvGrpSpPr>
                <a:grpSpLocks/>
              </p:cNvGrpSpPr>
              <p:nvPr/>
            </p:nvGrpSpPr>
            <p:grpSpPr bwMode="auto">
              <a:xfrm>
                <a:off x="1152" y="1008"/>
                <a:ext cx="480" cy="528"/>
                <a:chOff x="1152" y="1056"/>
                <a:chExt cx="480" cy="528"/>
              </a:xfrm>
            </p:grpSpPr>
            <p:sp>
              <p:nvSpPr>
                <p:cNvPr id="20660"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61"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62"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63"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64"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42" name="Group 36"/>
              <p:cNvGrpSpPr>
                <a:grpSpLocks/>
              </p:cNvGrpSpPr>
              <p:nvPr/>
            </p:nvGrpSpPr>
            <p:grpSpPr bwMode="auto">
              <a:xfrm>
                <a:off x="1152" y="1632"/>
                <a:ext cx="480" cy="528"/>
                <a:chOff x="1152" y="1056"/>
                <a:chExt cx="480" cy="528"/>
              </a:xfrm>
            </p:grpSpPr>
            <p:sp>
              <p:nvSpPr>
                <p:cNvPr id="20655"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56"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57"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58"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59"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43" name="Group 42"/>
              <p:cNvGrpSpPr>
                <a:grpSpLocks/>
              </p:cNvGrpSpPr>
              <p:nvPr/>
            </p:nvGrpSpPr>
            <p:grpSpPr bwMode="auto">
              <a:xfrm>
                <a:off x="1152" y="2256"/>
                <a:ext cx="480" cy="528"/>
                <a:chOff x="1152" y="1056"/>
                <a:chExt cx="480" cy="528"/>
              </a:xfrm>
            </p:grpSpPr>
            <p:sp>
              <p:nvSpPr>
                <p:cNvPr id="20650"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51"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52"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53"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54"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44" name="Group 48"/>
              <p:cNvGrpSpPr>
                <a:grpSpLocks/>
              </p:cNvGrpSpPr>
              <p:nvPr/>
            </p:nvGrpSpPr>
            <p:grpSpPr bwMode="auto">
              <a:xfrm>
                <a:off x="1152" y="2880"/>
                <a:ext cx="480" cy="528"/>
                <a:chOff x="1152" y="1056"/>
                <a:chExt cx="480" cy="528"/>
              </a:xfrm>
            </p:grpSpPr>
            <p:sp>
              <p:nvSpPr>
                <p:cNvPr id="20645" name="Rectangle 4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46" name="Line 5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47" name="Line 5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48" name="Line 5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49" name="Line 5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0591" name="Group 54"/>
            <p:cNvGrpSpPr>
              <a:grpSpLocks/>
            </p:cNvGrpSpPr>
            <p:nvPr/>
          </p:nvGrpSpPr>
          <p:grpSpPr bwMode="auto">
            <a:xfrm>
              <a:off x="3168" y="864"/>
              <a:ext cx="480" cy="2400"/>
              <a:chOff x="1152" y="1008"/>
              <a:chExt cx="480" cy="2400"/>
            </a:xfrm>
          </p:grpSpPr>
          <p:grpSp>
            <p:nvGrpSpPr>
              <p:cNvPr id="20617" name="Group 55"/>
              <p:cNvGrpSpPr>
                <a:grpSpLocks/>
              </p:cNvGrpSpPr>
              <p:nvPr/>
            </p:nvGrpSpPr>
            <p:grpSpPr bwMode="auto">
              <a:xfrm>
                <a:off x="1152" y="1008"/>
                <a:ext cx="480" cy="528"/>
                <a:chOff x="1152" y="1056"/>
                <a:chExt cx="480" cy="528"/>
              </a:xfrm>
            </p:grpSpPr>
            <p:sp>
              <p:nvSpPr>
                <p:cNvPr id="20636"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37"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38"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39"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40"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18" name="Group 61"/>
              <p:cNvGrpSpPr>
                <a:grpSpLocks/>
              </p:cNvGrpSpPr>
              <p:nvPr/>
            </p:nvGrpSpPr>
            <p:grpSpPr bwMode="auto">
              <a:xfrm>
                <a:off x="1152" y="1632"/>
                <a:ext cx="480" cy="528"/>
                <a:chOff x="1152" y="1056"/>
                <a:chExt cx="480" cy="528"/>
              </a:xfrm>
            </p:grpSpPr>
            <p:sp>
              <p:nvSpPr>
                <p:cNvPr id="20631"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32"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33"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34"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35"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19" name="Group 67"/>
              <p:cNvGrpSpPr>
                <a:grpSpLocks/>
              </p:cNvGrpSpPr>
              <p:nvPr/>
            </p:nvGrpSpPr>
            <p:grpSpPr bwMode="auto">
              <a:xfrm>
                <a:off x="1152" y="2256"/>
                <a:ext cx="480" cy="528"/>
                <a:chOff x="1152" y="1056"/>
                <a:chExt cx="480" cy="528"/>
              </a:xfrm>
            </p:grpSpPr>
            <p:sp>
              <p:nvSpPr>
                <p:cNvPr id="20626"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27"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28"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29"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30"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620" name="Group 73"/>
              <p:cNvGrpSpPr>
                <a:grpSpLocks/>
              </p:cNvGrpSpPr>
              <p:nvPr/>
            </p:nvGrpSpPr>
            <p:grpSpPr bwMode="auto">
              <a:xfrm>
                <a:off x="1152" y="2880"/>
                <a:ext cx="480" cy="528"/>
                <a:chOff x="1152" y="1056"/>
                <a:chExt cx="480" cy="528"/>
              </a:xfrm>
            </p:grpSpPr>
            <p:sp>
              <p:nvSpPr>
                <p:cNvPr id="20621" name="Rectangle 7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622" name="Line 7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23" name="Line 7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24" name="Line 7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25" name="Line 7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20592" name="Line 79"/>
            <p:cNvSpPr>
              <a:spLocks noChangeShapeType="1"/>
            </p:cNvSpPr>
            <p:nvPr/>
          </p:nvSpPr>
          <p:spPr bwMode="auto">
            <a:xfrm>
              <a:off x="2544"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93" name="Line 80"/>
            <p:cNvSpPr>
              <a:spLocks noChangeShapeType="1"/>
            </p:cNvSpPr>
            <p:nvPr/>
          </p:nvSpPr>
          <p:spPr bwMode="auto">
            <a:xfrm>
              <a:off x="2544"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0594" name="Group 81"/>
            <p:cNvGrpSpPr>
              <a:grpSpLocks/>
            </p:cNvGrpSpPr>
            <p:nvPr/>
          </p:nvGrpSpPr>
          <p:grpSpPr bwMode="auto">
            <a:xfrm>
              <a:off x="1440" y="1008"/>
              <a:ext cx="624" cy="2112"/>
              <a:chOff x="2016" y="1008"/>
              <a:chExt cx="624" cy="2112"/>
            </a:xfrm>
          </p:grpSpPr>
          <p:sp>
            <p:nvSpPr>
              <p:cNvPr id="20609" name="Line 82"/>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10" name="Line 83"/>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11" name="Line 84"/>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12" name="Line 85"/>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13" name="Line 86"/>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14" name="Line 87"/>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15" name="Line 88"/>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16" name="Line 89"/>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0595" name="Line 90"/>
            <p:cNvSpPr>
              <a:spLocks noChangeShapeType="1"/>
            </p:cNvSpPr>
            <p:nvPr/>
          </p:nvSpPr>
          <p:spPr bwMode="auto">
            <a:xfrm>
              <a:off x="3648" y="100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96" name="Line 91"/>
            <p:cNvSpPr>
              <a:spLocks noChangeShapeType="1"/>
            </p:cNvSpPr>
            <p:nvPr/>
          </p:nvSpPr>
          <p:spPr bwMode="auto">
            <a:xfrm>
              <a:off x="3648"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97" name="Line 92"/>
            <p:cNvSpPr>
              <a:spLocks noChangeShapeType="1"/>
            </p:cNvSpPr>
            <p:nvPr/>
          </p:nvSpPr>
          <p:spPr bwMode="auto">
            <a:xfrm flipV="1">
              <a:off x="3648"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98" name="Line 93"/>
            <p:cNvSpPr>
              <a:spLocks noChangeShapeType="1"/>
            </p:cNvSpPr>
            <p:nvPr/>
          </p:nvSpPr>
          <p:spPr bwMode="auto">
            <a:xfrm>
              <a:off x="3648" y="187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99" name="Line 94"/>
            <p:cNvSpPr>
              <a:spLocks noChangeShapeType="1"/>
            </p:cNvSpPr>
            <p:nvPr/>
          </p:nvSpPr>
          <p:spPr bwMode="auto">
            <a:xfrm>
              <a:off x="3648" y="2256"/>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0" name="Line 95"/>
            <p:cNvSpPr>
              <a:spLocks noChangeShapeType="1"/>
            </p:cNvSpPr>
            <p:nvPr/>
          </p:nvSpPr>
          <p:spPr bwMode="auto">
            <a:xfrm>
              <a:off x="3648"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1" name="Line 96"/>
            <p:cNvSpPr>
              <a:spLocks noChangeShapeType="1"/>
            </p:cNvSpPr>
            <p:nvPr/>
          </p:nvSpPr>
          <p:spPr bwMode="auto">
            <a:xfrm flipV="1">
              <a:off x="3648"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2" name="Line 97"/>
            <p:cNvSpPr>
              <a:spLocks noChangeShapeType="1"/>
            </p:cNvSpPr>
            <p:nvPr/>
          </p:nvSpPr>
          <p:spPr bwMode="auto">
            <a:xfrm>
              <a:off x="3648"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3" name="Line 98"/>
            <p:cNvSpPr>
              <a:spLocks noChangeShapeType="1"/>
            </p:cNvSpPr>
            <p:nvPr/>
          </p:nvSpPr>
          <p:spPr bwMode="auto">
            <a:xfrm>
              <a:off x="2544"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4" name="Line 99"/>
            <p:cNvSpPr>
              <a:spLocks noChangeShapeType="1"/>
            </p:cNvSpPr>
            <p:nvPr/>
          </p:nvSpPr>
          <p:spPr bwMode="auto">
            <a:xfrm>
              <a:off x="2544" y="163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5" name="Line 100"/>
            <p:cNvSpPr>
              <a:spLocks noChangeShapeType="1"/>
            </p:cNvSpPr>
            <p:nvPr/>
          </p:nvSpPr>
          <p:spPr bwMode="auto">
            <a:xfrm>
              <a:off x="2544"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6" name="Line 101"/>
            <p:cNvSpPr>
              <a:spLocks noChangeShapeType="1"/>
            </p:cNvSpPr>
            <p:nvPr/>
          </p:nvSpPr>
          <p:spPr bwMode="auto">
            <a:xfrm flipV="1">
              <a:off x="2544"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7" name="Line 102"/>
            <p:cNvSpPr>
              <a:spLocks noChangeShapeType="1"/>
            </p:cNvSpPr>
            <p:nvPr/>
          </p:nvSpPr>
          <p:spPr bwMode="auto">
            <a:xfrm>
              <a:off x="2544" y="2496"/>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8" name="Line 103"/>
            <p:cNvSpPr>
              <a:spLocks noChangeShapeType="1"/>
            </p:cNvSpPr>
            <p:nvPr/>
          </p:nvSpPr>
          <p:spPr bwMode="auto">
            <a:xfrm flipV="1">
              <a:off x="2496" y="1872"/>
              <a:ext cx="672"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484" name="Group 104"/>
          <p:cNvGrpSpPr>
            <a:grpSpLocks/>
          </p:cNvGrpSpPr>
          <p:nvPr/>
        </p:nvGrpSpPr>
        <p:grpSpPr bwMode="auto">
          <a:xfrm>
            <a:off x="4191000" y="1295400"/>
            <a:ext cx="2895600" cy="2286000"/>
            <a:chOff x="1440" y="864"/>
            <a:chExt cx="3312" cy="2400"/>
          </a:xfrm>
        </p:grpSpPr>
        <p:grpSp>
          <p:nvGrpSpPr>
            <p:cNvPr id="20489" name="Group 105"/>
            <p:cNvGrpSpPr>
              <a:grpSpLocks/>
            </p:cNvGrpSpPr>
            <p:nvPr/>
          </p:nvGrpSpPr>
          <p:grpSpPr bwMode="auto">
            <a:xfrm>
              <a:off x="2064" y="864"/>
              <a:ext cx="480" cy="2400"/>
              <a:chOff x="1152" y="1008"/>
              <a:chExt cx="480" cy="2400"/>
            </a:xfrm>
          </p:grpSpPr>
          <p:grpSp>
            <p:nvGrpSpPr>
              <p:cNvPr id="20565" name="Group 106"/>
              <p:cNvGrpSpPr>
                <a:grpSpLocks/>
              </p:cNvGrpSpPr>
              <p:nvPr/>
            </p:nvGrpSpPr>
            <p:grpSpPr bwMode="auto">
              <a:xfrm>
                <a:off x="1152" y="1008"/>
                <a:ext cx="480" cy="528"/>
                <a:chOff x="1152" y="1056"/>
                <a:chExt cx="480" cy="528"/>
              </a:xfrm>
            </p:grpSpPr>
            <p:sp>
              <p:nvSpPr>
                <p:cNvPr id="20584" name="Rectangle 10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85" name="Line 10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86" name="Line 10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87" name="Line 1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88" name="Line 1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66" name="Group 112"/>
              <p:cNvGrpSpPr>
                <a:grpSpLocks/>
              </p:cNvGrpSpPr>
              <p:nvPr/>
            </p:nvGrpSpPr>
            <p:grpSpPr bwMode="auto">
              <a:xfrm>
                <a:off x="1152" y="1632"/>
                <a:ext cx="480" cy="528"/>
                <a:chOff x="1152" y="1056"/>
                <a:chExt cx="480" cy="528"/>
              </a:xfrm>
            </p:grpSpPr>
            <p:sp>
              <p:nvSpPr>
                <p:cNvPr id="20579" name="Rectangle 1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80" name="Line 1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81" name="Line 1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82" name="Line 1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83" name="Line 1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67" name="Group 118"/>
              <p:cNvGrpSpPr>
                <a:grpSpLocks/>
              </p:cNvGrpSpPr>
              <p:nvPr/>
            </p:nvGrpSpPr>
            <p:grpSpPr bwMode="auto">
              <a:xfrm>
                <a:off x="1152" y="2256"/>
                <a:ext cx="480" cy="528"/>
                <a:chOff x="1152" y="1056"/>
                <a:chExt cx="480" cy="528"/>
              </a:xfrm>
            </p:grpSpPr>
            <p:sp>
              <p:nvSpPr>
                <p:cNvPr id="20574" name="Rectangle 1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75" name="Line 1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76" name="Line 1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77" name="Line 1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78" name="Line 1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68" name="Group 124"/>
              <p:cNvGrpSpPr>
                <a:grpSpLocks/>
              </p:cNvGrpSpPr>
              <p:nvPr/>
            </p:nvGrpSpPr>
            <p:grpSpPr bwMode="auto">
              <a:xfrm>
                <a:off x="1152" y="2880"/>
                <a:ext cx="480" cy="528"/>
                <a:chOff x="1152" y="1056"/>
                <a:chExt cx="480" cy="528"/>
              </a:xfrm>
            </p:grpSpPr>
            <p:sp>
              <p:nvSpPr>
                <p:cNvPr id="20569" name="Rectangle 1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70" name="Line 1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71" name="Line 1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72" name="Line 1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73" name="Line 1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0490" name="Group 130"/>
            <p:cNvGrpSpPr>
              <a:grpSpLocks/>
            </p:cNvGrpSpPr>
            <p:nvPr/>
          </p:nvGrpSpPr>
          <p:grpSpPr bwMode="auto">
            <a:xfrm>
              <a:off x="4272" y="864"/>
              <a:ext cx="480" cy="2400"/>
              <a:chOff x="1152" y="1008"/>
              <a:chExt cx="480" cy="2400"/>
            </a:xfrm>
          </p:grpSpPr>
          <p:grpSp>
            <p:nvGrpSpPr>
              <p:cNvPr id="20541" name="Group 131"/>
              <p:cNvGrpSpPr>
                <a:grpSpLocks/>
              </p:cNvGrpSpPr>
              <p:nvPr/>
            </p:nvGrpSpPr>
            <p:grpSpPr bwMode="auto">
              <a:xfrm>
                <a:off x="1152" y="1008"/>
                <a:ext cx="480" cy="528"/>
                <a:chOff x="1152" y="1056"/>
                <a:chExt cx="480" cy="528"/>
              </a:xfrm>
            </p:grpSpPr>
            <p:sp>
              <p:nvSpPr>
                <p:cNvPr id="20560" name="Rectangle 1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61" name="Line 1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62" name="Line 1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63" name="Line 1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64" name="Line 1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42" name="Group 137"/>
              <p:cNvGrpSpPr>
                <a:grpSpLocks/>
              </p:cNvGrpSpPr>
              <p:nvPr/>
            </p:nvGrpSpPr>
            <p:grpSpPr bwMode="auto">
              <a:xfrm>
                <a:off x="1152" y="1632"/>
                <a:ext cx="480" cy="528"/>
                <a:chOff x="1152" y="1056"/>
                <a:chExt cx="480" cy="528"/>
              </a:xfrm>
            </p:grpSpPr>
            <p:sp>
              <p:nvSpPr>
                <p:cNvPr id="20555" name="Rectangle 1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56" name="Line 1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57" name="Line 1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58" name="Line 1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59" name="Line 1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43" name="Group 143"/>
              <p:cNvGrpSpPr>
                <a:grpSpLocks/>
              </p:cNvGrpSpPr>
              <p:nvPr/>
            </p:nvGrpSpPr>
            <p:grpSpPr bwMode="auto">
              <a:xfrm>
                <a:off x="1152" y="2256"/>
                <a:ext cx="480" cy="528"/>
                <a:chOff x="1152" y="1056"/>
                <a:chExt cx="480" cy="528"/>
              </a:xfrm>
            </p:grpSpPr>
            <p:sp>
              <p:nvSpPr>
                <p:cNvPr id="20550" name="Rectangle 1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51" name="Line 1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52" name="Line 1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53" name="Line 1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54" name="Line 1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44" name="Group 149"/>
              <p:cNvGrpSpPr>
                <a:grpSpLocks/>
              </p:cNvGrpSpPr>
              <p:nvPr/>
            </p:nvGrpSpPr>
            <p:grpSpPr bwMode="auto">
              <a:xfrm>
                <a:off x="1152" y="2880"/>
                <a:ext cx="480" cy="528"/>
                <a:chOff x="1152" y="1056"/>
                <a:chExt cx="480" cy="528"/>
              </a:xfrm>
            </p:grpSpPr>
            <p:sp>
              <p:nvSpPr>
                <p:cNvPr id="20545" name="Rectangle 1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46" name="Line 1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47" name="Line 1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48" name="Line 1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49" name="Line 1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0491" name="Group 155"/>
            <p:cNvGrpSpPr>
              <a:grpSpLocks/>
            </p:cNvGrpSpPr>
            <p:nvPr/>
          </p:nvGrpSpPr>
          <p:grpSpPr bwMode="auto">
            <a:xfrm>
              <a:off x="3168" y="864"/>
              <a:ext cx="480" cy="2400"/>
              <a:chOff x="1152" y="1008"/>
              <a:chExt cx="480" cy="2400"/>
            </a:xfrm>
          </p:grpSpPr>
          <p:grpSp>
            <p:nvGrpSpPr>
              <p:cNvPr id="20517" name="Group 156"/>
              <p:cNvGrpSpPr>
                <a:grpSpLocks/>
              </p:cNvGrpSpPr>
              <p:nvPr/>
            </p:nvGrpSpPr>
            <p:grpSpPr bwMode="auto">
              <a:xfrm>
                <a:off x="1152" y="1008"/>
                <a:ext cx="480" cy="528"/>
                <a:chOff x="1152" y="1056"/>
                <a:chExt cx="480" cy="528"/>
              </a:xfrm>
            </p:grpSpPr>
            <p:sp>
              <p:nvSpPr>
                <p:cNvPr id="20536" name="Rectangle 15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37" name="Line 15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38" name="Line 15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39" name="Line 16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40" name="Line 16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18" name="Group 162"/>
              <p:cNvGrpSpPr>
                <a:grpSpLocks/>
              </p:cNvGrpSpPr>
              <p:nvPr/>
            </p:nvGrpSpPr>
            <p:grpSpPr bwMode="auto">
              <a:xfrm>
                <a:off x="1152" y="1632"/>
                <a:ext cx="480" cy="528"/>
                <a:chOff x="1152" y="1056"/>
                <a:chExt cx="480" cy="528"/>
              </a:xfrm>
            </p:grpSpPr>
            <p:sp>
              <p:nvSpPr>
                <p:cNvPr id="20531" name="Rectangle 16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32" name="Line 1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33" name="Line 16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34" name="Line 16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35" name="Line 16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19" name="Group 168"/>
              <p:cNvGrpSpPr>
                <a:grpSpLocks/>
              </p:cNvGrpSpPr>
              <p:nvPr/>
            </p:nvGrpSpPr>
            <p:grpSpPr bwMode="auto">
              <a:xfrm>
                <a:off x="1152" y="2256"/>
                <a:ext cx="480" cy="528"/>
                <a:chOff x="1152" y="1056"/>
                <a:chExt cx="480" cy="528"/>
              </a:xfrm>
            </p:grpSpPr>
            <p:sp>
              <p:nvSpPr>
                <p:cNvPr id="20526" name="Rectangle 16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27" name="Line 17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28" name="Line 17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29" name="Line 17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30" name="Line 17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520" name="Group 174"/>
              <p:cNvGrpSpPr>
                <a:grpSpLocks/>
              </p:cNvGrpSpPr>
              <p:nvPr/>
            </p:nvGrpSpPr>
            <p:grpSpPr bwMode="auto">
              <a:xfrm>
                <a:off x="1152" y="2880"/>
                <a:ext cx="480" cy="528"/>
                <a:chOff x="1152" y="1056"/>
                <a:chExt cx="480" cy="528"/>
              </a:xfrm>
            </p:grpSpPr>
            <p:sp>
              <p:nvSpPr>
                <p:cNvPr id="20521" name="Rectangle 1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22" name="Line 1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23" name="Line 1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24" name="Line 1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25" name="Line 1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20492" name="Line 180"/>
            <p:cNvSpPr>
              <a:spLocks noChangeShapeType="1"/>
            </p:cNvSpPr>
            <p:nvPr/>
          </p:nvSpPr>
          <p:spPr bwMode="auto">
            <a:xfrm>
              <a:off x="2544"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493" name="Line 181"/>
            <p:cNvSpPr>
              <a:spLocks noChangeShapeType="1"/>
            </p:cNvSpPr>
            <p:nvPr/>
          </p:nvSpPr>
          <p:spPr bwMode="auto">
            <a:xfrm>
              <a:off x="2544"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0494" name="Group 182"/>
            <p:cNvGrpSpPr>
              <a:grpSpLocks/>
            </p:cNvGrpSpPr>
            <p:nvPr/>
          </p:nvGrpSpPr>
          <p:grpSpPr bwMode="auto">
            <a:xfrm>
              <a:off x="1440" y="1008"/>
              <a:ext cx="624" cy="2112"/>
              <a:chOff x="2016" y="1008"/>
              <a:chExt cx="624" cy="2112"/>
            </a:xfrm>
          </p:grpSpPr>
          <p:sp>
            <p:nvSpPr>
              <p:cNvPr id="20509" name="Line 183"/>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0" name="Line 184"/>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1" name="Line 185"/>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2" name="Line 186"/>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3" name="Line 187"/>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4" name="Line 188"/>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5" name="Line 189"/>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6" name="Line 190"/>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0495" name="Line 191"/>
            <p:cNvSpPr>
              <a:spLocks noChangeShapeType="1"/>
            </p:cNvSpPr>
            <p:nvPr/>
          </p:nvSpPr>
          <p:spPr bwMode="auto">
            <a:xfrm>
              <a:off x="3648" y="100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496" name="Line 192"/>
            <p:cNvSpPr>
              <a:spLocks noChangeShapeType="1"/>
            </p:cNvSpPr>
            <p:nvPr/>
          </p:nvSpPr>
          <p:spPr bwMode="auto">
            <a:xfrm>
              <a:off x="3648"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497" name="Line 193"/>
            <p:cNvSpPr>
              <a:spLocks noChangeShapeType="1"/>
            </p:cNvSpPr>
            <p:nvPr/>
          </p:nvSpPr>
          <p:spPr bwMode="auto">
            <a:xfrm flipV="1">
              <a:off x="3648"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498" name="Line 194"/>
            <p:cNvSpPr>
              <a:spLocks noChangeShapeType="1"/>
            </p:cNvSpPr>
            <p:nvPr/>
          </p:nvSpPr>
          <p:spPr bwMode="auto">
            <a:xfrm>
              <a:off x="3648" y="187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499" name="Line 195"/>
            <p:cNvSpPr>
              <a:spLocks noChangeShapeType="1"/>
            </p:cNvSpPr>
            <p:nvPr/>
          </p:nvSpPr>
          <p:spPr bwMode="auto">
            <a:xfrm>
              <a:off x="3648" y="2256"/>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0" name="Line 196"/>
            <p:cNvSpPr>
              <a:spLocks noChangeShapeType="1"/>
            </p:cNvSpPr>
            <p:nvPr/>
          </p:nvSpPr>
          <p:spPr bwMode="auto">
            <a:xfrm>
              <a:off x="3648"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1" name="Line 197"/>
            <p:cNvSpPr>
              <a:spLocks noChangeShapeType="1"/>
            </p:cNvSpPr>
            <p:nvPr/>
          </p:nvSpPr>
          <p:spPr bwMode="auto">
            <a:xfrm flipV="1">
              <a:off x="3648"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2" name="Line 198"/>
            <p:cNvSpPr>
              <a:spLocks noChangeShapeType="1"/>
            </p:cNvSpPr>
            <p:nvPr/>
          </p:nvSpPr>
          <p:spPr bwMode="auto">
            <a:xfrm>
              <a:off x="3648"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3" name="Line 199"/>
            <p:cNvSpPr>
              <a:spLocks noChangeShapeType="1"/>
            </p:cNvSpPr>
            <p:nvPr/>
          </p:nvSpPr>
          <p:spPr bwMode="auto">
            <a:xfrm>
              <a:off x="2544"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4" name="Line 200"/>
            <p:cNvSpPr>
              <a:spLocks noChangeShapeType="1"/>
            </p:cNvSpPr>
            <p:nvPr/>
          </p:nvSpPr>
          <p:spPr bwMode="auto">
            <a:xfrm>
              <a:off x="2544" y="163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5" name="Line 201"/>
            <p:cNvSpPr>
              <a:spLocks noChangeShapeType="1"/>
            </p:cNvSpPr>
            <p:nvPr/>
          </p:nvSpPr>
          <p:spPr bwMode="auto">
            <a:xfrm>
              <a:off x="2544"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6" name="Line 202"/>
            <p:cNvSpPr>
              <a:spLocks noChangeShapeType="1"/>
            </p:cNvSpPr>
            <p:nvPr/>
          </p:nvSpPr>
          <p:spPr bwMode="auto">
            <a:xfrm flipV="1">
              <a:off x="2544"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7" name="Line 203"/>
            <p:cNvSpPr>
              <a:spLocks noChangeShapeType="1"/>
            </p:cNvSpPr>
            <p:nvPr/>
          </p:nvSpPr>
          <p:spPr bwMode="auto">
            <a:xfrm>
              <a:off x="2544" y="2496"/>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8" name="Line 204"/>
            <p:cNvSpPr>
              <a:spLocks noChangeShapeType="1"/>
            </p:cNvSpPr>
            <p:nvPr/>
          </p:nvSpPr>
          <p:spPr bwMode="auto">
            <a:xfrm flipV="1">
              <a:off x="2496" y="1872"/>
              <a:ext cx="672"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0485" name="Rectangle 205"/>
          <p:cNvSpPr>
            <a:spLocks noChangeArrowheads="1"/>
          </p:cNvSpPr>
          <p:nvPr/>
        </p:nvSpPr>
        <p:spPr bwMode="auto">
          <a:xfrm>
            <a:off x="3429000" y="1143000"/>
            <a:ext cx="762000" cy="5181600"/>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6" name="Rectangle 206"/>
          <p:cNvSpPr>
            <a:spLocks noChangeArrowheads="1"/>
          </p:cNvSpPr>
          <p:nvPr/>
        </p:nvSpPr>
        <p:spPr bwMode="auto">
          <a:xfrm>
            <a:off x="3276600" y="990600"/>
            <a:ext cx="4191000" cy="5486400"/>
          </a:xfrm>
          <a:prstGeom prst="rect">
            <a:avLst/>
          </a:prstGeom>
          <a:noFill/>
          <a:ln w="1270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7" name="Rectangle 207"/>
          <p:cNvSpPr>
            <a:spLocks noChangeArrowheads="1"/>
          </p:cNvSpPr>
          <p:nvPr/>
        </p:nvSpPr>
        <p:spPr bwMode="auto">
          <a:xfrm>
            <a:off x="2057400" y="990600"/>
            <a:ext cx="914400" cy="5867400"/>
          </a:xfrm>
          <a:prstGeom prst="rect">
            <a:avLst/>
          </a:prstGeom>
          <a:noFill/>
          <a:ln w="2857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8" name="Text Box 208"/>
          <p:cNvSpPr txBox="1">
            <a:spLocks noChangeArrowheads="1"/>
          </p:cNvSpPr>
          <p:nvPr/>
        </p:nvSpPr>
        <p:spPr bwMode="auto">
          <a:xfrm>
            <a:off x="376238" y="1431925"/>
            <a:ext cx="167481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A size of network can be used as an element of larger size networks</a:t>
            </a:r>
          </a:p>
        </p:txBody>
      </p:sp>
      <p:pic>
        <p:nvPicPr>
          <p:cNvPr id="2" name="オーディオ 1">
            <a:hlinkClick r:id="" action="ppaction://media"/>
            <a:extLst>
              <a:ext uri="{FF2B5EF4-FFF2-40B4-BE49-F238E27FC236}">
                <a16:creationId xmlns:a16="http://schemas.microsoft.com/office/drawing/2014/main" id="{9018690F-7A5B-4E97-B319-16FB39F0E4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812"/>
    </mc:Choice>
    <mc:Fallback>
      <p:transition spd="slow" advTm="4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6" x="8980488" y="3675063"/>
          <p14:tracePt t="514" x="8888413" y="3665538"/>
          <p14:tracePt t="522" x="8842375" y="3638550"/>
          <p14:tracePt t="530" x="8824913" y="3629025"/>
          <p14:tracePt t="538" x="8788400" y="3621088"/>
          <p14:tracePt t="554" x="8788400" y="3611563"/>
          <p14:tracePt t="570" x="8770938" y="3592513"/>
          <p14:tracePt t="594" x="8770938" y="3556000"/>
          <p14:tracePt t="602" x="8770938" y="3548063"/>
          <p14:tracePt t="610" x="8761413" y="3529013"/>
          <p14:tracePt t="618" x="8751888" y="3519488"/>
          <p14:tracePt t="626" x="8751888" y="3502025"/>
          <p14:tracePt t="634" x="8742363" y="3492500"/>
          <p14:tracePt t="642" x="8734425" y="3465513"/>
          <p14:tracePt t="650" x="8724900" y="3446463"/>
          <p14:tracePt t="658" x="8705850" y="3429000"/>
          <p14:tracePt t="667" x="8697913" y="3411538"/>
          <p14:tracePt t="674" x="8678863" y="3382963"/>
          <p14:tracePt t="684" x="8651875" y="3355975"/>
          <p14:tracePt t="690" x="8632825" y="3309938"/>
          <p14:tracePt t="700" x="8615363" y="3273425"/>
          <p14:tracePt t="706" x="8596313" y="3255963"/>
          <p14:tracePt t="714" x="8569325" y="3209925"/>
          <p14:tracePt t="722" x="8551863" y="3163888"/>
          <p14:tracePt t="730" x="8542338" y="3146425"/>
          <p14:tracePt t="738" x="8532813" y="3127375"/>
          <p14:tracePt t="746" x="8532813" y="3090863"/>
          <p14:tracePt t="754" x="8515350" y="3073400"/>
          <p14:tracePt t="762" x="8488363" y="3036888"/>
          <p14:tracePt t="770" x="8478838" y="3009900"/>
          <p14:tracePt t="778" x="8451850" y="2982913"/>
          <p14:tracePt t="786" x="8432800" y="2946400"/>
          <p14:tracePt t="794" x="8396288" y="2917825"/>
          <p14:tracePt t="803" x="8386763" y="2900363"/>
          <p14:tracePt t="810" x="8378825" y="2881313"/>
          <p14:tracePt t="818" x="8369300" y="2844800"/>
          <p14:tracePt t="826" x="8350250" y="2817813"/>
          <p14:tracePt t="835" x="8342313" y="2790825"/>
          <p14:tracePt t="843" x="8332788" y="2754313"/>
          <p14:tracePt t="850" x="8323263" y="2735263"/>
          <p14:tracePt t="858" x="8323263" y="2708275"/>
          <p14:tracePt t="866" x="8296275" y="2690813"/>
          <p14:tracePt t="874" x="8296275" y="2681288"/>
          <p14:tracePt t="883" x="8277225" y="2654300"/>
          <p14:tracePt t="890" x="8277225" y="2644775"/>
          <p14:tracePt t="900" x="8269288" y="2644775"/>
          <p14:tracePt t="906" x="8259763" y="2635250"/>
          <p14:tracePt t="1020" x="8259763" y="2625725"/>
          <p14:tracePt t="1028" x="8259763" y="2608263"/>
          <p14:tracePt t="1035" x="8269288" y="2581275"/>
          <p14:tracePt t="1042" x="8277225" y="2571750"/>
          <p14:tracePt t="1051" x="8296275" y="2554288"/>
          <p14:tracePt t="1058" x="8313738" y="2535238"/>
          <p14:tracePt t="1066" x="8332788" y="2517775"/>
          <p14:tracePt t="1074" x="8342313" y="2508250"/>
          <p14:tracePt t="1083" x="8359775" y="2498725"/>
          <p14:tracePt t="1090" x="8386763" y="2462213"/>
          <p14:tracePt t="1100" x="8423275" y="2444750"/>
          <p14:tracePt t="1106" x="8451850" y="2425700"/>
          <p14:tracePt t="1114" x="8459788" y="2416175"/>
          <p14:tracePt t="1122" x="8469313" y="2408238"/>
          <p14:tracePt t="1130" x="8478838" y="2398713"/>
          <p14:tracePt t="1138" x="8496300" y="2379663"/>
          <p14:tracePt t="1154" x="8505825" y="2371725"/>
          <p14:tracePt t="1170" x="8523288" y="2352675"/>
          <p14:tracePt t="1178" x="8532813" y="2343150"/>
          <p14:tracePt t="1203" x="8532813" y="2335213"/>
          <p14:tracePt t="1788" x="8532813" y="2343150"/>
          <p14:tracePt t="1794" x="8532813" y="2371725"/>
          <p14:tracePt t="1802" x="8496300" y="2379663"/>
          <p14:tracePt t="1810" x="8405813" y="2379663"/>
          <p14:tracePt t="1818" x="8396288" y="2379663"/>
          <p14:tracePt t="5700" x="8415338" y="2379663"/>
          <p14:tracePt t="5706" x="8532813" y="2352675"/>
          <p14:tracePt t="5715" x="8742363" y="2216150"/>
          <p14:tracePt t="5722" x="8951913" y="2116138"/>
          <p14:tracePt t="5730" x="9053513" y="2052638"/>
          <p14:tracePt t="5738" x="9097963" y="2033588"/>
          <p14:tracePt t="5890" x="9097963" y="2024063"/>
          <p14:tracePt t="5899" x="9061450" y="2006600"/>
          <p14:tracePt t="5907" x="8943975" y="1979613"/>
          <p14:tracePt t="5915" x="8797925" y="1897063"/>
          <p14:tracePt t="5922" x="8661400" y="1841500"/>
          <p14:tracePt t="5932" x="8523288" y="1778000"/>
          <p14:tracePt t="5939" x="8378825" y="1724025"/>
          <p14:tracePt t="5948" x="8277225" y="1697038"/>
          <p14:tracePt t="5955" x="8169275" y="1651000"/>
          <p14:tracePt t="5963" x="8086725" y="1641475"/>
          <p14:tracePt t="5970" x="8031163" y="1614488"/>
          <p14:tracePt t="5978" x="7967663" y="1577975"/>
          <p14:tracePt t="5986" x="7904163" y="1558925"/>
          <p14:tracePt t="5994" x="7850188" y="1550988"/>
          <p14:tracePt t="6002" x="7785100" y="1522413"/>
          <p14:tracePt t="6010" x="7667625" y="1495425"/>
          <p14:tracePt t="6019" x="7539038" y="1468438"/>
          <p14:tracePt t="6026" x="7412038" y="1441450"/>
          <p14:tracePt t="6035" x="7256463" y="1412875"/>
          <p14:tracePt t="6043" x="7102475" y="1412875"/>
          <p14:tracePt t="6053" x="6919913" y="1412875"/>
          <p14:tracePt t="6059" x="6737350" y="1412875"/>
          <p14:tracePt t="6069" x="6591300" y="1412875"/>
          <p14:tracePt t="6075" x="6445250" y="1412875"/>
          <p14:tracePt t="6087" x="6245225" y="1412875"/>
          <p14:tracePt t="6091" x="6099175" y="1412875"/>
          <p14:tracePt t="6103" x="5989638" y="1412875"/>
          <p14:tracePt t="6107" x="5880100" y="1412875"/>
          <p14:tracePt t="6114" x="5843588" y="1412875"/>
          <p14:tracePt t="6122" x="5826125" y="1412875"/>
          <p14:tracePt t="6130" x="5816600" y="1412875"/>
          <p14:tracePt t="6203" x="5780088" y="1422400"/>
          <p14:tracePt t="6211" x="5734050" y="1458913"/>
          <p14:tracePt t="6221" x="5653088" y="1468438"/>
          <p14:tracePt t="6229" x="5543550" y="1514475"/>
          <p14:tracePt t="6235" x="5424488" y="1522413"/>
          <p14:tracePt t="6242" x="5314950" y="1522413"/>
          <p14:tracePt t="6251" x="5224463" y="1541463"/>
          <p14:tracePt t="6258" x="5095875" y="1568450"/>
          <p14:tracePt t="6266" x="5014913" y="1568450"/>
          <p14:tracePt t="6274" x="4978400" y="1568450"/>
          <p14:tracePt t="6282" x="4941888" y="1568450"/>
          <p14:tracePt t="6290" x="4895850" y="1568450"/>
          <p14:tracePt t="6300" x="4876800" y="1568450"/>
          <p14:tracePt t="6306" x="4859338" y="1568450"/>
          <p14:tracePt t="6316" x="4849813" y="1568450"/>
          <p14:tracePt t="6322" x="4840288" y="1568450"/>
          <p14:tracePt t="6354" x="4803775" y="1568450"/>
          <p14:tracePt t="6362" x="4786313" y="1568450"/>
          <p14:tracePt t="6370" x="4740275" y="1568450"/>
          <p14:tracePt t="6379" x="4686300" y="1568450"/>
          <p14:tracePt t="6386" x="4676775" y="1568450"/>
          <p14:tracePt t="6395" x="4640263" y="1568450"/>
          <p14:tracePt t="6411" x="4622800" y="1568450"/>
          <p14:tracePt t="6419" x="4613275" y="1568450"/>
          <p14:tracePt t="6442" x="4603750" y="1558925"/>
          <p14:tracePt t="6458" x="4594225" y="1550988"/>
          <p14:tracePt t="6620" x="4576763" y="1541463"/>
          <p14:tracePt t="6629" x="4549775" y="1514475"/>
          <p14:tracePt t="6636" x="4494213" y="1504950"/>
          <p14:tracePt t="6645" x="4394200" y="1449388"/>
          <p14:tracePt t="6654" x="4367213" y="1449388"/>
          <p14:tracePt t="6659" x="4321175" y="1441450"/>
          <p14:tracePt t="6667" x="4238625" y="1412875"/>
          <p14:tracePt t="6674" x="4184650" y="1404938"/>
          <p14:tracePt t="6684" x="4121150" y="1385888"/>
          <p14:tracePt t="6691" x="4065588" y="1376363"/>
          <p14:tracePt t="6701" x="4002088" y="1349375"/>
          <p14:tracePt t="6706" x="3975100" y="1339850"/>
          <p14:tracePt t="6718" x="3929063" y="1339850"/>
          <p14:tracePt t="6722" x="3929063" y="1331913"/>
          <p14:tracePt t="7028" x="3929063" y="1303338"/>
          <p14:tracePt t="7035" x="3948113" y="1285875"/>
          <p14:tracePt t="7042" x="3965575" y="1276350"/>
          <p14:tracePt t="7050" x="3975100" y="1249363"/>
          <p14:tracePt t="7066" x="3975100" y="1239838"/>
          <p14:tracePt t="7074" x="3984625" y="1222375"/>
          <p14:tracePt t="7082" x="3984625" y="1212850"/>
          <p14:tracePt t="7090" x="3984625" y="1203325"/>
          <p14:tracePt t="7114" x="3984625" y="1185863"/>
          <p14:tracePt t="7122" x="3984625" y="1176338"/>
          <p14:tracePt t="7130" x="3984625" y="1166813"/>
          <p14:tracePt t="7139" x="3984625" y="1158875"/>
          <p14:tracePt t="7154" x="3984625" y="1139825"/>
          <p14:tracePt t="7212" x="3984625" y="1130300"/>
          <p14:tracePt t="7242" x="3992563" y="1122363"/>
          <p14:tracePt t="7258" x="4002088" y="1112838"/>
          <p14:tracePt t="7340" x="4011613" y="1112838"/>
          <p14:tracePt t="7522" x="4021138" y="1112838"/>
          <p14:tracePt t="7612" x="4021138" y="1130300"/>
          <p14:tracePt t="7620" x="4021138" y="1158875"/>
          <p14:tracePt t="7626" x="4002088" y="1195388"/>
          <p14:tracePt t="7634" x="4002088" y="1222375"/>
          <p14:tracePt t="7642" x="3984625" y="1249363"/>
          <p14:tracePt t="7651" x="3975100" y="1295400"/>
          <p14:tracePt t="7658" x="3948113" y="1368425"/>
          <p14:tracePt t="7666" x="3948113" y="1404938"/>
          <p14:tracePt t="7675" x="3948113" y="1449388"/>
          <p14:tracePt t="7686" x="3938588" y="1495425"/>
          <p14:tracePt t="7691" x="3938588" y="1522413"/>
          <p14:tracePt t="7703" x="3938588" y="1558925"/>
          <p14:tracePt t="7707" x="3929063" y="1577975"/>
          <p14:tracePt t="7720" x="3929063" y="1604963"/>
          <p14:tracePt t="7722" x="3929063" y="1624013"/>
          <p14:tracePt t="7730" x="3929063" y="1651000"/>
          <p14:tracePt t="7738" x="3929063" y="1660525"/>
          <p14:tracePt t="7746" x="3929063" y="1668463"/>
          <p14:tracePt t="7754" x="3929063" y="1677988"/>
          <p14:tracePt t="7762" x="3929063" y="1687513"/>
          <p14:tracePt t="7770" x="3929063" y="1697038"/>
          <p14:tracePt t="7786" x="3929063" y="1704975"/>
          <p14:tracePt t="8141" x="3929063" y="1724025"/>
          <p14:tracePt t="8149" x="3929063" y="1731963"/>
          <p14:tracePt t="8157" x="3892550" y="1768475"/>
          <p14:tracePt t="8164" x="3875088" y="1787525"/>
          <p14:tracePt t="8174" x="3838575" y="1824038"/>
          <p14:tracePt t="8179" x="3829050" y="1841500"/>
          <p14:tracePt t="8188" x="3819525" y="1851025"/>
          <p14:tracePt t="8194" x="3802063" y="1887538"/>
          <p14:tracePt t="8210" x="3792538" y="1897063"/>
          <p14:tracePt t="8218" x="3792538" y="1906588"/>
          <p14:tracePt t="8243" x="3792538" y="1914525"/>
          <p14:tracePt t="8259" x="3792538" y="1924050"/>
          <p14:tracePt t="8269" x="3783013" y="1933575"/>
          <p14:tracePt t="8275" x="3756025" y="1960563"/>
          <p14:tracePt t="8286" x="3738563" y="1979613"/>
          <p14:tracePt t="8291" x="3702050" y="1997075"/>
          <p14:tracePt t="8301" x="3683000" y="2024063"/>
          <p14:tracePt t="8308" x="3665538" y="2043113"/>
          <p14:tracePt t="8317" x="3656013" y="2043113"/>
          <p14:tracePt t="8323" x="3646488" y="2060575"/>
          <p14:tracePt t="8338" x="3636963" y="2070100"/>
          <p14:tracePt t="8347" x="3636963" y="2097088"/>
          <p14:tracePt t="8355" x="3619500" y="2125663"/>
          <p14:tracePt t="8363" x="3609975" y="2160588"/>
          <p14:tracePt t="8370" x="3609975" y="2170113"/>
          <p14:tracePt t="8378" x="3609975" y="2189163"/>
          <p14:tracePt t="8386" x="3609975" y="2225675"/>
          <p14:tracePt t="8394" x="3609975" y="2243138"/>
          <p14:tracePt t="8402" x="3600450" y="2243138"/>
          <p14:tracePt t="8490" x="3600450" y="2233613"/>
          <p14:tracePt t="8506" x="3600450" y="2206625"/>
          <p14:tracePt t="8522" x="3592513" y="2189163"/>
          <p14:tracePt t="8555" x="3592513" y="2170113"/>
          <p14:tracePt t="8562" x="3592513" y="2160588"/>
          <p14:tracePt t="8570" x="3592513" y="2152650"/>
          <p14:tracePt t="8578" x="3592513" y="2143125"/>
          <p14:tracePt t="8586" x="3592513" y="2116138"/>
          <p14:tracePt t="8594" x="3592513" y="2106613"/>
          <p14:tracePt t="8602" x="3592513" y="2097088"/>
          <p14:tracePt t="8610" x="3592513" y="2079625"/>
          <p14:tracePt t="8618" x="3592513" y="2070100"/>
          <p14:tracePt t="8626" x="3592513" y="2043113"/>
          <p14:tracePt t="8642" x="3592513" y="2024063"/>
          <p14:tracePt t="8650" x="3592513" y="2006600"/>
          <p14:tracePt t="8658" x="3592513" y="1979613"/>
          <p14:tracePt t="8666" x="3629025" y="1933575"/>
          <p14:tracePt t="8674" x="3636963" y="1914525"/>
          <p14:tracePt t="8683" x="3646488" y="1897063"/>
          <p14:tracePt t="8690" x="3665538" y="1860550"/>
          <p14:tracePt t="8700" x="3692525" y="1833563"/>
          <p14:tracePt t="8706" x="3729038" y="1797050"/>
          <p14:tracePt t="8718" x="3765550" y="1751013"/>
          <p14:tracePt t="8722" x="3810000" y="1704975"/>
          <p14:tracePt t="8731" x="3892550" y="1651000"/>
          <p14:tracePt t="8738" x="3948113" y="1595438"/>
          <p14:tracePt t="8746" x="4048125" y="1541463"/>
          <p14:tracePt t="8754" x="4129088" y="1485900"/>
          <p14:tracePt t="8762" x="4211638" y="1431925"/>
          <p14:tracePt t="8770" x="4321175" y="1376363"/>
          <p14:tracePt t="8778" x="4403725" y="1349375"/>
          <p14:tracePt t="8786" x="4484688" y="1322388"/>
          <p14:tracePt t="8794" x="4594225" y="1276350"/>
          <p14:tracePt t="8802" x="4730750" y="1231900"/>
          <p14:tracePt t="8811" x="4840288" y="1222375"/>
          <p14:tracePt t="8818" x="4968875" y="1203325"/>
          <p14:tracePt t="8826" x="5114925" y="1195388"/>
          <p14:tracePt t="8834" x="5241925" y="1195388"/>
          <p14:tracePt t="8842" x="5368925" y="1195388"/>
          <p14:tracePt t="8850" x="5478463" y="1195388"/>
          <p14:tracePt t="8858" x="5588000" y="1195388"/>
          <p14:tracePt t="8866" x="5670550" y="1195388"/>
          <p14:tracePt t="8874" x="5761038" y="1212850"/>
          <p14:tracePt t="8883" x="5807075" y="1231900"/>
          <p14:tracePt t="8902" x="5999163" y="1285875"/>
          <p14:tracePt t="8906" x="6080125" y="1331913"/>
          <p14:tracePt t="8917" x="6199188" y="1368425"/>
          <p14:tracePt t="8923" x="6281738" y="1422400"/>
          <p14:tracePt t="8933" x="6391275" y="1468438"/>
          <p14:tracePt t="8938" x="6491288" y="1522413"/>
          <p14:tracePt t="8946" x="6591300" y="1614488"/>
          <p14:tracePt t="8954" x="6710363" y="1668463"/>
          <p14:tracePt t="8962" x="6791325" y="1741488"/>
          <p14:tracePt t="8970" x="6892925" y="1797050"/>
          <p14:tracePt t="8978" x="6919913" y="1833563"/>
          <p14:tracePt t="8986" x="6992938" y="1878013"/>
          <p14:tracePt t="8994" x="7056438" y="1933575"/>
          <p14:tracePt t="9002" x="7119938" y="1997075"/>
          <p14:tracePt t="9010" x="7165975" y="2033588"/>
          <p14:tracePt t="9018" x="7219950" y="2116138"/>
          <p14:tracePt t="9026" x="7239000" y="2152650"/>
          <p14:tracePt t="9034" x="7256463" y="2206625"/>
          <p14:tracePt t="9042" x="7292975" y="2233613"/>
          <p14:tracePt t="9051" x="7312025" y="2279650"/>
          <p14:tracePt t="9058" x="7348538" y="2343150"/>
          <p14:tracePt t="9066" x="7348538" y="2389188"/>
          <p14:tracePt t="9074" x="7356475" y="2435225"/>
          <p14:tracePt t="9082" x="7356475" y="2444750"/>
          <p14:tracePt t="9090" x="7375525" y="2508250"/>
          <p14:tracePt t="9099" x="7375525" y="2544763"/>
          <p14:tracePt t="9106" x="7392988" y="2598738"/>
          <p14:tracePt t="9116" x="7421563" y="2662238"/>
          <p14:tracePt t="9122" x="7429500" y="2727325"/>
          <p14:tracePt t="9132" x="7429500" y="2781300"/>
          <p14:tracePt t="9138" x="7458075" y="2827338"/>
          <p14:tracePt t="9146" x="7466013" y="2881313"/>
          <p14:tracePt t="9154" x="7466013" y="2954338"/>
          <p14:tracePt t="9162" x="7475538" y="3017838"/>
          <p14:tracePt t="9170" x="7475538" y="3054350"/>
          <p14:tracePt t="9179" x="7494588" y="3127375"/>
          <p14:tracePt t="9189" x="7494588" y="3146425"/>
          <p14:tracePt t="9195" x="7494588" y="3200400"/>
          <p14:tracePt t="9203" x="7494588" y="3255963"/>
          <p14:tracePt t="9210" x="7494588" y="3346450"/>
          <p14:tracePt t="9221" x="7485063" y="3392488"/>
          <p14:tracePt t="9226" x="7466013" y="3475038"/>
          <p14:tracePt t="9237" x="7448550" y="3529013"/>
          <p14:tracePt t="9241" x="7429500" y="3565525"/>
          <p14:tracePt t="9251" x="7402513" y="3621088"/>
          <p14:tracePt t="9257" x="7392988" y="3648075"/>
          <p14:tracePt t="9266" x="7385050" y="3665538"/>
          <p14:tracePt t="9274" x="7385050" y="3684588"/>
          <p14:tracePt t="9282" x="7385050" y="3702050"/>
          <p14:tracePt t="9291" x="7375525" y="3711575"/>
          <p14:tracePt t="9303" x="7375525" y="3738563"/>
          <p14:tracePt t="9307" x="7356475" y="3757613"/>
          <p14:tracePt t="9319" x="7348538" y="3775075"/>
          <p14:tracePt t="9323" x="7348538" y="3794125"/>
          <p14:tracePt t="9339" x="7339013" y="3821113"/>
          <p14:tracePt t="9340" x="7329488" y="3840163"/>
          <p14:tracePt t="9346" x="7312025" y="3875088"/>
          <p14:tracePt t="9354" x="7302500" y="3894138"/>
          <p14:tracePt t="9362" x="7292975" y="3921125"/>
          <p14:tracePt t="9370" x="7283450" y="3948113"/>
          <p14:tracePt t="9378" x="7265988" y="3967163"/>
          <p14:tracePt t="9386" x="7256463" y="4003675"/>
          <p14:tracePt t="9394" x="7256463" y="4021138"/>
          <p14:tracePt t="9402" x="7239000" y="4040188"/>
          <p14:tracePt t="9410" x="7229475" y="4067175"/>
          <p14:tracePt t="9418" x="7212013" y="4094163"/>
          <p14:tracePt t="9426" x="7202488" y="4130675"/>
          <p14:tracePt t="9434" x="7192963" y="4149725"/>
          <p14:tracePt t="9442" x="7183438" y="4186238"/>
          <p14:tracePt t="9451" x="7165975" y="4222750"/>
          <p14:tracePt t="9457" x="7138988" y="4259263"/>
          <p14:tracePt t="9466" x="7129463" y="4295775"/>
          <p14:tracePt t="9475" x="7129463" y="4332288"/>
          <p14:tracePt t="9488" x="7102475" y="4368800"/>
          <p14:tracePt t="9492" x="7092950" y="4395788"/>
          <p14:tracePt t="9504" x="7073900" y="4422775"/>
          <p14:tracePt t="9507" x="7046913" y="4468813"/>
          <p14:tracePt t="9518" x="7046913" y="4495800"/>
          <p14:tracePt t="9522" x="7029450" y="4532313"/>
          <p14:tracePt t="9530" x="7000875" y="4578350"/>
          <p14:tracePt t="9538" x="6983413" y="4595813"/>
          <p14:tracePt t="9549" x="6946900" y="4641850"/>
          <p14:tracePt t="9554" x="6937375" y="4660900"/>
          <p14:tracePt t="9562" x="6919913" y="4697413"/>
          <p14:tracePt t="9570" x="6883400" y="4732338"/>
          <p14:tracePt t="9578" x="6864350" y="4760913"/>
          <p14:tracePt t="9586" x="6837363" y="4797425"/>
          <p14:tracePt t="9594" x="6783388" y="4841875"/>
          <p14:tracePt t="9602" x="6754813" y="4878388"/>
          <p14:tracePt t="9609" x="6718300" y="4906963"/>
          <p14:tracePt t="9618" x="6673850" y="4943475"/>
          <p14:tracePt t="9626" x="6654800" y="4960938"/>
          <p14:tracePt t="9634" x="6627813" y="4997450"/>
          <p14:tracePt t="9642" x="6573838" y="5033963"/>
          <p14:tracePt t="9651" x="6554788" y="5053013"/>
          <p14:tracePt t="9658" x="6500813" y="5089525"/>
          <p14:tracePt t="9666" x="6454775" y="5106988"/>
          <p14:tracePt t="9674" x="6435725" y="5126038"/>
          <p14:tracePt t="9683" x="6372225" y="5160963"/>
          <p14:tracePt t="9690" x="6308725" y="5189538"/>
          <p14:tracePt t="9700" x="6254750" y="5207000"/>
          <p14:tracePt t="9706" x="6153150" y="5226050"/>
          <p14:tracePt t="9717" x="6099175" y="5226050"/>
          <p14:tracePt t="9722" x="6043613" y="5226050"/>
          <p14:tracePt t="9730" x="6016625" y="5226050"/>
          <p14:tracePt t="9738" x="5972175" y="5226050"/>
          <p14:tracePt t="9746" x="5935663" y="5226050"/>
          <p14:tracePt t="9754" x="5907088" y="5226050"/>
          <p14:tracePt t="9762" x="5870575" y="5226050"/>
          <p14:tracePt t="9770" x="5843588" y="5226050"/>
          <p14:tracePt t="9778" x="5816600" y="5226050"/>
          <p14:tracePt t="9786" x="5789613" y="5226050"/>
          <p14:tracePt t="9794" x="5743575" y="5226050"/>
          <p14:tracePt t="9802" x="5724525" y="5226050"/>
          <p14:tracePt t="9811" x="5688013" y="5226050"/>
          <p14:tracePt t="9818" x="5643563" y="5226050"/>
          <p14:tracePt t="9826" x="5616575" y="5226050"/>
          <p14:tracePt t="9834" x="5551488" y="5226050"/>
          <p14:tracePt t="9842" x="5451475" y="5226050"/>
          <p14:tracePt t="9850" x="5397500" y="5226050"/>
          <p14:tracePt t="9858" x="5305425" y="5226050"/>
          <p14:tracePt t="9866" x="5195888" y="5226050"/>
          <p14:tracePt t="9874" x="5105400" y="5207000"/>
          <p14:tracePt t="9882" x="4968875" y="5189538"/>
          <p14:tracePt t="9902" x="4695825" y="5160963"/>
          <p14:tracePt t="9906" x="4549775" y="5133975"/>
          <p14:tracePt t="9917" x="4457700" y="5116513"/>
          <p14:tracePt t="9922" x="4340225" y="5106988"/>
          <p14:tracePt t="9931" x="4267200" y="5089525"/>
          <p14:tracePt t="9939" x="4221163" y="5089525"/>
          <p14:tracePt t="9946" x="4165600" y="5080000"/>
          <p14:tracePt t="9954" x="4157663" y="5070475"/>
          <p14:tracePt t="9962" x="4129088" y="5060950"/>
          <p14:tracePt t="9978" x="4121150" y="5060950"/>
          <p14:tracePt t="9986" x="4084638" y="5053013"/>
          <p14:tracePt t="9994" x="4057650" y="5043488"/>
          <p14:tracePt t="10002" x="4011613" y="5016500"/>
          <p14:tracePt t="10010" x="3902075" y="4979988"/>
          <p14:tracePt t="10019" x="3783013" y="4943475"/>
          <p14:tracePt t="10026" x="3656013" y="4914900"/>
          <p14:tracePt t="10034" x="3519488" y="4870450"/>
          <p14:tracePt t="10042" x="3409950" y="4841875"/>
          <p14:tracePt t="10050" x="3327400" y="4797425"/>
          <p14:tracePt t="10058" x="3208338" y="4741863"/>
          <p14:tracePt t="10067" x="3127375" y="4697413"/>
          <p14:tracePt t="10074" x="3035300" y="4660900"/>
          <p14:tracePt t="10083" x="2971800" y="4632325"/>
          <p14:tracePt t="10090" x="2925763" y="4595813"/>
          <p14:tracePt t="10100" x="2898775" y="4578350"/>
          <p14:tracePt t="10106" x="2871788" y="4551363"/>
          <p14:tracePt t="10115" x="2852738" y="4522788"/>
          <p14:tracePt t="10122" x="2835275" y="4505325"/>
          <p14:tracePt t="10130" x="2808288" y="4478338"/>
          <p14:tracePt t="10138" x="2808288" y="4449763"/>
          <p14:tracePt t="10146" x="2798763" y="4405313"/>
          <p14:tracePt t="10154" x="2781300" y="4340225"/>
          <p14:tracePt t="10162" x="2735263" y="4276725"/>
          <p14:tracePt t="10170" x="2716213" y="4222750"/>
          <p14:tracePt t="10178" x="2671763" y="4140200"/>
          <p14:tracePt t="10187" x="2643188" y="4057650"/>
          <p14:tracePt t="10194" x="2589213" y="3921125"/>
          <p14:tracePt t="10202" x="2570163" y="3848100"/>
          <p14:tracePt t="10210" x="2543175" y="3738563"/>
          <p14:tracePt t="10218" x="2533650" y="3638550"/>
          <p14:tracePt t="10226" x="2516188" y="3548063"/>
          <p14:tracePt t="10234" x="2506663" y="3455988"/>
          <p14:tracePt t="10242" x="2506663" y="3346450"/>
          <p14:tracePt t="10250" x="2506663" y="3265488"/>
          <p14:tracePt t="10258" x="2506663" y="3173413"/>
          <p14:tracePt t="10266" x="2506663" y="3082925"/>
          <p14:tracePt t="10274" x="2525713" y="3009900"/>
          <p14:tracePt t="10284" x="2552700" y="2946400"/>
          <p14:tracePt t="10291" x="2579688" y="2844800"/>
          <p14:tracePt t="10301" x="2616200" y="2754313"/>
          <p14:tracePt t="10307" x="2689225" y="2662238"/>
          <p14:tracePt t="10318" x="2762250" y="2562225"/>
          <p14:tracePt t="10323" x="2825750" y="2517775"/>
          <p14:tracePt t="10334" x="2925763" y="2444750"/>
          <p14:tracePt t="10338" x="2971800" y="2389188"/>
          <p14:tracePt t="10346" x="3071813" y="2306638"/>
          <p14:tracePt t="10354" x="3190875" y="2233613"/>
          <p14:tracePt t="10362" x="3390900" y="2133600"/>
          <p14:tracePt t="10370" x="3546475" y="2070100"/>
          <p14:tracePt t="10378" x="3709988" y="2006600"/>
          <p14:tracePt t="10386" x="3892550" y="1960563"/>
          <p14:tracePt t="10394" x="4065588" y="1906588"/>
          <p14:tracePt t="10402" x="4211638" y="1841500"/>
          <p14:tracePt t="10410" x="4394200" y="1814513"/>
          <p14:tracePt t="10418" x="4567238" y="1778000"/>
          <p14:tracePt t="10426" x="4749800" y="1751013"/>
          <p14:tracePt t="10434" x="4913313" y="1704975"/>
          <p14:tracePt t="10442" x="5059363" y="1687513"/>
          <p14:tracePt t="10451" x="5205413" y="1677988"/>
          <p14:tracePt t="10458" x="5351463" y="1660525"/>
          <p14:tracePt t="10466" x="5487988" y="1631950"/>
          <p14:tracePt t="10475" x="5616575" y="1614488"/>
          <p14:tracePt t="10486" x="5724525" y="1604963"/>
          <p14:tracePt t="10491" x="5816600" y="1604963"/>
          <p14:tracePt t="10502" x="5907088" y="1604963"/>
          <p14:tracePt t="10507" x="5999163" y="1604963"/>
          <p14:tracePt t="10517" x="6108700" y="1604963"/>
          <p14:tracePt t="10522" x="6189663" y="1604963"/>
          <p14:tracePt t="10530" x="6299200" y="1641475"/>
          <p14:tracePt t="10538" x="6435725" y="1668463"/>
          <p14:tracePt t="10546" x="6564313" y="1724025"/>
          <p14:tracePt t="10554" x="6700838" y="1804988"/>
          <p14:tracePt t="10562" x="6837363" y="1878013"/>
          <p14:tracePt t="10571" x="6937375" y="1951038"/>
          <p14:tracePt t="10578" x="7065963" y="2024063"/>
          <p14:tracePt t="10586" x="7156450" y="2097088"/>
          <p14:tracePt t="10594" x="7239000" y="2179638"/>
          <p14:tracePt t="10602" x="7292975" y="2262188"/>
          <p14:tracePt t="10610" x="7319963" y="2343150"/>
          <p14:tracePt t="10618" x="7348538" y="2416175"/>
          <p14:tracePt t="10626" x="7348538" y="2489200"/>
          <p14:tracePt t="10634" x="7348538" y="2581275"/>
          <p14:tracePt t="10642" x="7348538" y="2644775"/>
          <p14:tracePt t="10650" x="7348538" y="2717800"/>
          <p14:tracePt t="10658" x="7348538" y="2754313"/>
          <p14:tracePt t="10666" x="7348538" y="2808288"/>
          <p14:tracePt t="10674" x="7348538" y="2863850"/>
          <p14:tracePt t="10683" x="7348538" y="2909888"/>
          <p14:tracePt t="10690" x="7348538" y="2946400"/>
          <p14:tracePt t="10699" x="7348538" y="3000375"/>
          <p14:tracePt t="10706" x="7348538" y="3063875"/>
          <p14:tracePt t="10716" x="7348538" y="3100388"/>
          <p14:tracePt t="10722" x="7356475" y="3155950"/>
          <p14:tracePt t="10731" x="7366000" y="3219450"/>
          <p14:tracePt t="10738" x="7366000" y="3273425"/>
          <p14:tracePt t="10746" x="7385050" y="3346450"/>
          <p14:tracePt t="10754" x="7385050" y="3402013"/>
          <p14:tracePt t="10762" x="7385050" y="3511550"/>
          <p14:tracePt t="10770" x="7385050" y="3592513"/>
          <p14:tracePt t="10778" x="7385050" y="3665538"/>
          <p14:tracePt t="10786" x="7385050" y="3775075"/>
          <p14:tracePt t="10794" x="7385050" y="3867150"/>
          <p14:tracePt t="10802" x="7385050" y="3940175"/>
          <p14:tracePt t="10811" x="7348538" y="4057650"/>
          <p14:tracePt t="10819" x="7319963" y="4130675"/>
          <p14:tracePt t="10827" x="7312025" y="4232275"/>
          <p14:tracePt t="10836" x="7265988" y="4303713"/>
          <p14:tracePt t="10843" x="7256463" y="4386263"/>
          <p14:tracePt t="10850" x="7239000" y="4441825"/>
          <p14:tracePt t="10857" x="7202488" y="4522788"/>
          <p14:tracePt t="10866" x="7192963" y="4568825"/>
          <p14:tracePt t="10874" x="7183438" y="4624388"/>
          <p14:tracePt t="10882" x="7138988" y="4687888"/>
          <p14:tracePt t="10900" x="7056438" y="4851400"/>
          <p14:tracePt t="10906" x="7010400" y="4914900"/>
          <p14:tracePt t="10916" x="6973888" y="4960938"/>
          <p14:tracePt t="10922" x="6919913" y="5016500"/>
          <p14:tracePt t="10930" x="6873875" y="5060950"/>
          <p14:tracePt t="10938" x="6864350" y="5080000"/>
          <p14:tracePt t="10946" x="6827838" y="5126038"/>
          <p14:tracePt t="10954" x="6819900" y="5133975"/>
          <p14:tracePt t="10970" x="6819900" y="5143500"/>
          <p14:tracePt t="11093" x="6810375" y="5153025"/>
          <p14:tracePt t="11101" x="6783388" y="5180013"/>
          <p14:tracePt t="11108" x="6746875" y="5207000"/>
          <p14:tracePt t="11115" x="6718300" y="5233988"/>
          <p14:tracePt t="11122" x="6673850" y="5253038"/>
          <p14:tracePt t="11130" x="6654800" y="5270500"/>
          <p14:tracePt t="11138" x="6627813" y="5289550"/>
          <p14:tracePt t="11146" x="6581775" y="5326063"/>
          <p14:tracePt t="11154" x="6573838" y="5335588"/>
          <p14:tracePt t="11162" x="6554788" y="5343525"/>
          <p14:tracePt t="11170" x="6537325" y="5353050"/>
          <p14:tracePt t="11178" x="6518275" y="5372100"/>
          <p14:tracePt t="11187" x="6500813" y="5380038"/>
          <p14:tracePt t="11194" x="6464300" y="5389563"/>
          <p14:tracePt t="11202" x="6435725" y="5408613"/>
          <p14:tracePt t="11210" x="6427788" y="5416550"/>
          <p14:tracePt t="11218" x="6399213" y="5426075"/>
          <p14:tracePt t="11226" x="6362700" y="5435600"/>
          <p14:tracePt t="11234" x="6345238" y="5435600"/>
          <p14:tracePt t="11242" x="6281738" y="5462588"/>
          <p14:tracePt t="11250" x="6245225" y="5472113"/>
          <p14:tracePt t="11258" x="6208713" y="5472113"/>
          <p14:tracePt t="11266" x="6172200" y="5472113"/>
          <p14:tracePt t="11274" x="6135688" y="5472113"/>
          <p14:tracePt t="11282" x="6099175" y="5472113"/>
          <p14:tracePt t="11290" x="6080125" y="5472113"/>
          <p14:tracePt t="11299" x="6043613" y="5472113"/>
          <p14:tracePt t="11306" x="6026150" y="5472113"/>
          <p14:tracePt t="11316" x="6007100" y="5472113"/>
          <p14:tracePt t="11322" x="5999163" y="5472113"/>
          <p14:tracePt t="11523" x="5989638" y="5462588"/>
          <p14:tracePt t="13143" x="5989638" y="5445125"/>
          <p14:tracePt t="13151" x="6026150" y="5399088"/>
          <p14:tracePt t="13159" x="6053138" y="5389563"/>
          <p14:tracePt t="13163" x="6099175" y="5362575"/>
          <p14:tracePt t="13172" x="6162675" y="5335588"/>
          <p14:tracePt t="13178" x="6208713" y="5299075"/>
          <p14:tracePt t="13186" x="6254750" y="5262563"/>
          <p14:tracePt t="13194" x="6318250" y="5226050"/>
          <p14:tracePt t="13202" x="6372225" y="5189538"/>
          <p14:tracePt t="13210" x="6418263" y="5126038"/>
          <p14:tracePt t="13218" x="6427788" y="5126038"/>
          <p14:tracePt t="13227" x="6454775" y="5106988"/>
          <p14:tracePt t="13236" x="6472238" y="5070475"/>
          <p14:tracePt t="13252" x="6508750" y="5053013"/>
          <p14:tracePt t="13259" x="6518275" y="5043488"/>
          <p14:tracePt t="13275" x="6518275" y="5033963"/>
          <p14:tracePt t="14054" x="6554788" y="5033963"/>
          <p14:tracePt t="14058" x="6645275" y="5033963"/>
          <p14:tracePt t="14069" x="6754813" y="5033963"/>
          <p14:tracePt t="14074" x="6864350" y="4997450"/>
          <p14:tracePt t="14082" x="6937375" y="4997450"/>
          <p14:tracePt t="14090" x="7000875" y="4987925"/>
          <p14:tracePt t="14099" x="7056438" y="4960938"/>
          <p14:tracePt t="14106" x="7083425" y="4951413"/>
          <p14:tracePt t="14115" x="7138988" y="4933950"/>
          <p14:tracePt t="14122" x="7165975" y="4914900"/>
          <p14:tracePt t="14138" x="7175500" y="4906963"/>
          <p14:tracePt t="14146" x="7183438" y="4897438"/>
          <p14:tracePt t="14162" x="7192963" y="4887913"/>
          <p14:tracePt t="14316" x="7183438" y="4887913"/>
          <p14:tracePt t="14324" x="7102475" y="4887913"/>
          <p14:tracePt t="14333" x="6992938" y="4887913"/>
          <p14:tracePt t="14339" x="6883400" y="4887913"/>
          <p14:tracePt t="14347" x="6737350" y="4887913"/>
          <p14:tracePt t="14353" x="6610350" y="4887913"/>
          <p14:tracePt t="14362" x="6527800" y="4878388"/>
          <p14:tracePt t="14370" x="6472238" y="4851400"/>
          <p14:tracePt t="14378" x="6408738" y="4851400"/>
          <p14:tracePt t="14386" x="6381750" y="4841875"/>
          <p14:tracePt t="14394" x="6372225" y="4833938"/>
          <p14:tracePt t="14418" x="6362700" y="4814888"/>
          <p14:tracePt t="14426" x="6362700" y="4797425"/>
          <p14:tracePt t="14434" x="6362700" y="4760913"/>
          <p14:tracePt t="14442" x="6362700" y="4705350"/>
          <p14:tracePt t="14450" x="6362700" y="4651375"/>
          <p14:tracePt t="14458" x="6362700" y="4568825"/>
          <p14:tracePt t="14466" x="6362700" y="4459288"/>
          <p14:tracePt t="14474" x="6362700" y="4386263"/>
          <p14:tracePt t="14483" x="6362700" y="4313238"/>
          <p14:tracePt t="14490" x="6362700" y="4203700"/>
          <p14:tracePt t="14498" x="6362700" y="4113213"/>
          <p14:tracePt t="14506" x="6362700" y="4003675"/>
          <p14:tracePt t="14516" x="6362700" y="3894138"/>
          <p14:tracePt t="14522" x="6427788" y="3794125"/>
          <p14:tracePt t="14532" x="6500813" y="3694113"/>
          <p14:tracePt t="14538" x="6554788" y="3592513"/>
          <p14:tracePt t="14547" x="6610350" y="3511550"/>
          <p14:tracePt t="14554" x="6681788" y="3411538"/>
          <p14:tracePt t="14562" x="6754813" y="3346450"/>
          <p14:tracePt t="14570" x="6819900" y="3273425"/>
          <p14:tracePt t="14578" x="6864350" y="3228975"/>
          <p14:tracePt t="14586" x="6946900" y="3173413"/>
          <p14:tracePt t="14594" x="7000875" y="3136900"/>
          <p14:tracePt t="14602" x="7019925" y="3119438"/>
          <p14:tracePt t="14610" x="7046913" y="3082925"/>
          <p14:tracePt t="14618" x="7083425" y="3054350"/>
          <p14:tracePt t="14626" x="7102475" y="3036888"/>
          <p14:tracePt t="14634" x="7119938" y="3027363"/>
          <p14:tracePt t="14642" x="7119938" y="3017838"/>
          <p14:tracePt t="14651" x="7129463" y="3009900"/>
          <p14:tracePt t="14658" x="7138988" y="2990850"/>
          <p14:tracePt t="14682" x="7138988" y="2982913"/>
          <p14:tracePt t="14876" x="7138988" y="2973388"/>
          <p14:tracePt t="14882" x="7146925" y="2963863"/>
          <p14:tracePt t="14898" x="7156450" y="2963863"/>
          <p14:tracePt t="14906" x="7175500" y="2963863"/>
          <p14:tracePt t="14915" x="7183438" y="2954338"/>
          <p14:tracePt t="14932" x="7192963" y="2954338"/>
          <p14:tracePt t="14946" x="7202488" y="2954338"/>
          <p14:tracePt t="14954" x="7219950" y="2954338"/>
          <p14:tracePt t="14962" x="7239000" y="2954338"/>
          <p14:tracePt t="14970" x="7283450" y="2954338"/>
          <p14:tracePt t="14978" x="7366000" y="2954338"/>
          <p14:tracePt t="14986" x="7412038" y="2954338"/>
          <p14:tracePt t="14995" x="7494588" y="2954338"/>
          <p14:tracePt t="15002" x="7548563" y="2954338"/>
          <p14:tracePt t="15010" x="7602538" y="2954338"/>
          <p14:tracePt t="15018" x="7658100" y="2954338"/>
          <p14:tracePt t="15026" x="7685088" y="2954338"/>
          <p14:tracePt t="15034" x="7731125" y="2954338"/>
          <p14:tracePt t="15041" x="7758113" y="2954338"/>
          <p14:tracePt t="15050" x="7767638" y="2954338"/>
          <p14:tracePt t="15074" x="7777163" y="2936875"/>
          <p14:tracePt t="15082" x="7777163" y="2927350"/>
          <p14:tracePt t="15090" x="7777163" y="2917825"/>
          <p14:tracePt t="15179" x="7777163" y="2909888"/>
          <p14:tracePt t="15195" x="7758113" y="2909888"/>
          <p14:tracePt t="15202" x="7740650" y="2909888"/>
          <p14:tracePt t="15210" x="7721600" y="2909888"/>
          <p14:tracePt t="15226" x="7704138" y="2909888"/>
          <p14:tracePt t="15242" x="7694613" y="2909888"/>
          <p14:tracePt t="15308" x="7675563" y="2909888"/>
          <p14:tracePt t="15324" x="7631113" y="2936875"/>
          <p14:tracePt t="15334" x="7621588" y="2946400"/>
          <p14:tracePt t="15339" x="7612063" y="2946400"/>
          <p14:tracePt t="15347" x="7594600" y="2954338"/>
          <p14:tracePt t="15355" x="7558088" y="2982913"/>
          <p14:tracePt t="15363" x="7539038" y="2990850"/>
          <p14:tracePt t="15371" x="7512050" y="3000375"/>
          <p14:tracePt t="15379" x="7494588" y="3009900"/>
          <p14:tracePt t="15389" x="7448550" y="3027363"/>
          <p14:tracePt t="15394" x="7439025" y="3027363"/>
          <p14:tracePt t="15403" x="7412038" y="3036888"/>
          <p14:tracePt t="15411" x="7392988" y="3054350"/>
          <p14:tracePt t="15419" x="7385050" y="3054350"/>
          <p14:tracePt t="15426" x="7348538" y="3073400"/>
          <p14:tracePt t="15435" x="7339013" y="3082925"/>
          <p14:tracePt t="15442" x="7319963" y="3082925"/>
          <p14:tracePt t="15451" x="7312025" y="3090863"/>
          <p14:tracePt t="15468" x="7312025" y="3100388"/>
          <p14:tracePt t="15474" x="7302500" y="3100388"/>
          <p14:tracePt t="15530" x="7283450" y="3119438"/>
          <p14:tracePt t="15724" x="7275513" y="3127375"/>
          <p14:tracePt t="15735" x="7256463" y="3163888"/>
          <p14:tracePt t="15742" x="7248525" y="3173413"/>
          <p14:tracePt t="15752" x="7219950" y="3209925"/>
          <p14:tracePt t="15756" x="7212013" y="3219450"/>
          <p14:tracePt t="15761" x="7192963" y="3236913"/>
          <p14:tracePt t="15770" x="7165975" y="3265488"/>
          <p14:tracePt t="15778" x="7156450" y="3273425"/>
          <p14:tracePt t="15786" x="7138988" y="3292475"/>
          <p14:tracePt t="15794" x="7129463" y="3302000"/>
          <p14:tracePt t="15802" x="7110413" y="3319463"/>
          <p14:tracePt t="15810" x="7092950" y="3338513"/>
          <p14:tracePt t="15826" x="7083425" y="3346450"/>
          <p14:tracePt t="16052" x="7092950" y="3355975"/>
          <p14:tracePt t="16058" x="7102475" y="3355975"/>
          <p14:tracePt t="16066" x="7119938" y="3346450"/>
          <p14:tracePt t="16555" x="7029450" y="3346450"/>
          <p14:tracePt t="16562" x="6929438" y="3365500"/>
          <p14:tracePt t="16570" x="6837363" y="3375025"/>
          <p14:tracePt t="16578" x="6746875" y="3375025"/>
          <p14:tracePt t="16586" x="6691313" y="3375025"/>
          <p14:tracePt t="16594" x="6645275" y="3392488"/>
          <p14:tracePt t="16610" x="6637338" y="3392488"/>
          <p14:tracePt t="16667" x="6645275" y="3392488"/>
          <p14:tracePt t="16674" x="6691313" y="3365500"/>
          <p14:tracePt t="16682" x="6710363" y="3355975"/>
          <p14:tracePt t="16690" x="6727825" y="3355975"/>
          <p14:tracePt t="16698" x="6737350" y="3355975"/>
          <p14:tracePt t="16747" x="6746875" y="3346450"/>
          <p14:tracePt t="16837" x="6754813" y="3346450"/>
          <p14:tracePt t="16844" x="6764338" y="3346450"/>
          <p14:tracePt t="16876" x="6773863" y="3338513"/>
          <p14:tracePt t="16956" x="6783388" y="3338513"/>
          <p14:tracePt t="16966" x="6800850" y="3338513"/>
          <p14:tracePt t="16973" x="6810375" y="3338513"/>
          <p14:tracePt t="16978" x="6819900" y="3338513"/>
          <p14:tracePt t="16986" x="6819900" y="3346450"/>
          <p14:tracePt t="16994" x="6827838" y="3355975"/>
          <p14:tracePt t="17002" x="6827838" y="3365500"/>
          <p14:tracePt t="17010" x="6827838" y="3375025"/>
          <p14:tracePt t="17018" x="6846888" y="3392488"/>
          <p14:tracePt t="17034" x="6846888" y="3402013"/>
          <p14:tracePt t="17388" x="6856413" y="3402013"/>
          <p14:tracePt t="17396" x="6864350" y="3411538"/>
          <p14:tracePt t="17410" x="6873875" y="3411538"/>
          <p14:tracePt t="17418" x="6883400" y="3411538"/>
          <p14:tracePt t="17426" x="6883400" y="3419475"/>
          <p14:tracePt t="17442" x="6892925" y="3419475"/>
          <p14:tracePt t="17450" x="6900863" y="3419475"/>
          <p14:tracePt t="17458" x="6910388" y="3429000"/>
          <p14:tracePt t="17668" x="6919913" y="3438525"/>
          <p14:tracePt t="17676" x="6929438" y="3438525"/>
          <p14:tracePt t="17682" x="6937375" y="3438525"/>
          <p14:tracePt t="17698" x="6937375" y="3446463"/>
          <p14:tracePt t="17731" x="6946900" y="3446463"/>
          <p14:tracePt t="17739" x="6946900" y="3475038"/>
          <p14:tracePt t="17747" x="6946900" y="3482975"/>
          <p14:tracePt t="17755" x="6964363" y="3502025"/>
          <p14:tracePt t="17763" x="6983413" y="3519488"/>
          <p14:tracePt t="17770" x="6992938" y="3538538"/>
          <p14:tracePt t="17779" x="6992938" y="3575050"/>
          <p14:tracePt t="17795" x="6992938" y="3584575"/>
          <p14:tracePt t="17802" x="6992938" y="3602038"/>
          <p14:tracePt t="17812" x="6992938" y="3611563"/>
          <p14:tracePt t="17827" x="6992938" y="3621088"/>
          <p14:tracePt t="17835" x="6992938" y="3629025"/>
          <p14:tracePt t="17859" x="6983413" y="3629025"/>
          <p14:tracePt t="17875" x="6973888" y="3629025"/>
          <p14:tracePt t="17907" x="6964363" y="3629025"/>
          <p14:tracePt t="18020" x="6946900" y="3629025"/>
          <p14:tracePt t="18028" x="6937375" y="3629025"/>
          <p14:tracePt t="18036" x="6929438" y="3629025"/>
          <p14:tracePt t="18043" x="6883400" y="3629025"/>
          <p14:tracePt t="18050" x="6827838" y="3629025"/>
          <p14:tracePt t="18058" x="6754813" y="3629025"/>
          <p14:tracePt t="18066" x="6654800" y="3611563"/>
          <p14:tracePt t="18074" x="6545263" y="3611563"/>
          <p14:tracePt t="18083" x="6399213" y="3611563"/>
          <p14:tracePt t="18092" x="6272213" y="3592513"/>
          <p14:tracePt t="18098" x="6145213" y="3565525"/>
          <p14:tracePt t="18106" x="6072188" y="3548063"/>
          <p14:tracePt t="18115" x="5989638" y="3529013"/>
          <p14:tracePt t="18122" x="5880100" y="3511550"/>
          <p14:tracePt t="18131" x="5807075" y="3511550"/>
          <p14:tracePt t="18139" x="5724525" y="3511550"/>
          <p14:tracePt t="18146" x="5688013" y="3502025"/>
          <p14:tracePt t="18154" x="5661025" y="3502025"/>
          <p14:tracePt t="18162" x="5643563" y="3502025"/>
          <p14:tracePt t="18236" x="5634038" y="3492500"/>
          <p14:tracePt t="18241" x="5624513" y="3475038"/>
          <p14:tracePt t="18274" x="5624513" y="3465513"/>
          <p14:tracePt t="18378" x="5624513" y="3446463"/>
          <p14:tracePt t="18428" x="5624513" y="3438525"/>
          <p14:tracePt t="18444" x="5607050" y="3429000"/>
          <p14:tracePt t="18453" x="5551488" y="3429000"/>
          <p14:tracePt t="18460" x="5487988" y="3419475"/>
          <p14:tracePt t="18470" x="5414963" y="3392488"/>
          <p14:tracePt t="18474" x="5334000" y="3375025"/>
          <p14:tracePt t="18482" x="5224463" y="3365500"/>
          <p14:tracePt t="18490" x="5132388" y="3346450"/>
          <p14:tracePt t="18498" x="5078413" y="3346450"/>
          <p14:tracePt t="18506" x="5032375" y="3328988"/>
          <p14:tracePt t="18516" x="4978400" y="3328988"/>
          <p14:tracePt t="18522" x="4941888" y="3319463"/>
          <p14:tracePt t="18533" x="4932363" y="3319463"/>
          <p14:tracePt t="18538" x="4922838" y="3319463"/>
          <p14:tracePt t="18554" x="4905375" y="3319463"/>
          <p14:tracePt t="18668" x="4895850" y="3309938"/>
          <p14:tracePt t="18676" x="4886325" y="3302000"/>
          <p14:tracePt t="18692" x="4868863" y="3282950"/>
          <p14:tracePt t="18698" x="4868863" y="3273425"/>
          <p14:tracePt t="18708" x="4849813" y="3255963"/>
          <p14:tracePt t="18718" x="4832350" y="3236913"/>
          <p14:tracePt t="18725" x="4813300" y="3228975"/>
          <p14:tracePt t="18736" x="4795838" y="3219450"/>
          <p14:tracePt t="18741" x="4786313" y="3209925"/>
          <p14:tracePt t="18750" x="4767263" y="3192463"/>
          <p14:tracePt t="18754" x="4749800" y="3182938"/>
          <p14:tracePt t="18786" x="4740275" y="3173413"/>
          <p14:tracePt t="18860" x="4713288" y="3163888"/>
          <p14:tracePt t="18867" x="4686300" y="3146425"/>
          <p14:tracePt t="18876" x="4676775" y="3146425"/>
          <p14:tracePt t="18884" x="4659313" y="3146425"/>
          <p14:tracePt t="18900" x="4613275" y="3136900"/>
          <p14:tracePt t="18906" x="4576763" y="3136900"/>
          <p14:tracePt t="18916" x="4557713" y="3136900"/>
          <p14:tracePt t="18922" x="4540250" y="3136900"/>
          <p14:tracePt t="18932" x="4521200" y="3127375"/>
          <p14:tracePt t="18946" x="4513263" y="3127375"/>
          <p14:tracePt t="18986" x="4503738" y="3109913"/>
          <p14:tracePt t="18994" x="4484688" y="3090863"/>
          <p14:tracePt t="19010" x="4484688" y="3082925"/>
          <p14:tracePt t="19018" x="4484688" y="3054350"/>
          <p14:tracePt t="19026" x="4484688" y="3046413"/>
          <p14:tracePt t="19034" x="4476750" y="3009900"/>
          <p14:tracePt t="19042" x="4467225" y="2990850"/>
          <p14:tracePt t="19051" x="4457700" y="2963863"/>
          <p14:tracePt t="19058" x="4430713" y="2909888"/>
          <p14:tracePt t="19066" x="4421188" y="2863850"/>
          <p14:tracePt t="19074" x="4403725" y="2836863"/>
          <p14:tracePt t="19082" x="4403725" y="2790825"/>
          <p14:tracePt t="19090" x="4376738" y="2717800"/>
          <p14:tracePt t="19098" x="4367213" y="2690813"/>
          <p14:tracePt t="19106" x="4357688" y="2644775"/>
          <p14:tracePt t="19115" x="4348163" y="2617788"/>
          <p14:tracePt t="19122" x="4321175" y="2571750"/>
          <p14:tracePt t="19131" x="4311650" y="2535238"/>
          <p14:tracePt t="19138" x="4311650" y="2517775"/>
          <p14:tracePt t="19151" x="4303713" y="2471738"/>
          <p14:tracePt t="19156" x="4294188" y="2435225"/>
          <p14:tracePt t="19162" x="4294188" y="2416175"/>
          <p14:tracePt t="19170" x="4294188" y="2371725"/>
          <p14:tracePt t="19178" x="4267200" y="2325688"/>
          <p14:tracePt t="19186" x="4267200" y="2289175"/>
          <p14:tracePt t="19194" x="4257675" y="2270125"/>
          <p14:tracePt t="19202" x="4248150" y="2243138"/>
          <p14:tracePt t="19210" x="4238625" y="2206625"/>
          <p14:tracePt t="19218" x="4221163" y="2179638"/>
          <p14:tracePt t="19226" x="4211638" y="2160588"/>
          <p14:tracePt t="19235" x="4202113" y="2133600"/>
          <p14:tracePt t="19243" x="4165600" y="2106613"/>
          <p14:tracePt t="19259" x="4148138" y="2097088"/>
          <p14:tracePt t="19272" x="4138613" y="2097088"/>
          <p14:tracePt t="19273" x="4129088" y="2097088"/>
          <p14:tracePt t="19460" x="4129088" y="2089150"/>
          <p14:tracePt t="19466" x="4129088" y="2070100"/>
          <p14:tracePt t="19473" x="4129088" y="2043113"/>
          <p14:tracePt t="19483" x="4129088" y="1997075"/>
          <p14:tracePt t="19490" x="4129088" y="1970088"/>
          <p14:tracePt t="19498" x="4148138" y="1943100"/>
          <p14:tracePt t="19506" x="4184650" y="1906588"/>
          <p14:tracePt t="19515" x="4194175" y="1878013"/>
          <p14:tracePt t="19522" x="4202113" y="1833563"/>
          <p14:tracePt t="19532" x="4221163" y="1814513"/>
          <p14:tracePt t="19538" x="4221163" y="1797050"/>
          <p14:tracePt t="19552" x="4230688" y="1778000"/>
          <p14:tracePt t="19556" x="4230688" y="1751013"/>
          <p14:tracePt t="19564" x="4230688" y="1731963"/>
          <p14:tracePt t="19572" x="4230688" y="1724025"/>
          <p14:tracePt t="19579" x="4230688" y="1704975"/>
          <p14:tracePt t="19588" x="4230688" y="1697038"/>
          <p14:tracePt t="19627" x="4230688" y="1687513"/>
          <p14:tracePt t="19635" x="4230688" y="1668463"/>
          <p14:tracePt t="19740" x="4230688" y="1660525"/>
          <p14:tracePt t="19747" x="4230688" y="1651000"/>
          <p14:tracePt t="19754" x="4221163" y="1641475"/>
          <p14:tracePt t="19769" x="4202113" y="1631950"/>
          <p14:tracePt t="19778" x="4157663" y="1614488"/>
          <p14:tracePt t="19786" x="4138613" y="1604963"/>
          <p14:tracePt t="19794" x="4129088" y="1595438"/>
          <p14:tracePt t="19802" x="4121150" y="1587500"/>
          <p14:tracePt t="19810" x="4111625" y="1577975"/>
          <p14:tracePt t="19818" x="4094163" y="1568450"/>
          <p14:tracePt t="19826" x="4075113" y="1541463"/>
          <p14:tracePt t="19834" x="4065588" y="1541463"/>
          <p14:tracePt t="19842" x="4038600" y="1514475"/>
          <p14:tracePt t="19850" x="4021138" y="1485900"/>
          <p14:tracePt t="19859" x="3992563" y="1468438"/>
          <p14:tracePt t="19869" x="3965575" y="1449388"/>
          <p14:tracePt t="19875" x="3929063" y="1431925"/>
          <p14:tracePt t="19884" x="3919538" y="1422400"/>
          <p14:tracePt t="19903" x="3875088" y="1385888"/>
          <p14:tracePt t="19906" x="3865563" y="1376363"/>
          <p14:tracePt t="19917" x="3856038" y="1376363"/>
          <p14:tracePt t="19922" x="3846513" y="1368425"/>
          <p14:tracePt t="19933" x="3829050" y="1368425"/>
          <p14:tracePt t="19940" x="3819525" y="1358900"/>
          <p14:tracePt t="20428" x="3810000" y="1358900"/>
          <p14:tracePt t="20434" x="3802063" y="1358900"/>
          <p14:tracePt t="20475" x="3775075" y="1358900"/>
          <p14:tracePt t="20483" x="3756025" y="1358900"/>
          <p14:tracePt t="20491" x="3702050" y="1385888"/>
          <p14:tracePt t="20501" x="3665538" y="1395413"/>
          <p14:tracePt t="20519" x="3656013" y="1395413"/>
          <p14:tracePt t="20523" x="3636963" y="1404938"/>
          <p14:tracePt t="20643" x="3636963" y="1376363"/>
          <p14:tracePt t="20651" x="3665538" y="1368425"/>
          <p14:tracePt t="20667" x="3673475" y="1358900"/>
          <p14:tracePt t="20829" x="3683000" y="1358900"/>
          <p14:tracePt t="20837" x="3683000" y="1385888"/>
          <p14:tracePt t="20844" x="3665538" y="1477963"/>
          <p14:tracePt t="20850" x="3656013" y="1568450"/>
          <p14:tracePt t="20858" x="3646488" y="1587500"/>
          <p14:tracePt t="20868" x="3609975" y="1687513"/>
          <p14:tracePt t="20873" x="3592513" y="1751013"/>
          <p14:tracePt t="20882" x="3582988" y="1841500"/>
          <p14:tracePt t="20899" x="3573463" y="1997075"/>
          <p14:tracePt t="20906" x="3546475" y="2052638"/>
          <p14:tracePt t="20915" x="3546475" y="2106613"/>
          <p14:tracePt t="20922" x="3536950" y="2152650"/>
          <p14:tracePt t="20931" x="3536950" y="2206625"/>
          <p14:tracePt t="20938" x="3519488" y="2289175"/>
          <p14:tracePt t="20948" x="3519488" y="2316163"/>
          <p14:tracePt t="20954" x="3509963" y="2398713"/>
          <p14:tracePt t="20962" x="3509963" y="2471738"/>
          <p14:tracePt t="20970" x="3482975" y="2554288"/>
          <p14:tracePt t="20978" x="3473450" y="2625725"/>
          <p14:tracePt t="20986" x="3473450" y="2708275"/>
          <p14:tracePt t="20994" x="3473450" y="2800350"/>
          <p14:tracePt t="21001" x="3473450" y="2854325"/>
          <p14:tracePt t="21010" x="3473450" y="2927350"/>
          <p14:tracePt t="21018" x="3473450" y="3000375"/>
          <p14:tracePt t="21026" x="3473450" y="3054350"/>
          <p14:tracePt t="21034" x="3473450" y="3119438"/>
          <p14:tracePt t="21042" x="3473450" y="3173413"/>
          <p14:tracePt t="21050" x="3473450" y="3209925"/>
          <p14:tracePt t="21058" x="3473450" y="3265488"/>
          <p14:tracePt t="21066" x="3473450" y="3309938"/>
          <p14:tracePt t="21074" x="3473450" y="3338513"/>
          <p14:tracePt t="21082" x="3473450" y="3375025"/>
          <p14:tracePt t="21090" x="3473450" y="3419475"/>
          <p14:tracePt t="21097" x="3473450" y="3455988"/>
          <p14:tracePt t="21106" x="3473450" y="3492500"/>
          <p14:tracePt t="21114" x="3473450" y="3519488"/>
          <p14:tracePt t="21123" x="3455988" y="3556000"/>
          <p14:tracePt t="21136" x="3455988" y="3575050"/>
          <p14:tracePt t="21142" x="3446463" y="3621088"/>
          <p14:tracePt t="21151" x="3446463" y="3648075"/>
          <p14:tracePt t="21155" x="3436938" y="3675063"/>
          <p14:tracePt t="21163" x="3427413" y="3694113"/>
          <p14:tracePt t="21170" x="3427413" y="3711575"/>
          <p14:tracePt t="21179" x="3419475" y="3757613"/>
          <p14:tracePt t="21190" x="3409950" y="3803650"/>
          <p14:tracePt t="21195" x="3409950" y="3811588"/>
          <p14:tracePt t="21203" x="3409950" y="3867150"/>
          <p14:tracePt t="21210" x="3400425" y="3911600"/>
          <p14:tracePt t="21218" x="3373438" y="3994150"/>
          <p14:tracePt t="21226" x="3363913" y="4049713"/>
          <p14:tracePt t="21236" x="3346450" y="4113213"/>
          <p14:tracePt t="21242" x="3346450" y="4186238"/>
          <p14:tracePt t="21250" x="3346450" y="4276725"/>
          <p14:tracePt t="21258" x="3346450" y="4313238"/>
          <p14:tracePt t="21268" x="3346450" y="4386263"/>
          <p14:tracePt t="21274" x="3336925" y="4459288"/>
          <p14:tracePt t="21282" x="3336925" y="4541838"/>
          <p14:tracePt t="21290" x="3336925" y="4595813"/>
          <p14:tracePt t="21298" x="3336925" y="4668838"/>
          <p14:tracePt t="21306" x="3336925" y="4741863"/>
          <p14:tracePt t="21315" x="3309938" y="4841875"/>
          <p14:tracePt t="21322" x="3300413" y="4897438"/>
          <p14:tracePt t="21331" x="3300413" y="4970463"/>
          <p14:tracePt t="21338" x="3281363" y="5053013"/>
          <p14:tracePt t="21348" x="3281363" y="5106988"/>
          <p14:tracePt t="21354" x="3273425" y="5197475"/>
          <p14:tracePt t="21362" x="3244850" y="5262563"/>
          <p14:tracePt t="21370" x="3236913" y="5335588"/>
          <p14:tracePt t="21378" x="3236913" y="5380038"/>
          <p14:tracePt t="21386" x="3217863" y="5408613"/>
          <p14:tracePt t="21394" x="3217863" y="5453063"/>
          <p14:tracePt t="21402" x="3208338" y="5489575"/>
          <p14:tracePt t="21410" x="3208338" y="5508625"/>
          <p14:tracePt t="21418" x="3190875" y="5554663"/>
          <p14:tracePt t="21426" x="3190875" y="5562600"/>
          <p14:tracePt t="21434" x="3181350" y="5589588"/>
          <p14:tracePt t="21443" x="3181350" y="5599113"/>
          <p14:tracePt t="21453" x="3171825" y="5626100"/>
          <p14:tracePt t="21459" x="3171825" y="5635625"/>
          <p14:tracePt t="21469" x="3163888" y="5672138"/>
          <p14:tracePt t="21474" x="3163888" y="5691188"/>
          <p14:tracePt t="21484" x="3163888" y="5727700"/>
          <p14:tracePt t="21490" x="3163888" y="5745163"/>
          <p14:tracePt t="21498" x="3163888" y="5764213"/>
          <p14:tracePt t="21506" x="3163888" y="5781675"/>
          <p14:tracePt t="21515" x="3163888" y="5808663"/>
          <p14:tracePt t="21522" x="3163888" y="5818188"/>
          <p14:tracePt t="21532" x="3163888" y="5837238"/>
          <p14:tracePt t="21538" x="3163888" y="5854700"/>
          <p14:tracePt t="21548" x="3163888" y="5864225"/>
          <p14:tracePt t="21562" x="3163888" y="5873750"/>
          <p14:tracePt t="21570" x="3163888" y="5891213"/>
          <p14:tracePt t="21578" x="3163888" y="5900738"/>
          <p14:tracePt t="21594" x="3163888" y="5910263"/>
          <p14:tracePt t="21611" x="3163888" y="5918200"/>
          <p14:tracePt t="21618" x="3163888" y="5927725"/>
          <p14:tracePt t="21626" x="3163888" y="5937250"/>
          <p14:tracePt t="21634" x="3163888" y="5946775"/>
          <p14:tracePt t="21642" x="3163888" y="5954713"/>
          <p14:tracePt t="21650" x="3163888" y="5973763"/>
          <p14:tracePt t="21658" x="3163888" y="5991225"/>
          <p14:tracePt t="21674" x="3163888" y="6018213"/>
          <p14:tracePt t="21820" x="3163888" y="6027738"/>
          <p14:tracePt t="21826" x="3163888" y="6046788"/>
          <p14:tracePt t="21834" x="3190875" y="6091238"/>
          <p14:tracePt t="21843" x="3227388" y="6100763"/>
          <p14:tracePt t="21850" x="3327400" y="6137275"/>
          <p14:tracePt t="21858" x="3382963" y="6156325"/>
          <p14:tracePt t="21866" x="3463925" y="6164263"/>
          <p14:tracePt t="21874" x="3519488" y="6173788"/>
          <p14:tracePt t="21889" x="3563938" y="6173788"/>
          <p14:tracePt t="21895" x="3609975" y="6200775"/>
          <p14:tracePt t="21902" x="3629025" y="6200775"/>
          <p14:tracePt t="21907" x="3646488" y="6210300"/>
          <p14:tracePt t="22106" x="3709988" y="6200775"/>
          <p14:tracePt t="22114" x="3846513" y="6173788"/>
          <p14:tracePt t="22122" x="4029075" y="6164263"/>
          <p14:tracePt t="22130" x="4238625" y="6091238"/>
          <p14:tracePt t="22138" x="4549775" y="5991225"/>
          <p14:tracePt t="22148" x="4913313" y="5881688"/>
          <p14:tracePt t="22154" x="5260975" y="5754688"/>
          <p14:tracePt t="22162" x="5634038" y="5499100"/>
          <p14:tracePt t="22171" x="5926138" y="5335588"/>
          <p14:tracePt t="22178" x="6218238" y="5143500"/>
          <p14:tracePt t="22187" x="6491288" y="4933950"/>
          <p14:tracePt t="22195" x="6627813" y="4841875"/>
          <p14:tracePt t="22204" x="6691313" y="4778375"/>
          <p14:tracePt t="22211" x="6718300" y="4714875"/>
          <p14:tracePt t="22219" x="6727825" y="4624388"/>
          <p14:tracePt t="22227" x="6727825" y="4551363"/>
          <p14:tracePt t="22236" x="6727825" y="4468813"/>
          <p14:tracePt t="22243" x="6727825" y="4395788"/>
          <p14:tracePt t="22251" x="6727825" y="4286250"/>
          <p14:tracePt t="22258" x="6727825" y="4195763"/>
          <p14:tracePt t="22267" x="6746875" y="4067175"/>
          <p14:tracePt t="22274" x="6764338" y="3940175"/>
          <p14:tracePt t="22282" x="6819900" y="3803650"/>
          <p14:tracePt t="22290" x="6873875" y="3702050"/>
          <p14:tracePt t="22299" x="6937375" y="3556000"/>
          <p14:tracePt t="22306" x="7010400" y="3419475"/>
          <p14:tracePt t="22316" x="7102475" y="3302000"/>
          <p14:tracePt t="22322" x="7175500" y="3219450"/>
          <p14:tracePt t="22332" x="7256463" y="3100388"/>
          <p14:tracePt t="22338" x="7312025" y="3036888"/>
          <p14:tracePt t="22350" x="7366000" y="2963863"/>
          <p14:tracePt t="22354" x="7429500" y="2917825"/>
          <p14:tracePt t="22362" x="7466013" y="2854325"/>
          <p14:tracePt t="22370" x="7502525" y="2800350"/>
          <p14:tracePt t="22378" x="7558088" y="2708275"/>
          <p14:tracePt t="22386" x="7594600" y="2654300"/>
          <p14:tracePt t="22394" x="7648575" y="2571750"/>
          <p14:tracePt t="22402" x="7704138" y="2489200"/>
          <p14:tracePt t="22410" x="7748588" y="2398713"/>
          <p14:tracePt t="22418" x="7785100" y="2335213"/>
          <p14:tracePt t="22426" x="7821613" y="2270125"/>
          <p14:tracePt t="22435" x="7850188" y="2225675"/>
          <p14:tracePt t="22442" x="7885113" y="2160588"/>
          <p14:tracePt t="22452" x="7894638" y="2097088"/>
          <p14:tracePt t="22458" x="7913688" y="2070100"/>
          <p14:tracePt t="22466" x="7940675" y="2024063"/>
          <p14:tracePt t="22473" x="7950200" y="2016125"/>
          <p14:tracePt t="22483" x="7958138" y="1997075"/>
          <p14:tracePt t="22490" x="7967663" y="1987550"/>
          <p14:tracePt t="22506" x="7977188" y="1970088"/>
          <p14:tracePt t="22515" x="7986713" y="1970088"/>
          <p14:tracePt t="22522" x="7994650" y="1960563"/>
          <p14:tracePt t="22538" x="8004175" y="1951038"/>
          <p14:tracePt t="22596" x="8004175" y="1987550"/>
          <p14:tracePt t="22604" x="8004175" y="2043113"/>
          <p14:tracePt t="22613" x="8004175" y="2097088"/>
          <p14:tracePt t="22619" x="7977188" y="2179638"/>
          <p14:tracePt t="22627" x="7977188" y="2243138"/>
          <p14:tracePt t="22634" x="7977188" y="2316163"/>
          <p14:tracePt t="22643" x="7958138" y="2352675"/>
          <p14:tracePt t="22651" x="7950200" y="2398713"/>
          <p14:tracePt t="22658" x="7950200" y="2435225"/>
          <p14:tracePt t="22666" x="7950200" y="2444750"/>
          <p14:tracePt t="22675" x="7950200" y="2452688"/>
          <p14:tracePt t="22690" x="7940675" y="2462213"/>
          <p14:tracePt t="22756" x="7913688" y="2489200"/>
          <p14:tracePt t="22763" x="7904163" y="2517775"/>
          <p14:tracePt t="22770" x="7858125" y="2554288"/>
          <p14:tracePt t="22786" x="7831138" y="2571750"/>
          <p14:tracePt t="22794" x="7794625" y="2589213"/>
          <p14:tracePt t="22802" x="7777163" y="2608263"/>
          <p14:tracePt t="22813" x="7731125" y="2644775"/>
          <p14:tracePt t="22820" x="7712075" y="2662238"/>
          <p14:tracePt t="22827" x="7694613" y="2671763"/>
          <p14:tracePt t="22836" x="7658100" y="2708275"/>
          <p14:tracePt t="22850" x="7648575" y="2735263"/>
          <p14:tracePt t="22859" x="7612063" y="2771775"/>
          <p14:tracePt t="22866" x="7602538" y="2790825"/>
          <p14:tracePt t="22874" x="7585075" y="2817813"/>
          <p14:tracePt t="22883" x="7548563" y="2854325"/>
          <p14:tracePt t="22890" x="7539038" y="2881313"/>
          <p14:tracePt t="22898" x="7512050" y="2909888"/>
          <p14:tracePt t="22906" x="7466013" y="2963863"/>
          <p14:tracePt t="22914" x="7439025" y="2982913"/>
          <p14:tracePt t="22922" x="7421563" y="3009900"/>
          <p14:tracePt t="22931" x="7392988" y="3046413"/>
          <p14:tracePt t="22938" x="7385050" y="3063875"/>
          <p14:tracePt t="22948" x="7366000" y="3082925"/>
          <p14:tracePt t="22954" x="7366000" y="3100388"/>
          <p14:tracePt t="22965" x="7356475" y="3109913"/>
          <p14:tracePt t="22970" x="7356475" y="3119438"/>
          <p14:tracePt t="22986" x="7356475" y="3127375"/>
          <p14:tracePt t="23002" x="7356475" y="3136900"/>
          <p14:tracePt t="23059" x="7348538" y="3146425"/>
          <p14:tracePt t="23162" x="7339013" y="3155950"/>
          <p14:tracePt t="23170" x="7302500" y="3182938"/>
          <p14:tracePt t="23187" x="7256463" y="3209925"/>
          <p14:tracePt t="23194" x="7192963" y="3246438"/>
          <p14:tracePt t="23202" x="7156450" y="3265488"/>
          <p14:tracePt t="23210" x="7102475" y="3302000"/>
          <p14:tracePt t="23218" x="7073900" y="3319463"/>
          <p14:tracePt t="23226" x="7037388" y="3328988"/>
          <p14:tracePt t="23234" x="6992938" y="3365500"/>
          <p14:tracePt t="23242" x="6956425" y="3411538"/>
          <p14:tracePt t="23251" x="6937375" y="3419475"/>
          <p14:tracePt t="23258" x="6919913" y="3438525"/>
          <p14:tracePt t="23266" x="6919913" y="3455988"/>
          <p14:tracePt t="23274" x="6910388" y="3465513"/>
          <p14:tracePt t="23282" x="6910388" y="3475038"/>
          <p14:tracePt t="23290" x="6910388" y="3492500"/>
          <p14:tracePt t="23298" x="6910388" y="3502025"/>
          <p14:tracePt t="23306" x="6910388" y="3511550"/>
          <p14:tracePt t="23322" x="6910388" y="3538538"/>
          <p14:tracePt t="23331" x="6919913" y="3548063"/>
          <p14:tracePt t="23338" x="6937375" y="3556000"/>
          <p14:tracePt t="23347" x="6956425" y="3565525"/>
          <p14:tracePt t="23354" x="6964363" y="3575050"/>
          <p14:tracePt t="23370" x="6964363" y="3584575"/>
          <p14:tracePt t="23411" x="6964363" y="3592513"/>
          <p14:tracePt t="23428" x="6964363" y="3602038"/>
          <p14:tracePt t="23443" x="6937375" y="3621088"/>
          <p14:tracePt t="23453" x="6910388" y="3621088"/>
          <p14:tracePt t="23460" x="6856413" y="3621088"/>
          <p14:tracePt t="23469" x="6800850" y="3621088"/>
          <p14:tracePt t="23474" x="6691313" y="3621088"/>
          <p14:tracePt t="23483" x="6600825" y="3621088"/>
          <p14:tracePt t="23490" x="6454775" y="3621088"/>
          <p14:tracePt t="23498" x="6308725" y="3621088"/>
          <p14:tracePt t="23506" x="6181725" y="3621088"/>
          <p14:tracePt t="23515" x="6043613" y="3592513"/>
          <p14:tracePt t="23522" x="5916613" y="3529013"/>
          <p14:tracePt t="23531" x="5797550" y="3475038"/>
          <p14:tracePt t="23538" x="5680075" y="3446463"/>
          <p14:tracePt t="23548" x="5597525" y="3375025"/>
          <p14:tracePt t="23554" x="5514975" y="3319463"/>
          <p14:tracePt t="23562" x="5414963" y="3246438"/>
          <p14:tracePt t="23570" x="5334000" y="3173413"/>
          <p14:tracePt t="23578" x="5287963" y="3127375"/>
          <p14:tracePt t="23586" x="5232400" y="3063875"/>
          <p14:tracePt t="23594" x="5195888" y="3000375"/>
          <p14:tracePt t="23602" x="5168900" y="2917825"/>
          <p14:tracePt t="23610" x="5122863" y="2836863"/>
          <p14:tracePt t="23618" x="5114925" y="2763838"/>
          <p14:tracePt t="23626" x="5105400" y="2681288"/>
          <p14:tracePt t="23634" x="5078413" y="2625725"/>
          <p14:tracePt t="23643" x="5049838" y="2544763"/>
          <p14:tracePt t="23650" x="5049838" y="2517775"/>
          <p14:tracePt t="23658" x="5041900" y="2471738"/>
          <p14:tracePt t="23666" x="5041900" y="2398713"/>
          <p14:tracePt t="23675" x="5041900" y="2343150"/>
          <p14:tracePt t="23684" x="5041900" y="2289175"/>
          <p14:tracePt t="23690" x="5041900" y="2216150"/>
          <p14:tracePt t="23698" x="5041900" y="2152650"/>
          <p14:tracePt t="23706" x="5041900" y="2097088"/>
          <p14:tracePt t="23714" x="5041900" y="2024063"/>
          <p14:tracePt t="23722" x="5078413" y="1960563"/>
          <p14:tracePt t="23731" x="5141913" y="1860550"/>
          <p14:tracePt t="23739" x="5205413" y="1778000"/>
          <p14:tracePt t="23751" x="5251450" y="1697038"/>
          <p14:tracePt t="23755" x="5334000" y="1624013"/>
          <p14:tracePt t="23767" x="5434013" y="1568450"/>
          <p14:tracePt t="23771" x="5514975" y="1514475"/>
          <p14:tracePt t="23778" x="5607050" y="1485900"/>
          <p14:tracePt t="23785" x="5707063" y="1458913"/>
          <p14:tracePt t="23794" x="5780088" y="1449388"/>
          <p14:tracePt t="23802" x="5889625" y="1449388"/>
          <p14:tracePt t="23810" x="6016625" y="1449388"/>
          <p14:tracePt t="23818" x="6108700" y="1449388"/>
          <p14:tracePt t="23826" x="6226175" y="1477963"/>
          <p14:tracePt t="23834" x="6326188" y="1541463"/>
          <p14:tracePt t="23842" x="6408738" y="1624013"/>
          <p14:tracePt t="23850" x="6481763" y="1704975"/>
          <p14:tracePt t="23859" x="6537325" y="1787525"/>
          <p14:tracePt t="23866" x="6591300" y="1906588"/>
          <p14:tracePt t="23874" x="6618288" y="1979613"/>
          <p14:tracePt t="23882" x="6673850" y="2097088"/>
          <p14:tracePt t="23892" x="6700838" y="2197100"/>
          <p14:tracePt t="23901" x="6727825" y="2289175"/>
          <p14:tracePt t="23907" x="6764338" y="2408238"/>
          <p14:tracePt t="23918" x="6764338" y="2498725"/>
          <p14:tracePt t="23923" x="6773863" y="2589213"/>
          <p14:tracePt t="23935" x="6773863" y="2644775"/>
          <p14:tracePt t="23939" x="6773863" y="2708275"/>
          <p14:tracePt t="23951" x="6773863" y="2763838"/>
          <p14:tracePt t="23955" x="6773863" y="2817813"/>
          <p14:tracePt t="23968" x="6773863" y="2863850"/>
          <p14:tracePt t="23972" x="6746875" y="2917825"/>
          <p14:tracePt t="23977" x="6710363" y="2973388"/>
          <p14:tracePt t="23986" x="6664325" y="3036888"/>
          <p14:tracePt t="23994" x="6627813" y="3063875"/>
          <p14:tracePt t="24002" x="6581775" y="3119438"/>
          <p14:tracePt t="24010" x="6500813" y="3155950"/>
          <p14:tracePt t="24018" x="6454775" y="3192463"/>
          <p14:tracePt t="24026" x="6372225" y="3219450"/>
          <p14:tracePt t="24034" x="6308725" y="3255963"/>
          <p14:tracePt t="24042" x="6262688" y="3265488"/>
          <p14:tracePt t="24051" x="6235700" y="3265488"/>
          <p14:tracePt t="24058" x="6208713" y="3273425"/>
          <p14:tracePt t="24066" x="6162675" y="3273425"/>
          <p14:tracePt t="24074" x="6135688" y="3302000"/>
          <p14:tracePt t="24082" x="6116638" y="3302000"/>
          <p14:tracePt t="24090" x="6108700" y="3302000"/>
          <p14:tracePt t="24172" x="6116638" y="3309938"/>
          <p14:tracePt t="24181" x="6145213" y="3309938"/>
          <p14:tracePt t="24187" x="6218238" y="3346450"/>
          <p14:tracePt t="24194" x="6272213" y="3402013"/>
          <p14:tracePt t="24202" x="6308725" y="3482975"/>
          <p14:tracePt t="24210" x="6399213" y="3584575"/>
          <p14:tracePt t="24218" x="6464300" y="3648075"/>
          <p14:tracePt t="24226" x="6573838" y="3767138"/>
          <p14:tracePt t="24234" x="6637338" y="3867150"/>
          <p14:tracePt t="24242" x="6664325" y="3967163"/>
          <p14:tracePt t="24250" x="6737350" y="4049713"/>
          <p14:tracePt t="24258" x="6773863" y="4113213"/>
          <p14:tracePt t="24266" x="6773863" y="4167188"/>
          <p14:tracePt t="24274" x="6773863" y="4186238"/>
          <p14:tracePt t="24284" x="6783388" y="4222750"/>
          <p14:tracePt t="24306" x="6783388" y="4232275"/>
          <p14:tracePt t="24315" x="6764338" y="4276725"/>
          <p14:tracePt t="24322" x="6746875" y="4322763"/>
          <p14:tracePt t="24332" x="6718300" y="4349750"/>
          <p14:tracePt t="24338" x="6691313" y="4395788"/>
          <p14:tracePt t="24348" x="6673850" y="4413250"/>
          <p14:tracePt t="24355" x="6664325" y="4441825"/>
          <p14:tracePt t="24362" x="6645275" y="4478338"/>
          <p14:tracePt t="24370" x="6637338" y="4532313"/>
          <p14:tracePt t="24378" x="6600825" y="4578350"/>
          <p14:tracePt t="24385" x="6591300" y="4605338"/>
          <p14:tracePt t="24394" x="6554788" y="4668838"/>
          <p14:tracePt t="24402" x="6518275" y="4760913"/>
          <p14:tracePt t="24410" x="6491288" y="4824413"/>
          <p14:tracePt t="24418" x="6472238" y="4860925"/>
          <p14:tracePt t="24426" x="6464300" y="4914900"/>
          <p14:tracePt t="24434" x="6427788" y="4960938"/>
          <p14:tracePt t="24443" x="6418263" y="4987925"/>
          <p14:tracePt t="24451" x="6381750" y="5053013"/>
          <p14:tracePt t="24459" x="6354763" y="5080000"/>
          <p14:tracePt t="24468" x="6326188" y="5143500"/>
          <p14:tracePt t="24475" x="6291263" y="5170488"/>
          <p14:tracePt t="24487" x="6272213" y="5189538"/>
          <p14:tracePt t="24490" x="6254750" y="5233988"/>
          <p14:tracePt t="24500" x="6226175" y="5253038"/>
          <p14:tracePt t="24506" x="6199188" y="5280025"/>
          <p14:tracePt t="24515" x="6181725" y="5307013"/>
          <p14:tracePt t="24522" x="6145213" y="5326063"/>
          <p14:tracePt t="24532" x="6116638" y="5343525"/>
          <p14:tracePt t="24538" x="6072188" y="5380038"/>
          <p14:tracePt t="24547" x="6016625" y="5389563"/>
          <p14:tracePt t="24554" x="5953125" y="5399088"/>
          <p14:tracePt t="24562" x="5899150" y="5416550"/>
          <p14:tracePt t="24570" x="5816600" y="5416550"/>
          <p14:tracePt t="24578" x="5761038" y="5416550"/>
          <p14:tracePt t="24588" x="5707063" y="5416550"/>
          <p14:tracePt t="24596" x="5653088" y="5416550"/>
          <p14:tracePt t="24604" x="5597525" y="5416550"/>
          <p14:tracePt t="24611" x="5551488" y="5416550"/>
          <p14:tracePt t="24618" x="5524500" y="5389563"/>
          <p14:tracePt t="24626" x="5478463" y="5372100"/>
          <p14:tracePt t="24634" x="5414963" y="5335588"/>
          <p14:tracePt t="24642" x="5368925" y="5335588"/>
          <p14:tracePt t="24650" x="5334000" y="5326063"/>
          <p14:tracePt t="24658" x="5305425" y="5326063"/>
          <p14:tracePt t="24666" x="5241925" y="5307013"/>
          <p14:tracePt t="24674" x="5232400" y="5307013"/>
          <p14:tracePt t="24682" x="5214938" y="5307013"/>
          <p14:tracePt t="24690" x="5205413" y="5307013"/>
          <p14:tracePt t="24731" x="5195888" y="5299075"/>
          <p14:tracePt t="24778" x="5195888" y="5280025"/>
          <p14:tracePt t="24785" x="5195888" y="5189538"/>
          <p14:tracePt t="24794" x="5195888" y="5080000"/>
          <p14:tracePt t="24802" x="5195888" y="4970463"/>
          <p14:tracePt t="24810" x="5195888" y="4878388"/>
          <p14:tracePt t="24818" x="5195888" y="4805363"/>
          <p14:tracePt t="24827" x="5195888" y="4714875"/>
          <p14:tracePt t="24834" x="5195888" y="4660900"/>
          <p14:tracePt t="24842" x="5195888" y="4605338"/>
          <p14:tracePt t="24851" x="5195888" y="4595813"/>
          <p14:tracePt t="24858" x="5195888" y="4541838"/>
          <p14:tracePt t="24866" x="5232400" y="4495800"/>
          <p14:tracePt t="24874" x="5251450" y="4478338"/>
          <p14:tracePt t="24883" x="5268913" y="4459288"/>
          <p14:tracePt t="24889" x="5334000" y="4413250"/>
          <p14:tracePt t="24898" x="5387975" y="4395788"/>
          <p14:tracePt t="24906" x="5451475" y="4359275"/>
          <p14:tracePt t="24914" x="5551488" y="4349750"/>
          <p14:tracePt t="24922" x="5624513" y="4349750"/>
          <p14:tracePt t="24931" x="5680075" y="4332288"/>
          <p14:tracePt t="24938" x="5724525" y="4332288"/>
          <p14:tracePt t="24948" x="5780088" y="4332288"/>
          <p14:tracePt t="24954" x="5834063" y="4332288"/>
          <p14:tracePt t="24965" x="5870575" y="4332288"/>
          <p14:tracePt t="24970" x="5916613" y="4340225"/>
          <p14:tracePt t="24979" x="5962650" y="4368800"/>
          <p14:tracePt t="24986" x="5980113" y="4376738"/>
          <p14:tracePt t="24995" x="6026150" y="4413250"/>
          <p14:tracePt t="25004" x="6062663" y="4459288"/>
          <p14:tracePt t="25010" x="6099175" y="4495800"/>
          <p14:tracePt t="25018" x="6116638" y="4559300"/>
          <p14:tracePt t="25026" x="6145213" y="4605338"/>
          <p14:tracePt t="25034" x="6153150" y="4632325"/>
          <p14:tracePt t="25043" x="6162675" y="4651375"/>
          <p14:tracePt t="25050" x="6172200" y="4687888"/>
          <p14:tracePt t="25058" x="6189663" y="4732338"/>
          <p14:tracePt t="25067" x="6208713" y="4768850"/>
          <p14:tracePt t="25075" x="6218238" y="4797425"/>
          <p14:tracePt t="25084" x="6226175" y="4841875"/>
          <p14:tracePt t="25090" x="6245225" y="4870450"/>
          <p14:tracePt t="25099" x="6254750" y="4897438"/>
          <p14:tracePt t="25106" x="6262688" y="4943475"/>
          <p14:tracePt t="25114" x="6299200" y="4970463"/>
          <p14:tracePt t="25122" x="6299200" y="5006975"/>
          <p14:tracePt t="25131" x="6308725" y="5024438"/>
          <p14:tracePt t="25138" x="6318250" y="5053013"/>
          <p14:tracePt t="25147" x="6318250" y="5070475"/>
          <p14:tracePt t="25154" x="6318250" y="5097463"/>
          <p14:tracePt t="25162" x="6318250" y="5106988"/>
          <p14:tracePt t="25170" x="6318250" y="5116513"/>
          <p14:tracePt t="25178" x="6318250" y="5143500"/>
          <p14:tracePt t="25194" x="6318250" y="5160963"/>
          <p14:tracePt t="25210" x="6318250" y="5189538"/>
          <p14:tracePt t="25218" x="6318250" y="5207000"/>
          <p14:tracePt t="25226" x="6318250" y="5226050"/>
          <p14:tracePt t="25235" x="6318250" y="5262563"/>
          <p14:tracePt t="25242" x="6299200" y="5280025"/>
          <p14:tracePt t="25251" x="6272213" y="5326063"/>
          <p14:tracePt t="25258" x="6254750" y="5353050"/>
          <p14:tracePt t="25267" x="6245225" y="5362575"/>
          <p14:tracePt t="25282" x="6218238" y="5389563"/>
          <p14:tracePt t="25291" x="6208713" y="5399088"/>
          <p14:tracePt t="25301" x="6172200" y="5426075"/>
          <p14:tracePt t="25307" x="6153150" y="5453063"/>
          <p14:tracePt t="25317" x="6145213" y="5453063"/>
          <p14:tracePt t="25323" x="6126163" y="5472113"/>
          <p14:tracePt t="25335" x="6099175" y="5499100"/>
          <p14:tracePt t="25338" x="6080125" y="5508625"/>
          <p14:tracePt t="25350" x="6062663" y="5526088"/>
          <p14:tracePt t="25355" x="6035675" y="5535613"/>
          <p14:tracePt t="25366" x="6035675" y="5545138"/>
          <p14:tracePt t="25370" x="6016625" y="5554663"/>
          <p14:tracePt t="25378" x="5980113" y="5572125"/>
          <p14:tracePt t="25387" x="5953125" y="5581650"/>
          <p14:tracePt t="25394" x="5926138" y="5589588"/>
          <p14:tracePt t="25402" x="5916613" y="5589588"/>
          <p14:tracePt t="25410" x="5907088" y="5599113"/>
          <p14:tracePt t="25417" x="5889625" y="5599113"/>
          <p14:tracePt t="25426" x="5880100" y="5608638"/>
          <p14:tracePt t="25434" x="5880100" y="5618163"/>
          <p14:tracePt t="25450" x="5870575" y="5618163"/>
          <p14:tracePt t="25458" x="5853113" y="5618163"/>
          <p14:tracePt t="25466" x="5834063" y="5618163"/>
          <p14:tracePt t="25474" x="5826125" y="5618163"/>
          <p14:tracePt t="25483" x="5807075" y="5618163"/>
          <p14:tracePt t="25490" x="5797550" y="5618163"/>
          <p14:tracePt t="25587" x="5780088" y="5562600"/>
          <p14:tracePt t="25595" x="5734050" y="5426075"/>
          <p14:tracePt t="25603" x="5707063" y="5280025"/>
          <p14:tracePt t="25612" x="5624513" y="5089525"/>
          <p14:tracePt t="25618" x="5561013" y="4887913"/>
          <p14:tracePt t="25626" x="5451475" y="4651375"/>
          <p14:tracePt t="25634" x="5351463" y="4376738"/>
          <p14:tracePt t="25642" x="5260975" y="4113213"/>
          <p14:tracePt t="25650" x="5168900" y="3875088"/>
          <p14:tracePt t="25658" x="5086350" y="3721100"/>
          <p14:tracePt t="25666" x="5032375" y="3592513"/>
          <p14:tracePt t="25674" x="5005388" y="3455988"/>
          <p14:tracePt t="25683" x="4986338" y="3402013"/>
          <p14:tracePt t="25690" x="4968875" y="3319463"/>
          <p14:tracePt t="25698" x="4949825" y="3265488"/>
          <p14:tracePt t="25706" x="4949825" y="3182938"/>
          <p14:tracePt t="25714" x="4949825" y="3146425"/>
          <p14:tracePt t="25722" x="4941888" y="3090863"/>
          <p14:tracePt t="25731" x="4932363" y="3082925"/>
          <p14:tracePt t="25738" x="4905375" y="3054350"/>
          <p14:tracePt t="25747" x="4886325" y="3046413"/>
          <p14:tracePt t="25754" x="4868863" y="3036888"/>
          <p14:tracePt t="25762" x="4840288" y="3017838"/>
          <p14:tracePt t="25770" x="4822825" y="3017838"/>
          <p14:tracePt t="25786" x="4813300" y="3009900"/>
          <p14:tracePt t="25834" x="4803775" y="3009900"/>
          <p14:tracePt t="25845" x="4795838" y="3017838"/>
          <p14:tracePt t="25851" x="4786313" y="3027363"/>
          <p14:tracePt t="25858" x="4776788" y="3046413"/>
          <p14:tracePt t="25866" x="4767263" y="3063875"/>
          <p14:tracePt t="25883" x="4740275" y="3119438"/>
          <p14:tracePt t="25890" x="4740275" y="3136900"/>
          <p14:tracePt t="25898" x="4730750" y="3192463"/>
          <p14:tracePt t="25906" x="4730750" y="3246438"/>
          <p14:tracePt t="25914" x="4730750" y="3302000"/>
          <p14:tracePt t="25922" x="4730750" y="3355975"/>
          <p14:tracePt t="25931" x="4759325" y="3402013"/>
          <p14:tracePt t="25938" x="4813300" y="3475038"/>
          <p14:tracePt t="25948" x="4876800" y="3538538"/>
          <p14:tracePt t="25954" x="4922838" y="3592513"/>
          <p14:tracePt t="25965" x="4978400" y="3621088"/>
          <p14:tracePt t="25970" x="5005388" y="3648075"/>
          <p14:tracePt t="25979" x="5032375" y="3657600"/>
          <p14:tracePt t="26155" x="5014913" y="3657600"/>
          <p14:tracePt t="26164" x="4959350" y="3657600"/>
          <p14:tracePt t="26171" x="4895850" y="3602038"/>
          <p14:tracePt t="26178" x="4822825" y="3548063"/>
          <p14:tracePt t="26188" x="4759325" y="3492500"/>
          <p14:tracePt t="26195" x="4695825" y="3429000"/>
          <p14:tracePt t="26204" x="4676775" y="3392488"/>
          <p14:tracePt t="26211" x="4649788" y="3355975"/>
          <p14:tracePt t="26219" x="4613275" y="3292475"/>
          <p14:tracePt t="26226" x="4603750" y="3246438"/>
          <p14:tracePt t="26236" x="4603750" y="3192463"/>
          <p14:tracePt t="26243" x="4594225" y="3146425"/>
          <p14:tracePt t="26250" x="4594225" y="3109913"/>
          <p14:tracePt t="26259" x="4594225" y="3082925"/>
          <p14:tracePt t="26266" x="4594225" y="3027363"/>
          <p14:tracePt t="26274" x="4594225" y="2982913"/>
          <p14:tracePt t="26283" x="4594225" y="2927350"/>
          <p14:tracePt t="26289" x="4622800" y="2863850"/>
          <p14:tracePt t="26299" x="4649788" y="2781300"/>
          <p14:tracePt t="26306" x="4686300" y="2717800"/>
          <p14:tracePt t="26314" x="4713288" y="2662238"/>
          <p14:tracePt t="26322" x="4749800" y="2581275"/>
          <p14:tracePt t="26330" x="4776788" y="2535238"/>
          <p14:tracePt t="26338" x="4840288" y="2452688"/>
          <p14:tracePt t="26348" x="4895850" y="2371725"/>
          <p14:tracePt t="26354" x="4968875" y="2279650"/>
          <p14:tracePt t="26364" x="5032375" y="2216150"/>
          <p14:tracePt t="26370" x="5095875" y="2179638"/>
          <p14:tracePt t="26378" x="5159375" y="2125663"/>
          <p14:tracePt t="26386" x="5314950" y="2060575"/>
          <p14:tracePt t="26393" x="5441950" y="2052638"/>
          <p14:tracePt t="26402" x="5597525" y="2006600"/>
          <p14:tracePt t="26410" x="5853113" y="1970088"/>
          <p14:tracePt t="26418" x="6116638" y="1970088"/>
          <p14:tracePt t="26426" x="6372225" y="1970088"/>
          <p14:tracePt t="26434" x="6637338" y="1970088"/>
          <p14:tracePt t="26442" x="6800850" y="1997075"/>
          <p14:tracePt t="26450" x="6956425" y="2033588"/>
          <p14:tracePt t="26458" x="7092950" y="2116138"/>
          <p14:tracePt t="26466" x="7138988" y="2152650"/>
          <p14:tracePt t="26474" x="7202488" y="2197100"/>
          <p14:tracePt t="26483" x="7219950" y="2216150"/>
          <p14:tracePt t="26490" x="7219950" y="2252663"/>
          <p14:tracePt t="26498" x="7219950" y="2316163"/>
          <p14:tracePt t="26506" x="7219950" y="2371725"/>
          <p14:tracePt t="26515" x="7219950" y="2435225"/>
          <p14:tracePt t="26522" x="7175500" y="2544763"/>
          <p14:tracePt t="26530" x="7156450" y="2625725"/>
          <p14:tracePt t="26538" x="7119938" y="2708275"/>
          <p14:tracePt t="26548" x="7092950" y="2763838"/>
          <p14:tracePt t="26554" x="7037388" y="2844800"/>
          <p14:tracePt t="26564" x="7000875" y="2909888"/>
          <p14:tracePt t="26570" x="6973888" y="2946400"/>
          <p14:tracePt t="26578" x="6937375" y="2963863"/>
          <p14:tracePt t="26586" x="6883400" y="3000375"/>
          <p14:tracePt t="26594" x="6819900" y="3027363"/>
          <p14:tracePt t="26602" x="6773863" y="3036888"/>
          <p14:tracePt t="26610" x="6700838" y="3063875"/>
          <p14:tracePt t="26618" x="6581775" y="3073400"/>
          <p14:tracePt t="26626" x="6435725" y="3090863"/>
          <p14:tracePt t="26634" x="6326188" y="3090863"/>
          <p14:tracePt t="26642" x="6181725" y="3090863"/>
          <p14:tracePt t="26650" x="6053138" y="3090863"/>
          <p14:tracePt t="26658" x="5926138" y="3090863"/>
          <p14:tracePt t="26666" x="5853113" y="3073400"/>
          <p14:tracePt t="26674" x="5770563" y="3046413"/>
          <p14:tracePt t="26682" x="5743575" y="3036888"/>
          <p14:tracePt t="26690" x="5724525" y="3017838"/>
          <p14:tracePt t="26698" x="5707063" y="3009900"/>
          <p14:tracePt t="26846" x="5697538" y="3009900"/>
          <p14:tracePt t="26852" x="5697538" y="3046413"/>
          <p14:tracePt t="26861" x="5716588" y="3146425"/>
          <p14:tracePt t="26869" x="5789613" y="3282950"/>
          <p14:tracePt t="26876" x="5862638" y="3411538"/>
          <p14:tracePt t="26885" x="5953125" y="3584575"/>
          <p14:tracePt t="26903" x="6089650" y="3903663"/>
          <p14:tracePt t="26907" x="6153150" y="4057650"/>
          <p14:tracePt t="26915" x="6181725" y="4122738"/>
          <p14:tracePt t="26922" x="6218238" y="4249738"/>
          <p14:tracePt t="26931" x="6235700" y="4368800"/>
          <p14:tracePt t="26938" x="6235700" y="4441825"/>
          <p14:tracePt t="26948" x="6235700" y="4514850"/>
          <p14:tracePt t="26954" x="6235700" y="4568825"/>
          <p14:tracePt t="26962" x="6235700" y="4605338"/>
          <p14:tracePt t="26970" x="6235700" y="4651375"/>
          <p14:tracePt t="26978" x="6235700" y="4678363"/>
          <p14:tracePt t="26987" x="6226175" y="4724400"/>
          <p14:tracePt t="26994" x="6208713" y="4768850"/>
          <p14:tracePt t="27002" x="6208713" y="4805363"/>
          <p14:tracePt t="27010" x="6199188" y="4860925"/>
          <p14:tracePt t="27018" x="6199188" y="4887913"/>
          <p14:tracePt t="27026" x="6181725" y="4951413"/>
          <p14:tracePt t="27034" x="6153150" y="5016500"/>
          <p14:tracePt t="27042" x="6135688" y="5053013"/>
          <p14:tracePt t="27050" x="6099175" y="5106988"/>
          <p14:tracePt t="27058" x="6072188" y="5126038"/>
          <p14:tracePt t="27066" x="6072188" y="5143500"/>
          <p14:tracePt t="27073" x="6053138" y="5153025"/>
          <p14:tracePt t="27130" x="6026150" y="5153025"/>
          <p14:tracePt t="27139" x="6007100" y="5153025"/>
          <p14:tracePt t="27146" x="5935663" y="5153025"/>
          <p14:tracePt t="27154" x="5880100" y="5153025"/>
          <p14:tracePt t="27165" x="5826125" y="5153025"/>
          <p14:tracePt t="27171" x="5724525" y="5143500"/>
          <p14:tracePt t="27178" x="5697538" y="5126038"/>
          <p14:tracePt t="27187" x="5643563" y="5089525"/>
          <p14:tracePt t="27195" x="5570538" y="5033963"/>
          <p14:tracePt t="27203" x="5524500" y="5006975"/>
          <p14:tracePt t="27211" x="5478463" y="4951413"/>
          <p14:tracePt t="27218" x="5451475" y="4906963"/>
          <p14:tracePt t="27227" x="5414963" y="4824413"/>
          <p14:tracePt t="27234" x="5387975" y="4760913"/>
          <p14:tracePt t="27243" x="5387975" y="4724400"/>
          <p14:tracePt t="27250" x="5387975" y="4687888"/>
          <p14:tracePt t="27258" x="5387975" y="4668838"/>
          <p14:tracePt t="27268" x="5387975" y="4624388"/>
          <p14:tracePt t="27275" x="5387975" y="4595813"/>
          <p14:tracePt t="27285" x="5387975" y="4578350"/>
          <p14:tracePt t="27289" x="5387975" y="4541838"/>
          <p14:tracePt t="27298" x="5441950" y="4486275"/>
          <p14:tracePt t="27306" x="5524500" y="4432300"/>
          <p14:tracePt t="27314" x="5624513" y="4395788"/>
          <p14:tracePt t="27322" x="5770563" y="4376738"/>
          <p14:tracePt t="27331" x="5916613" y="4359275"/>
          <p14:tracePt t="27338" x="6080125" y="4359275"/>
          <p14:tracePt t="27348" x="6272213" y="4359275"/>
          <p14:tracePt t="27354" x="6445250" y="4395788"/>
          <p14:tracePt t="27363" x="6618288" y="4514850"/>
          <p14:tracePt t="27370" x="6800850" y="4605338"/>
          <p14:tracePt t="27378" x="6900863" y="4732338"/>
          <p14:tracePt t="27386" x="6973888" y="4833938"/>
          <p14:tracePt t="27393" x="7010400" y="4906963"/>
          <p14:tracePt t="27402" x="7037388" y="4987925"/>
          <p14:tracePt t="27410" x="7037388" y="5033963"/>
          <p14:tracePt t="27418" x="7037388" y="5043488"/>
          <p14:tracePt t="27426" x="7037388" y="5080000"/>
          <p14:tracePt t="27434" x="7037388" y="5097463"/>
          <p14:tracePt t="27442" x="7029450" y="5106988"/>
          <p14:tracePt t="27450" x="7019925" y="5106988"/>
          <p14:tracePt t="27458" x="7010400" y="5106988"/>
          <p14:tracePt t="27466" x="6973888" y="5106988"/>
          <p14:tracePt t="27474" x="6946900" y="5106988"/>
          <p14:tracePt t="27482" x="6883400" y="5133975"/>
          <p14:tracePt t="27490" x="6827838" y="5133975"/>
          <p14:tracePt t="27498" x="6737350" y="5133975"/>
          <p14:tracePt t="27506" x="6645275" y="5133975"/>
          <p14:tracePt t="27515" x="6537325" y="5133975"/>
          <p14:tracePt t="27522" x="6427788" y="5133975"/>
          <p14:tracePt t="27531" x="6318250" y="5133975"/>
          <p14:tracePt t="27538" x="6245225" y="5133975"/>
          <p14:tracePt t="27548" x="6218238" y="5133975"/>
          <p14:tracePt t="27554" x="6181725" y="5133975"/>
          <p14:tracePt t="27565" x="6145213" y="5133975"/>
          <p14:tracePt t="27570" x="6135688" y="5126038"/>
          <p14:tracePt t="27618" x="6135688" y="5080000"/>
          <p14:tracePt t="27626" x="6135688" y="4970463"/>
          <p14:tracePt t="27634" x="6135688" y="4897438"/>
          <p14:tracePt t="27642" x="6172200" y="4778375"/>
          <p14:tracePt t="27650" x="6235700" y="4678363"/>
          <p14:tracePt t="27658" x="6281738" y="4578350"/>
          <p14:tracePt t="27666" x="6335713" y="4459288"/>
          <p14:tracePt t="27674" x="6408738" y="4349750"/>
          <p14:tracePt t="27682" x="6491288" y="4232275"/>
          <p14:tracePt t="27690" x="6564313" y="4094163"/>
          <p14:tracePt t="27698" x="6637338" y="3976688"/>
          <p14:tracePt t="27706" x="6691313" y="3857625"/>
          <p14:tracePt t="27714" x="6764338" y="3738563"/>
          <p14:tracePt t="27722" x="6837363" y="3638550"/>
          <p14:tracePt t="27731" x="6892925" y="3548063"/>
          <p14:tracePt t="27738" x="6946900" y="3492500"/>
          <p14:tracePt t="27748" x="6964363" y="3446463"/>
          <p14:tracePt t="27754" x="6964363" y="3429000"/>
          <p14:tracePt t="27764" x="6973888" y="3411538"/>
          <p14:tracePt t="27771" x="6992938" y="3392488"/>
          <p14:tracePt t="27787" x="6992938" y="3375025"/>
          <p14:tracePt t="27803" x="6992938" y="3365500"/>
          <p14:tracePt t="27811" x="6992938" y="3355975"/>
          <p14:tracePt t="27972" x="6992938" y="3346450"/>
          <p14:tracePt t="27981" x="6992938" y="3309938"/>
          <p14:tracePt t="27989" x="6992938" y="3282950"/>
          <p14:tracePt t="27995" x="6992938" y="3273425"/>
          <p14:tracePt t="28002" x="6992938" y="3246438"/>
          <p14:tracePt t="28018" x="6992938" y="3236913"/>
          <p14:tracePt t="28034" x="6983413" y="3219450"/>
          <p14:tracePt t="28188" x="6973888" y="3219450"/>
          <p14:tracePt t="28193" x="6964363" y="3219450"/>
          <p14:tracePt t="28226" x="6956425" y="3219450"/>
          <p14:tracePt t="32380" x="6900863" y="3173413"/>
          <p14:tracePt t="32386" x="6727825" y="3082925"/>
          <p14:tracePt t="32394" x="6481763" y="2946400"/>
          <p14:tracePt t="32401" x="6235700" y="2836863"/>
          <p14:tracePt t="32410" x="5989638" y="2698750"/>
          <p14:tracePt t="32418" x="5497513" y="2525713"/>
          <p14:tracePt t="32426" x="5324475" y="2435225"/>
          <p14:tracePt t="32434" x="5168900" y="2325688"/>
          <p14:tracePt t="32442" x="5005388" y="2197100"/>
          <p14:tracePt t="32450" x="4895850" y="2125663"/>
          <p14:tracePt t="32458" x="4803775" y="2052638"/>
          <p14:tracePt t="32468" x="4759325" y="1987550"/>
          <p14:tracePt t="32474" x="4730750" y="1970088"/>
          <p14:tracePt t="32483" x="4722813" y="1951038"/>
          <p14:tracePt t="32490" x="4703763" y="1933575"/>
          <p14:tracePt t="32499" x="4695825" y="1924050"/>
          <p14:tracePt t="32506" x="4695825" y="1914525"/>
          <p14:tracePt t="32515" x="4676775" y="1897063"/>
          <p14:tracePt t="32522" x="4659313" y="1887538"/>
          <p14:tracePt t="32531" x="4613275" y="1851025"/>
          <p14:tracePt t="32538" x="4594225" y="1841500"/>
          <p14:tracePt t="32547" x="4530725" y="1824038"/>
          <p14:tracePt t="32554" x="4484688" y="1797050"/>
          <p14:tracePt t="32564" x="4421188" y="1760538"/>
          <p14:tracePt t="32570" x="4357688" y="1724025"/>
          <p14:tracePt t="32578" x="4294188" y="1687513"/>
          <p14:tracePt t="32586" x="4267200" y="1651000"/>
          <p14:tracePt t="32593" x="4248150" y="1641475"/>
          <p14:tracePt t="32602" x="4211638" y="1595438"/>
          <p14:tracePt t="32610" x="4202113" y="1577975"/>
          <p14:tracePt t="32618" x="4202113" y="1558925"/>
          <p14:tracePt t="32626" x="4202113" y="1541463"/>
          <p14:tracePt t="32642" x="4202113" y="1531938"/>
          <p14:tracePt t="32754" x="4202113" y="1522413"/>
          <p14:tracePt t="32763" x="4202113" y="1514475"/>
          <p14:tracePt t="32770" x="4202113" y="1495425"/>
          <p14:tracePt t="32779" x="4175125" y="1477963"/>
          <p14:tracePt t="32786" x="4165600" y="1468438"/>
          <p14:tracePt t="32794" x="4148138" y="1468438"/>
          <p14:tracePt t="32802" x="4129088" y="1458913"/>
          <p14:tracePt t="32810" x="4102100" y="1441450"/>
          <p14:tracePt t="32818" x="4094163" y="1431925"/>
          <p14:tracePt t="32826" x="4065588" y="1422400"/>
          <p14:tracePt t="32843" x="4057650" y="1412875"/>
          <p14:tracePt t="32850" x="4048125" y="1412875"/>
          <p14:tracePt t="32859" x="4038600" y="1404938"/>
          <p14:tracePt t="32874" x="4029075" y="1395413"/>
          <p14:tracePt t="33026" x="4129088" y="1395413"/>
          <p14:tracePt t="33034" x="4311650" y="1376363"/>
          <p14:tracePt t="33042" x="4513263" y="1376363"/>
          <p14:tracePt t="33050" x="4949825" y="1376363"/>
          <p14:tracePt t="33058" x="5397500" y="1376363"/>
          <p14:tracePt t="33066" x="5880100" y="1376363"/>
          <p14:tracePt t="33078" x="6254750" y="1376363"/>
          <p14:tracePt t="33085" x="6581775" y="1376363"/>
          <p14:tracePt t="33094" x="6864350" y="1404938"/>
          <p14:tracePt t="33101" x="7029450" y="1422400"/>
          <p14:tracePt t="33109" x="7129463" y="1431925"/>
          <p14:tracePt t="33115" x="7202488" y="1449388"/>
          <p14:tracePt t="33235" x="7229475" y="1458913"/>
          <p14:tracePt t="33242" x="7239000" y="1458913"/>
          <p14:tracePt t="33250" x="7248525" y="1468438"/>
          <p14:tracePt t="33274" x="7265988" y="1477963"/>
          <p14:tracePt t="33282" x="7283450" y="1495425"/>
          <p14:tracePt t="33290" x="7283450" y="1504950"/>
          <p14:tracePt t="33298" x="7292975" y="1522413"/>
          <p14:tracePt t="33306" x="7302500" y="1541463"/>
          <p14:tracePt t="33314" x="7302500" y="1550988"/>
          <p14:tracePt t="33322" x="7319963" y="1568450"/>
          <p14:tracePt t="33420" x="7319963" y="1587500"/>
          <p14:tracePt t="33429" x="7319963" y="1604963"/>
          <p14:tracePt t="33437" x="7319963" y="1614488"/>
          <p14:tracePt t="33443" x="7312025" y="1631950"/>
          <p14:tracePt t="33452" x="7302500" y="1651000"/>
          <p14:tracePt t="33459" x="7292975" y="1668463"/>
          <p14:tracePt t="33468" x="7275513" y="1697038"/>
          <p14:tracePt t="33474" x="7275513" y="1704975"/>
          <p14:tracePt t="33482" x="7265988" y="1741488"/>
          <p14:tracePt t="33490" x="7256463" y="1751013"/>
          <p14:tracePt t="33498" x="7229475" y="1797050"/>
          <p14:tracePt t="33506" x="7229475" y="1814513"/>
          <p14:tracePt t="33515" x="7212013" y="1860550"/>
          <p14:tracePt t="33522" x="7212013" y="1878013"/>
          <p14:tracePt t="33530" x="7202488" y="1933575"/>
          <p14:tracePt t="33538" x="7175500" y="1979613"/>
          <p14:tracePt t="33546" x="7165975" y="2043113"/>
          <p14:tracePt t="33554" x="7156450" y="2097088"/>
          <p14:tracePt t="33563" x="7129463" y="2197100"/>
          <p14:tracePt t="33570" x="7102475" y="2252663"/>
          <p14:tracePt t="33579" x="7092950" y="2335213"/>
          <p14:tracePt t="33586" x="7046913" y="2435225"/>
          <p14:tracePt t="33594" x="7019925" y="2544763"/>
          <p14:tracePt t="33601" x="7019925" y="2654300"/>
          <p14:tracePt t="33610" x="7000875" y="2744788"/>
          <p14:tracePt t="33618" x="6973888" y="2881313"/>
          <p14:tracePt t="33626" x="6964363" y="2973388"/>
          <p14:tracePt t="33634" x="6946900" y="3082925"/>
          <p14:tracePt t="33642" x="6937375" y="3209925"/>
          <p14:tracePt t="33650" x="6910388" y="3346450"/>
          <p14:tracePt t="33658" x="6892925" y="3455988"/>
          <p14:tracePt t="33666" x="6873875" y="3584575"/>
          <p14:tracePt t="33674" x="6864350" y="3694113"/>
          <p14:tracePt t="33682" x="6846888" y="3730625"/>
          <p14:tracePt t="33690" x="6846888" y="3830638"/>
          <p14:tracePt t="33699" x="6846888" y="3857625"/>
          <p14:tracePt t="33706" x="6827838" y="3911600"/>
          <p14:tracePt t="33715" x="6827838" y="3940175"/>
          <p14:tracePt t="33721" x="6827838" y="3984625"/>
          <p14:tracePt t="33730" x="6810375" y="4030663"/>
          <p14:tracePt t="33738" x="6783388" y="4086225"/>
          <p14:tracePt t="33746" x="6764338" y="4122738"/>
          <p14:tracePt t="33754" x="6754813" y="4159250"/>
          <p14:tracePt t="33764" x="6700838" y="4222750"/>
          <p14:tracePt t="33770" x="6691313" y="4232275"/>
          <p14:tracePt t="33779" x="6681788" y="4268788"/>
          <p14:tracePt t="33786" x="6664325" y="4286250"/>
          <p14:tracePt t="33794" x="6654800" y="4313238"/>
          <p14:tracePt t="33803" x="6645275" y="4332288"/>
          <p14:tracePt t="33813" x="6610350" y="4376738"/>
          <p14:tracePt t="33819" x="6600825" y="4395788"/>
          <p14:tracePt t="33827" x="6600825" y="4405313"/>
          <p14:tracePt t="33835" x="6591300" y="4449763"/>
          <p14:tracePt t="33844" x="6581775" y="4468813"/>
          <p14:tracePt t="33851" x="6564313" y="4514850"/>
          <p14:tracePt t="33862" x="6554788" y="4532313"/>
          <p14:tracePt t="33868" x="6545263" y="4578350"/>
          <p14:tracePt t="33875" x="6545263" y="4605338"/>
          <p14:tracePt t="33884" x="6518275" y="4632325"/>
          <p14:tracePt t="33900" x="6500813" y="4668838"/>
          <p14:tracePt t="33906" x="6500813" y="4687888"/>
          <p14:tracePt t="33922" x="6500813" y="4697413"/>
          <p14:tracePt t="33978" x="6500813" y="4705350"/>
          <p14:tracePt t="33987" x="6464300" y="4732338"/>
          <p14:tracePt t="33996" x="6464300" y="4751388"/>
          <p14:tracePt t="34004" x="6454775" y="4768850"/>
          <p14:tracePt t="34010" x="6445250" y="4797425"/>
          <p14:tracePt t="34019" x="6445250" y="4805363"/>
          <p14:tracePt t="34027" x="6427788" y="4824413"/>
          <p14:tracePt t="34035" x="6427788" y="4833938"/>
          <p14:tracePt t="34043" x="6427788" y="4841875"/>
          <p14:tracePt t="34051" x="6418263" y="4851400"/>
          <p14:tracePt t="34059" x="6381750" y="4897438"/>
          <p14:tracePt t="34075" x="6381750" y="4906963"/>
          <p14:tracePt t="34091" x="6372225" y="4933950"/>
          <p14:tracePt t="34115" x="6372225" y="4943475"/>
          <p14:tracePt t="34130" x="6372225" y="4951413"/>
          <p14:tracePt t="34196" x="6372225" y="4970463"/>
          <p14:tracePt t="34207" x="6372225" y="4979988"/>
          <p14:tracePt t="34213" x="6372225" y="4987925"/>
          <p14:tracePt t="34219" x="6372225" y="5024438"/>
          <p14:tracePt t="34225" x="6372225" y="5043488"/>
          <p14:tracePt t="34235" x="6372225" y="5070475"/>
          <p14:tracePt t="34242" x="6372225" y="5080000"/>
          <p14:tracePt t="34258" x="6372225" y="5106988"/>
          <p14:tracePt t="34266" x="6372225" y="5116513"/>
          <p14:tracePt t="34274" x="6381750" y="5143500"/>
          <p14:tracePt t="34282" x="6381750" y="5153025"/>
          <p14:tracePt t="34290" x="6391275" y="5170488"/>
          <p14:tracePt t="34299" x="6391275" y="5189538"/>
          <p14:tracePt t="34306" x="6399213" y="5197475"/>
          <p14:tracePt t="34322" x="6399213" y="5207000"/>
          <p14:tracePt t="34331" x="6408738" y="5243513"/>
          <p14:tracePt t="34338" x="6408738" y="5253038"/>
          <p14:tracePt t="34347" x="6418263" y="5270500"/>
          <p14:tracePt t="34354" x="6418263" y="5289550"/>
          <p14:tracePt t="34364" x="6427788" y="5316538"/>
          <p14:tracePt t="34370" x="6427788" y="5326063"/>
          <p14:tracePt t="34381" x="6435725" y="5335588"/>
          <p14:tracePt t="34386" x="6435725" y="5343525"/>
          <p14:tracePt t="34500" x="6454775" y="5372100"/>
          <p14:tracePt t="34507" x="6454775" y="5380038"/>
          <p14:tracePt t="34517" x="6454775" y="5389563"/>
          <p14:tracePt t="34530" x="6454775" y="5399088"/>
          <p14:tracePt t="34538" x="6454775" y="5408613"/>
          <p14:tracePt t="34618" x="6454775" y="5416550"/>
          <p14:tracePt t="34627" x="6454775" y="5426075"/>
          <p14:tracePt t="34643" x="6454775" y="5435600"/>
          <p14:tracePt t="34651" x="6445250" y="5453063"/>
          <p14:tracePt t="34666" x="6435725" y="5453063"/>
          <p14:tracePt t="34674" x="6427788" y="5453063"/>
          <p14:tracePt t="34690" x="6418263" y="5453063"/>
          <p14:tracePt t="34708" x="6408738" y="5453063"/>
          <p14:tracePt t="34722" x="6391275" y="5453063"/>
          <p14:tracePt t="34730" x="6381750" y="5453063"/>
          <p14:tracePt t="34738" x="6362700" y="5453063"/>
          <p14:tracePt t="34747" x="6326188" y="5472113"/>
          <p14:tracePt t="34754" x="6299200" y="5472113"/>
          <p14:tracePt t="34763" x="6272213" y="5472113"/>
          <p14:tracePt t="34770" x="6226175" y="5472113"/>
          <p14:tracePt t="34781" x="6199188" y="5472113"/>
          <p14:tracePt t="34786" x="6172200" y="5472113"/>
          <p14:tracePt t="34794" x="6145213" y="5472113"/>
          <p14:tracePt t="34802" x="6126163" y="5472113"/>
          <p14:tracePt t="34810" x="6080125" y="5472113"/>
          <p14:tracePt t="34818" x="6043613" y="5472113"/>
          <p14:tracePt t="34826" x="6016625" y="5453063"/>
          <p14:tracePt t="34834" x="5972175" y="5445125"/>
          <p14:tracePt t="34842" x="5889625" y="5408613"/>
          <p14:tracePt t="34850" x="5807075" y="5380038"/>
          <p14:tracePt t="34858" x="5716588" y="5353050"/>
          <p14:tracePt t="34866" x="5597525" y="5307013"/>
          <p14:tracePt t="34874" x="5507038" y="5280025"/>
          <p14:tracePt t="34882" x="5368925" y="5226050"/>
          <p14:tracePt t="34890" x="5241925" y="5160963"/>
          <p14:tracePt t="34899" x="5122863" y="5106988"/>
          <p14:tracePt t="34906" x="5059363" y="5070475"/>
          <p14:tracePt t="34917" x="4941888" y="5006975"/>
          <p14:tracePt t="34925" x="4859338" y="4951413"/>
          <p14:tracePt t="34933" x="4776788" y="4924425"/>
          <p14:tracePt t="34939" x="4713288" y="4887913"/>
          <p14:tracePt t="34950" x="4667250" y="4870450"/>
          <p14:tracePt t="34955" x="4613275" y="4841875"/>
          <p14:tracePt t="34968" x="4576763" y="4833938"/>
          <p14:tracePt t="34972" x="4557713" y="4824413"/>
          <p14:tracePt t="34986" x="4521200" y="4814888"/>
          <p14:tracePt t="34994" x="4503738" y="4797425"/>
          <p14:tracePt t="35010" x="4484688" y="4787900"/>
          <p14:tracePt t="35018" x="4476750" y="4787900"/>
          <p14:tracePt t="35156" x="4467225" y="4768850"/>
          <p14:tracePt t="35165" x="4457700" y="4697413"/>
          <p14:tracePt t="35174" x="4403725" y="4559300"/>
          <p14:tracePt t="35179" x="4367213" y="4395788"/>
          <p14:tracePt t="35185" x="4294188" y="4240213"/>
          <p14:tracePt t="35194" x="4230688" y="4094163"/>
          <p14:tracePt t="35202" x="4148138" y="3903663"/>
          <p14:tracePt t="35210" x="4084638" y="3811588"/>
          <p14:tracePt t="35218" x="4011613" y="3702050"/>
          <p14:tracePt t="35226" x="3948113" y="3565525"/>
          <p14:tracePt t="35235" x="3892550" y="3465513"/>
          <p14:tracePt t="35242" x="3838575" y="3382963"/>
          <p14:tracePt t="35250" x="3802063" y="3302000"/>
          <p14:tracePt t="35258" x="3729038" y="3200400"/>
          <p14:tracePt t="35266" x="3673475" y="3119438"/>
          <p14:tracePt t="35274" x="3582988" y="3000375"/>
          <p14:tracePt t="35282" x="3527425" y="2900363"/>
          <p14:tracePt t="35290" x="3446463" y="2763838"/>
          <p14:tracePt t="35298" x="3373438" y="2635250"/>
          <p14:tracePt t="35306" x="3300413" y="2535238"/>
          <p14:tracePt t="35315" x="3227388" y="2398713"/>
          <p14:tracePt t="35322" x="3200400" y="2335213"/>
          <p14:tracePt t="35334" x="3200400" y="2298700"/>
          <p14:tracePt t="35339" x="3200400" y="2279650"/>
          <p14:tracePt t="35350" x="3227388" y="2216150"/>
          <p14:tracePt t="35355" x="3254375" y="2189163"/>
          <p14:tracePt t="35367" x="3254375" y="2179638"/>
          <p14:tracePt t="35564" x="3263900" y="2179638"/>
          <p14:tracePt t="35570" x="3290888" y="2160588"/>
          <p14:tracePt t="35578" x="3327400" y="2152650"/>
          <p14:tracePt t="35586" x="3363913" y="2133600"/>
          <p14:tracePt t="35594" x="3400425" y="2106613"/>
          <p14:tracePt t="35603" x="3482975" y="2060575"/>
          <p14:tracePt t="35612" x="3563938" y="2016125"/>
          <p14:tracePt t="35619" x="3646488" y="1979613"/>
          <p14:tracePt t="35626" x="3656013" y="1979613"/>
          <p14:tracePt t="35634" x="3719513" y="1979613"/>
          <p14:tracePt t="35643" x="3865563" y="1997075"/>
          <p14:tracePt t="35650" x="3975100" y="2024063"/>
          <p14:tracePt t="35658" x="4021138" y="2033588"/>
          <p14:tracePt t="35666" x="4084638" y="2060575"/>
          <p14:tracePt t="35878" x="4102100" y="2043113"/>
          <p14:tracePt t="35885" x="4111625" y="2016125"/>
          <p14:tracePt t="35896" x="4129088" y="1979613"/>
          <p14:tracePt t="35902" x="4129088" y="1960563"/>
          <p14:tracePt t="35908" x="4129088" y="1924050"/>
          <p14:tracePt t="35914" x="4129088" y="1906588"/>
          <p14:tracePt t="35922" x="4094163" y="1860550"/>
          <p14:tracePt t="35931" x="4029075" y="1833563"/>
          <p14:tracePt t="35938" x="3956050" y="1797050"/>
          <p14:tracePt t="35946" x="3892550" y="1778000"/>
          <p14:tracePt t="35954" x="3856038" y="1778000"/>
          <p14:tracePt t="35963" x="3802063" y="1778000"/>
          <p14:tracePt t="35970" x="3719513" y="1768475"/>
          <p14:tracePt t="35980" x="3629025" y="1768475"/>
          <p14:tracePt t="35986" x="3500438" y="1768475"/>
          <p14:tracePt t="35994" x="3390900" y="1768475"/>
          <p14:tracePt t="36002" x="3281363" y="1768475"/>
          <p14:tracePt t="36010" x="3171825" y="1768475"/>
          <p14:tracePt t="36018" x="3044825" y="1768475"/>
          <p14:tracePt t="36026" x="2954338" y="1768475"/>
          <p14:tracePt t="36034" x="2844800" y="1768475"/>
          <p14:tracePt t="36042" x="2771775" y="1768475"/>
          <p14:tracePt t="36050" x="2698750" y="1768475"/>
          <p14:tracePt t="36058" x="2652713" y="1768475"/>
          <p14:tracePt t="36066" x="2635250" y="1768475"/>
          <p14:tracePt t="36074" x="2606675" y="1760538"/>
          <p14:tracePt t="36154" x="2606675" y="1741488"/>
          <p14:tracePt t="36162" x="2606675" y="1731963"/>
          <p14:tracePt t="36170" x="2606675" y="1704975"/>
          <p14:tracePt t="36187" x="2606675" y="1697038"/>
          <p14:tracePt t="36197" x="2606675" y="1668463"/>
          <p14:tracePt t="36210" x="2606675" y="1651000"/>
          <p14:tracePt t="36218" x="2606675" y="1624013"/>
          <p14:tracePt t="36226" x="2606675" y="1614488"/>
          <p14:tracePt t="36234" x="2606675" y="1587500"/>
          <p14:tracePt t="36250" x="2606675" y="1577975"/>
          <p14:tracePt t="36258" x="2598738" y="1558925"/>
          <p14:tracePt t="36266" x="2589213" y="1531938"/>
          <p14:tracePt t="36274" x="2589213" y="1522413"/>
          <p14:tracePt t="36282" x="2579688" y="1504950"/>
          <p14:tracePt t="36290" x="2562225" y="1477963"/>
          <p14:tracePt t="36298" x="2552700" y="1468438"/>
          <p14:tracePt t="36565" x="2552700" y="1458913"/>
          <p14:tracePt t="36581" x="2552700" y="1449388"/>
          <p14:tracePt t="36588" x="2570163" y="1431925"/>
          <p14:tracePt t="36596" x="2570163" y="1422400"/>
          <p14:tracePt t="36602" x="2589213" y="1422400"/>
          <p14:tracePt t="36610" x="2598738" y="1422400"/>
          <p14:tracePt t="36618" x="2625725" y="1422400"/>
          <p14:tracePt t="36626" x="2652713" y="1395413"/>
          <p14:tracePt t="36634" x="2662238" y="1385888"/>
          <p14:tracePt t="36642" x="2671763" y="1385888"/>
          <p14:tracePt t="36650" x="2679700" y="1385888"/>
          <p14:tracePt t="36658" x="2698750" y="1385888"/>
          <p14:tracePt t="36666" x="2716213" y="1385888"/>
          <p14:tracePt t="36674" x="2725738" y="1385888"/>
          <p14:tracePt t="36682" x="2735263" y="1385888"/>
          <p14:tracePt t="36740" x="2771775" y="1385888"/>
          <p14:tracePt t="36765" x="2771775" y="1376363"/>
          <p14:tracePt t="36772" x="2771775" y="1368425"/>
          <p14:tracePt t="36782" x="2771775" y="1358900"/>
          <p14:tracePt t="36828" x="2771775" y="1349375"/>
          <p14:tracePt t="36939" x="2771775" y="1339850"/>
          <p14:tracePt t="36947" x="2735263" y="1349375"/>
          <p14:tracePt t="36956" x="2671763" y="1358900"/>
          <p14:tracePt t="36969" x="2643188" y="1376363"/>
          <p14:tracePt t="36972" x="2598738" y="1376363"/>
          <p14:tracePt t="36982" x="2562225" y="1385888"/>
          <p14:tracePt t="36987" x="2533650" y="1385888"/>
          <p14:tracePt t="36995" x="2516188" y="1385888"/>
          <p14:tracePt t="37002" x="2470150" y="1385888"/>
          <p14:tracePt t="37010" x="2462213" y="1385888"/>
          <p14:tracePt t="37026" x="2452688" y="1385888"/>
          <p14:tracePt t="37114" x="2452688" y="1368425"/>
          <p14:tracePt t="37122" x="2462213" y="1368425"/>
          <p14:tracePt t="37130" x="2479675" y="1368425"/>
          <p14:tracePt t="37138" x="2525713" y="1368425"/>
          <p14:tracePt t="37146" x="2562225" y="1358900"/>
          <p14:tracePt t="37154" x="2570163" y="1358900"/>
          <p14:tracePt t="37163" x="2598738" y="1358900"/>
          <p14:tracePt t="37170" x="2616200" y="1349375"/>
          <p14:tracePt t="37179" x="2625725" y="1339850"/>
          <p14:tracePt t="37187" x="2662238" y="1331913"/>
          <p14:tracePt t="37194" x="2671763" y="1312863"/>
          <p14:tracePt t="37202" x="2679700" y="1303338"/>
          <p14:tracePt t="37211" x="2708275" y="1268413"/>
          <p14:tracePt t="37218" x="2708275" y="1258888"/>
          <p14:tracePt t="37226" x="2716213" y="1239838"/>
          <p14:tracePt t="37234" x="2716213" y="1231900"/>
          <p14:tracePt t="37242" x="2716213" y="1222375"/>
          <p14:tracePt t="37250" x="2716213" y="1212850"/>
          <p14:tracePt t="37266" x="2716213" y="1203325"/>
          <p14:tracePt t="37275" x="2716213" y="1195388"/>
          <p14:tracePt t="37315" x="2708275" y="1195388"/>
          <p14:tracePt t="37339" x="2698750" y="1195388"/>
          <p14:tracePt t="37346" x="2671763" y="1195388"/>
          <p14:tracePt t="37355" x="2662238" y="1195388"/>
          <p14:tracePt t="37363" x="2635250" y="1195388"/>
          <p14:tracePt t="37371" x="2606675" y="1195388"/>
          <p14:tracePt t="37383" x="2562225" y="1195388"/>
          <p14:tracePt t="37387" x="2525713" y="1195388"/>
          <p14:tracePt t="37394" x="2479675" y="1195388"/>
          <p14:tracePt t="37403" x="2452688" y="1195388"/>
          <p14:tracePt t="37410" x="2416175" y="1195388"/>
          <p14:tracePt t="37417" x="2370138" y="1195388"/>
          <p14:tracePt t="37425" x="2316163" y="1195388"/>
          <p14:tracePt t="37434" x="2260600" y="1195388"/>
          <p14:tracePt t="37442" x="2206625" y="1195388"/>
          <p14:tracePt t="37450" x="2151063" y="1195388"/>
          <p14:tracePt t="37458" x="2106613" y="1185863"/>
          <p14:tracePt t="37466" x="2087563" y="1185863"/>
          <p14:tracePt t="37474" x="2078038" y="1176338"/>
          <p14:tracePt t="37636" x="2097088" y="1166813"/>
          <p14:tracePt t="37643" x="2106613" y="1166813"/>
          <p14:tracePt t="37652" x="2124075" y="1166813"/>
          <p14:tracePt t="37659" x="2133600" y="1166813"/>
          <p14:tracePt t="37868" x="2097088" y="1185863"/>
          <p14:tracePt t="37876" x="2070100" y="1212850"/>
          <p14:tracePt t="37889" x="2024063" y="1268413"/>
          <p14:tracePt t="37899" x="1978025" y="1303338"/>
          <p14:tracePt t="37906" x="1960563" y="1331913"/>
          <p14:tracePt t="37915" x="1951038" y="1368425"/>
          <p14:tracePt t="37922" x="1914525" y="1395413"/>
          <p14:tracePt t="37930" x="1905000" y="1458913"/>
          <p14:tracePt t="37938" x="1895475" y="1495425"/>
          <p14:tracePt t="37946" x="1860550" y="1577975"/>
          <p14:tracePt t="37954" x="1841500" y="1641475"/>
          <p14:tracePt t="37963" x="1804988" y="1714500"/>
          <p14:tracePt t="37970" x="1787525" y="1797050"/>
          <p14:tracePt t="37979" x="1778000" y="1851025"/>
          <p14:tracePt t="37986" x="1741488" y="1951038"/>
          <p14:tracePt t="38000" x="1722438" y="2024063"/>
          <p14:tracePt t="38003" x="1714500" y="2089150"/>
          <p14:tracePt t="38009" x="1668463" y="2170113"/>
          <p14:tracePt t="38017" x="1658938" y="2225675"/>
          <p14:tracePt t="38026" x="1649413" y="2289175"/>
          <p14:tracePt t="38034" x="1641475" y="2343150"/>
          <p14:tracePt t="38042" x="1641475" y="2389188"/>
          <p14:tracePt t="38050" x="1622425" y="2444750"/>
          <p14:tracePt t="38058" x="1612900" y="2498725"/>
          <p14:tracePt t="38066" x="1612900" y="2581275"/>
          <p14:tracePt t="38075" x="1612900" y="2654300"/>
          <p14:tracePt t="38083" x="1612900" y="2727325"/>
          <p14:tracePt t="38091" x="1595438" y="2836863"/>
          <p14:tracePt t="38100" x="1585913" y="2927350"/>
          <p14:tracePt t="38112" x="1576388" y="3009900"/>
          <p14:tracePt t="38115" x="1576388" y="3082925"/>
          <p14:tracePt t="38121" x="1549400" y="3127375"/>
          <p14:tracePt t="38130" x="1549400" y="3155950"/>
          <p14:tracePt t="38139" x="1549400" y="3200400"/>
          <p14:tracePt t="38146" x="1549400" y="3228975"/>
          <p14:tracePt t="38154" x="1549400" y="3236913"/>
          <p14:tracePt t="38163" x="1549400" y="3255963"/>
          <p14:tracePt t="38170" x="1549400" y="3282950"/>
          <p14:tracePt t="38179" x="1549400" y="3292475"/>
          <p14:tracePt t="38187" x="1549400" y="3309938"/>
          <p14:tracePt t="38194" x="1549400" y="3319463"/>
          <p14:tracePt t="38202" x="1549400" y="3338513"/>
          <p14:tracePt t="38210" x="1549400" y="3355975"/>
          <p14:tracePt t="38218" x="1549400" y="3365500"/>
          <p14:tracePt t="38226" x="1549400" y="3382963"/>
          <p14:tracePt t="38235" x="1549400" y="3402013"/>
          <p14:tracePt t="38242" x="1549400" y="3419475"/>
          <p14:tracePt t="38258" x="1549400" y="3438525"/>
          <p14:tracePt t="38266" x="1549400" y="3446463"/>
          <p14:tracePt t="38282" x="1549400" y="3455988"/>
          <p14:tracePt t="38307" x="1549400" y="3465513"/>
          <p14:tracePt t="38316" x="1549400" y="3482975"/>
          <p14:tracePt t="38322" x="1549400" y="3502025"/>
          <p14:tracePt t="38331" x="1549400" y="3538538"/>
          <p14:tracePt t="38338" x="1549400" y="3556000"/>
          <p14:tracePt t="38347" x="1549400" y="3584575"/>
          <p14:tracePt t="38354" x="1549400" y="3629025"/>
          <p14:tracePt t="38364" x="1549400" y="3648075"/>
          <p14:tracePt t="38370" x="1549400" y="3684588"/>
          <p14:tracePt t="38380" x="1549400" y="3702050"/>
          <p14:tracePt t="38386" x="1549400" y="3730625"/>
          <p14:tracePt t="38394" x="1549400" y="3748088"/>
          <p14:tracePt t="38402" x="1549400" y="3767138"/>
          <p14:tracePt t="38410" x="1549400" y="3784600"/>
          <p14:tracePt t="38418" x="1541463" y="3794125"/>
          <p14:tracePt t="38426" x="1531938" y="3811588"/>
          <p14:tracePt t="38450" x="1522413" y="3821113"/>
          <p14:tracePt t="38458" x="1522413" y="3840163"/>
          <p14:tracePt t="38466" x="1512888" y="3848100"/>
          <p14:tracePt t="38474" x="1504950" y="3857625"/>
          <p14:tracePt t="38482" x="1495425" y="3875088"/>
          <p14:tracePt t="38490" x="1485900" y="3894138"/>
          <p14:tracePt t="38506" x="1476375" y="3911600"/>
          <p14:tracePt t="38522" x="1468438" y="3921125"/>
          <p14:tracePt t="38642" x="1468438" y="3940175"/>
          <p14:tracePt t="38658" x="1468438" y="3967163"/>
          <p14:tracePt t="38666" x="1468438" y="4003675"/>
          <p14:tracePt t="38674" x="1495425" y="4049713"/>
          <p14:tracePt t="38682" x="1512888" y="4113213"/>
          <p14:tracePt t="38690" x="1541463" y="4159250"/>
          <p14:tracePt t="38699" x="1549400" y="4186238"/>
          <p14:tracePt t="38706" x="1568450" y="4232275"/>
          <p14:tracePt t="38714" x="1568450" y="4240213"/>
          <p14:tracePt t="38722" x="1576388" y="4286250"/>
          <p14:tracePt t="38731" x="1576388" y="4303713"/>
          <p14:tracePt t="38738" x="1576388" y="4313238"/>
          <p14:tracePt t="38746" x="1576388" y="4332288"/>
          <p14:tracePt t="38754" x="1576388" y="4359275"/>
          <p14:tracePt t="38763" x="1576388" y="4368800"/>
          <p14:tracePt t="38770" x="1576388" y="4395788"/>
          <p14:tracePt t="38780" x="1595438" y="4449763"/>
          <p14:tracePt t="38786" x="1604963" y="4495800"/>
          <p14:tracePt t="38794" x="1631950" y="4568825"/>
          <p14:tracePt t="38802" x="1641475" y="4668838"/>
          <p14:tracePt t="38810" x="1649413" y="4741863"/>
          <p14:tracePt t="38818" x="1668463" y="4833938"/>
          <p14:tracePt t="38826" x="1704975" y="4914900"/>
          <p14:tracePt t="38834" x="1722438" y="4997450"/>
          <p14:tracePt t="38843" x="1731963" y="5053013"/>
          <p14:tracePt t="38850" x="1731963" y="5106988"/>
          <p14:tracePt t="38859" x="1758950" y="5153025"/>
          <p14:tracePt t="38866" x="1758950" y="5197475"/>
          <p14:tracePt t="38874" x="1758950" y="5207000"/>
          <p14:tracePt t="38882" x="1758950" y="5216525"/>
          <p14:tracePt t="38899" x="1758950" y="5253038"/>
          <p14:tracePt t="38906" x="1758950" y="5299075"/>
          <p14:tracePt t="38914" x="1758950" y="5335588"/>
          <p14:tracePt t="38922" x="1758950" y="5389563"/>
          <p14:tracePt t="38930" x="1758950" y="5416550"/>
          <p14:tracePt t="38938" x="1758950" y="5472113"/>
          <p14:tracePt t="38947" x="1758950" y="5535613"/>
          <p14:tracePt t="38954" x="1768475" y="5589588"/>
          <p14:tracePt t="38963" x="1768475" y="5681663"/>
          <p14:tracePt t="38970" x="1778000" y="5745163"/>
          <p14:tracePt t="38980" x="1778000" y="5818188"/>
          <p14:tracePt t="38986" x="1787525" y="5873750"/>
          <p14:tracePt t="38995" x="1814513" y="5954713"/>
          <p14:tracePt t="39002" x="1831975" y="6000750"/>
          <p14:tracePt t="39010" x="1851025" y="6054725"/>
          <p14:tracePt t="39017" x="1887538" y="6119813"/>
          <p14:tracePt t="39027" x="1914525" y="6183313"/>
          <p14:tracePt t="39035" x="1941513" y="6246813"/>
          <p14:tracePt t="39044" x="1968500" y="6310313"/>
          <p14:tracePt t="39051" x="1987550" y="6383338"/>
          <p14:tracePt t="39058" x="2014538" y="6429375"/>
          <p14:tracePt t="39066" x="2024063" y="6446838"/>
          <p14:tracePt t="39075" x="2033588" y="6483350"/>
          <p14:tracePt t="39082" x="2051050" y="6511925"/>
          <p14:tracePt t="39212" x="2060575" y="6511925"/>
          <p14:tracePt t="39223" x="2070100" y="6511925"/>
          <p14:tracePt t="39229" x="2114550" y="6511925"/>
          <p14:tracePt t="39238" x="2224088" y="6511925"/>
          <p14:tracePt t="39243" x="2397125" y="6475413"/>
          <p14:tracePt t="39251" x="2543175" y="6446838"/>
          <p14:tracePt t="39258" x="2725738" y="6310313"/>
          <p14:tracePt t="39266" x="3071813" y="6156325"/>
          <p14:tracePt t="39274" x="3582988" y="5881688"/>
          <p14:tracePt t="39283" x="4165600" y="5535613"/>
          <p14:tracePt t="39290" x="4622800" y="5180013"/>
          <p14:tracePt t="39298" x="5078413" y="4797425"/>
          <p14:tracePt t="39306" x="5507038" y="4422775"/>
          <p14:tracePt t="39315" x="5880100" y="4140200"/>
          <p14:tracePt t="39322" x="6162675" y="3857625"/>
          <p14:tracePt t="39331" x="6418263" y="3611563"/>
          <p14:tracePt t="39338" x="6600825" y="3402013"/>
          <p14:tracePt t="39347" x="6737350" y="3282950"/>
          <p14:tracePt t="39354" x="6837363" y="3192463"/>
          <p14:tracePt t="39364" x="6929438" y="3136900"/>
          <p14:tracePt t="39370" x="6964363" y="3119438"/>
          <p14:tracePt t="39386" x="6992938" y="3100388"/>
          <p14:tracePt t="39394" x="6992938" y="3090863"/>
          <p14:tracePt t="39402" x="7000875" y="3073400"/>
          <p14:tracePt t="39410" x="7029450" y="3054350"/>
          <p14:tracePt t="39418" x="7046913" y="2990850"/>
          <p14:tracePt t="39426" x="7073900" y="2946400"/>
          <p14:tracePt t="39434" x="7092950" y="2890838"/>
          <p14:tracePt t="39442" x="7146925" y="2808288"/>
          <p14:tracePt t="39450" x="7175500" y="2744788"/>
          <p14:tracePt t="39458" x="7212013" y="2681288"/>
          <p14:tracePt t="39467" x="7239000" y="2617788"/>
          <p14:tracePt t="39474" x="7275513" y="2571750"/>
          <p14:tracePt t="39482" x="7302500" y="2508250"/>
          <p14:tracePt t="39489" x="7339013" y="2425700"/>
          <p14:tracePt t="39498" x="7348538" y="2398713"/>
          <p14:tracePt t="39506" x="7356475" y="2371725"/>
          <p14:tracePt t="39516" x="7385050" y="2325688"/>
          <p14:tracePt t="39522" x="7392988" y="2306638"/>
          <p14:tracePt t="39530" x="7402513" y="2252663"/>
          <p14:tracePt t="39538" x="7402513" y="2216150"/>
          <p14:tracePt t="39546" x="7412038" y="2179638"/>
          <p14:tracePt t="39554" x="7429500" y="2143125"/>
          <p14:tracePt t="39563" x="7429500" y="2116138"/>
          <p14:tracePt t="39570" x="7429500" y="2079625"/>
          <p14:tracePt t="39579" x="7439025" y="2060575"/>
          <p14:tracePt t="39586" x="7439025" y="2016125"/>
          <p14:tracePt t="39594" x="7439025" y="1979613"/>
          <p14:tracePt t="39602" x="7439025" y="1960563"/>
          <p14:tracePt t="39612" x="7439025" y="1943100"/>
          <p14:tracePt t="39618" x="7439025" y="1924050"/>
          <p14:tracePt t="39627" x="7439025" y="1914525"/>
          <p14:tracePt t="39635" x="7448550" y="1897063"/>
          <p14:tracePt t="39650" x="7448550" y="1878013"/>
          <p14:tracePt t="39659" x="7448550" y="1870075"/>
          <p14:tracePt t="39667" x="7466013" y="1824038"/>
          <p14:tracePt t="39682" x="7475538" y="1814513"/>
          <p14:tracePt t="39690" x="7475538" y="1787525"/>
          <p14:tracePt t="39698" x="7475538" y="1751013"/>
          <p14:tracePt t="39706" x="7494588" y="1714500"/>
          <p14:tracePt t="39714" x="7531100" y="1668463"/>
          <p14:tracePt t="39722" x="7567613" y="1641475"/>
          <p14:tracePt t="39730" x="7594600" y="1604963"/>
          <p14:tracePt t="39738" x="7612063" y="1587500"/>
          <p14:tracePt t="39746" x="7648575" y="1568450"/>
          <p14:tracePt t="39754" x="7648575" y="1558925"/>
          <p14:tracePt t="39763" x="7667625" y="1558925"/>
          <p14:tracePt t="39811" x="7675563" y="1595438"/>
          <p14:tracePt t="39820" x="7694613" y="1704975"/>
          <p14:tracePt t="39828" x="7694613" y="1814513"/>
          <p14:tracePt t="39835" x="7721600" y="1933575"/>
          <p14:tracePt t="39842" x="7767638" y="2060575"/>
          <p14:tracePt t="39850" x="7777163" y="2170113"/>
          <p14:tracePt t="39858" x="7794625" y="2298700"/>
          <p14:tracePt t="39866" x="7794625" y="2444750"/>
          <p14:tracePt t="39883" x="7794625" y="2735263"/>
          <p14:tracePt t="39891" x="7794625" y="2936875"/>
          <p14:tracePt t="39898" x="7785100" y="3136900"/>
          <p14:tracePt t="39906" x="7721600" y="3355975"/>
          <p14:tracePt t="39914" x="7648575" y="3575050"/>
          <p14:tracePt t="39922" x="7621588" y="3784600"/>
          <p14:tracePt t="39930" x="7548563" y="4013200"/>
          <p14:tracePt t="39938" x="7494588" y="4167188"/>
          <p14:tracePt t="39946" x="7475538" y="4313238"/>
          <p14:tracePt t="39954" x="7458075" y="4478338"/>
          <p14:tracePt t="39962" x="7429500" y="4624388"/>
          <p14:tracePt t="39970" x="7402513" y="4797425"/>
          <p14:tracePt t="39980" x="7402513" y="4970463"/>
          <p14:tracePt t="39986" x="7402513" y="5116513"/>
          <p14:tracePt t="39997" x="7402513" y="5243513"/>
          <p14:tracePt t="40002" x="7402513" y="5372100"/>
          <p14:tracePt t="40010" x="7402513" y="5499100"/>
          <p14:tracePt t="40019" x="7356475" y="5654675"/>
          <p14:tracePt t="40025" x="7356475" y="5781675"/>
          <p14:tracePt t="40034" x="7329488" y="5873750"/>
          <p14:tracePt t="40042" x="7312025" y="6000750"/>
          <p14:tracePt t="40050" x="7275513" y="6083300"/>
          <p14:tracePt t="40058" x="7256463" y="6164263"/>
          <p14:tracePt t="40066" x="7248525" y="6237288"/>
          <p14:tracePt t="40074" x="7229475" y="6283325"/>
          <p14:tracePt t="40083" x="7212013" y="6302375"/>
          <p14:tracePt t="40090" x="7212013" y="6319838"/>
          <p14:tracePt t="40139" x="7212013" y="6346825"/>
          <p14:tracePt t="40146" x="7212013" y="6356350"/>
          <p14:tracePt t="40154" x="7212013" y="6383338"/>
          <p14:tracePt t="40161" x="7212013" y="6402388"/>
          <p14:tracePt t="40171" x="7212013" y="6411913"/>
          <p14:tracePt t="40237" x="7212013" y="6429375"/>
          <p14:tracePt t="40267" x="7202488" y="6429375"/>
          <p14:tracePt t="40332" x="7202488" y="6411913"/>
          <p14:tracePt t="40340" x="7202488" y="6302375"/>
          <p14:tracePt t="40348" x="7202488" y="6100763"/>
          <p14:tracePt t="40357" x="7239000" y="5937250"/>
          <p14:tracePt t="40367" x="7239000" y="5718175"/>
          <p14:tracePt t="40371" x="7239000" y="5489575"/>
          <p14:tracePt t="40382" x="7239000" y="5153025"/>
          <p14:tracePt t="40387" x="7239000" y="4705350"/>
          <p14:tracePt t="40398" x="7239000" y="4405313"/>
          <p14:tracePt t="40403" x="7239000" y="4113213"/>
          <p14:tracePt t="40412" x="7256463" y="3694113"/>
          <p14:tracePt t="40420" x="7248525" y="3382963"/>
          <p14:tracePt t="40426" x="7256463" y="3182938"/>
          <p14:tracePt t="40434" x="7256463" y="3000375"/>
          <p14:tracePt t="40442" x="7265988" y="2800350"/>
          <p14:tracePt t="40450" x="7283450" y="2635250"/>
          <p14:tracePt t="40458" x="7329488" y="2452688"/>
          <p14:tracePt t="40467" x="7356475" y="2270125"/>
          <p14:tracePt t="40474" x="7392988" y="2125663"/>
          <p14:tracePt t="40482" x="7421563" y="2006600"/>
          <p14:tracePt t="40490" x="7429500" y="1914525"/>
          <p14:tracePt t="40498" x="7475538" y="1797050"/>
          <p14:tracePt t="40506" x="7475538" y="1724025"/>
          <p14:tracePt t="40514" x="7485063" y="1651000"/>
          <p14:tracePt t="40522" x="7502525" y="1587500"/>
          <p14:tracePt t="40530" x="7502525" y="1531938"/>
          <p14:tracePt t="40538" x="7502525" y="1504950"/>
          <p14:tracePt t="40546" x="7502525" y="1495425"/>
          <p14:tracePt t="40554" x="7502525" y="1485900"/>
          <p14:tracePt t="40708" x="7502525" y="1477963"/>
          <p14:tracePt t="40714" x="7539038" y="1468438"/>
          <p14:tracePt t="40722" x="7594600" y="1468438"/>
          <p14:tracePt t="40730" x="7648575" y="1468438"/>
          <p14:tracePt t="40738" x="7704138" y="1468438"/>
          <p14:tracePt t="40746" x="7748588" y="1468438"/>
          <p14:tracePt t="40754" x="7767638" y="1458913"/>
          <p14:tracePt t="40868" x="7785100" y="1449388"/>
          <p14:tracePt t="40876" x="7804150" y="1449388"/>
          <p14:tracePt t="40892" x="7850188" y="1541463"/>
          <p14:tracePt t="40900" x="7858125" y="1558925"/>
          <p14:tracePt t="40906" x="7867650" y="1604963"/>
          <p14:tracePt t="40915" x="7885113" y="1624013"/>
          <p14:tracePt t="40922" x="7894638" y="1660525"/>
          <p14:tracePt t="40931" x="7913688" y="1724025"/>
          <p14:tracePt t="40938" x="7913688" y="1778000"/>
          <p14:tracePt t="40946" x="7921625" y="1824038"/>
          <p14:tracePt t="40954" x="7921625" y="1897063"/>
          <p14:tracePt t="40963" x="7921625" y="1970088"/>
          <p14:tracePt t="40970" x="7921625" y="2097088"/>
          <p14:tracePt t="40979" x="7921625" y="2225675"/>
          <p14:tracePt t="40986" x="7885113" y="2371725"/>
          <p14:tracePt t="40996" x="7858125" y="2525713"/>
          <p14:tracePt t="41001" x="7813675" y="2671763"/>
          <p14:tracePt t="41010" x="7777163" y="2854325"/>
          <p14:tracePt t="41018" x="7777163" y="3054350"/>
          <p14:tracePt t="41026" x="7777163" y="3236913"/>
          <p14:tracePt t="41034" x="7777163" y="3438525"/>
          <p14:tracePt t="41042" x="7777163" y="3584575"/>
          <p14:tracePt t="41050" x="7831138" y="3767138"/>
          <p14:tracePt t="41058" x="7850188" y="3967163"/>
          <p14:tracePt t="41066" x="7904163" y="4232275"/>
          <p14:tracePt t="41074" x="7921625" y="4505325"/>
          <p14:tracePt t="41082" x="7986713" y="4970463"/>
          <p14:tracePt t="41090" x="8013700" y="5353050"/>
          <p14:tracePt t="41098" x="8013700" y="5727700"/>
          <p14:tracePt t="41106" x="8013700" y="6018213"/>
          <p14:tracePt t="41114" x="8013700" y="6356350"/>
          <p14:tracePt t="41122" x="8013700" y="6621463"/>
          <p14:tracePt t="41130" x="8013700" y="6821488"/>
          <p14:tracePt t="41360" x="8023225" y="6492875"/>
          <p14:tracePt t="41365" x="8104188" y="6164263"/>
          <p14:tracePt t="41370" x="8140700" y="5845175"/>
          <p14:tracePt t="41382" x="8204200" y="5562600"/>
          <p14:tracePt t="41386" x="8232775" y="5399088"/>
          <p14:tracePt t="41397" x="8240713" y="5262563"/>
          <p14:tracePt t="41402" x="8240713" y="5189538"/>
          <p14:tracePt t="41410" x="8240713" y="5116513"/>
          <p14:tracePt t="41419" x="8240713" y="5060950"/>
          <p14:tracePt t="41426" x="8269288" y="4960938"/>
          <p14:tracePt t="41434" x="8269288" y="4870450"/>
          <p14:tracePt t="41442" x="8286750" y="4778375"/>
          <p14:tracePt t="41450" x="8296275" y="4668838"/>
          <p14:tracePt t="41458" x="8313738" y="4568825"/>
          <p14:tracePt t="41466" x="8350250" y="4478338"/>
          <p14:tracePt t="41474" x="8350250" y="4368800"/>
          <p14:tracePt t="41484" x="8378825" y="4286250"/>
          <p14:tracePt t="41490" x="8378825" y="4195763"/>
          <p14:tracePt t="41498" x="8405813" y="4094163"/>
          <p14:tracePt t="41506" x="8432800" y="4003675"/>
          <p14:tracePt t="41516" x="8478838" y="3884613"/>
          <p14:tracePt t="41523" x="8505825" y="3794125"/>
          <p14:tracePt t="41530" x="8551863" y="3694113"/>
          <p14:tracePt t="41538" x="8605838" y="3592513"/>
          <p14:tracePt t="41547" x="8642350" y="3511550"/>
          <p14:tracePt t="41554" x="8661400" y="3455988"/>
          <p14:tracePt t="41563" x="8688388" y="3419475"/>
          <p14:tracePt t="41570" x="8697913" y="3382963"/>
          <p14:tracePt t="41580" x="8705850" y="3365500"/>
          <p14:tracePt t="41586" x="8715375" y="3328988"/>
          <p14:tracePt t="41597" x="8724900" y="3319463"/>
          <p14:tracePt t="41602" x="8734425" y="3292475"/>
          <p14:tracePt t="41626" x="8734425" y="3282950"/>
          <p14:tracePt t="41716" x="8734425" y="3265488"/>
          <p14:tracePt t="41726" x="8742363" y="3246438"/>
          <p14:tracePt t="41736" x="8751888" y="3219450"/>
          <p14:tracePt t="41742" x="8770938" y="3192463"/>
          <p14:tracePt t="41748" x="8797925" y="3173413"/>
          <p14:tracePt t="41754" x="8807450" y="3155950"/>
          <p14:tracePt t="41828" x="8815388" y="3146425"/>
          <p14:tracePt t="41851" x="8824913" y="3146425"/>
          <p14:tracePt t="41862" x="8861425" y="3163888"/>
          <p14:tracePt t="41868" x="8907463" y="3182938"/>
          <p14:tracePt t="41874" x="8980488" y="3236913"/>
          <p14:tracePt t="41882" x="9043988" y="3302000"/>
          <p14:tracePt t="41896" x="9107488" y="33750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ja-JP"/>
              <a:t>Generalized</a:t>
            </a:r>
            <a:r>
              <a:rPr lang="ja-JP" altLang="en-US"/>
              <a:t>　</a:t>
            </a:r>
            <a:r>
              <a:rPr lang="en-US" altLang="ja-JP"/>
              <a:t>Cube</a:t>
            </a:r>
          </a:p>
        </p:txBody>
      </p:sp>
      <p:sp>
        <p:nvSpPr>
          <p:cNvPr id="21507" name="Rectangle 3"/>
          <p:cNvSpPr>
            <a:spLocks noGrp="1" noChangeArrowheads="1"/>
          </p:cNvSpPr>
          <p:nvPr>
            <p:ph type="body" idx="1"/>
          </p:nvPr>
        </p:nvSpPr>
        <p:spPr/>
        <p:txBody>
          <a:bodyPr/>
          <a:lstStyle/>
          <a:p>
            <a:pPr eaLnBrk="1" hangingPunct="1"/>
            <a:r>
              <a:rPr lang="en-US" altLang="ja-JP"/>
              <a:t>Destination routing cannot be applied.</a:t>
            </a:r>
          </a:p>
          <a:p>
            <a:pPr eaLnBrk="1" hangingPunct="1"/>
            <a:r>
              <a:rPr lang="en-US" altLang="ja-JP"/>
              <a:t>The routing tag is generated by exclusive or of source label and destination label.</a:t>
            </a:r>
          </a:p>
          <a:p>
            <a:pPr eaLnBrk="1" hangingPunct="1"/>
            <a:r>
              <a:rPr lang="en-US" altLang="ja-JP"/>
              <a:t>Partitioning </a:t>
            </a:r>
          </a:p>
          <a:p>
            <a:pPr eaLnBrk="1" hangingPunct="1"/>
            <a:r>
              <a:rPr lang="en-US" altLang="ja-JP"/>
              <a:t>Expandability</a:t>
            </a:r>
          </a:p>
          <a:p>
            <a:pPr eaLnBrk="1" hangingPunct="1">
              <a:buFont typeface="Wingdings" panose="05000000000000000000" pitchFamily="2" charset="2"/>
              <a:buNone/>
            </a:pPr>
            <a:endParaRPr lang="en-US" altLang="ja-JP"/>
          </a:p>
        </p:txBody>
      </p:sp>
      <p:pic>
        <p:nvPicPr>
          <p:cNvPr id="2" name="オーディオ 1">
            <a:hlinkClick r:id="" action="ppaction://media"/>
            <a:extLst>
              <a:ext uri="{FF2B5EF4-FFF2-40B4-BE49-F238E27FC236}">
                <a16:creationId xmlns:a16="http://schemas.microsoft.com/office/drawing/2014/main" id="{652E1529-0075-4943-BB21-F18C4A405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37"/>
    </mc:Choice>
    <mc:Fallback>
      <p:transition spd="slow" advTm="2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27" x="9053513" y="4103688"/>
          <p14:tracePt t="636" x="8970963" y="4130675"/>
          <p14:tracePt t="642" x="8907463" y="4149725"/>
          <p14:tracePt t="650" x="8851900" y="4176713"/>
          <p14:tracePt t="658" x="8788400" y="4203700"/>
          <p14:tracePt t="666" x="8742363" y="4222750"/>
          <p14:tracePt t="674" x="8678863" y="4240213"/>
          <p14:tracePt t="682" x="8661400" y="4240213"/>
          <p14:tracePt t="690" x="8632825" y="4249738"/>
          <p14:tracePt t="699" x="8624888" y="4249738"/>
          <p14:tracePt t="714" x="8605838" y="4268788"/>
          <p14:tracePt t="956" x="8605838" y="4240213"/>
          <p14:tracePt t="967" x="8605838" y="4222750"/>
          <p14:tracePt t="972" x="8632825" y="4195763"/>
          <p14:tracePt t="982" x="8632825" y="4176713"/>
          <p14:tracePt t="989" x="8632825" y="4159250"/>
          <p14:tracePt t="997" x="8642350" y="4140200"/>
          <p14:tracePt t="1002" x="8642350" y="4130675"/>
          <p14:tracePt t="1014" x="8642350" y="4122738"/>
          <p14:tracePt t="24052" x="8678863" y="4076700"/>
          <p14:tracePt t="24059" x="8778875" y="4049713"/>
          <p14:tracePt t="24067" x="9017000" y="40036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42988" y="0"/>
            <a:ext cx="7772400" cy="990600"/>
          </a:xfrm>
        </p:spPr>
        <p:txBody>
          <a:bodyPr/>
          <a:lstStyle/>
          <a:p>
            <a:pPr eaLnBrk="1" hangingPunct="1"/>
            <a:r>
              <a:rPr lang="en-US" altLang="ja-JP"/>
              <a:t>Baseline Network</a:t>
            </a:r>
          </a:p>
        </p:txBody>
      </p:sp>
      <p:grpSp>
        <p:nvGrpSpPr>
          <p:cNvPr id="22531" name="Group 3"/>
          <p:cNvGrpSpPr>
            <a:grpSpLocks/>
          </p:cNvGrpSpPr>
          <p:nvPr/>
        </p:nvGrpSpPr>
        <p:grpSpPr bwMode="auto">
          <a:xfrm>
            <a:off x="3352800" y="1371600"/>
            <a:ext cx="762000" cy="3810000"/>
            <a:chOff x="1152" y="1008"/>
            <a:chExt cx="480" cy="2400"/>
          </a:xfrm>
        </p:grpSpPr>
        <p:grpSp>
          <p:nvGrpSpPr>
            <p:cNvPr id="22632" name="Group 4"/>
            <p:cNvGrpSpPr>
              <a:grpSpLocks/>
            </p:cNvGrpSpPr>
            <p:nvPr/>
          </p:nvGrpSpPr>
          <p:grpSpPr bwMode="auto">
            <a:xfrm>
              <a:off x="1152" y="1008"/>
              <a:ext cx="480" cy="528"/>
              <a:chOff x="1152" y="1056"/>
              <a:chExt cx="480" cy="528"/>
            </a:xfrm>
          </p:grpSpPr>
          <p:sp>
            <p:nvSpPr>
              <p:cNvPr id="22651" name="Rectangle 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52" name="Line 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53" name="Line 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54" name="Line 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55" name="Line 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633" name="Group 10"/>
            <p:cNvGrpSpPr>
              <a:grpSpLocks/>
            </p:cNvGrpSpPr>
            <p:nvPr/>
          </p:nvGrpSpPr>
          <p:grpSpPr bwMode="auto">
            <a:xfrm>
              <a:off x="1152" y="1632"/>
              <a:ext cx="480" cy="528"/>
              <a:chOff x="1152" y="1056"/>
              <a:chExt cx="480" cy="528"/>
            </a:xfrm>
          </p:grpSpPr>
          <p:sp>
            <p:nvSpPr>
              <p:cNvPr id="22646" name="Rectangle 1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47" name="Line 1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48" name="Line 1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49" name="Line 1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50" name="Line 1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634" name="Group 16"/>
            <p:cNvGrpSpPr>
              <a:grpSpLocks/>
            </p:cNvGrpSpPr>
            <p:nvPr/>
          </p:nvGrpSpPr>
          <p:grpSpPr bwMode="auto">
            <a:xfrm>
              <a:off x="1152" y="2256"/>
              <a:ext cx="480" cy="528"/>
              <a:chOff x="1152" y="1056"/>
              <a:chExt cx="480" cy="528"/>
            </a:xfrm>
          </p:grpSpPr>
          <p:sp>
            <p:nvSpPr>
              <p:cNvPr id="22641" name="Rectangle 1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42" name="Line 1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43" name="Line 1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44" name="Line 2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45" name="Line 2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635" name="Group 22"/>
            <p:cNvGrpSpPr>
              <a:grpSpLocks/>
            </p:cNvGrpSpPr>
            <p:nvPr/>
          </p:nvGrpSpPr>
          <p:grpSpPr bwMode="auto">
            <a:xfrm>
              <a:off x="1152" y="2880"/>
              <a:ext cx="480" cy="528"/>
              <a:chOff x="1152" y="1056"/>
              <a:chExt cx="480" cy="528"/>
            </a:xfrm>
          </p:grpSpPr>
          <p:sp>
            <p:nvSpPr>
              <p:cNvPr id="22636" name="Rectangle 2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37" name="Line 2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38" name="Line 2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39" name="Line 2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40" name="Line 2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2532" name="Group 28"/>
          <p:cNvGrpSpPr>
            <a:grpSpLocks/>
          </p:cNvGrpSpPr>
          <p:nvPr/>
        </p:nvGrpSpPr>
        <p:grpSpPr bwMode="auto">
          <a:xfrm>
            <a:off x="6858000" y="1371600"/>
            <a:ext cx="762000" cy="3810000"/>
            <a:chOff x="1152" y="1008"/>
            <a:chExt cx="480" cy="2400"/>
          </a:xfrm>
        </p:grpSpPr>
        <p:grpSp>
          <p:nvGrpSpPr>
            <p:cNvPr id="22608" name="Group 29"/>
            <p:cNvGrpSpPr>
              <a:grpSpLocks/>
            </p:cNvGrpSpPr>
            <p:nvPr/>
          </p:nvGrpSpPr>
          <p:grpSpPr bwMode="auto">
            <a:xfrm>
              <a:off x="1152" y="1008"/>
              <a:ext cx="480" cy="528"/>
              <a:chOff x="1152" y="1056"/>
              <a:chExt cx="480" cy="528"/>
            </a:xfrm>
          </p:grpSpPr>
          <p:sp>
            <p:nvSpPr>
              <p:cNvPr id="22627" name="Rectangle 3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28" name="Line 3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29" name="Line 3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30" name="Line 3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31" name="Line 3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609" name="Group 35"/>
            <p:cNvGrpSpPr>
              <a:grpSpLocks/>
            </p:cNvGrpSpPr>
            <p:nvPr/>
          </p:nvGrpSpPr>
          <p:grpSpPr bwMode="auto">
            <a:xfrm>
              <a:off x="1152" y="1632"/>
              <a:ext cx="480" cy="528"/>
              <a:chOff x="1152" y="1056"/>
              <a:chExt cx="480" cy="528"/>
            </a:xfrm>
          </p:grpSpPr>
          <p:sp>
            <p:nvSpPr>
              <p:cNvPr id="22622" name="Rectangle 3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23" name="Line 3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24" name="Line 3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25" name="Line 3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26" name="Line 4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610" name="Group 41"/>
            <p:cNvGrpSpPr>
              <a:grpSpLocks/>
            </p:cNvGrpSpPr>
            <p:nvPr/>
          </p:nvGrpSpPr>
          <p:grpSpPr bwMode="auto">
            <a:xfrm>
              <a:off x="1152" y="2256"/>
              <a:ext cx="480" cy="528"/>
              <a:chOff x="1152" y="1056"/>
              <a:chExt cx="480" cy="528"/>
            </a:xfrm>
          </p:grpSpPr>
          <p:sp>
            <p:nvSpPr>
              <p:cNvPr id="22617" name="Rectangle 4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18" name="Line 4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19" name="Line 4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20" name="Line 4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21" name="Line 4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611" name="Group 47"/>
            <p:cNvGrpSpPr>
              <a:grpSpLocks/>
            </p:cNvGrpSpPr>
            <p:nvPr/>
          </p:nvGrpSpPr>
          <p:grpSpPr bwMode="auto">
            <a:xfrm>
              <a:off x="1152" y="2880"/>
              <a:ext cx="480" cy="528"/>
              <a:chOff x="1152" y="1056"/>
              <a:chExt cx="480" cy="528"/>
            </a:xfrm>
          </p:grpSpPr>
          <p:sp>
            <p:nvSpPr>
              <p:cNvPr id="22612" name="Rectangle 4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13" name="Line 4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14" name="Line 5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15" name="Line 5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16" name="Line 5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2533" name="Group 53"/>
          <p:cNvGrpSpPr>
            <a:grpSpLocks/>
          </p:cNvGrpSpPr>
          <p:nvPr/>
        </p:nvGrpSpPr>
        <p:grpSpPr bwMode="auto">
          <a:xfrm>
            <a:off x="5105400" y="1371600"/>
            <a:ext cx="762000" cy="3810000"/>
            <a:chOff x="1152" y="1008"/>
            <a:chExt cx="480" cy="2400"/>
          </a:xfrm>
        </p:grpSpPr>
        <p:grpSp>
          <p:nvGrpSpPr>
            <p:cNvPr id="22584" name="Group 54"/>
            <p:cNvGrpSpPr>
              <a:grpSpLocks/>
            </p:cNvGrpSpPr>
            <p:nvPr/>
          </p:nvGrpSpPr>
          <p:grpSpPr bwMode="auto">
            <a:xfrm>
              <a:off x="1152" y="1008"/>
              <a:ext cx="480" cy="528"/>
              <a:chOff x="1152" y="1056"/>
              <a:chExt cx="480" cy="528"/>
            </a:xfrm>
          </p:grpSpPr>
          <p:sp>
            <p:nvSpPr>
              <p:cNvPr id="22603" name="Rectangle 5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04" name="Line 5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05" name="Line 5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06" name="Line 5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07" name="Line 5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85" name="Group 60"/>
            <p:cNvGrpSpPr>
              <a:grpSpLocks/>
            </p:cNvGrpSpPr>
            <p:nvPr/>
          </p:nvGrpSpPr>
          <p:grpSpPr bwMode="auto">
            <a:xfrm>
              <a:off x="1152" y="1632"/>
              <a:ext cx="480" cy="528"/>
              <a:chOff x="1152" y="1056"/>
              <a:chExt cx="480" cy="528"/>
            </a:xfrm>
          </p:grpSpPr>
          <p:sp>
            <p:nvSpPr>
              <p:cNvPr id="22598" name="Rectangle 6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99" name="Line 6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00" name="Line 6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01" name="Line 6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602" name="Line 6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86" name="Group 66"/>
            <p:cNvGrpSpPr>
              <a:grpSpLocks/>
            </p:cNvGrpSpPr>
            <p:nvPr/>
          </p:nvGrpSpPr>
          <p:grpSpPr bwMode="auto">
            <a:xfrm>
              <a:off x="1152" y="2256"/>
              <a:ext cx="480" cy="528"/>
              <a:chOff x="1152" y="1056"/>
              <a:chExt cx="480" cy="528"/>
            </a:xfrm>
          </p:grpSpPr>
          <p:sp>
            <p:nvSpPr>
              <p:cNvPr id="22593" name="Rectangle 6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94" name="Line 6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95" name="Line 6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96" name="Line 7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97" name="Line 7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87" name="Group 72"/>
            <p:cNvGrpSpPr>
              <a:grpSpLocks/>
            </p:cNvGrpSpPr>
            <p:nvPr/>
          </p:nvGrpSpPr>
          <p:grpSpPr bwMode="auto">
            <a:xfrm>
              <a:off x="1152" y="2880"/>
              <a:ext cx="480" cy="528"/>
              <a:chOff x="1152" y="1056"/>
              <a:chExt cx="480" cy="528"/>
            </a:xfrm>
          </p:grpSpPr>
          <p:sp>
            <p:nvSpPr>
              <p:cNvPr id="22588" name="Rectangle 7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89" name="Line 7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90" name="Line 7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91" name="Line 7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92" name="Line 7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2534" name="Group 78"/>
          <p:cNvGrpSpPr>
            <a:grpSpLocks/>
          </p:cNvGrpSpPr>
          <p:nvPr/>
        </p:nvGrpSpPr>
        <p:grpSpPr bwMode="auto">
          <a:xfrm flipH="1">
            <a:off x="4114800" y="1600200"/>
            <a:ext cx="990600" cy="3352800"/>
            <a:chOff x="2016" y="1008"/>
            <a:chExt cx="624" cy="2112"/>
          </a:xfrm>
        </p:grpSpPr>
        <p:sp>
          <p:nvSpPr>
            <p:cNvPr id="22576" name="Line 7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77" name="Line 8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78" name="Line 8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79" name="Line 8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0" name="Line 8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1" name="Line 8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2" name="Line 8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83" name="Line 8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35" name="Group 87"/>
          <p:cNvGrpSpPr>
            <a:grpSpLocks/>
          </p:cNvGrpSpPr>
          <p:nvPr/>
        </p:nvGrpSpPr>
        <p:grpSpPr bwMode="auto">
          <a:xfrm>
            <a:off x="2362200" y="1447800"/>
            <a:ext cx="641350" cy="3810000"/>
            <a:chOff x="336" y="864"/>
            <a:chExt cx="404" cy="2400"/>
          </a:xfrm>
        </p:grpSpPr>
        <p:sp>
          <p:nvSpPr>
            <p:cNvPr id="22568" name="Text Box 88"/>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2569" name="Text Box 89"/>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2570" name="Text Box 90"/>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2571" name="Text Box 91"/>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2572" name="Text Box 92"/>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2573" name="Text Box 93"/>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2574" name="Text Box 94"/>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2575" name="Text Box 95"/>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22536" name="Group 96"/>
          <p:cNvGrpSpPr>
            <a:grpSpLocks/>
          </p:cNvGrpSpPr>
          <p:nvPr/>
        </p:nvGrpSpPr>
        <p:grpSpPr bwMode="auto">
          <a:xfrm>
            <a:off x="7772400" y="1447800"/>
            <a:ext cx="641350" cy="3810000"/>
            <a:chOff x="336" y="864"/>
            <a:chExt cx="404" cy="2400"/>
          </a:xfrm>
        </p:grpSpPr>
        <p:sp>
          <p:nvSpPr>
            <p:cNvPr id="22560" name="Text Box 9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2561" name="Text Box 9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2562" name="Text Box 9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2563" name="Text Box 10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2564" name="Text Box 10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2565" name="Text Box 10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2566" name="Text Box 10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2567" name="Text Box 10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22537" name="Line 105"/>
          <p:cNvSpPr>
            <a:spLocks noChangeShapeType="1"/>
          </p:cNvSpPr>
          <p:nvPr/>
        </p:nvSpPr>
        <p:spPr bwMode="auto">
          <a:xfrm>
            <a:off x="5867400" y="1600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38" name="Line 106"/>
          <p:cNvSpPr>
            <a:spLocks noChangeShapeType="1"/>
          </p:cNvSpPr>
          <p:nvPr/>
        </p:nvSpPr>
        <p:spPr bwMode="auto">
          <a:xfrm>
            <a:off x="58674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39" name="Line 107"/>
          <p:cNvSpPr>
            <a:spLocks noChangeShapeType="1"/>
          </p:cNvSpPr>
          <p:nvPr/>
        </p:nvSpPr>
        <p:spPr bwMode="auto">
          <a:xfrm flipV="1">
            <a:off x="58674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0" name="Line 108"/>
          <p:cNvSpPr>
            <a:spLocks noChangeShapeType="1"/>
          </p:cNvSpPr>
          <p:nvPr/>
        </p:nvSpPr>
        <p:spPr bwMode="auto">
          <a:xfrm>
            <a:off x="5867400" y="29718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1" name="Line 109"/>
          <p:cNvSpPr>
            <a:spLocks noChangeShapeType="1"/>
          </p:cNvSpPr>
          <p:nvPr/>
        </p:nvSpPr>
        <p:spPr bwMode="auto">
          <a:xfrm>
            <a:off x="5867400" y="35814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2" name="Line 110"/>
          <p:cNvSpPr>
            <a:spLocks noChangeShapeType="1"/>
          </p:cNvSpPr>
          <p:nvPr/>
        </p:nvSpPr>
        <p:spPr bwMode="auto">
          <a:xfrm>
            <a:off x="58674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3" name="Line 111"/>
          <p:cNvSpPr>
            <a:spLocks noChangeShapeType="1"/>
          </p:cNvSpPr>
          <p:nvPr/>
        </p:nvSpPr>
        <p:spPr bwMode="auto">
          <a:xfrm flipV="1">
            <a:off x="58674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4" name="Line 112"/>
          <p:cNvSpPr>
            <a:spLocks noChangeShapeType="1"/>
          </p:cNvSpPr>
          <p:nvPr/>
        </p:nvSpPr>
        <p:spPr bwMode="auto">
          <a:xfrm>
            <a:off x="5867400" y="49530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45" name="Text Box 113"/>
          <p:cNvSpPr txBox="1">
            <a:spLocks noChangeArrowheads="1"/>
          </p:cNvSpPr>
          <p:nvPr/>
        </p:nvSpPr>
        <p:spPr bwMode="auto">
          <a:xfrm>
            <a:off x="1431925" y="5375275"/>
            <a:ext cx="4192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area of shuffling is changed.</a:t>
            </a:r>
          </a:p>
        </p:txBody>
      </p:sp>
      <p:sp>
        <p:nvSpPr>
          <p:cNvPr id="22546" name="Oval 114"/>
          <p:cNvSpPr>
            <a:spLocks noChangeArrowheads="1"/>
          </p:cNvSpPr>
          <p:nvPr/>
        </p:nvSpPr>
        <p:spPr bwMode="auto">
          <a:xfrm>
            <a:off x="4267200" y="914400"/>
            <a:ext cx="152400" cy="3048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47" name="Oval 115"/>
          <p:cNvSpPr>
            <a:spLocks noChangeArrowheads="1"/>
          </p:cNvSpPr>
          <p:nvPr/>
        </p:nvSpPr>
        <p:spPr bwMode="auto">
          <a:xfrm>
            <a:off x="4495800" y="914400"/>
            <a:ext cx="1524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48" name="Oval 116"/>
          <p:cNvSpPr>
            <a:spLocks noChangeArrowheads="1"/>
          </p:cNvSpPr>
          <p:nvPr/>
        </p:nvSpPr>
        <p:spPr bwMode="auto">
          <a:xfrm>
            <a:off x="4724400" y="914400"/>
            <a:ext cx="152400" cy="3048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49" name="Oval 117"/>
          <p:cNvSpPr>
            <a:spLocks noChangeArrowheads="1"/>
          </p:cNvSpPr>
          <p:nvPr/>
        </p:nvSpPr>
        <p:spPr bwMode="auto">
          <a:xfrm>
            <a:off x="6553200" y="838200"/>
            <a:ext cx="152400" cy="3048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50" name="Oval 118"/>
          <p:cNvSpPr>
            <a:spLocks noChangeArrowheads="1"/>
          </p:cNvSpPr>
          <p:nvPr/>
        </p:nvSpPr>
        <p:spPr bwMode="auto">
          <a:xfrm>
            <a:off x="6324600" y="838200"/>
            <a:ext cx="1524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51" name="Oval 119"/>
          <p:cNvSpPr>
            <a:spLocks noChangeArrowheads="1"/>
          </p:cNvSpPr>
          <p:nvPr/>
        </p:nvSpPr>
        <p:spPr bwMode="auto">
          <a:xfrm>
            <a:off x="6781800" y="838200"/>
            <a:ext cx="152400" cy="3048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52" name="AutoShape 120"/>
          <p:cNvSpPr>
            <a:spLocks noChangeArrowheads="1"/>
          </p:cNvSpPr>
          <p:nvPr/>
        </p:nvSpPr>
        <p:spPr bwMode="auto">
          <a:xfrm flipH="1">
            <a:off x="4267200" y="685800"/>
            <a:ext cx="609600" cy="152400"/>
          </a:xfrm>
          <a:prstGeom prst="curvedDownArrow">
            <a:avLst>
              <a:gd name="adj1" fmla="val 80000"/>
              <a:gd name="adj2" fmla="val 1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53" name="AutoShape 121"/>
          <p:cNvSpPr>
            <a:spLocks noChangeArrowheads="1"/>
          </p:cNvSpPr>
          <p:nvPr/>
        </p:nvSpPr>
        <p:spPr bwMode="auto">
          <a:xfrm flipH="1">
            <a:off x="6553200" y="609600"/>
            <a:ext cx="304800" cy="152400"/>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54" name="Text Box 122"/>
          <p:cNvSpPr txBox="1">
            <a:spLocks noChangeArrowheads="1"/>
          </p:cNvSpPr>
          <p:nvPr/>
        </p:nvSpPr>
        <p:spPr bwMode="auto">
          <a:xfrm>
            <a:off x="4114800" y="18288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2555" name="Text Box 123"/>
          <p:cNvSpPr txBox="1">
            <a:spLocks noChangeArrowheads="1"/>
          </p:cNvSpPr>
          <p:nvPr/>
        </p:nvSpPr>
        <p:spPr bwMode="auto">
          <a:xfrm>
            <a:off x="4648200" y="34290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2556" name="Text Box 124"/>
          <p:cNvSpPr txBox="1">
            <a:spLocks noChangeArrowheads="1"/>
          </p:cNvSpPr>
          <p:nvPr/>
        </p:nvSpPr>
        <p:spPr bwMode="auto">
          <a:xfrm>
            <a:off x="6324600" y="2362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2557" name="Text Box 125"/>
          <p:cNvSpPr txBox="1">
            <a:spLocks noChangeArrowheads="1"/>
          </p:cNvSpPr>
          <p:nvPr/>
        </p:nvSpPr>
        <p:spPr bwMode="auto">
          <a:xfrm>
            <a:off x="5867400" y="1676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2558" name="Text Box 126"/>
          <p:cNvSpPr txBox="1">
            <a:spLocks noChangeArrowheads="1"/>
          </p:cNvSpPr>
          <p:nvPr/>
        </p:nvSpPr>
        <p:spPr bwMode="auto">
          <a:xfrm>
            <a:off x="2555875" y="836613"/>
            <a:ext cx="157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3bit shuffle</a:t>
            </a:r>
          </a:p>
        </p:txBody>
      </p:sp>
      <p:sp>
        <p:nvSpPr>
          <p:cNvPr id="22559" name="Text Box 127"/>
          <p:cNvSpPr txBox="1">
            <a:spLocks noChangeArrowheads="1"/>
          </p:cNvSpPr>
          <p:nvPr/>
        </p:nvSpPr>
        <p:spPr bwMode="auto">
          <a:xfrm>
            <a:off x="7092950" y="836613"/>
            <a:ext cx="157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2bit shuffle</a:t>
            </a:r>
          </a:p>
        </p:txBody>
      </p:sp>
      <p:pic>
        <p:nvPicPr>
          <p:cNvPr id="2" name="オーディオ 1">
            <a:hlinkClick r:id="" action="ppaction://media"/>
            <a:extLst>
              <a:ext uri="{FF2B5EF4-FFF2-40B4-BE49-F238E27FC236}">
                <a16:creationId xmlns:a16="http://schemas.microsoft.com/office/drawing/2014/main" id="{32696ADF-B81B-4C04-9BAE-7F7629B21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013"/>
    </mc:Choice>
    <mc:Fallback>
      <p:transition spd="slow" advTm="6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0" x="9007475" y="3857625"/>
          <p14:tracePt t="227" x="8915400" y="3857625"/>
          <p14:tracePt t="236" x="8834438" y="3884613"/>
          <p14:tracePt t="243" x="8815388" y="3884613"/>
          <p14:tracePt t="250" x="8788400" y="3911600"/>
          <p14:tracePt t="260" x="8751888" y="3930650"/>
          <p14:tracePt t="268" x="8697913" y="3957638"/>
          <p14:tracePt t="275" x="8651875" y="3976688"/>
          <p14:tracePt t="284" x="8569325" y="4030663"/>
          <p14:tracePt t="291" x="8532813" y="4040188"/>
          <p14:tracePt t="300" x="8469313" y="4086225"/>
          <p14:tracePt t="308" x="8386763" y="4113213"/>
          <p14:tracePt t="320" x="8305800" y="4122738"/>
          <p14:tracePt t="325" x="8250238" y="4149725"/>
          <p14:tracePt t="338" x="8186738" y="4167188"/>
          <p14:tracePt t="340" x="8123238" y="4186238"/>
          <p14:tracePt t="348" x="8096250" y="4203700"/>
          <p14:tracePt t="356" x="8040688" y="4213225"/>
          <p14:tracePt t="363" x="7994650" y="4240213"/>
          <p14:tracePt t="371" x="7913688" y="4259263"/>
          <p14:tracePt t="379" x="7877175" y="4276725"/>
          <p14:tracePt t="387" x="7813675" y="4286250"/>
          <p14:tracePt t="395" x="7785100" y="4295775"/>
          <p14:tracePt t="402" x="7731125" y="4295775"/>
          <p14:tracePt t="410" x="7685088" y="4322763"/>
          <p14:tracePt t="419" x="7658100" y="4332288"/>
          <p14:tracePt t="426" x="7612063" y="4340225"/>
          <p14:tracePt t="434" x="7567613" y="4349750"/>
          <p14:tracePt t="442" x="7539038" y="4368800"/>
          <p14:tracePt t="452" x="7494588" y="4368800"/>
          <p14:tracePt t="459" x="7475538" y="4386263"/>
          <p14:tracePt t="467" x="7448550" y="4386263"/>
          <p14:tracePt t="474" x="7421563" y="4386263"/>
          <p14:tracePt t="483" x="7412038" y="4395788"/>
          <p14:tracePt t="490" x="7392988" y="4395788"/>
          <p14:tracePt t="499" x="7375525" y="4413250"/>
          <p14:tracePt t="507" x="7366000" y="4422775"/>
          <p14:tracePt t="516" x="7356475" y="4422775"/>
          <p14:tracePt t="523" x="7356475" y="4432300"/>
          <p14:tracePt t="635" x="7348538" y="4468813"/>
          <p14:tracePt t="643" x="7348538" y="4495800"/>
          <p14:tracePt t="650" x="7319963" y="4514850"/>
          <p14:tracePt t="659" x="7319963" y="4522788"/>
          <p14:tracePt t="667" x="7319963" y="4551363"/>
          <p14:tracePt t="674" x="7312025" y="4568825"/>
          <p14:tracePt t="683" x="7312025" y="4595813"/>
          <p14:tracePt t="690" x="7312025" y="4605338"/>
          <p14:tracePt t="699" x="7312025" y="4632325"/>
          <p14:tracePt t="706" x="7312025" y="4651375"/>
          <p14:tracePt t="716" x="7312025" y="4678363"/>
          <p14:tracePt t="722" x="7312025" y="4697413"/>
          <p14:tracePt t="732" x="7312025" y="4724400"/>
          <p14:tracePt t="738" x="7312025" y="4741863"/>
          <p14:tracePt t="746" x="7312025" y="4768850"/>
          <p14:tracePt t="754" x="7312025" y="4778375"/>
          <p14:tracePt t="770" x="7312025" y="4787900"/>
          <p14:tracePt t="828" x="7312025" y="4797425"/>
          <p14:tracePt t="844" x="7312025" y="4814888"/>
          <p14:tracePt t="852" x="7312025" y="4824413"/>
          <p14:tracePt t="860" x="7312025" y="4833938"/>
          <p14:tracePt t="883" x="7312025" y="4851400"/>
          <p14:tracePt t="890" x="7319963" y="4870450"/>
          <p14:tracePt t="906" x="7319963" y="4878388"/>
          <p14:tracePt t="916" x="7329488" y="4887913"/>
          <p14:tracePt t="922" x="7329488" y="4897438"/>
          <p14:tracePt t="933" x="7329488" y="4906963"/>
          <p14:tracePt t="938" x="7329488" y="4914900"/>
          <p14:tracePt t="954" x="7329488" y="4943475"/>
          <p14:tracePt t="963" x="7329488" y="4951413"/>
          <p14:tracePt t="970" x="7329488" y="4960938"/>
          <p14:tracePt t="979" x="7329488" y="4987925"/>
          <p14:tracePt t="987" x="7339013" y="4997450"/>
          <p14:tracePt t="995" x="7339013" y="5024438"/>
          <p14:tracePt t="1002" x="7339013" y="5033963"/>
          <p14:tracePt t="1010" x="7339013" y="5043488"/>
          <p14:tracePt t="1018" x="7356475" y="5089525"/>
          <p14:tracePt t="1034" x="7356475" y="5106988"/>
          <p14:tracePt t="1043" x="7356475" y="5116513"/>
          <p14:tracePt t="1051" x="7356475" y="5126038"/>
          <p14:tracePt t="1058" x="7366000" y="5133975"/>
          <p14:tracePt t="1083" x="7366000" y="5153025"/>
          <p14:tracePt t="1091" x="7366000" y="5160963"/>
          <p14:tracePt t="1100" x="7366000" y="5170488"/>
          <p14:tracePt t="1106" x="7366000" y="5189538"/>
          <p14:tracePt t="1117" x="7375525" y="5197475"/>
          <p14:tracePt t="1123" x="7375525" y="5207000"/>
          <p14:tracePt t="1133" x="7375525" y="5216525"/>
          <p14:tracePt t="1220" x="7375525" y="5243513"/>
          <p14:tracePt t="1226" x="7375525" y="5262563"/>
          <p14:tracePt t="1234" x="7375525" y="5289550"/>
          <p14:tracePt t="1242" x="7375525" y="5299075"/>
          <p14:tracePt t="1250" x="7385050" y="5316538"/>
          <p14:tracePt t="1259" x="7385050" y="5326063"/>
          <p14:tracePt t="1282" x="7385050" y="5335588"/>
          <p14:tracePt t="1298" x="7392988" y="5343525"/>
          <p14:tracePt t="1525" x="7402513" y="5343525"/>
          <p14:tracePt t="1532" x="7421563" y="5343525"/>
          <p14:tracePt t="1539" x="7439025" y="5343525"/>
          <p14:tracePt t="1546" x="7458075" y="5335588"/>
          <p14:tracePt t="1562" x="7475538" y="5326063"/>
          <p14:tracePt t="1579" x="7485063" y="5316538"/>
          <p14:tracePt t="1595" x="7494588" y="5307013"/>
          <p14:tracePt t="1611" x="7512050" y="5289550"/>
          <p14:tracePt t="1627" x="7512050" y="5280025"/>
          <p14:tracePt t="1643" x="7512050" y="5253038"/>
          <p14:tracePt t="1651" x="7512050" y="5233988"/>
          <p14:tracePt t="1659" x="7512050" y="5216525"/>
          <p14:tracePt t="1668" x="7512050" y="5197475"/>
          <p14:tracePt t="1674" x="7512050" y="5189538"/>
          <p14:tracePt t="1683" x="7512050" y="5170488"/>
          <p14:tracePt t="1690" x="7512050" y="5160963"/>
          <p14:tracePt t="1906" x="7502525" y="5160963"/>
          <p14:tracePt t="1940" x="7494588" y="5160963"/>
          <p14:tracePt t="21923" x="7494588" y="5226050"/>
          <p14:tracePt t="21931" x="7494588" y="5372100"/>
          <p14:tracePt t="21940" x="7494588" y="5426075"/>
          <p14:tracePt t="21946" x="7494588" y="5445125"/>
          <p14:tracePt t="22012" x="7494588" y="5462588"/>
          <p14:tracePt t="22020" x="7494588" y="5499100"/>
          <p14:tracePt t="22028" x="7494588" y="5545138"/>
          <p14:tracePt t="22036" x="7494588" y="5608638"/>
          <p14:tracePt t="22044" x="7494588" y="5672138"/>
          <p14:tracePt t="22052" x="7494588" y="5727700"/>
          <p14:tracePt t="22059" x="7494588" y="5764213"/>
          <p14:tracePt t="22067" x="7494588" y="5818188"/>
          <p14:tracePt t="22075" x="7475538" y="5900738"/>
          <p14:tracePt t="22082" x="7475538" y="5954713"/>
          <p14:tracePt t="22092" x="7439025" y="6037263"/>
          <p14:tracePt t="22099" x="7429500" y="6073775"/>
          <p14:tracePt t="22107" x="7402513" y="6119813"/>
          <p14:tracePt t="22115" x="7375525" y="6156325"/>
          <p14:tracePt t="22123" x="7366000" y="6183313"/>
          <p14:tracePt t="22132" x="7356475" y="6200775"/>
          <p14:tracePt t="22147" x="7329488" y="6229350"/>
          <p14:tracePt t="22154" x="7319963" y="6256338"/>
          <p14:tracePt t="22164" x="7312025" y="6283325"/>
          <p14:tracePt t="22170" x="7292975" y="6310313"/>
          <p14:tracePt t="22180" x="7275513" y="6346825"/>
          <p14:tracePt t="22186" x="7265988" y="6346825"/>
          <p14:tracePt t="22194" x="7256463" y="6375400"/>
          <p14:tracePt t="22202" x="7239000" y="6411913"/>
          <p14:tracePt t="22210" x="7239000" y="6419850"/>
          <p14:tracePt t="22226" x="7229475" y="6429375"/>
          <p14:tracePt t="22340" x="7229475" y="6438900"/>
          <p14:tracePt t="22346" x="7265988" y="6383338"/>
          <p14:tracePt t="22354" x="7312025" y="6265863"/>
          <p14:tracePt t="22363" x="7375525" y="6137275"/>
          <p14:tracePt t="22370" x="7402513" y="6000750"/>
          <p14:tracePt t="22380" x="7429500" y="5854700"/>
          <p14:tracePt t="22386" x="7448550" y="5708650"/>
          <p14:tracePt t="22394" x="7458075" y="5562600"/>
          <p14:tracePt t="22403" x="7458075" y="5489575"/>
          <p14:tracePt t="22411" x="7458075" y="5416550"/>
          <p14:tracePt t="22418" x="7458075" y="5362575"/>
          <p14:tracePt t="22426" x="7448550" y="5299075"/>
          <p14:tracePt t="22434" x="7402513" y="5233988"/>
          <p14:tracePt t="22442" x="7339013" y="5153025"/>
          <p14:tracePt t="22450" x="7248525" y="5043488"/>
          <p14:tracePt t="22458" x="7129463" y="4960938"/>
          <p14:tracePt t="22466" x="6992938" y="4870450"/>
          <p14:tracePt t="22474" x="6856413" y="4778375"/>
          <p14:tracePt t="22482" x="6737350" y="4668838"/>
          <p14:tracePt t="22490" x="6654800" y="4605338"/>
          <p14:tracePt t="22499" x="6554788" y="4532313"/>
          <p14:tracePt t="22507" x="6508750" y="4478338"/>
          <p14:tracePt t="22515" x="6464300" y="4413250"/>
          <p14:tracePt t="22523" x="6445250" y="4359275"/>
          <p14:tracePt t="22531" x="6445250" y="4276725"/>
          <p14:tracePt t="22539" x="6435725" y="4240213"/>
          <p14:tracePt t="22547" x="6418263" y="4195763"/>
          <p14:tracePt t="22556" x="6408738" y="4122738"/>
          <p14:tracePt t="22564" x="6408738" y="4049713"/>
          <p14:tracePt t="22570" x="6381750" y="3967163"/>
          <p14:tracePt t="22580" x="6372225" y="3903663"/>
          <p14:tracePt t="22587" x="6345238" y="3830638"/>
          <p14:tracePt t="22594" x="6308725" y="3767138"/>
          <p14:tracePt t="22602" x="6235700" y="3648075"/>
          <p14:tracePt t="22610" x="6208713" y="3584575"/>
          <p14:tracePt t="22619" x="6135688" y="3502025"/>
          <p14:tracePt t="22627" x="6089650" y="3438525"/>
          <p14:tracePt t="22635" x="6035675" y="3375025"/>
          <p14:tracePt t="22642" x="5980113" y="3292475"/>
          <p14:tracePt t="22650" x="5953125" y="3246438"/>
          <p14:tracePt t="22658" x="5916613" y="3182938"/>
          <p14:tracePt t="22666" x="5907088" y="3136900"/>
          <p14:tracePt t="22675" x="5899150" y="3073400"/>
          <p14:tracePt t="22683" x="5889625" y="3046413"/>
          <p14:tracePt t="22691" x="5889625" y="3017838"/>
          <p14:tracePt t="22699" x="5889625" y="2990850"/>
          <p14:tracePt t="22706" x="5889625" y="2973388"/>
          <p14:tracePt t="22714" x="5889625" y="2963863"/>
          <p14:tracePt t="22722" x="5889625" y="2946400"/>
          <p14:tracePt t="22730" x="5889625" y="2936875"/>
          <p14:tracePt t="22738" x="5889625" y="2927350"/>
          <p14:tracePt t="22747" x="5889625" y="2909888"/>
          <p14:tracePt t="22754" x="5862638" y="2873375"/>
          <p14:tracePt t="22764" x="5853113" y="2863850"/>
          <p14:tracePt t="22770" x="5834063" y="2863850"/>
          <p14:tracePt t="22780" x="5797550" y="2836863"/>
          <p14:tracePt t="22786" x="5780088" y="2836863"/>
          <p14:tracePt t="22794" x="5734050" y="2790825"/>
          <p14:tracePt t="22802" x="5707063" y="2781300"/>
          <p14:tracePt t="22810" x="5670550" y="2754313"/>
          <p14:tracePt t="22818" x="5643563" y="2727325"/>
          <p14:tracePt t="22826" x="5597525" y="2708275"/>
          <p14:tracePt t="22834" x="5588000" y="2698750"/>
          <p14:tracePt t="22842" x="5561013" y="2671763"/>
          <p14:tracePt t="22850" x="5551488" y="2662238"/>
          <p14:tracePt t="22858" x="5543550" y="2635250"/>
          <p14:tracePt t="22866" x="5543550" y="2625725"/>
          <p14:tracePt t="22883" x="5534025" y="2608263"/>
          <p14:tracePt t="22891" x="5524500" y="2598738"/>
          <p14:tracePt t="22907" x="5524500" y="2581275"/>
          <p14:tracePt t="22916" x="5514975" y="2562225"/>
          <p14:tracePt t="22922" x="5507038" y="2544763"/>
          <p14:tracePt t="22930" x="5507038" y="2517775"/>
          <p14:tracePt t="22938" x="5497513" y="2498725"/>
          <p14:tracePt t="22947" x="5461000" y="2452688"/>
          <p14:tracePt t="22954" x="5451475" y="2435225"/>
          <p14:tracePt t="22964" x="5441950" y="2398713"/>
          <p14:tracePt t="22970" x="5405438" y="2343150"/>
          <p14:tracePt t="22980" x="5378450" y="2298700"/>
          <p14:tracePt t="22986" x="5334000" y="2252663"/>
          <p14:tracePt t="22994" x="5297488" y="2206625"/>
          <p14:tracePt t="23003" x="5268913" y="2143125"/>
          <p14:tracePt t="23011" x="5232400" y="2079625"/>
          <p14:tracePt t="23018" x="5178425" y="2016125"/>
          <p14:tracePt t="23027" x="5132388" y="1960563"/>
          <p14:tracePt t="23035" x="5078413" y="1897063"/>
          <p14:tracePt t="23043" x="5032375" y="1851025"/>
          <p14:tracePt t="23050" x="5022850" y="1804988"/>
          <p14:tracePt t="23059" x="5014913" y="1778000"/>
          <p14:tracePt t="23067" x="4986338" y="1741488"/>
          <p14:tracePt t="23075" x="4968875" y="1687513"/>
          <p14:tracePt t="23082" x="4959350" y="1668463"/>
          <p14:tracePt t="23091" x="4932363" y="1624013"/>
          <p14:tracePt t="23100" x="4922838" y="1614488"/>
          <p14:tracePt t="23115" x="4922838" y="1595438"/>
          <p14:tracePt t="23122" x="4913313" y="1568450"/>
          <p14:tracePt t="23138" x="4913313" y="1541463"/>
          <p14:tracePt t="23147" x="4895850" y="1522413"/>
          <p14:tracePt t="23154" x="4886325" y="1514475"/>
          <p14:tracePt t="23165" x="4886325" y="1504950"/>
          <p14:tracePt t="23170" x="4868863" y="1477963"/>
          <p14:tracePt t="23180" x="4868863" y="1468438"/>
          <p14:tracePt t="23186" x="4832350" y="1431925"/>
          <p14:tracePt t="23194" x="4832350" y="1422400"/>
          <p14:tracePt t="23202" x="4822825" y="1395413"/>
          <p14:tracePt t="23218" x="4813300" y="1376363"/>
          <p14:tracePt t="23226" x="4813300" y="1368425"/>
          <p14:tracePt t="23525" x="4803775" y="1368425"/>
          <p14:tracePt t="23531" x="4776788" y="1368425"/>
          <p14:tracePt t="23539" x="4740275" y="1376363"/>
          <p14:tracePt t="23547" x="4695825" y="1385888"/>
          <p14:tracePt t="23554" x="4649788" y="1412875"/>
          <p14:tracePt t="23564" x="4622800" y="1422400"/>
          <p14:tracePt t="23570" x="4576763" y="1441450"/>
          <p14:tracePt t="23580" x="4549775" y="1441450"/>
          <p14:tracePt t="23587" x="4530725" y="1458913"/>
          <p14:tracePt t="23594" x="4484688" y="1458913"/>
          <p14:tracePt t="23603" x="4457700" y="1458913"/>
          <p14:tracePt t="23611" x="4430713" y="1458913"/>
          <p14:tracePt t="23619" x="4403725" y="1458913"/>
          <p14:tracePt t="23627" x="4394200" y="1458913"/>
          <p14:tracePt t="23652" x="4384675" y="1458913"/>
          <p14:tracePt t="23659" x="4376738" y="1458913"/>
          <p14:tracePt t="23683" x="4376738" y="1441450"/>
          <p14:tracePt t="23699" x="4376738" y="1431925"/>
          <p14:tracePt t="23715" x="4376738" y="1422400"/>
          <p14:tracePt t="23738" x="4376738" y="1412875"/>
          <p14:tracePt t="23762" x="4367213" y="1385888"/>
          <p14:tracePt t="23770" x="4357688" y="1376363"/>
          <p14:tracePt t="23779" x="4348163" y="1368425"/>
          <p14:tracePt t="23786" x="4340225" y="1368425"/>
          <p14:tracePt t="23794" x="4330700" y="1349375"/>
          <p14:tracePt t="23802" x="4294188" y="1312863"/>
          <p14:tracePt t="23810" x="4294188" y="1303338"/>
          <p14:tracePt t="23829" x="4294188" y="1295400"/>
          <p14:tracePt t="23834" x="4294188" y="1285875"/>
          <p14:tracePt t="23842" x="4294188" y="1268413"/>
          <p14:tracePt t="23851" x="4284663" y="1249363"/>
          <p14:tracePt t="23867" x="4284663" y="1239838"/>
          <p14:tracePt t="23883" x="4284663" y="1222375"/>
          <p14:tracePt t="23891" x="4284663" y="1212850"/>
          <p14:tracePt t="23907" x="4284663" y="1203325"/>
          <p14:tracePt t="23917" x="4284663" y="1185863"/>
          <p14:tracePt t="23923" x="4284663" y="1176338"/>
          <p14:tracePt t="23933" x="4284663" y="1166813"/>
          <p14:tracePt t="23939" x="4284663" y="1149350"/>
          <p14:tracePt t="23949" x="4284663" y="1139825"/>
          <p14:tracePt t="23966" x="4284663" y="1130300"/>
          <p14:tracePt t="23971" x="4294188" y="1112838"/>
          <p14:tracePt t="23982" x="4311650" y="1103313"/>
          <p14:tracePt t="23987" x="4311650" y="1093788"/>
          <p14:tracePt t="23998" x="4321175" y="1085850"/>
          <p14:tracePt t="24003" x="4340225" y="1066800"/>
          <p14:tracePt t="24012" x="4348163" y="1057275"/>
          <p14:tracePt t="24019" x="4357688" y="1049338"/>
          <p14:tracePt t="24029" x="4367213" y="1049338"/>
          <p14:tracePt t="24034" x="4384675" y="1049338"/>
          <p14:tracePt t="24042" x="4394200" y="1049338"/>
          <p14:tracePt t="24050" x="4421188" y="1049338"/>
          <p14:tracePt t="24058" x="4467225" y="1030288"/>
          <p14:tracePt t="24075" x="4476750" y="1030288"/>
          <p14:tracePt t="24082" x="4484688" y="1030288"/>
          <p14:tracePt t="24098" x="4494213" y="1030288"/>
          <p14:tracePt t="24114" x="4503738" y="1030288"/>
          <p14:tracePt t="24123" x="4521200" y="1030288"/>
          <p14:tracePt t="24132" x="4540250" y="1030288"/>
          <p14:tracePt t="24139" x="4567238" y="1030288"/>
          <p14:tracePt t="24151" x="4594225" y="1030288"/>
          <p14:tracePt t="24155" x="4622800" y="1039813"/>
          <p14:tracePt t="24167" x="4640263" y="1057275"/>
          <p14:tracePt t="24172" x="4649788" y="1066800"/>
          <p14:tracePt t="24185" x="4659313" y="1076325"/>
          <p14:tracePt t="24186" x="4676775" y="1093788"/>
          <p14:tracePt t="24204" x="4695825" y="1112838"/>
          <p14:tracePt t="24214" x="4703763" y="1130300"/>
          <p14:tracePt t="24227" x="4703763" y="1139825"/>
          <p14:tracePt t="24235" x="4713288" y="1149350"/>
          <p14:tracePt t="24243" x="4713288" y="1166813"/>
          <p14:tracePt t="24259" x="4713288" y="1185863"/>
          <p14:tracePt t="24266" x="4713288" y="1195388"/>
          <p14:tracePt t="24274" x="4713288" y="1212850"/>
          <p14:tracePt t="24282" x="4713288" y="1222375"/>
          <p14:tracePt t="24290" x="4713288" y="1231900"/>
          <p14:tracePt t="24315" x="4713288" y="1239838"/>
          <p14:tracePt t="24405" x="4713288" y="1249363"/>
          <p14:tracePt t="24413" x="4703763" y="1268413"/>
          <p14:tracePt t="24420" x="4686300" y="1276350"/>
          <p14:tracePt t="24428" x="4649788" y="1276350"/>
          <p14:tracePt t="24436" x="4603750" y="1295400"/>
          <p14:tracePt t="24444" x="4557713" y="1295400"/>
          <p14:tracePt t="24453" x="4530725" y="1295400"/>
          <p14:tracePt t="24458" x="4476750" y="1312863"/>
          <p14:tracePt t="24467" x="4430713" y="1312863"/>
          <p14:tracePt t="24474" x="4403725" y="1312863"/>
          <p14:tracePt t="24482" x="4384675" y="1312863"/>
          <p14:tracePt t="24490" x="4357688" y="1312863"/>
          <p14:tracePt t="24506" x="4348163" y="1312863"/>
          <p14:tracePt t="24564" x="4340225" y="1312863"/>
          <p14:tracePt t="24571" x="4330700" y="1303338"/>
          <p14:tracePt t="24581" x="4330700" y="1285875"/>
          <p14:tracePt t="24589" x="4303713" y="1258888"/>
          <p14:tracePt t="24604" x="4294188" y="1249363"/>
          <p14:tracePt t="24612" x="4284663" y="1231900"/>
          <p14:tracePt t="24623" x="4275138" y="1222375"/>
          <p14:tracePt t="24627" x="4267200" y="1203325"/>
          <p14:tracePt t="24644" x="4248150" y="1185863"/>
          <p14:tracePt t="24652" x="4248150" y="1176338"/>
          <p14:tracePt t="24659" x="4248150" y="1158875"/>
          <p14:tracePt t="24666" x="4248150" y="1149350"/>
          <p14:tracePt t="24674" x="4238625" y="1130300"/>
          <p14:tracePt t="24747" x="4257675" y="1085850"/>
          <p14:tracePt t="24755" x="4275138" y="1076325"/>
          <p14:tracePt t="24764" x="4311650" y="1076325"/>
          <p14:tracePt t="24771" x="4330700" y="1066800"/>
          <p14:tracePt t="24784" x="4376738" y="1049338"/>
          <p14:tracePt t="24787" x="4403725" y="1049338"/>
          <p14:tracePt t="24796" x="4413250" y="1049338"/>
          <p14:tracePt t="24803" x="4421188" y="1049338"/>
          <p14:tracePt t="24811" x="4457700" y="1049338"/>
          <p14:tracePt t="24819" x="4467225" y="1049338"/>
          <p14:tracePt t="24826" x="4513263" y="1049338"/>
          <p14:tracePt t="24834" x="4540250" y="1049338"/>
          <p14:tracePt t="24842" x="4594225" y="1049338"/>
          <p14:tracePt t="24850" x="4613275" y="1057275"/>
          <p14:tracePt t="24858" x="4659313" y="1057275"/>
          <p14:tracePt t="24866" x="4676775" y="1066800"/>
          <p14:tracePt t="24882" x="4713288" y="1076325"/>
          <p14:tracePt t="24890" x="4722813" y="1085850"/>
          <p14:tracePt t="24915" x="4722813" y="1093788"/>
          <p14:tracePt t="24923" x="4722813" y="1103313"/>
          <p14:tracePt t="24938" x="4722813" y="1112838"/>
          <p14:tracePt t="24954" x="4722813" y="1122363"/>
          <p14:tracePt t="24970" x="4722813" y="1130300"/>
          <p14:tracePt t="24987" x="4722813" y="1139825"/>
          <p14:tracePt t="24996" x="4722813" y="1158875"/>
          <p14:tracePt t="25003" x="4713288" y="1185863"/>
          <p14:tracePt t="25013" x="4703763" y="1195388"/>
          <p14:tracePt t="25018" x="4686300" y="1212850"/>
          <p14:tracePt t="25026" x="4667250" y="1222375"/>
          <p14:tracePt t="25034" x="4649788" y="1231900"/>
          <p14:tracePt t="25044" x="4622800" y="1239838"/>
          <p14:tracePt t="25051" x="4603750" y="1239838"/>
          <p14:tracePt t="25060" x="4557713" y="1268413"/>
          <p14:tracePt t="25067" x="4530725" y="1276350"/>
          <p14:tracePt t="25076" x="4503738" y="1285875"/>
          <p14:tracePt t="25083" x="4467225" y="1285875"/>
          <p14:tracePt t="25091" x="4448175" y="1285875"/>
          <p14:tracePt t="25100" x="4440238" y="1285875"/>
          <p14:tracePt t="25107" x="4403725" y="1285875"/>
          <p14:tracePt t="25114" x="4376738" y="1285875"/>
          <p14:tracePt t="25123" x="4367213" y="1285875"/>
          <p14:tracePt t="25132" x="4357688" y="1285875"/>
          <p14:tracePt t="25140" x="4348163" y="1285875"/>
          <p14:tracePt t="25152" x="4340225" y="1285875"/>
          <p14:tracePt t="25157" x="4330700" y="1285875"/>
          <p14:tracePt t="25168" x="4330700" y="1276350"/>
          <p14:tracePt t="25204" x="4321175" y="1268413"/>
          <p14:tracePt t="25228" x="4321175" y="1258888"/>
          <p14:tracePt t="25251" x="4321175" y="1249363"/>
          <p14:tracePt t="25260" x="4311650" y="1222375"/>
          <p14:tracePt t="25267" x="4303713" y="1203325"/>
          <p14:tracePt t="25275" x="4294188" y="1203325"/>
          <p14:tracePt t="25283" x="4294188" y="1195388"/>
          <p14:tracePt t="25291" x="4294188" y="1176338"/>
          <p14:tracePt t="25298" x="4294188" y="1158875"/>
          <p14:tracePt t="25307" x="4294188" y="1149350"/>
          <p14:tracePt t="25532" x="4284663" y="1149350"/>
          <p14:tracePt t="25542" x="4275138" y="1158875"/>
          <p14:tracePt t="25549" x="4257675" y="1185863"/>
          <p14:tracePt t="25559" x="4257675" y="1195388"/>
          <p14:tracePt t="25571" x="4248150" y="1203325"/>
          <p14:tracePt t="25842" x="4248150" y="1212850"/>
          <p14:tracePt t="25850" x="4248150" y="1231900"/>
          <p14:tracePt t="25867" x="4248150" y="1239838"/>
          <p14:tracePt t="25881" x="4248150" y="1268413"/>
          <p14:tracePt t="25885" x="4248150" y="1276350"/>
          <p14:tracePt t="25891" x="4248150" y="1285875"/>
          <p14:tracePt t="25899" x="4248150" y="1295400"/>
          <p14:tracePt t="25906" x="4248150" y="1312863"/>
          <p14:tracePt t="25932" x="4248150" y="1322388"/>
          <p14:tracePt t="26493" x="4248150" y="1285875"/>
          <p14:tracePt t="26498" x="4257675" y="1258888"/>
          <p14:tracePt t="26506" x="4267200" y="1258888"/>
          <p14:tracePt t="26514" x="4267200" y="1249363"/>
          <p14:tracePt t="26522" x="4284663" y="1239838"/>
          <p14:tracePt t="26530" x="4294188" y="1231900"/>
          <p14:tracePt t="26554" x="4303713" y="1222375"/>
          <p14:tracePt t="26813" x="4303713" y="1231900"/>
          <p14:tracePt t="26820" x="4284663" y="1239838"/>
          <p14:tracePt t="26826" x="4275138" y="1239838"/>
          <p14:tracePt t="26834" x="4267200" y="1249363"/>
          <p14:tracePt t="26842" x="4257675" y="1258888"/>
          <p14:tracePt t="26850" x="4248150" y="1258888"/>
          <p14:tracePt t="26858" x="4238625" y="1268413"/>
          <p14:tracePt t="26867" x="4221163" y="1276350"/>
          <p14:tracePt t="26881" x="4194175" y="1285875"/>
          <p14:tracePt t="26883" x="4157663" y="1322388"/>
          <p14:tracePt t="26890" x="4138613" y="1331913"/>
          <p14:tracePt t="26899" x="4084638" y="1368425"/>
          <p14:tracePt t="26906" x="4065588" y="1385888"/>
          <p14:tracePt t="26915" x="4021138" y="1422400"/>
          <p14:tracePt t="26922" x="3984625" y="1441450"/>
          <p14:tracePt t="26931" x="3965575" y="1458913"/>
          <p14:tracePt t="26938" x="3938588" y="1477963"/>
          <p14:tracePt t="26947" x="3919538" y="1495425"/>
          <p14:tracePt t="26954" x="3883025" y="1522413"/>
          <p14:tracePt t="26979" x="3875088" y="1531938"/>
          <p14:tracePt t="27262" x="3892550" y="1541463"/>
          <p14:tracePt t="27269" x="3948113" y="1531938"/>
          <p14:tracePt t="27277" x="3965575" y="1514475"/>
          <p14:tracePt t="27284" x="3984625" y="1495425"/>
          <p14:tracePt t="27291" x="4002088" y="1485900"/>
          <p14:tracePt t="27299" x="4021138" y="1468438"/>
          <p14:tracePt t="27307" x="4029075" y="1458913"/>
          <p14:tracePt t="27315" x="4038600" y="1458913"/>
          <p14:tracePt t="27331" x="4048125" y="1449388"/>
          <p14:tracePt t="27579" x="4111625" y="1422400"/>
          <p14:tracePt t="27588" x="4148138" y="1412875"/>
          <p14:tracePt t="27596" x="4184650" y="1404938"/>
          <p14:tracePt t="27605" x="4202113" y="1395413"/>
          <p14:tracePt t="27829" x="4211638" y="1395413"/>
          <p14:tracePt t="27860" x="4211638" y="1404938"/>
          <p14:tracePt t="27891" x="4211638" y="1412875"/>
          <p14:tracePt t="28915" x="4211638" y="1422400"/>
          <p14:tracePt t="29215" x="4211638" y="1441450"/>
          <p14:tracePt t="29234" x="4211638" y="1449388"/>
          <p14:tracePt t="29250" x="4211638" y="1458913"/>
          <p14:tracePt t="29354" x="4221163" y="1468438"/>
          <p14:tracePt t="29371" x="4238625" y="1468438"/>
          <p14:tracePt t="29380" x="4275138" y="1468438"/>
          <p14:tracePt t="29387" x="4294188" y="1468438"/>
          <p14:tracePt t="29525" x="4321175" y="1468438"/>
          <p14:tracePt t="29541" x="4330700" y="1468438"/>
          <p14:tracePt t="29658" x="4340225" y="1468438"/>
          <p14:tracePt t="29666" x="4348163" y="1477963"/>
          <p14:tracePt t="29748" x="4348163" y="1485900"/>
          <p14:tracePt t="30100" x="4348163" y="1495425"/>
          <p14:tracePt t="30109" x="4348163" y="1504950"/>
          <p14:tracePt t="30120" x="4340225" y="1531938"/>
          <p14:tracePt t="30127" x="4330700" y="1541463"/>
          <p14:tracePt t="30137" x="4330700" y="1550988"/>
          <p14:tracePt t="30139" x="4321175" y="1558925"/>
          <p14:tracePt t="30500" x="4311650" y="1541463"/>
          <p14:tracePt t="30514" x="4311650" y="1531938"/>
          <p14:tracePt t="30530" x="4311650" y="1522413"/>
          <p14:tracePt t="30554" x="4311650" y="1504950"/>
          <p14:tracePt t="30602" x="4303713" y="1495425"/>
          <p14:tracePt t="30618" x="4294188" y="1477963"/>
          <p14:tracePt t="30627" x="4275138" y="1477963"/>
          <p14:tracePt t="30634" x="4238625" y="1477963"/>
          <p14:tracePt t="30643" x="4202113" y="1477963"/>
          <p14:tracePt t="30650" x="4184650" y="1477963"/>
          <p14:tracePt t="30658" x="4157663" y="1477963"/>
          <p14:tracePt t="30666" x="4138613" y="1477963"/>
          <p14:tracePt t="30674" x="4094163" y="1477963"/>
          <p14:tracePt t="30682" x="4075113" y="1477963"/>
          <p14:tracePt t="30690" x="4065588" y="1477963"/>
          <p14:tracePt t="30698" x="4048125" y="1477963"/>
          <p14:tracePt t="30707" x="4038600" y="1477963"/>
          <p14:tracePt t="30723" x="4021138" y="1477963"/>
          <p14:tracePt t="30733" x="4011613" y="1477963"/>
          <p14:tracePt t="30756" x="3992563" y="1477963"/>
          <p14:tracePt t="30772" x="3984625" y="1485900"/>
          <p14:tracePt t="30788" x="3984625" y="1495425"/>
          <p14:tracePt t="30812" x="3975100" y="1504950"/>
          <p14:tracePt t="30828" x="3965575" y="1514475"/>
          <p14:tracePt t="30838" x="3956050" y="1514475"/>
          <p14:tracePt t="30852" x="3948113" y="1522413"/>
          <p14:tracePt t="30988" x="3938588" y="1522413"/>
          <p14:tracePt t="30998" x="3929063" y="1531938"/>
          <p14:tracePt t="31005" x="3919538" y="1531938"/>
          <p14:tracePt t="31016" x="3902075" y="1541463"/>
          <p14:tracePt t="31019" x="3892550" y="1550988"/>
          <p14:tracePt t="31027" x="3875088" y="1568450"/>
          <p14:tracePt t="31034" x="3865563" y="1577975"/>
          <p14:tracePt t="31042" x="3846513" y="1587500"/>
          <p14:tracePt t="31058" x="3838575" y="1595438"/>
          <p14:tracePt t="31099" x="3829050" y="1604963"/>
          <p14:tracePt t="32027" x="3892550" y="1604963"/>
          <p14:tracePt t="32035" x="3956050" y="1587500"/>
          <p14:tracePt t="32043" x="3984625" y="1558925"/>
          <p14:tracePt t="32051" x="4002088" y="1550988"/>
          <p14:tracePt t="32059" x="4011613" y="1550988"/>
          <p14:tracePt t="32068" x="4038600" y="1550988"/>
          <p14:tracePt t="32075" x="4057650" y="1541463"/>
          <p14:tracePt t="32084" x="4075113" y="1531938"/>
          <p14:tracePt t="32091" x="4094163" y="1531938"/>
          <p14:tracePt t="32100" x="4111625" y="1531938"/>
          <p14:tracePt t="32107" x="4138613" y="1531938"/>
          <p14:tracePt t="32116" x="4157663" y="1514475"/>
          <p14:tracePt t="32123" x="4202113" y="1514475"/>
          <p14:tracePt t="32132" x="4238625" y="1504950"/>
          <p14:tracePt t="32139" x="4294188" y="1504950"/>
          <p14:tracePt t="32148" x="4340225" y="1504950"/>
          <p14:tracePt t="32155" x="4367213" y="1495425"/>
          <p14:tracePt t="32166" x="4413250" y="1495425"/>
          <p14:tracePt t="32171" x="4440238" y="1495425"/>
          <p14:tracePt t="32183" x="4467225" y="1495425"/>
          <p14:tracePt t="32186" x="4484688" y="1495425"/>
          <p14:tracePt t="32196" x="4494213" y="1495425"/>
          <p14:tracePt t="32202" x="4503738" y="1495425"/>
          <p14:tracePt t="32210" x="4530725" y="1495425"/>
          <p14:tracePt t="32218" x="4549775" y="1495425"/>
          <p14:tracePt t="32226" x="4576763" y="1495425"/>
          <p14:tracePt t="32234" x="4603750" y="1495425"/>
          <p14:tracePt t="32250" x="4622800" y="1495425"/>
          <p14:tracePt t="32258" x="4640263" y="1495425"/>
          <p14:tracePt t="32266" x="4667250" y="1495425"/>
          <p14:tracePt t="32283" x="4676775" y="1495425"/>
          <p14:tracePt t="32324" x="4686300" y="1495425"/>
          <p14:tracePt t="32340" x="4695825" y="1495425"/>
          <p14:tracePt t="32347" x="4703763" y="1504950"/>
          <p14:tracePt t="32354" x="4713288" y="1504950"/>
          <p14:tracePt t="32367" x="4740275" y="1504950"/>
          <p14:tracePt t="32372" x="4759325" y="1514475"/>
          <p14:tracePt t="32384" x="4803775" y="1522413"/>
          <p14:tracePt t="32389" x="4859338" y="1531938"/>
          <p14:tracePt t="32400" x="4922838" y="1558925"/>
          <p14:tracePt t="32404" x="4986338" y="1568450"/>
          <p14:tracePt t="32412" x="5059363" y="1587500"/>
          <p14:tracePt t="32419" x="5141913" y="1624013"/>
          <p14:tracePt t="32427" x="5187950" y="1631950"/>
          <p14:tracePt t="32435" x="5241925" y="1631950"/>
          <p14:tracePt t="32443" x="5278438" y="1641475"/>
          <p14:tracePt t="32451" x="5314950" y="1660525"/>
          <p14:tracePt t="32458" x="5341938" y="1677988"/>
          <p14:tracePt t="32466" x="5351463" y="1677988"/>
          <p14:tracePt t="32474" x="5368925" y="1687513"/>
          <p14:tracePt t="32482" x="5378450" y="1687513"/>
          <p14:tracePt t="32498" x="5378450" y="1697038"/>
          <p14:tracePt t="33181" x="5387975" y="1697038"/>
          <p14:tracePt t="33198" x="5387975" y="1687513"/>
          <p14:tracePt t="33216" x="5387975" y="1677988"/>
          <p14:tracePt t="33227" x="5387975" y="1668463"/>
          <p14:tracePt t="33235" x="5368925" y="1641475"/>
          <p14:tracePt t="33244" x="5324475" y="1624013"/>
          <p14:tracePt t="33250" x="5297488" y="1614488"/>
          <p14:tracePt t="33258" x="5251450" y="1587500"/>
          <p14:tracePt t="33266" x="5224463" y="1577975"/>
          <p14:tracePt t="33275" x="5178425" y="1568450"/>
          <p14:tracePt t="33282" x="5151438" y="1558925"/>
          <p14:tracePt t="33290" x="5105400" y="1531938"/>
          <p14:tracePt t="33298" x="5086350" y="1531938"/>
          <p14:tracePt t="33307" x="5068888" y="1531938"/>
          <p14:tracePt t="33314" x="5041900" y="1522413"/>
          <p14:tracePt t="33323" x="5014913" y="1514475"/>
          <p14:tracePt t="33330" x="4968875" y="1504950"/>
          <p14:tracePt t="33338" x="4913313" y="1477963"/>
          <p14:tracePt t="33347" x="4905375" y="1477963"/>
          <p14:tracePt t="33354" x="4876800" y="1468438"/>
          <p14:tracePt t="33364" x="4840288" y="1441450"/>
          <p14:tracePt t="33371" x="4822825" y="1431925"/>
          <p14:tracePt t="33380" x="4795838" y="1412875"/>
          <p14:tracePt t="33387" x="4749800" y="1404938"/>
          <p14:tracePt t="33397" x="4722813" y="1385888"/>
          <p14:tracePt t="33403" x="4703763" y="1376363"/>
          <p14:tracePt t="33411" x="4676775" y="1376363"/>
          <p14:tracePt t="33419" x="4667250" y="1368425"/>
          <p14:tracePt t="33427" x="4659313" y="1358900"/>
          <p14:tracePt t="33435" x="4649788" y="1349375"/>
          <p14:tracePt t="33443" x="4640263" y="1339850"/>
          <p14:tracePt t="33466" x="4630738" y="1339850"/>
          <p14:tracePt t="33542" x="4622800" y="1339850"/>
          <p14:tracePt t="33552" x="4603750" y="1339850"/>
          <p14:tracePt t="33559" x="4594225" y="1339850"/>
          <p14:tracePt t="33564" x="4586288" y="1331913"/>
          <p14:tracePt t="33610" x="4576763" y="1331913"/>
          <p14:tracePt t="33626" x="4576763" y="1322388"/>
          <p14:tracePt t="33642" x="4586288" y="1322388"/>
          <p14:tracePt t="33650" x="4603750" y="1303338"/>
          <p14:tracePt t="33666" x="4622800" y="1295400"/>
          <p14:tracePt t="33674" x="4630738" y="1295400"/>
          <p14:tracePt t="33682" x="4640263" y="1295400"/>
          <p14:tracePt t="33690" x="4667250" y="1285875"/>
          <p14:tracePt t="33698" x="4676775" y="1285875"/>
          <p14:tracePt t="33706" x="4686300" y="1276350"/>
          <p14:tracePt t="33739" x="4703763" y="1276350"/>
          <p14:tracePt t="33788" x="4722813" y="1268413"/>
          <p14:tracePt t="33797" x="4730750" y="1258888"/>
          <p14:tracePt t="33813" x="4740275" y="1249363"/>
          <p14:tracePt t="33820" x="4749800" y="1249363"/>
          <p14:tracePt t="33828" x="4759325" y="1239838"/>
          <p14:tracePt t="33876" x="4767263" y="1231900"/>
          <p14:tracePt t="34029" x="4786313" y="1222375"/>
          <p14:tracePt t="34055" x="4786313" y="1212850"/>
          <p14:tracePt t="34062" x="4795838" y="1203325"/>
          <p14:tracePt t="34300" x="4803775" y="1195388"/>
          <p14:tracePt t="34306" x="4840288" y="1176338"/>
          <p14:tracePt t="34322" x="4849813" y="1176338"/>
          <p14:tracePt t="34330" x="4859338" y="1166813"/>
          <p14:tracePt t="34466" x="4868863" y="1158875"/>
          <p14:tracePt t="34852" x="4886325" y="1130300"/>
          <p14:tracePt t="34861" x="4895850" y="1122363"/>
          <p14:tracePt t="34871" x="4905375" y="1122363"/>
          <p14:tracePt t="34875" x="4922838" y="1112838"/>
          <p14:tracePt t="34883" x="4932363" y="1103313"/>
          <p14:tracePt t="34890" x="4932363" y="1093788"/>
          <p14:tracePt t="34898" x="4941888" y="1076325"/>
          <p14:tracePt t="34907" x="4941888" y="1057275"/>
          <p14:tracePt t="34916" x="4949825" y="1049338"/>
          <p14:tracePt t="34930" x="4949825" y="1039813"/>
          <p14:tracePt t="34938" x="4968875" y="1020763"/>
          <p14:tracePt t="34955" x="4968875" y="1003300"/>
          <p14:tracePt t="34963" x="4978400" y="984250"/>
          <p14:tracePt t="34970" x="4978400" y="966788"/>
          <p14:tracePt t="34979" x="4986338" y="947738"/>
          <p14:tracePt t="34986" x="4986338" y="920750"/>
          <p14:tracePt t="34996" x="4986338" y="911225"/>
          <p14:tracePt t="35003" x="4986338" y="903288"/>
          <p14:tracePt t="35014" x="4986338" y="884238"/>
          <p14:tracePt t="35019" x="4995863" y="874713"/>
          <p14:tracePt t="35027" x="4995863" y="866775"/>
          <p14:tracePt t="35034" x="4995863" y="857250"/>
          <p14:tracePt t="35058" x="4995863" y="847725"/>
          <p14:tracePt t="35066" x="4995863" y="839788"/>
          <p14:tracePt t="35074" x="4995863" y="830263"/>
          <p14:tracePt t="35091" x="4995863" y="820738"/>
          <p14:tracePt t="35099" x="4986338" y="784225"/>
          <p14:tracePt t="35107" x="4968875" y="774700"/>
          <p14:tracePt t="35123" x="4932363" y="766763"/>
          <p14:tracePt t="35132" x="4913313" y="747713"/>
          <p14:tracePt t="35138" x="4913313" y="738188"/>
          <p14:tracePt t="35147" x="4886325" y="730250"/>
          <p14:tracePt t="35154" x="4832350" y="730250"/>
          <p14:tracePt t="35163" x="4786313" y="720725"/>
          <p14:tracePt t="35170" x="4703763" y="674688"/>
          <p14:tracePt t="35179" x="4667250" y="674688"/>
          <p14:tracePt t="35188" x="4594225" y="665163"/>
          <p14:tracePt t="35199" x="4576763" y="665163"/>
          <p14:tracePt t="35204" x="4530725" y="665163"/>
          <p14:tracePt t="35216" x="4494213" y="657225"/>
          <p14:tracePt t="35220" x="4484688" y="657225"/>
          <p14:tracePt t="35228" x="4448175" y="657225"/>
          <p14:tracePt t="35236" x="4440238" y="657225"/>
          <p14:tracePt t="35245" x="4413250" y="657225"/>
          <p14:tracePt t="35250" x="4394200" y="657225"/>
          <p14:tracePt t="35266" x="4367213" y="657225"/>
          <p14:tracePt t="35282" x="4357688" y="657225"/>
          <p14:tracePt t="35298" x="4348163" y="657225"/>
          <p14:tracePt t="35412" x="4321175" y="657225"/>
          <p14:tracePt t="35420" x="4311650" y="657225"/>
          <p14:tracePt t="35428" x="4303713" y="657225"/>
          <p14:tracePt t="35435" x="4284663" y="657225"/>
          <p14:tracePt t="35442" x="4267200" y="674688"/>
          <p14:tracePt t="35450" x="4267200" y="684213"/>
          <p14:tracePt t="35458" x="4257675" y="693738"/>
          <p14:tracePt t="35466" x="4238625" y="730250"/>
          <p14:tracePt t="35475" x="4230688" y="747713"/>
          <p14:tracePt t="35483" x="4221163" y="757238"/>
          <p14:tracePt t="35491" x="4211638" y="774700"/>
          <p14:tracePt t="35507" x="4194175" y="803275"/>
          <p14:tracePt t="35515" x="4194175" y="811213"/>
          <p14:tracePt t="35523" x="4194175" y="820738"/>
          <p14:tracePt t="35530" x="4194175" y="839788"/>
          <p14:tracePt t="35547" x="4194175" y="847725"/>
          <p14:tracePt t="35558" x="4194175" y="857250"/>
          <p14:tracePt t="35570" x="4194175" y="884238"/>
          <p14:tracePt t="35579" x="4202113" y="893763"/>
          <p14:tracePt t="35587" x="4211638" y="920750"/>
          <p14:tracePt t="35596" x="4238625" y="957263"/>
          <p14:tracePt t="35602" x="4248150" y="984250"/>
          <p14:tracePt t="35611" x="4257675" y="1003300"/>
          <p14:tracePt t="35618" x="4294188" y="1049338"/>
          <p14:tracePt t="35626" x="4294188" y="1057275"/>
          <p14:tracePt t="35635" x="4303713" y="1085850"/>
          <p14:tracePt t="35642" x="4311650" y="1093788"/>
          <p14:tracePt t="35650" x="4321175" y="1093788"/>
          <p14:tracePt t="35658" x="4321175" y="1112838"/>
          <p14:tracePt t="35666" x="4330700" y="1122363"/>
          <p14:tracePt t="35699" x="4340225" y="1130300"/>
          <p14:tracePt t="35707" x="4348163" y="1139825"/>
          <p14:tracePt t="35715" x="4367213" y="1139825"/>
          <p14:tracePt t="35723" x="4403725" y="1149350"/>
          <p14:tracePt t="35730" x="4440238" y="1166813"/>
          <p14:tracePt t="35739" x="4476750" y="1176338"/>
          <p14:tracePt t="35747" x="4521200" y="1195388"/>
          <p14:tracePt t="35755" x="4567238" y="1203325"/>
          <p14:tracePt t="35765" x="4586288" y="1203325"/>
          <p14:tracePt t="35771" x="4613275" y="1222375"/>
          <p14:tracePt t="35780" x="4630738" y="1222375"/>
          <p14:tracePt t="35859" x="4640263" y="1222375"/>
          <p14:tracePt t="35874" x="4659313" y="1222375"/>
          <p14:tracePt t="35882" x="4667250" y="1222375"/>
          <p14:tracePt t="35890" x="4713288" y="1222375"/>
          <p14:tracePt t="35899" x="4722813" y="1212850"/>
          <p14:tracePt t="35907" x="4740275" y="1203325"/>
          <p14:tracePt t="35916" x="4749800" y="1203325"/>
          <p14:tracePt t="35924" x="4767263" y="1185863"/>
          <p14:tracePt t="35939" x="4795838" y="1185863"/>
          <p14:tracePt t="35962" x="4803775" y="1185863"/>
          <p14:tracePt t="35970" x="4803775" y="1176338"/>
          <p14:tracePt t="35979" x="4813300" y="1166813"/>
          <p14:tracePt t="35996" x="4832350" y="1158875"/>
          <p14:tracePt t="36002" x="4849813" y="1139825"/>
          <p14:tracePt t="36013" x="4859338" y="1130300"/>
          <p14:tracePt t="36019" x="4876800" y="1112838"/>
          <p14:tracePt t="36027" x="4895850" y="1093788"/>
          <p14:tracePt t="36035" x="4905375" y="1085850"/>
          <p14:tracePt t="36043" x="4922838" y="1049338"/>
          <p14:tracePt t="36051" x="4941888" y="1030288"/>
          <p14:tracePt t="36060" x="4949825" y="1012825"/>
          <p14:tracePt t="36067" x="4959350" y="993775"/>
          <p14:tracePt t="36075" x="4959350" y="984250"/>
          <p14:tracePt t="36084" x="4968875" y="976313"/>
          <p14:tracePt t="36091" x="4978400" y="976313"/>
          <p14:tracePt t="36099" x="4978400" y="966788"/>
          <p14:tracePt t="36227" x="4978400" y="957263"/>
          <p14:tracePt t="36235" x="4978400" y="930275"/>
          <p14:tracePt t="36246" x="4968875" y="903288"/>
          <p14:tracePt t="36252" x="4922838" y="884238"/>
          <p14:tracePt t="36264" x="4876800" y="839788"/>
          <p14:tracePt t="36269" x="4832350" y="830263"/>
          <p14:tracePt t="36275" x="4767263" y="793750"/>
          <p14:tracePt t="36284" x="4730750" y="774700"/>
          <p14:tracePt t="36291" x="4686300" y="766763"/>
          <p14:tracePt t="36299" x="4659313" y="766763"/>
          <p14:tracePt t="36307" x="4640263" y="766763"/>
          <p14:tracePt t="36315" x="4613275" y="766763"/>
          <p14:tracePt t="36323" x="4594225" y="766763"/>
          <p14:tracePt t="36331" x="4576763" y="766763"/>
          <p14:tracePt t="36347" x="4567238" y="766763"/>
          <p14:tracePt t="36355" x="4557713" y="766763"/>
          <p14:tracePt t="36364" x="4549775" y="766763"/>
          <p14:tracePt t="36372" x="4530725" y="766763"/>
          <p14:tracePt t="36385" x="4513263" y="766763"/>
          <p14:tracePt t="36387" x="4484688" y="766763"/>
          <p14:tracePt t="36398" x="4467225" y="766763"/>
          <p14:tracePt t="36403" x="4457700" y="766763"/>
          <p14:tracePt t="36413" x="4440238" y="766763"/>
          <p14:tracePt t="36419" x="4430713" y="766763"/>
          <p14:tracePt t="36435" x="4421188" y="766763"/>
          <p14:tracePt t="36443" x="4413250" y="766763"/>
          <p14:tracePt t="36451" x="4403725" y="766763"/>
          <p14:tracePt t="36490" x="4384675" y="784225"/>
          <p14:tracePt t="36506" x="4367213" y="803275"/>
          <p14:tracePt t="36514" x="4340225" y="820738"/>
          <p14:tracePt t="36523" x="4330700" y="830263"/>
          <p14:tracePt t="36531" x="4330700" y="839788"/>
          <p14:tracePt t="36539" x="4330700" y="847725"/>
          <p14:tracePt t="36546" x="4330700" y="866775"/>
          <p14:tracePt t="36556" x="4321175" y="884238"/>
          <p14:tracePt t="36700" x="4321175" y="893763"/>
          <p14:tracePt t="36772" x="4321175" y="911225"/>
          <p14:tracePt t="36786" x="4321175" y="920750"/>
          <p14:tracePt t="36795" x="4321175" y="930275"/>
          <p14:tracePt t="36802" x="4321175" y="957263"/>
          <p14:tracePt t="36811" x="4321175" y="976313"/>
          <p14:tracePt t="36818" x="4294188" y="1020763"/>
          <p14:tracePt t="36827" x="4294188" y="1030288"/>
          <p14:tracePt t="36835" x="4267200" y="1076325"/>
          <p14:tracePt t="36843" x="4267200" y="1103313"/>
          <p14:tracePt t="36851" x="4267200" y="1158875"/>
          <p14:tracePt t="36859" x="4257675" y="1195388"/>
          <p14:tracePt t="36867" x="4248150" y="1222375"/>
          <p14:tracePt t="36875" x="4238625" y="1268413"/>
          <p14:tracePt t="36884" x="4238625" y="1303338"/>
          <p14:tracePt t="36891" x="4238625" y="1331913"/>
          <p14:tracePt t="36899" x="4238625" y="1368425"/>
          <p14:tracePt t="36907" x="4238625" y="1376363"/>
          <p14:tracePt t="36916" x="4238625" y="1412875"/>
          <p14:tracePt t="36988" x="4238625" y="1422400"/>
          <p14:tracePt t="37252" x="4257675" y="1422400"/>
          <p14:tracePt t="37262" x="4367213" y="1422400"/>
          <p14:tracePt t="37268" x="4549775" y="1422400"/>
          <p14:tracePt t="37275" x="4776788" y="1422400"/>
          <p14:tracePt t="37283" x="4959350" y="1441450"/>
          <p14:tracePt t="37291" x="5122863" y="1468438"/>
          <p14:tracePt t="37299" x="5224463" y="1495425"/>
          <p14:tracePt t="37307" x="5241925" y="1495425"/>
          <p14:tracePt t="37314" x="5268913" y="1504950"/>
          <p14:tracePt t="37716" x="5260975" y="1514475"/>
          <p14:tracePt t="37724" x="5159375" y="1531938"/>
          <p14:tracePt t="37733" x="4995863" y="1541463"/>
          <p14:tracePt t="37741" x="4859338" y="1577975"/>
          <p14:tracePt t="37749" x="4695825" y="1587500"/>
          <p14:tracePt t="37755" x="4549775" y="1631950"/>
          <p14:tracePt t="37762" x="4440238" y="1631950"/>
          <p14:tracePt t="37770" x="4311650" y="1660525"/>
          <p14:tracePt t="37779" x="4238625" y="1660525"/>
          <p14:tracePt t="37786" x="4194175" y="1660525"/>
          <p14:tracePt t="37796" x="4175125" y="1668463"/>
          <p14:tracePt t="37802" x="4165600" y="1677988"/>
          <p14:tracePt t="38020" x="4157663" y="1687513"/>
          <p14:tracePt t="38034" x="4211638" y="1704975"/>
          <p14:tracePt t="38043" x="4257675" y="1731963"/>
          <p14:tracePt t="38050" x="4275138" y="1731963"/>
          <p14:tracePt t="38059" x="4311650" y="1731963"/>
          <p14:tracePt t="38075" x="4321175" y="1741488"/>
          <p14:tracePt t="38244" x="4330700" y="1768475"/>
          <p14:tracePt t="38250" x="4330700" y="1787525"/>
          <p14:tracePt t="38259" x="4330700" y="1824038"/>
          <p14:tracePt t="38266" x="4330700" y="1841500"/>
          <p14:tracePt t="38274" x="4330700" y="1878013"/>
          <p14:tracePt t="38282" x="4330700" y="1943100"/>
          <p14:tracePt t="38291" x="4330700" y="1979613"/>
          <p14:tracePt t="38299" x="4330700" y="2033588"/>
          <p14:tracePt t="38307" x="4330700" y="2089150"/>
          <p14:tracePt t="38315" x="4330700" y="2160588"/>
          <p14:tracePt t="38323" x="4330700" y="2225675"/>
          <p14:tracePt t="38331" x="4330700" y="2335213"/>
          <p14:tracePt t="38339" x="4330700" y="2444750"/>
          <p14:tracePt t="38349" x="4330700" y="2535238"/>
          <p14:tracePt t="38355" x="4330700" y="2681288"/>
          <p14:tracePt t="38363" x="4330700" y="2790825"/>
          <p14:tracePt t="38370" x="4376738" y="2917825"/>
          <p14:tracePt t="38379" x="4440238" y="3109913"/>
          <p14:tracePt t="38386" x="4467225" y="3209925"/>
          <p14:tracePt t="38395" x="4476750" y="3282950"/>
          <p14:tracePt t="38403" x="4521200" y="3365500"/>
          <p14:tracePt t="38412" x="4557713" y="3429000"/>
          <p14:tracePt t="38418" x="4594225" y="3475038"/>
          <p14:tracePt t="38426" x="4603750" y="3511550"/>
          <p14:tracePt t="38434" x="4622800" y="3529013"/>
          <p14:tracePt t="38706" x="4640263" y="3538538"/>
          <p14:tracePt t="38714" x="4722813" y="3548063"/>
          <p14:tracePt t="38723" x="4803775" y="3584575"/>
          <p14:tracePt t="38731" x="4905375" y="3602038"/>
          <p14:tracePt t="38738" x="5032375" y="3611563"/>
          <p14:tracePt t="38746" x="5141913" y="3648075"/>
          <p14:tracePt t="38754" x="5195888" y="3648075"/>
          <p14:tracePt t="38762" x="5297488" y="3648075"/>
          <p14:tracePt t="38770" x="5368925" y="3648075"/>
          <p14:tracePt t="38779" x="5461000" y="3648075"/>
          <p14:tracePt t="38786" x="5478463" y="3648075"/>
          <p14:tracePt t="38796" x="5487988" y="3648075"/>
          <p14:tracePt t="38813" x="5497513" y="3648075"/>
          <p14:tracePt t="38819" x="5507038" y="3638550"/>
          <p14:tracePt t="38835" x="5514975" y="3629025"/>
          <p14:tracePt t="38851" x="5514975" y="3621088"/>
          <p14:tracePt t="38859" x="5514975" y="3611563"/>
          <p14:tracePt t="38867" x="5514975" y="3602038"/>
          <p14:tracePt t="38883" x="5514975" y="3575050"/>
          <p14:tracePt t="38891" x="5514975" y="3565525"/>
          <p14:tracePt t="38900" x="5497513" y="3529013"/>
          <p14:tracePt t="38907" x="5487988" y="3511550"/>
          <p14:tracePt t="38916" x="5451475" y="3482975"/>
          <p14:tracePt t="38922" x="5434013" y="3465513"/>
          <p14:tracePt t="38930" x="5414963" y="3455988"/>
          <p14:tracePt t="38938" x="5397500" y="3446463"/>
          <p14:tracePt t="38948" x="5378450" y="3429000"/>
          <p14:tracePt t="38954" x="5360988" y="3419475"/>
          <p14:tracePt t="38962" x="5334000" y="3411538"/>
          <p14:tracePt t="38970" x="5324475" y="3411538"/>
          <p14:tracePt t="38979" x="5314950" y="3402013"/>
          <p14:tracePt t="38987" x="5297488" y="3382963"/>
          <p14:tracePt t="39003" x="5287963" y="3375025"/>
          <p14:tracePt t="39013" x="5278438" y="3365500"/>
          <p14:tracePt t="39019" x="5268913" y="3355975"/>
          <p14:tracePt t="39030" x="5251450" y="3346450"/>
          <p14:tracePt t="39035" x="5251450" y="3338513"/>
          <p14:tracePt t="39043" x="5232400" y="3328988"/>
          <p14:tracePt t="39051" x="5195888" y="3319463"/>
          <p14:tracePt t="39059" x="5168900" y="3282950"/>
          <p14:tracePt t="39066" x="5141913" y="3282950"/>
          <p14:tracePt t="39074" x="5122863" y="3273425"/>
          <p14:tracePt t="39082" x="5105400" y="3273425"/>
          <p14:tracePt t="39090" x="5032375" y="3273425"/>
          <p14:tracePt t="39098" x="5014913" y="3273425"/>
          <p14:tracePt t="39106" x="5005388" y="3265488"/>
          <p14:tracePt t="39114" x="4995863" y="3265488"/>
          <p14:tracePt t="39122" x="4959350" y="3265488"/>
          <p14:tracePt t="39130" x="4932363" y="3265488"/>
          <p14:tracePt t="39138" x="4895850" y="3265488"/>
          <p14:tracePt t="39146" x="4849813" y="3265488"/>
          <p14:tracePt t="39154" x="4813300" y="3265488"/>
          <p14:tracePt t="39164" x="4767263" y="3265488"/>
          <p14:tracePt t="39170" x="4713288" y="3228975"/>
          <p14:tracePt t="39179" x="4630738" y="3209925"/>
          <p14:tracePt t="39186" x="4549775" y="3155950"/>
          <p14:tracePt t="39195" x="4484688" y="3109913"/>
          <p14:tracePt t="39202" x="4457700" y="3090863"/>
          <p14:tracePt t="39213" x="4384675" y="3046413"/>
          <p14:tracePt t="39218" x="4348163" y="3017838"/>
          <p14:tracePt t="39226" x="4303713" y="2990850"/>
          <p14:tracePt t="39234" x="4303713" y="2982913"/>
          <p14:tracePt t="39482" x="4303713" y="2973388"/>
          <p14:tracePt t="39490" x="4348163" y="2936875"/>
          <p14:tracePt t="39498" x="4430713" y="2900363"/>
          <p14:tracePt t="39506" x="4513263" y="2854325"/>
          <p14:tracePt t="39514" x="4594225" y="2800350"/>
          <p14:tracePt t="39523" x="4676775" y="2735263"/>
          <p14:tracePt t="39532" x="4776788" y="2662238"/>
          <p14:tracePt t="39539" x="4876800" y="2589213"/>
          <p14:tracePt t="39547" x="4959350" y="2535238"/>
          <p14:tracePt t="39556" x="5059363" y="2462213"/>
          <p14:tracePt t="39562" x="5159375" y="2389188"/>
          <p14:tracePt t="39571" x="5214938" y="2352675"/>
          <p14:tracePt t="39579" x="5297488" y="2298700"/>
          <p14:tracePt t="39586" x="5341938" y="2262188"/>
          <p14:tracePt t="39596" x="5368925" y="2243138"/>
          <p14:tracePt t="39602" x="5378450" y="2233613"/>
          <p14:tracePt t="39796" x="5351463" y="2279650"/>
          <p14:tracePt t="39807" x="5305425" y="2352675"/>
          <p14:tracePt t="39814" x="5241925" y="2425700"/>
          <p14:tracePt t="39819" x="5168900" y="2508250"/>
          <p14:tracePt t="39827" x="5068888" y="2608263"/>
          <p14:tracePt t="39834" x="4986338" y="2698750"/>
          <p14:tracePt t="39843" x="4913313" y="2781300"/>
          <p14:tracePt t="39850" x="4832350" y="2844800"/>
          <p14:tracePt t="39858" x="4776788" y="2917825"/>
          <p14:tracePt t="39868" x="4730750" y="2963863"/>
          <p14:tracePt t="39876" x="4667250" y="3063875"/>
          <p14:tracePt t="39887" x="4630738" y="3109913"/>
          <p14:tracePt t="39891" x="4613275" y="3146425"/>
          <p14:tracePt t="39899" x="4603750" y="3173413"/>
          <p14:tracePt t="39908" x="4586288" y="3200400"/>
          <p14:tracePt t="39917" x="4576763" y="3228975"/>
          <p14:tracePt t="39923" x="4557713" y="3255963"/>
          <p14:tracePt t="39939" x="4530725" y="3273425"/>
          <p14:tracePt t="39946" x="4530725" y="3282950"/>
          <p14:tracePt t="40012" x="4521200" y="3292475"/>
          <p14:tracePt t="40028" x="4513263" y="3302000"/>
          <p14:tracePt t="40036" x="4503738" y="3319463"/>
          <p14:tracePt t="40043" x="4494213" y="3328988"/>
          <p14:tracePt t="40059" x="4484688" y="3338513"/>
          <p14:tracePt t="40067" x="4476750" y="3346450"/>
          <p14:tracePt t="40082" x="4457700" y="3365500"/>
          <p14:tracePt t="40090" x="4457700" y="3375025"/>
          <p14:tracePt t="40098" x="4440238" y="3375025"/>
          <p14:tracePt t="40106" x="4430713" y="3382963"/>
          <p14:tracePt t="40114" x="4421188" y="3382963"/>
          <p14:tracePt t="40122" x="4413250" y="3392488"/>
          <p14:tracePt t="40130" x="4403725" y="3402013"/>
          <p14:tracePt t="40146" x="4394200" y="3411538"/>
          <p14:tracePt t="40444" x="4413250" y="3411538"/>
          <p14:tracePt t="40450" x="4484688" y="3411538"/>
          <p14:tracePt t="40458" x="4603750" y="3365500"/>
          <p14:tracePt t="40466" x="4713288" y="3302000"/>
          <p14:tracePt t="40474" x="4832350" y="3228975"/>
          <p14:tracePt t="40482" x="4932363" y="3163888"/>
          <p14:tracePt t="40490" x="5014913" y="3090863"/>
          <p14:tracePt t="40498" x="5086350" y="3036888"/>
          <p14:tracePt t="40506" x="5132388" y="2990850"/>
          <p14:tracePt t="40514" x="5168900" y="2954338"/>
          <p14:tracePt t="40522" x="5214938" y="2909888"/>
          <p14:tracePt t="40531" x="5241925" y="2873375"/>
          <p14:tracePt t="40539" x="5268913" y="2844800"/>
          <p14:tracePt t="40547" x="5287963" y="2827338"/>
          <p14:tracePt t="40613" x="5297488" y="2817813"/>
          <p14:tracePt t="40644" x="5305425" y="2808288"/>
          <p14:tracePt t="40650" x="5314950" y="2790825"/>
          <p14:tracePt t="40658" x="5341938" y="2771775"/>
          <p14:tracePt t="40666" x="5360988" y="2754313"/>
          <p14:tracePt t="40674" x="5378450" y="2727325"/>
          <p14:tracePt t="40683" x="5387975" y="2717800"/>
          <p14:tracePt t="40692" x="5405438" y="2690813"/>
          <p14:tracePt t="40700" x="5441950" y="2644775"/>
          <p14:tracePt t="40709" x="5441950" y="2635250"/>
          <p14:tracePt t="40717" x="5441950" y="2617788"/>
          <p14:tracePt t="40731" x="5451475" y="2608263"/>
          <p14:tracePt t="40739" x="5461000" y="2589213"/>
          <p14:tracePt t="41180" x="5487988" y="2562225"/>
          <p14:tracePt t="41186" x="5497513" y="2535238"/>
          <p14:tracePt t="41194" x="5497513" y="2525713"/>
          <p14:tracePt t="41202" x="5507038" y="2517775"/>
          <p14:tracePt t="41796" x="5514975" y="2517775"/>
          <p14:tracePt t="41802" x="5551488" y="2489200"/>
          <p14:tracePt t="41811" x="5561013" y="2481263"/>
          <p14:tracePt t="41818" x="5570538" y="2471738"/>
          <p14:tracePt t="41827" x="5580063" y="2452688"/>
          <p14:tracePt t="41834" x="5588000" y="2444750"/>
          <p14:tracePt t="42330" x="5597525" y="2444750"/>
          <p14:tracePt t="42516" x="5597525" y="2452688"/>
          <p14:tracePt t="42522" x="5597525" y="2462213"/>
          <p14:tracePt t="42546" x="5597525" y="2481263"/>
          <p14:tracePt t="43836" x="5597525" y="2444750"/>
          <p14:tracePt t="43845" x="5597525" y="2398713"/>
          <p14:tracePt t="43853" x="5597525" y="2362200"/>
          <p14:tracePt t="43861" x="5597525" y="2343150"/>
          <p14:tracePt t="43868" x="5607050" y="2298700"/>
          <p14:tracePt t="43881" x="5616575" y="2262188"/>
          <p14:tracePt t="43882" x="5643563" y="2216150"/>
          <p14:tracePt t="43890" x="5643563" y="2189163"/>
          <p14:tracePt t="43898" x="5653088" y="2143125"/>
          <p14:tracePt t="43906" x="5661025" y="2125663"/>
          <p14:tracePt t="43915" x="5670550" y="2070100"/>
          <p14:tracePt t="43922" x="5680075" y="2043113"/>
          <p14:tracePt t="43931" x="5688013" y="2033588"/>
          <p14:tracePt t="43938" x="5697538" y="1997075"/>
          <p14:tracePt t="43947" x="5707063" y="1979613"/>
          <p14:tracePt t="43954" x="5724525" y="1933575"/>
          <p14:tracePt t="43962" x="5734050" y="1924050"/>
          <p14:tracePt t="43970" x="5734050" y="1897063"/>
          <p14:tracePt t="43978" x="5743575" y="1870075"/>
          <p14:tracePt t="43986" x="5753100" y="1851025"/>
          <p14:tracePt t="43995" x="5753100" y="1804988"/>
          <p14:tracePt t="44002" x="5753100" y="1787525"/>
          <p14:tracePt t="44012" x="5770563" y="1751013"/>
          <p14:tracePt t="44018" x="5789613" y="1704975"/>
          <p14:tracePt t="44028" x="5797550" y="1668463"/>
          <p14:tracePt t="44035" x="5797550" y="1641475"/>
          <p14:tracePt t="44043" x="5797550" y="1604963"/>
          <p14:tracePt t="44050" x="5807075" y="1587500"/>
          <p14:tracePt t="44059" x="5816600" y="1550988"/>
          <p14:tracePt t="44074" x="5816600" y="1541463"/>
          <p14:tracePt t="44083" x="5816600" y="1531938"/>
          <p14:tracePt t="44090" x="5816600" y="1514475"/>
          <p14:tracePt t="44098" x="5816600" y="1504950"/>
          <p14:tracePt t="44107" x="5826125" y="1495425"/>
          <p14:tracePt t="44311" x="5816600" y="1522413"/>
          <p14:tracePt t="44317" x="5797550" y="1541463"/>
          <p14:tracePt t="44324" x="5789613" y="1558925"/>
          <p14:tracePt t="44331" x="5780088" y="1577975"/>
          <p14:tracePt t="44339" x="5770563" y="1595438"/>
          <p14:tracePt t="44348" x="5770563" y="1604963"/>
          <p14:tracePt t="44354" x="5761038" y="1631950"/>
          <p14:tracePt t="44362" x="5753100" y="1641475"/>
          <p14:tracePt t="44379" x="5753100" y="1651000"/>
          <p14:tracePt t="44386" x="5743575" y="1668463"/>
          <p14:tracePt t="44555" x="5734050" y="1677988"/>
          <p14:tracePt t="44562" x="5707063" y="1704975"/>
          <p14:tracePt t="44570" x="5670550" y="1704975"/>
          <p14:tracePt t="44578" x="5624513" y="1731963"/>
          <p14:tracePt t="44587" x="5597525" y="1741488"/>
          <p14:tracePt t="44595" x="5561013" y="1760538"/>
          <p14:tracePt t="44602" x="5534025" y="1787525"/>
          <p14:tracePt t="44618" x="5524500" y="1797050"/>
          <p14:tracePt t="44629" x="5514975" y="1804988"/>
          <p14:tracePt t="44747" x="5507038" y="1804988"/>
          <p14:tracePt t="44755" x="5507038" y="1778000"/>
          <p14:tracePt t="44763" x="5507038" y="1768475"/>
          <p14:tracePt t="44771" x="5514975" y="1741488"/>
          <p14:tracePt t="44781" x="5514975" y="1724025"/>
          <p14:tracePt t="44786" x="5524500" y="1697038"/>
          <p14:tracePt t="44795" x="5524500" y="1687513"/>
          <p14:tracePt t="44802" x="5543550" y="1660525"/>
          <p14:tracePt t="44827" x="5543550" y="1641475"/>
          <p14:tracePt t="44843" x="5543550" y="1631950"/>
          <p14:tracePt t="44851" x="5543550" y="1624013"/>
          <p14:tracePt t="44879" x="5543550" y="1614488"/>
          <p14:tracePt t="44891" x="5551488" y="1604963"/>
          <p14:tracePt t="45027" x="5551488" y="1614488"/>
          <p14:tracePt t="45035" x="5551488" y="1624013"/>
          <p14:tracePt t="45043" x="5551488" y="1641475"/>
          <p14:tracePt t="45051" x="5551488" y="1651000"/>
          <p14:tracePt t="45059" x="5551488" y="1660525"/>
          <p14:tracePt t="45067" x="5551488" y="1677988"/>
          <p14:tracePt t="45834" x="5551488" y="1687513"/>
          <p14:tracePt t="46453" x="5580063" y="1697038"/>
          <p14:tracePt t="46459" x="5597525" y="1697038"/>
          <p14:tracePt t="46466" x="5643563" y="1697038"/>
          <p14:tracePt t="46474" x="5661025" y="1668463"/>
          <p14:tracePt t="46482" x="5716588" y="1651000"/>
          <p14:tracePt t="46490" x="5743575" y="1631950"/>
          <p14:tracePt t="46498" x="5807075" y="1614488"/>
          <p14:tracePt t="46506" x="5843588" y="1604963"/>
          <p14:tracePt t="46514" x="5899150" y="1604963"/>
          <p14:tracePt t="46522" x="5916613" y="1604963"/>
          <p14:tracePt t="46530" x="5953125" y="1587500"/>
          <p14:tracePt t="46539" x="5962650" y="1587500"/>
          <p14:tracePt t="46627" x="5999163" y="1587500"/>
          <p14:tracePt t="46635" x="6089650" y="1587500"/>
          <p14:tracePt t="46645" x="6199188" y="1587500"/>
          <p14:tracePt t="46652" x="6326188" y="1587500"/>
          <p14:tracePt t="46668" x="6491288" y="1587500"/>
          <p14:tracePt t="46675" x="6545263" y="1587500"/>
          <p14:tracePt t="46683" x="6581775" y="1587500"/>
          <p14:tracePt t="46690" x="6618288" y="1587500"/>
          <p14:tracePt t="46698" x="6637338" y="1587500"/>
          <p14:tracePt t="46706" x="6664325" y="1587500"/>
          <p14:tracePt t="46812" x="6681788" y="1587500"/>
          <p14:tracePt t="46820" x="6700838" y="1595438"/>
          <p14:tracePt t="46829" x="6754813" y="1631950"/>
          <p14:tracePt t="46837" x="6837363" y="1660525"/>
          <p14:tracePt t="46848" x="6919913" y="1697038"/>
          <p14:tracePt t="46851" x="6946900" y="1704975"/>
          <p14:tracePt t="46860" x="6983413" y="1731963"/>
          <p14:tracePt t="46868" x="7010400" y="1760538"/>
          <p14:tracePt t="46879" x="7019925" y="1768475"/>
          <p14:tracePt t="47020" x="7029450" y="1778000"/>
          <p14:tracePt t="47116" x="7037388" y="1778000"/>
          <p14:tracePt t="47124" x="7065963" y="1804988"/>
          <p14:tracePt t="47133" x="7065963" y="1814513"/>
          <p14:tracePt t="47139" x="7083425" y="1841500"/>
          <p14:tracePt t="47147" x="7092950" y="1841500"/>
          <p14:tracePt t="47155" x="7110413" y="1860550"/>
          <p14:tracePt t="47163" x="7119938" y="1878013"/>
          <p14:tracePt t="47724" x="7119938" y="1887538"/>
          <p14:tracePt t="47765" x="7119938" y="1897063"/>
          <p14:tracePt t="47909" x="7056438" y="1851025"/>
          <p14:tracePt t="47918" x="6956425" y="1768475"/>
          <p14:tracePt t="47926" x="6883400" y="1668463"/>
          <p14:tracePt t="47933" x="6827838" y="1595438"/>
          <p14:tracePt t="47939" x="6800850" y="1522413"/>
          <p14:tracePt t="47947" x="6764338" y="1422400"/>
          <p14:tracePt t="47955" x="6754813" y="1368425"/>
          <p14:tracePt t="47963" x="6737350" y="1303338"/>
          <p14:tracePt t="47971" x="6737350" y="1276350"/>
          <p14:tracePt t="47978" x="6737350" y="1222375"/>
          <p14:tracePt t="47986" x="6737350" y="1195388"/>
          <p14:tracePt t="47996" x="6737350" y="1176338"/>
          <p14:tracePt t="48003" x="6737350" y="1158875"/>
          <p14:tracePt t="48012" x="6737350" y="1149350"/>
          <p14:tracePt t="48019" x="6737350" y="1139825"/>
          <p14:tracePt t="48218" x="6754813" y="1122363"/>
          <p14:tracePt t="48227" x="6773863" y="1112838"/>
          <p14:tracePt t="48234" x="6810375" y="1103313"/>
          <p14:tracePt t="48243" x="6864350" y="1093788"/>
          <p14:tracePt t="48250" x="6873875" y="1093788"/>
          <p14:tracePt t="48259" x="6883400" y="1085850"/>
          <p14:tracePt t="48266" x="6910388" y="1076325"/>
          <p14:tracePt t="48282" x="6929438" y="1057275"/>
          <p14:tracePt t="48476" x="6919913" y="1039813"/>
          <p14:tracePt t="48486" x="6910388" y="1012825"/>
          <p14:tracePt t="48496" x="6883400" y="993775"/>
          <p14:tracePt t="48502" x="6873875" y="957263"/>
          <p14:tracePt t="48507" x="6856413" y="939800"/>
          <p14:tracePt t="48523" x="6846888" y="903288"/>
          <p14:tracePt t="48612" x="6846888" y="893763"/>
          <p14:tracePt t="48621" x="6837363" y="893763"/>
          <p14:tracePt t="48629" x="6837363" y="874713"/>
          <p14:tracePt t="48650" x="6819900" y="857250"/>
          <p14:tracePt t="48659" x="6810375" y="847725"/>
          <p14:tracePt t="48852" x="6783388" y="847725"/>
          <p14:tracePt t="48862" x="6764338" y="847725"/>
          <p14:tracePt t="48876" x="6746875" y="847725"/>
          <p14:tracePt t="48886" x="6727825" y="857250"/>
          <p14:tracePt t="48891" x="6718300" y="866775"/>
          <p14:tracePt t="48898" x="6710363" y="884238"/>
          <p14:tracePt t="48907" x="6700838" y="903288"/>
          <p14:tracePt t="48914" x="6681788" y="920750"/>
          <p14:tracePt t="48922" x="6673850" y="930275"/>
          <p14:tracePt t="48930" x="6673850" y="939800"/>
          <p14:tracePt t="48938" x="6664325" y="947738"/>
          <p14:tracePt t="48946" x="6645275" y="976313"/>
          <p14:tracePt t="48954" x="6637338" y="993775"/>
          <p14:tracePt t="48963" x="6627813" y="993775"/>
          <p14:tracePt t="48970" x="6618288" y="1012825"/>
          <p14:tracePt t="48980" x="6618288" y="1020763"/>
          <p14:tracePt t="48996" x="6618288" y="1030288"/>
          <p14:tracePt t="49108" x="6610350" y="1039813"/>
          <p14:tracePt t="49117" x="6600825" y="1049338"/>
          <p14:tracePt t="49132" x="6600825" y="1066800"/>
          <p14:tracePt t="49148" x="6600825" y="1076325"/>
          <p14:tracePt t="49156" x="6600825" y="1093788"/>
          <p14:tracePt t="49168" x="6627813" y="1112838"/>
          <p14:tracePt t="49172" x="6645275" y="1112838"/>
          <p14:tracePt t="49184" x="6691313" y="1112838"/>
          <p14:tracePt t="49186" x="6746875" y="1130300"/>
          <p14:tracePt t="49195" x="6800850" y="1130300"/>
          <p14:tracePt t="49202" x="6846888" y="1130300"/>
          <p14:tracePt t="49211" x="6864350" y="1130300"/>
          <p14:tracePt t="49228" x="6883400" y="1130300"/>
          <p14:tracePt t="49250" x="6900863" y="1130300"/>
          <p14:tracePt t="49259" x="6910388" y="1122363"/>
          <p14:tracePt t="49275" x="6919913" y="1112838"/>
          <p14:tracePt t="49283" x="6919913" y="1093788"/>
          <p14:tracePt t="49291" x="6919913" y="1085850"/>
          <p14:tracePt t="49299" x="6919913" y="1076325"/>
          <p14:tracePt t="49308" x="6919913" y="1057275"/>
          <p14:tracePt t="49314" x="6919913" y="1049338"/>
          <p14:tracePt t="49322" x="6919913" y="1030288"/>
          <p14:tracePt t="49330" x="6919913" y="984250"/>
          <p14:tracePt t="49346" x="6919913" y="957263"/>
          <p14:tracePt t="49354" x="6919913" y="947738"/>
          <p14:tracePt t="49363" x="6919913" y="939800"/>
          <p14:tracePt t="49370" x="6919913" y="920750"/>
          <p14:tracePt t="49474" x="6919913" y="911225"/>
          <p14:tracePt t="49483" x="6919913" y="903288"/>
          <p14:tracePt t="49491" x="6900863" y="884238"/>
          <p14:tracePt t="49499" x="6883400" y="884238"/>
          <p14:tracePt t="49507" x="6846888" y="874713"/>
          <p14:tracePt t="49515" x="6827838" y="857250"/>
          <p14:tracePt t="49531" x="6810375" y="847725"/>
          <p14:tracePt t="49547" x="6800850" y="839788"/>
          <p14:tracePt t="49603" x="6791325" y="839788"/>
          <p14:tracePt t="49610" x="6764338" y="839788"/>
          <p14:tracePt t="49618" x="6754813" y="839788"/>
          <p14:tracePt t="49627" x="6727825" y="839788"/>
          <p14:tracePt t="49634" x="6718300" y="839788"/>
          <p14:tracePt t="49691" x="6710363" y="839788"/>
          <p14:tracePt t="49700" x="6691313" y="839788"/>
          <p14:tracePt t="49707" x="6681788" y="839788"/>
          <p14:tracePt t="49714" x="6664325" y="857250"/>
          <p14:tracePt t="49738" x="6654800" y="874713"/>
          <p14:tracePt t="49771" x="6645275" y="903288"/>
          <p14:tracePt t="49787" x="6637338" y="911225"/>
          <p14:tracePt t="49851" x="6637338" y="920750"/>
          <p14:tracePt t="49861" x="6637338" y="939800"/>
          <p14:tracePt t="49876" x="6637338" y="947738"/>
          <p14:tracePt t="49883" x="6637338" y="957263"/>
          <p14:tracePt t="49891" x="6645275" y="976313"/>
          <p14:tracePt t="49900" x="6691313" y="993775"/>
          <p14:tracePt t="49917" x="6718300" y="993775"/>
          <p14:tracePt t="49923" x="6737350" y="1003300"/>
          <p14:tracePt t="49939" x="6746875" y="1003300"/>
          <p14:tracePt t="49948" x="6764338" y="1003300"/>
          <p14:tracePt t="49955" x="6773863" y="1003300"/>
          <p14:tracePt t="50028" x="6783388" y="1003300"/>
          <p14:tracePt t="50036" x="6827838" y="1003300"/>
          <p14:tracePt t="50044" x="6837363" y="1003300"/>
          <p14:tracePt t="50052" x="6856413" y="1003300"/>
          <p14:tracePt t="50077" x="6873875" y="1003300"/>
          <p14:tracePt t="50148" x="6873875" y="993775"/>
          <p14:tracePt t="50156" x="6883400" y="984250"/>
          <p14:tracePt t="50164" x="6892925" y="976313"/>
          <p14:tracePt t="50173" x="6900863" y="976313"/>
          <p14:tracePt t="50184" x="6910388" y="966788"/>
          <p14:tracePt t="50194" x="6919913" y="957263"/>
          <p14:tracePt t="50213" x="6929438" y="947738"/>
          <p14:tracePt t="50219" x="6929438" y="930275"/>
          <p14:tracePt t="50236" x="6929438" y="920750"/>
          <p14:tracePt t="50249" x="6929438" y="911225"/>
          <p14:tracePt t="50265" x="6929438" y="884238"/>
          <p14:tracePt t="50267" x="6929438" y="874713"/>
          <p14:tracePt t="50283" x="6929438" y="866775"/>
          <p14:tracePt t="50299" x="6929438" y="847725"/>
          <p14:tracePt t="50308" x="6929438" y="839788"/>
          <p14:tracePt t="50316" x="6910388" y="830263"/>
          <p14:tracePt t="50324" x="6900863" y="830263"/>
          <p14:tracePt t="50339" x="6892925" y="820738"/>
          <p14:tracePt t="50346" x="6883400" y="811213"/>
          <p14:tracePt t="50362" x="6883400" y="803275"/>
          <p14:tracePt t="50370" x="6873875" y="793750"/>
          <p14:tracePt t="50395" x="6864350" y="793750"/>
          <p14:tracePt t="50468" x="6856413" y="793750"/>
          <p14:tracePt t="50475" x="6819900" y="793750"/>
          <p14:tracePt t="50483" x="6791325" y="793750"/>
          <p14:tracePt t="50491" x="6773863" y="784225"/>
          <p14:tracePt t="50499" x="6764338" y="784225"/>
          <p14:tracePt t="50507" x="6746875" y="784225"/>
          <p14:tracePt t="50572" x="6737350" y="784225"/>
          <p14:tracePt t="50589" x="6700838" y="784225"/>
          <p14:tracePt t="50595" x="6681788" y="784225"/>
          <p14:tracePt t="50605" x="6664325" y="784225"/>
          <p14:tracePt t="50613" x="6637338" y="793750"/>
          <p14:tracePt t="50630" x="6627813" y="803275"/>
          <p14:tracePt t="50636" x="6627813" y="811213"/>
          <p14:tracePt t="50646" x="6618288" y="839788"/>
          <p14:tracePt t="50651" x="6618288" y="847725"/>
          <p14:tracePt t="50659" x="6618288" y="857250"/>
          <p14:tracePt t="50668" x="6618288" y="874713"/>
          <p14:tracePt t="50788" x="6618288" y="884238"/>
          <p14:tracePt t="50838" x="6618288" y="920750"/>
          <p14:tracePt t="50845" x="6618288" y="939800"/>
          <p14:tracePt t="50852" x="6645275" y="957263"/>
          <p14:tracePt t="50860" x="6654800" y="976313"/>
          <p14:tracePt t="50868" x="6673850" y="1003300"/>
          <p14:tracePt t="50880" x="6700838" y="1020763"/>
          <p14:tracePt t="50883" x="6710363" y="1030288"/>
          <p14:tracePt t="51037" x="6727825" y="1030288"/>
          <p14:tracePt t="51068" x="6737350" y="1030288"/>
          <p14:tracePt t="51084" x="6773863" y="1030288"/>
          <p14:tracePt t="51092" x="6819900" y="1030288"/>
          <p14:tracePt t="51100" x="6873875" y="1030288"/>
          <p14:tracePt t="51107" x="6892925" y="1030288"/>
          <p14:tracePt t="51115" x="6900863" y="1030288"/>
          <p14:tracePt t="51123" x="6910388" y="1030288"/>
          <p14:tracePt t="51380" x="6919913" y="1030288"/>
          <p14:tracePt t="51402" x="6929438" y="1030288"/>
          <p14:tracePt t="51410" x="6929438" y="1057275"/>
          <p14:tracePt t="51418" x="6929438" y="1066800"/>
          <p14:tracePt t="51426" x="6929438" y="1093788"/>
          <p14:tracePt t="51434" x="6929438" y="1112838"/>
          <p14:tracePt t="51444" x="6929438" y="1122363"/>
          <p14:tracePt t="51459" x="6919913" y="1139825"/>
          <p14:tracePt t="51764" x="6919913" y="1149350"/>
          <p14:tracePt t="51802" x="6919913" y="1158875"/>
          <p14:tracePt t="51810" x="6910388" y="1158875"/>
          <p14:tracePt t="51834" x="6900863" y="1166813"/>
          <p14:tracePt t="51860" x="6892925" y="1185863"/>
          <p14:tracePt t="51877" x="6883400" y="1195388"/>
          <p14:tracePt t="51899" x="6873875" y="1203325"/>
          <p14:tracePt t="51933" x="6873875" y="1222375"/>
          <p14:tracePt t="51947" x="6873875" y="1231900"/>
          <p14:tracePt t="52404" x="6873875" y="1239838"/>
          <p14:tracePt t="52412" x="6873875" y="1258888"/>
          <p14:tracePt t="52420" x="6873875" y="1268413"/>
          <p14:tracePt t="52433" x="6873875" y="1276350"/>
          <p14:tracePt t="52436" x="6873875" y="1285875"/>
          <p14:tracePt t="52451" x="6873875" y="1295400"/>
          <p14:tracePt t="52464" x="6864350" y="1303338"/>
          <p14:tracePt t="52771" x="6864350" y="1322388"/>
          <p14:tracePt t="52779" x="6864350" y="1349375"/>
          <p14:tracePt t="52787" x="6864350" y="1368425"/>
          <p14:tracePt t="52795" x="6864350" y="1395413"/>
          <p14:tracePt t="52803" x="6864350" y="1441450"/>
          <p14:tracePt t="52812" x="6864350" y="1458913"/>
          <p14:tracePt t="52819" x="6892925" y="1531938"/>
          <p14:tracePt t="52830" x="6910388" y="1558925"/>
          <p14:tracePt t="52835" x="6919913" y="1604963"/>
          <p14:tracePt t="52845" x="6937375" y="1631950"/>
          <p14:tracePt t="52851" x="6946900" y="1668463"/>
          <p14:tracePt t="52859" x="6956425" y="1687513"/>
          <p14:tracePt t="52867" x="6956425" y="1704975"/>
          <p14:tracePt t="52882" x="6956425" y="1714500"/>
          <p14:tracePt t="53005" x="6956425" y="1751013"/>
          <p14:tracePt t="53011" x="6956425" y="1797050"/>
          <p14:tracePt t="53020" x="6946900" y="1851025"/>
          <p14:tracePt t="53030" x="6946900" y="1878013"/>
          <p14:tracePt t="53035" x="6946900" y="1960563"/>
          <p14:tracePt t="53044" x="6946900" y="2006600"/>
          <p14:tracePt t="53050" x="6946900" y="2070100"/>
          <p14:tracePt t="53059" x="6946900" y="2106613"/>
          <p14:tracePt t="53066" x="6946900" y="2160588"/>
          <p14:tracePt t="53074" x="6946900" y="2216150"/>
          <p14:tracePt t="53082" x="6946900" y="2252663"/>
          <p14:tracePt t="53090" x="6937375" y="2289175"/>
          <p14:tracePt t="53098" x="6937375" y="2306638"/>
          <p14:tracePt t="53106" x="6937375" y="2335213"/>
          <p14:tracePt t="53114" x="6937375" y="2343150"/>
          <p14:tracePt t="53130" x="6937375" y="2352675"/>
          <p14:tracePt t="53143" x="6937375" y="2371725"/>
          <p14:tracePt t="53146" x="6937375" y="2379663"/>
          <p14:tracePt t="53154" x="6929438" y="2398713"/>
          <p14:tracePt t="53162" x="6929438" y="2416175"/>
          <p14:tracePt t="53170" x="6929438" y="2425700"/>
          <p14:tracePt t="53186" x="6929438" y="2452688"/>
          <p14:tracePt t="53195" x="6929438" y="2471738"/>
          <p14:tracePt t="53202" x="6919913" y="2489200"/>
          <p14:tracePt t="53211" x="6919913" y="2525713"/>
          <p14:tracePt t="53227" x="6919913" y="2554288"/>
          <p14:tracePt t="53234" x="6919913" y="2571750"/>
          <p14:tracePt t="53245" x="6919913" y="2598738"/>
          <p14:tracePt t="53250" x="6919913" y="2617788"/>
          <p14:tracePt t="53258" x="6892925" y="2662238"/>
          <p14:tracePt t="53266" x="6892925" y="2690813"/>
          <p14:tracePt t="53274" x="6892925" y="2708275"/>
          <p14:tracePt t="53282" x="6883400" y="2744788"/>
          <p14:tracePt t="53291" x="6883400" y="2754313"/>
          <p14:tracePt t="53299" x="6883400" y="2790825"/>
          <p14:tracePt t="53308" x="6873875" y="2817813"/>
          <p14:tracePt t="53316" x="6873875" y="2836863"/>
          <p14:tracePt t="53324" x="6846888" y="2881313"/>
          <p14:tracePt t="53332" x="6837363" y="2900363"/>
          <p14:tracePt t="53339" x="6819900" y="2917825"/>
          <p14:tracePt t="53347" x="6810375" y="2963863"/>
          <p14:tracePt t="53355" x="6791325" y="2990850"/>
          <p14:tracePt t="53362" x="6783388" y="3009900"/>
          <p14:tracePt t="53370" x="6746875" y="3063875"/>
          <p14:tracePt t="53378" x="6727825" y="3090863"/>
          <p14:tracePt t="53386" x="6718300" y="3109913"/>
          <p14:tracePt t="53394" x="6691313" y="3136900"/>
          <p14:tracePt t="53402" x="6664325" y="3163888"/>
          <p14:tracePt t="53410" x="6645275" y="3192463"/>
          <p14:tracePt t="53418" x="6600825" y="3219450"/>
          <p14:tracePt t="53427" x="6581775" y="3228975"/>
          <p14:tracePt t="53434" x="6564313" y="3236913"/>
          <p14:tracePt t="53444" x="6537325" y="3236913"/>
          <p14:tracePt t="53451" x="6508750" y="3246438"/>
          <p14:tracePt t="53459" x="6491288" y="3255963"/>
          <p14:tracePt t="53467" x="6427788" y="3273425"/>
          <p14:tracePt t="53475" x="6372225" y="3282950"/>
          <p14:tracePt t="53483" x="6318250" y="3282950"/>
          <p14:tracePt t="53491" x="6226175" y="3282950"/>
          <p14:tracePt t="53499" x="6135688" y="3282950"/>
          <p14:tracePt t="53507" x="6053138" y="3282950"/>
          <p14:tracePt t="53515" x="5980113" y="3282950"/>
          <p14:tracePt t="53523" x="5926138" y="3282950"/>
          <p14:tracePt t="53531" x="5889625" y="3282950"/>
          <p14:tracePt t="53539" x="5843588" y="3273425"/>
          <p14:tracePt t="53547" x="5826125" y="3265488"/>
          <p14:tracePt t="53555" x="5789613" y="3246438"/>
          <p14:tracePt t="53563" x="5761038" y="3219450"/>
          <p14:tracePt t="53571" x="5743575" y="3200400"/>
          <p14:tracePt t="53579" x="5707063" y="3163888"/>
          <p14:tracePt t="53586" x="5680075" y="3119438"/>
          <p14:tracePt t="53595" x="5653088" y="3054350"/>
          <p14:tracePt t="53602" x="5597525" y="2973388"/>
          <p14:tracePt t="53612" x="5570538" y="2881313"/>
          <p14:tracePt t="53618" x="5514975" y="2800350"/>
          <p14:tracePt t="53627" x="5497513" y="2717800"/>
          <p14:tracePt t="53634" x="5441950" y="2625725"/>
          <p14:tracePt t="53644" x="5434013" y="2544763"/>
          <p14:tracePt t="53650" x="5434013" y="2489200"/>
          <p14:tracePt t="53658" x="5405438" y="2425700"/>
          <p14:tracePt t="53666" x="5405438" y="2371725"/>
          <p14:tracePt t="53674" x="5405438" y="2316163"/>
          <p14:tracePt t="53683" x="5405438" y="2262188"/>
          <p14:tracePt t="53690" x="5405438" y="2197100"/>
          <p14:tracePt t="53698" x="5434013" y="2133600"/>
          <p14:tracePt t="53706" x="5451475" y="2106613"/>
          <p14:tracePt t="53714" x="5478463" y="2052638"/>
          <p14:tracePt t="53722" x="5514975" y="1997075"/>
          <p14:tracePt t="53730" x="5534025" y="1943100"/>
          <p14:tracePt t="53738" x="5570538" y="1887538"/>
          <p14:tracePt t="53747" x="5597525" y="1841500"/>
          <p14:tracePt t="53754" x="5607050" y="1804988"/>
          <p14:tracePt t="53764" x="5653088" y="1751013"/>
          <p14:tracePt t="53770" x="5688013" y="1724025"/>
          <p14:tracePt t="53780" x="5724525" y="1677988"/>
          <p14:tracePt t="53786" x="5780088" y="1660525"/>
          <p14:tracePt t="53794" x="5834063" y="1624013"/>
          <p14:tracePt t="53802" x="5880100" y="1595438"/>
          <p14:tracePt t="53811" x="5943600" y="1550988"/>
          <p14:tracePt t="53818" x="5972175" y="1541463"/>
          <p14:tracePt t="53828" x="6043613" y="1522413"/>
          <p14:tracePt t="53835" x="6099175" y="1504950"/>
          <p14:tracePt t="53844" x="6145213" y="1495425"/>
          <p14:tracePt t="53851" x="6235700" y="1495425"/>
          <p14:tracePt t="53859" x="6308725" y="1495425"/>
          <p14:tracePt t="53867" x="6418263" y="1495425"/>
          <p14:tracePt t="53875" x="6464300" y="1495425"/>
          <p14:tracePt t="53882" x="6537325" y="1522413"/>
          <p14:tracePt t="53896" x="6581775" y="1550988"/>
          <p14:tracePt t="53899" x="6610350" y="1577975"/>
          <p14:tracePt t="53906" x="6664325" y="1631950"/>
          <p14:tracePt t="53914" x="6673850" y="1668463"/>
          <p14:tracePt t="53922" x="6681788" y="1697038"/>
          <p14:tracePt t="53930" x="6710363" y="1760538"/>
          <p14:tracePt t="53938" x="6718300" y="1797050"/>
          <p14:tracePt t="53946" x="6718300" y="1841500"/>
          <p14:tracePt t="53954" x="6737350" y="1897063"/>
          <p14:tracePt t="53963" x="6737350" y="1943100"/>
          <p14:tracePt t="53970" x="6737350" y="1970088"/>
          <p14:tracePt t="53979" x="6764338" y="2016125"/>
          <p14:tracePt t="53986" x="6764338" y="2070100"/>
          <p14:tracePt t="53995" x="6764338" y="2106613"/>
          <p14:tracePt t="54003" x="6764338" y="2152650"/>
          <p14:tracePt t="54014" x="6764338" y="2206625"/>
          <p14:tracePt t="54019" x="6764338" y="2262188"/>
          <p14:tracePt t="54030" x="6764338" y="2316163"/>
          <p14:tracePt t="54035" x="6764338" y="2371725"/>
          <p14:tracePt t="54047" x="6746875" y="2408238"/>
          <p14:tracePt t="54051" x="6710363" y="2481263"/>
          <p14:tracePt t="54063" x="6700838" y="2508250"/>
          <p14:tracePt t="54067" x="6681788" y="2554288"/>
          <p14:tracePt t="54075" x="6645275" y="2581275"/>
          <p14:tracePt t="54082" x="6610350" y="2635250"/>
          <p14:tracePt t="54091" x="6564313" y="2671763"/>
          <p14:tracePt t="54099" x="6518275" y="2698750"/>
          <p14:tracePt t="54107" x="6472238" y="2735263"/>
          <p14:tracePt t="54115" x="6408738" y="2763838"/>
          <p14:tracePt t="54122" x="6345238" y="2800350"/>
          <p14:tracePt t="54131" x="6291263" y="2817813"/>
          <p14:tracePt t="54139" x="6226175" y="2827338"/>
          <p14:tracePt t="54148" x="6162675" y="2854325"/>
          <p14:tracePt t="54155" x="6126163" y="2863850"/>
          <p14:tracePt t="54163" x="6080125" y="2863850"/>
          <p14:tracePt t="54171" x="6053138" y="2863850"/>
          <p14:tracePt t="54178" x="6007100" y="2863850"/>
          <p14:tracePt t="54187" x="5972175" y="2863850"/>
          <p14:tracePt t="54198" x="5953125" y="2863850"/>
          <p14:tracePt t="54206" x="5907088" y="2863850"/>
          <p14:tracePt t="54215" x="5880100" y="2844800"/>
          <p14:tracePt t="54219" x="5862638" y="2827338"/>
          <p14:tracePt t="54229" x="5843588" y="2817813"/>
          <p14:tracePt t="54235" x="5816600" y="2800350"/>
          <p14:tracePt t="54245" x="5807075" y="2790825"/>
          <p14:tracePt t="54251" x="5780088" y="2781300"/>
          <p14:tracePt t="54260" x="5761038" y="2763838"/>
          <p14:tracePt t="54266" x="5753100" y="2754313"/>
          <p14:tracePt t="54274" x="5753100" y="2744788"/>
          <p14:tracePt t="54290" x="5753100" y="2735263"/>
          <p14:tracePt t="54306" x="5753100" y="2727325"/>
          <p14:tracePt t="54331" x="5753100" y="2717800"/>
          <p14:tracePt t="54364" x="5761038" y="2708275"/>
          <p14:tracePt t="54373" x="5770563" y="2708275"/>
          <p14:tracePt t="54381" x="5807075" y="2717800"/>
          <p14:tracePt t="54387" x="5843588" y="2763838"/>
          <p14:tracePt t="54396" x="5899150" y="2881313"/>
          <p14:tracePt t="54402" x="5907088" y="2936875"/>
          <p14:tracePt t="54411" x="5953125" y="3036888"/>
          <p14:tracePt t="54418" x="5980113" y="3155950"/>
          <p14:tracePt t="54427" x="5989638" y="3246438"/>
          <p14:tracePt t="54434" x="5989638" y="3338513"/>
          <p14:tracePt t="54444" x="5989638" y="3411538"/>
          <p14:tracePt t="54450" x="5989638" y="3502025"/>
          <p14:tracePt t="54459" x="5989638" y="3529013"/>
          <p14:tracePt t="54466" x="5989638" y="3621088"/>
          <p14:tracePt t="54474" x="5935663" y="3721100"/>
          <p14:tracePt t="54482" x="5880100" y="3803650"/>
          <p14:tracePt t="54490" x="5826125" y="3884613"/>
          <p14:tracePt t="54498" x="5789613" y="3930650"/>
          <p14:tracePt t="54507" x="5724525" y="3994150"/>
          <p14:tracePt t="54514" x="5688013" y="4049713"/>
          <p14:tracePt t="54523" x="5653088" y="4094163"/>
          <p14:tracePt t="54530" x="5616575" y="4122738"/>
          <p14:tracePt t="54539" x="5580063" y="4167188"/>
          <p14:tracePt t="54546" x="5551488" y="4203700"/>
          <p14:tracePt t="54556" x="5534025" y="4222750"/>
          <p14:tracePt t="54562" x="5497513" y="4268788"/>
          <p14:tracePt t="54570" x="5470525" y="4286250"/>
          <p14:tracePt t="54578" x="5451475" y="4295775"/>
          <p14:tracePt t="54587" x="5434013" y="4313238"/>
          <p14:tracePt t="54594" x="5424488" y="4322763"/>
          <p14:tracePt t="54602" x="5414963" y="4349750"/>
          <p14:tracePt t="54611" x="5405438" y="4368800"/>
          <p14:tracePt t="54619" x="5378450" y="4413250"/>
          <p14:tracePt t="54627" x="5368925" y="4422775"/>
          <p14:tracePt t="54634" x="5368925" y="4441825"/>
          <p14:tracePt t="54644" x="5368925" y="4459288"/>
          <p14:tracePt t="54651" x="5360988" y="4486275"/>
          <p14:tracePt t="54661" x="5351463" y="4505325"/>
          <p14:tracePt t="54666" x="5334000" y="4514850"/>
          <p14:tracePt t="54674" x="5324475" y="4568825"/>
          <p14:tracePt t="54683" x="5314950" y="4578350"/>
          <p14:tracePt t="54690" x="5297488" y="4605338"/>
          <p14:tracePt t="54698" x="5287963" y="4614863"/>
          <p14:tracePt t="54706" x="5278438" y="4614863"/>
          <p14:tracePt t="54778" x="5260975" y="4578350"/>
          <p14:tracePt t="54787" x="5260975" y="4522788"/>
          <p14:tracePt t="54795" x="5268913" y="4432300"/>
          <p14:tracePt t="54803" x="5305425" y="4349750"/>
          <p14:tracePt t="54811" x="5324475" y="4286250"/>
          <p14:tracePt t="54818" x="5360988" y="4203700"/>
          <p14:tracePt t="54828" x="5387975" y="4167188"/>
          <p14:tracePt t="54834" x="5414963" y="4130675"/>
          <p14:tracePt t="54844" x="5424488" y="4103688"/>
          <p14:tracePt t="54851" x="5441950" y="4057650"/>
          <p14:tracePt t="54858" x="5478463" y="4040188"/>
          <p14:tracePt t="54866" x="5551488" y="4013200"/>
          <p14:tracePt t="54887" x="5643563" y="3984625"/>
          <p14:tracePt t="54891" x="5716588" y="3967163"/>
          <p14:tracePt t="54901" x="5797550" y="3940175"/>
          <p14:tracePt t="54907" x="5907088" y="3930650"/>
          <p14:tracePt t="54915" x="5999163" y="3930650"/>
          <p14:tracePt t="54922" x="6108700" y="3911600"/>
          <p14:tracePt t="54930" x="6235700" y="3911600"/>
          <p14:tracePt t="54938" x="6345238" y="3911600"/>
          <p14:tracePt t="54946" x="6454775" y="3911600"/>
          <p14:tracePt t="54954" x="6545263" y="3911600"/>
          <p14:tracePt t="54963" x="6645275" y="3930650"/>
          <p14:tracePt t="54970" x="6727825" y="3957638"/>
          <p14:tracePt t="54978" x="6754813" y="3976688"/>
          <p14:tracePt t="54986" x="6800850" y="4013200"/>
          <p14:tracePt t="54994" x="6827838" y="4030663"/>
          <p14:tracePt t="55002" x="6837363" y="4094163"/>
          <p14:tracePt t="55011" x="6864350" y="4140200"/>
          <p14:tracePt t="55018" x="6900863" y="4203700"/>
          <p14:tracePt t="55027" x="6900863" y="4240213"/>
          <p14:tracePt t="55034" x="6900863" y="4322763"/>
          <p14:tracePt t="55045" x="6900863" y="4395788"/>
          <p14:tracePt t="55051" x="6900863" y="4459288"/>
          <p14:tracePt t="55061" x="6900863" y="4514850"/>
          <p14:tracePt t="55067" x="6900863" y="4568825"/>
          <p14:tracePt t="55077" x="6900863" y="4624388"/>
          <p14:tracePt t="55083" x="6910388" y="4668838"/>
          <p14:tracePt t="55091" x="6910388" y="4687888"/>
          <p14:tracePt t="55099" x="6919913" y="4714875"/>
          <p14:tracePt t="55107" x="6919913" y="4732338"/>
          <p14:tracePt t="55115" x="6919913" y="4760913"/>
          <p14:tracePt t="55122" x="6919913" y="4768850"/>
          <p14:tracePt t="55131" x="6919913" y="4787900"/>
          <p14:tracePt t="55139" x="6919913" y="4814888"/>
          <p14:tracePt t="55146" x="6900863" y="4833938"/>
          <p14:tracePt t="55154" x="6873875" y="4870450"/>
          <p14:tracePt t="55162" x="6810375" y="4887913"/>
          <p14:tracePt t="55170" x="6737350" y="4906963"/>
          <p14:tracePt t="55179" x="6654800" y="4943475"/>
          <p14:tracePt t="55186" x="6573838" y="4960938"/>
          <p14:tracePt t="55195" x="6464300" y="4997450"/>
          <p14:tracePt t="55203" x="6381750" y="5016500"/>
          <p14:tracePt t="55211" x="6345238" y="5024438"/>
          <p14:tracePt t="55218" x="6262688" y="5033963"/>
          <p14:tracePt t="55227" x="6208713" y="5033963"/>
          <p14:tracePt t="55234" x="6145213" y="5070475"/>
          <p14:tracePt t="55245" x="6089650" y="5089525"/>
          <p14:tracePt t="55250" x="6043613" y="5097463"/>
          <p14:tracePt t="55259" x="5999163" y="5097463"/>
          <p14:tracePt t="55266" x="5962650" y="5097463"/>
          <p14:tracePt t="55274" x="5916613" y="5097463"/>
          <p14:tracePt t="55283" x="5880100" y="5097463"/>
          <p14:tracePt t="55290" x="5870575" y="5097463"/>
          <p14:tracePt t="55298" x="5843588" y="5097463"/>
          <p14:tracePt t="55308" x="5826125" y="5097463"/>
          <p14:tracePt t="55314" x="5797550" y="5060950"/>
          <p14:tracePt t="55322" x="5780088" y="5043488"/>
          <p14:tracePt t="55330" x="5716588" y="4987925"/>
          <p14:tracePt t="55338" x="5697538" y="4951413"/>
          <p14:tracePt t="55346" x="5661025" y="4906963"/>
          <p14:tracePt t="55354" x="5653088" y="4870450"/>
          <p14:tracePt t="55362" x="5643563" y="4833938"/>
          <p14:tracePt t="55370" x="5616575" y="4778375"/>
          <p14:tracePt t="55379" x="5607050" y="4732338"/>
          <p14:tracePt t="55386" x="5607050" y="4678363"/>
          <p14:tracePt t="55394" x="5597525" y="4624388"/>
          <p14:tracePt t="55402" x="5597525" y="4568825"/>
          <p14:tracePt t="55411" x="5597525" y="4486275"/>
          <p14:tracePt t="55418" x="5597525" y="4449763"/>
          <p14:tracePt t="55428" x="5597525" y="4405313"/>
          <p14:tracePt t="55434" x="5607050" y="4368800"/>
          <p14:tracePt t="55444" x="5634038" y="4322763"/>
          <p14:tracePt t="55451" x="5680075" y="4259263"/>
          <p14:tracePt t="55461" x="5753100" y="4186238"/>
          <p14:tracePt t="55466" x="5797550" y="4140200"/>
          <p14:tracePt t="55474" x="5862638" y="4086225"/>
          <p14:tracePt t="55482" x="5962650" y="4040188"/>
          <p14:tracePt t="55490" x="6007100" y="4003675"/>
          <p14:tracePt t="55498" x="6072188" y="3967163"/>
          <p14:tracePt t="55506" x="6108700" y="3957638"/>
          <p14:tracePt t="55514" x="6135688" y="3948113"/>
          <p14:tracePt t="55522" x="6153150" y="3948113"/>
          <p14:tracePt t="55530" x="6162675" y="3948113"/>
          <p14:tracePt t="55538" x="6162675" y="3940175"/>
          <p14:tracePt t="55546" x="6189663" y="3940175"/>
          <p14:tracePt t="55554" x="6226175" y="3940175"/>
          <p14:tracePt t="55562" x="6254750" y="3940175"/>
          <p14:tracePt t="55570" x="6291263" y="3940175"/>
          <p14:tracePt t="55580" x="6318250" y="3940175"/>
          <p14:tracePt t="55588" x="6372225" y="3940175"/>
          <p14:tracePt t="55597" x="6435725" y="3948113"/>
          <p14:tracePt t="55602" x="6537325" y="3984625"/>
          <p14:tracePt t="55610" x="6591300" y="4013200"/>
          <p14:tracePt t="55619" x="6710363" y="4067175"/>
          <p14:tracePt t="55629" x="6791325" y="4122738"/>
          <p14:tracePt t="55635" x="6873875" y="4176713"/>
          <p14:tracePt t="55644" x="6929438" y="4240213"/>
          <p14:tracePt t="55651" x="6964363" y="4276725"/>
          <p14:tracePt t="55663" x="7010400" y="4322763"/>
          <p14:tracePt t="55669" x="7029450" y="4359275"/>
          <p14:tracePt t="55676" x="7037388" y="4376738"/>
          <p14:tracePt t="55684" x="7065963" y="4422775"/>
          <p14:tracePt t="55690" x="7073900" y="4459288"/>
          <p14:tracePt t="55698" x="7073900" y="4468813"/>
          <p14:tracePt t="55706" x="7073900" y="4495800"/>
          <p14:tracePt t="55715" x="7073900" y="4514850"/>
          <p14:tracePt t="55722" x="7073900" y="4541838"/>
          <p14:tracePt t="55730" x="7073900" y="4559300"/>
          <p14:tracePt t="55738" x="7073900" y="4587875"/>
          <p14:tracePt t="55746" x="7073900" y="4605338"/>
          <p14:tracePt t="55755" x="7073900" y="4651375"/>
          <p14:tracePt t="55762" x="7073900" y="4678363"/>
          <p14:tracePt t="55770" x="7065963" y="4705350"/>
          <p14:tracePt t="55779" x="7065963" y="4732338"/>
          <p14:tracePt t="55788" x="7046913" y="4778375"/>
          <p14:tracePt t="55799" x="7029450" y="4824413"/>
          <p14:tracePt t="55804" x="7019925" y="4851400"/>
          <p14:tracePt t="55816" x="7010400" y="4870450"/>
          <p14:tracePt t="55820" x="7000875" y="4914900"/>
          <p14:tracePt t="55832" x="6992938" y="4943475"/>
          <p14:tracePt t="55835" x="6964363" y="4979988"/>
          <p14:tracePt t="55846" x="6946900" y="5006975"/>
          <p14:tracePt t="55851" x="6937375" y="5024438"/>
          <p14:tracePt t="55863" x="6919913" y="5043488"/>
          <p14:tracePt t="55868" x="6910388" y="5053013"/>
          <p14:tracePt t="55882" x="6892925" y="5070475"/>
          <p14:tracePt t="55890" x="6883400" y="5070475"/>
          <p14:tracePt t="55900" x="6873875" y="5089525"/>
          <p14:tracePt t="55914" x="6864350" y="5097463"/>
          <p14:tracePt t="55930" x="6856413" y="5106988"/>
          <p14:tracePt t="55938" x="6846888" y="5116513"/>
          <p14:tracePt t="55946" x="6827838" y="5126038"/>
          <p14:tracePt t="55954" x="6819900" y="5133975"/>
          <p14:tracePt t="55962" x="6791325" y="5153025"/>
          <p14:tracePt t="55970" x="6773863" y="5160963"/>
          <p14:tracePt t="55979" x="6737350" y="5170488"/>
          <p14:tracePt t="55988" x="6691313" y="5189538"/>
          <p14:tracePt t="55999" x="6673850" y="5189538"/>
          <p14:tracePt t="56004" x="6627813" y="5207000"/>
          <p14:tracePt t="56015" x="6600825" y="5216525"/>
          <p14:tracePt t="56020" x="6581775" y="5216525"/>
          <p14:tracePt t="56032" x="6573838" y="5216525"/>
          <p14:tracePt t="56036" x="6554788" y="5216525"/>
          <p14:tracePt t="56048" x="6545263" y="5216525"/>
          <p14:tracePt t="56063" x="6518275" y="5216525"/>
          <p14:tracePt t="56067" x="6500813" y="5216525"/>
          <p14:tracePt t="56075" x="6445250" y="5216525"/>
          <p14:tracePt t="56083" x="6418263" y="5216525"/>
          <p14:tracePt t="56091" x="6362700" y="5216525"/>
          <p14:tracePt t="56099" x="6299200" y="5216525"/>
          <p14:tracePt t="56107" x="6272213" y="5216525"/>
          <p14:tracePt t="56114" x="6189663" y="5189538"/>
          <p14:tracePt t="56122" x="6153150" y="5170488"/>
          <p14:tracePt t="56130" x="6080125" y="5143500"/>
          <p14:tracePt t="56138" x="5999163" y="5089525"/>
          <p14:tracePt t="56146" x="5953125" y="5053013"/>
          <p14:tracePt t="56154" x="5889625" y="5024438"/>
          <p14:tracePt t="56163" x="5862638" y="4997450"/>
          <p14:tracePt t="56170" x="5843588" y="4987925"/>
          <p14:tracePt t="56180" x="5834063" y="4979988"/>
          <p14:tracePt t="56186" x="5807075" y="4951413"/>
          <p14:tracePt t="56202" x="5789613" y="4943475"/>
          <p14:tracePt t="56211" x="5780088" y="4933950"/>
          <p14:tracePt t="56218" x="5770563" y="4924425"/>
          <p14:tracePt t="56227" x="5753100" y="4906963"/>
          <p14:tracePt t="56234" x="5724525" y="4878388"/>
          <p14:tracePt t="56244" x="5716588" y="4860925"/>
          <p14:tracePt t="56250" x="5707063" y="4851400"/>
          <p14:tracePt t="56259" x="5680075" y="4824413"/>
          <p14:tracePt t="56267" x="5680075" y="4805363"/>
          <p14:tracePt t="56278" x="5670550" y="4787900"/>
          <p14:tracePt t="56283" x="5661025" y="4768850"/>
          <p14:tracePt t="56291" x="5643563" y="4751388"/>
          <p14:tracePt t="56299" x="5643563" y="4741863"/>
          <p14:tracePt t="56308" x="5634038" y="4732338"/>
          <p14:tracePt t="56315" x="5634038" y="4724400"/>
          <p14:tracePt t="56322" x="5624513" y="4714875"/>
          <p14:tracePt t="56330" x="5624513" y="4687888"/>
          <p14:tracePt t="56338" x="5616575" y="4668838"/>
          <p14:tracePt t="56346" x="5616575" y="4641850"/>
          <p14:tracePt t="56362" x="5597525" y="4614863"/>
          <p14:tracePt t="56370" x="5597525" y="4605338"/>
          <p14:tracePt t="56387" x="5597525" y="4595813"/>
          <p14:tracePt t="56395" x="5597525" y="4578350"/>
          <p14:tracePt t="56402" x="5597525" y="4559300"/>
          <p14:tracePt t="56411" x="5597525" y="4541838"/>
          <p14:tracePt t="56419" x="5597525" y="4505325"/>
          <p14:tracePt t="56428" x="5597525" y="4486275"/>
          <p14:tracePt t="56435" x="5597525" y="4459288"/>
          <p14:tracePt t="56445" x="5597525" y="4405313"/>
          <p14:tracePt t="56451" x="5634038" y="4368800"/>
          <p14:tracePt t="56461" x="5661025" y="4322763"/>
          <p14:tracePt t="56466" x="5716588" y="4259263"/>
          <p14:tracePt t="56474" x="5789613" y="4186238"/>
          <p14:tracePt t="56484" x="5834063" y="4122738"/>
          <p14:tracePt t="56490" x="5907088" y="4057650"/>
          <p14:tracePt t="56498" x="5953125" y="4003675"/>
          <p14:tracePt t="56506" x="6016625" y="3957638"/>
          <p14:tracePt t="56514" x="6053138" y="3930650"/>
          <p14:tracePt t="56522" x="6108700" y="3903663"/>
          <p14:tracePt t="56530" x="6126163" y="3894138"/>
          <p14:tracePt t="56538" x="6135688" y="3894138"/>
          <p14:tracePt t="56546" x="6153150" y="3884613"/>
          <p14:tracePt t="56554" x="6172200" y="3875088"/>
          <p14:tracePt t="56562" x="6181725" y="3875088"/>
          <p14:tracePt t="56570" x="6199188" y="3875088"/>
          <p14:tracePt t="56578" x="6226175" y="3875088"/>
          <p14:tracePt t="56586" x="6262688" y="3875088"/>
          <p14:tracePt t="56594" x="6308725" y="3875088"/>
          <p14:tracePt t="56602" x="6372225" y="3875088"/>
          <p14:tracePt t="56611" x="6454775" y="3875088"/>
          <p14:tracePt t="56619" x="6564313" y="3875088"/>
          <p14:tracePt t="56633" x="6673850" y="3875088"/>
          <p14:tracePt t="56637" x="6746875" y="3903663"/>
          <p14:tracePt t="56648" x="6846888" y="3911600"/>
          <p14:tracePt t="56652" x="6919913" y="3930650"/>
          <p14:tracePt t="56665" x="6964363" y="3967163"/>
          <p14:tracePt t="56669" x="6983413" y="3976688"/>
          <p14:tracePt t="56675" x="7010400" y="3994150"/>
          <p14:tracePt t="56683" x="7010400" y="4003675"/>
          <p14:tracePt t="56690" x="7010400" y="4021138"/>
          <p14:tracePt t="56698" x="7010400" y="4040188"/>
          <p14:tracePt t="56706" x="7010400" y="4049713"/>
          <p14:tracePt t="56714" x="7010400" y="4067175"/>
          <p14:tracePt t="56722" x="7019925" y="4103688"/>
          <p14:tracePt t="56730" x="7029450" y="4103688"/>
          <p14:tracePt t="56738" x="7029450" y="4140200"/>
          <p14:tracePt t="56746" x="7029450" y="4159250"/>
          <p14:tracePt t="56755" x="7037388" y="4195763"/>
          <p14:tracePt t="56763" x="7037388" y="4232275"/>
          <p14:tracePt t="56771" x="7046913" y="4259263"/>
          <p14:tracePt t="56780" x="7056438" y="4303713"/>
          <p14:tracePt t="56787" x="7073900" y="4349750"/>
          <p14:tracePt t="56795" x="7083425" y="4376738"/>
          <p14:tracePt t="56803" x="7102475" y="4413250"/>
          <p14:tracePt t="56814" x="7102475" y="4441825"/>
          <p14:tracePt t="56818" x="7102475" y="4459288"/>
          <p14:tracePt t="56827" x="7102475" y="4468813"/>
          <p14:tracePt t="56834" x="7102475" y="4486275"/>
          <p14:tracePt t="56844" x="7102475" y="4505325"/>
          <p14:tracePt t="56851" x="7102475" y="4541838"/>
          <p14:tracePt t="56867" x="7102475" y="4551363"/>
          <p14:tracePt t="56875" x="7102475" y="4568825"/>
          <p14:tracePt t="56882" x="7102475" y="4578350"/>
          <p14:tracePt t="56890" x="7102475" y="4587875"/>
          <p14:tracePt t="56898" x="7102475" y="4595813"/>
          <p14:tracePt t="56906" x="7102475" y="4605338"/>
          <p14:tracePt t="56914" x="7083425" y="4641850"/>
          <p14:tracePt t="56930" x="7083425" y="4660900"/>
          <p14:tracePt t="56938" x="7073900" y="4668838"/>
          <p14:tracePt t="56946" x="7073900" y="4678363"/>
          <p14:tracePt t="57147" x="7073900" y="4697413"/>
          <p14:tracePt t="57155" x="7010400" y="4751388"/>
          <p14:tracePt t="57163" x="6946900" y="4787900"/>
          <p14:tracePt t="57171" x="6883400" y="4814888"/>
          <p14:tracePt t="57180" x="6783388" y="4851400"/>
          <p14:tracePt t="57186" x="6710363" y="4878388"/>
          <p14:tracePt t="57195" x="6645275" y="4906963"/>
          <p14:tracePt t="57202" x="6573838" y="4914900"/>
          <p14:tracePt t="57212" x="6527800" y="4943475"/>
          <p14:tracePt t="57218" x="6464300" y="4943475"/>
          <p14:tracePt t="57227" x="6427788" y="4943475"/>
          <p14:tracePt t="57234" x="6408738" y="4943475"/>
          <p14:tracePt t="57244" x="6381750" y="4960938"/>
          <p14:tracePt t="57250" x="6362700" y="4960938"/>
          <p14:tracePt t="57260" x="6335713" y="4960938"/>
          <p14:tracePt t="57266" x="6318250" y="4960938"/>
          <p14:tracePt t="57274" x="6272213" y="4960938"/>
          <p14:tracePt t="57282" x="6218238" y="4960938"/>
          <p14:tracePt t="57290" x="6145213" y="4960938"/>
          <p14:tracePt t="57298" x="6080125" y="4943475"/>
          <p14:tracePt t="57308" x="5999163" y="4906963"/>
          <p14:tracePt t="57315" x="5907088" y="4860925"/>
          <p14:tracePt t="57322" x="5843588" y="4824413"/>
          <p14:tracePt t="57330" x="5780088" y="4797425"/>
          <p14:tracePt t="57338" x="5697538" y="4741863"/>
          <p14:tracePt t="57346" x="5661025" y="4714875"/>
          <p14:tracePt t="57355" x="5634038" y="4687888"/>
          <p14:tracePt t="57364" x="5616575" y="4678363"/>
          <p14:tracePt t="57370" x="5607050" y="4660900"/>
          <p14:tracePt t="57379" x="5597525" y="4660900"/>
          <p14:tracePt t="57387" x="5588000" y="4651375"/>
          <p14:tracePt t="57395" x="5588000" y="4632325"/>
          <p14:tracePt t="57403" x="5580063" y="4605338"/>
          <p14:tracePt t="57419" x="5580063" y="4568825"/>
          <p14:tracePt t="57428" x="5551488" y="4541838"/>
          <p14:tracePt t="57435" x="5551488" y="4522788"/>
          <p14:tracePt t="57444" x="5543550" y="4505325"/>
          <p14:tracePt t="57451" x="5534025" y="4459288"/>
          <p14:tracePt t="57462" x="5514975" y="4422775"/>
          <p14:tracePt t="57466" x="5497513" y="4405313"/>
          <p14:tracePt t="57475" x="5487988" y="4359275"/>
          <p14:tracePt t="57484" x="5487988" y="4322763"/>
          <p14:tracePt t="57491" x="5478463" y="4276725"/>
          <p14:tracePt t="57499" x="5478463" y="4249738"/>
          <p14:tracePt t="57507" x="5470525" y="4213225"/>
          <p14:tracePt t="57516" x="5470525" y="4176713"/>
          <p14:tracePt t="57522" x="5470525" y="4159250"/>
          <p14:tracePt t="57530" x="5470525" y="4130675"/>
          <p14:tracePt t="57538" x="5470525" y="4103688"/>
          <p14:tracePt t="57546" x="5470525" y="4057650"/>
          <p14:tracePt t="57554" x="5470525" y="4030663"/>
          <p14:tracePt t="57562" x="5478463" y="4013200"/>
          <p14:tracePt t="57570" x="5487988" y="4003675"/>
          <p14:tracePt t="57579" x="5497513" y="3984625"/>
          <p14:tracePt t="57587" x="5507038" y="3967163"/>
          <p14:tracePt t="57595" x="5514975" y="3948113"/>
          <p14:tracePt t="57602" x="5534025" y="3930650"/>
          <p14:tracePt t="57610" x="5543550" y="3921125"/>
          <p14:tracePt t="57627" x="5551488" y="3911600"/>
          <p14:tracePt t="57644" x="5561013" y="3903663"/>
          <p14:tracePt t="57651" x="5561013" y="3894138"/>
          <p14:tracePt t="57684" x="5580063" y="3875088"/>
          <p14:tracePt t="57699" x="5616575" y="3867150"/>
          <p14:tracePt t="57706" x="5661025" y="3840163"/>
          <p14:tracePt t="57714" x="5707063" y="3821113"/>
          <p14:tracePt t="57722" x="5770563" y="3803650"/>
          <p14:tracePt t="57730" x="5826125" y="3794125"/>
          <p14:tracePt t="57738" x="5889625" y="3767138"/>
          <p14:tracePt t="57746" x="5935663" y="3757613"/>
          <p14:tracePt t="57754" x="5989638" y="3757613"/>
          <p14:tracePt t="57762" x="6043613" y="3748088"/>
          <p14:tracePt t="57771" x="6126163" y="3748088"/>
          <p14:tracePt t="57780" x="6172200" y="3721100"/>
          <p14:tracePt t="57787" x="6226175" y="3721100"/>
          <p14:tracePt t="57794" x="6335713" y="3711575"/>
          <p14:tracePt t="57803" x="6391275" y="3711575"/>
          <p14:tracePt t="57811" x="6464300" y="3711575"/>
          <p14:tracePt t="57819" x="6537325" y="3711575"/>
          <p14:tracePt t="57829" x="6600825" y="3711575"/>
          <p14:tracePt t="57835" x="6654800" y="3711575"/>
          <p14:tracePt t="57845" x="6718300" y="3730625"/>
          <p14:tracePt t="57851" x="6764338" y="3748088"/>
          <p14:tracePt t="57861" x="6810375" y="3784600"/>
          <p14:tracePt t="57867" x="6827838" y="3803650"/>
          <p14:tracePt t="57874" x="6856413" y="3840163"/>
          <p14:tracePt t="57884" x="6883400" y="3867150"/>
          <p14:tracePt t="57890" x="6929438" y="3911600"/>
          <p14:tracePt t="57898" x="6946900" y="3940175"/>
          <p14:tracePt t="57906" x="6973888" y="3976688"/>
          <p14:tracePt t="57915" x="7000875" y="4021138"/>
          <p14:tracePt t="57922" x="7019925" y="4049713"/>
          <p14:tracePt t="57930" x="7037388" y="4067175"/>
          <p14:tracePt t="57938" x="7073900" y="4103688"/>
          <p14:tracePt t="57946" x="7073900" y="4113213"/>
          <p14:tracePt t="57963" x="7073900" y="4122738"/>
          <p14:tracePt t="57978" x="7073900" y="4130675"/>
          <p14:tracePt t="58003" x="7073900" y="4140200"/>
          <p14:tracePt t="58013" x="7073900" y="4149725"/>
          <p14:tracePt t="58019" x="7073900" y="4176713"/>
          <p14:tracePt t="58028" x="7073900" y="4213225"/>
          <p14:tracePt t="58034" x="7073900" y="4232275"/>
          <p14:tracePt t="58044" x="7073900" y="4286250"/>
          <p14:tracePt t="58050" x="7065963" y="4332288"/>
          <p14:tracePt t="58060" x="7056438" y="4386263"/>
          <p14:tracePt t="58067" x="7046913" y="4432300"/>
          <p14:tracePt t="58074" x="7037388" y="4459288"/>
          <p14:tracePt t="58082" x="7019925" y="4495800"/>
          <p14:tracePt t="58090" x="6992938" y="4551363"/>
          <p14:tracePt t="58098" x="6983413" y="4578350"/>
          <p14:tracePt t="58106" x="6964363" y="4614863"/>
          <p14:tracePt t="58122" x="6956425" y="4632325"/>
          <p14:tracePt t="58130" x="6946900" y="4641850"/>
          <p14:tracePt t="58219" x="6946900" y="4632325"/>
          <p14:tracePt t="58226" x="6946900" y="4578350"/>
          <p14:tracePt t="58234" x="6946900" y="4568825"/>
          <p14:tracePt t="58244" x="6946900" y="4532313"/>
          <p14:tracePt t="58250" x="6946900" y="4505325"/>
          <p14:tracePt t="58260" x="6946900" y="4495800"/>
          <p14:tracePt t="58266" x="6946900" y="4459288"/>
          <p14:tracePt t="58274" x="6946900" y="4441825"/>
          <p14:tracePt t="58283" x="6946900" y="4422775"/>
          <p14:tracePt t="58290" x="6964363" y="4405313"/>
          <p14:tracePt t="58378" x="6900863" y="4386263"/>
          <p14:tracePt t="58386" x="6791325" y="4349750"/>
          <p14:tracePt t="58394" x="6645275" y="4340225"/>
          <p14:tracePt t="58402" x="6518275" y="4322763"/>
          <p14:tracePt t="58411" x="6381750" y="4313238"/>
          <p14:tracePt t="58418" x="6235700" y="4276725"/>
          <p14:tracePt t="58427" x="6089650" y="4276725"/>
          <p14:tracePt t="58435" x="5943600" y="4276725"/>
          <p14:tracePt t="58444" x="5797550" y="4276725"/>
          <p14:tracePt t="58450" x="5670550" y="4268788"/>
          <p14:tracePt t="58460" x="5597525" y="4268788"/>
          <p14:tracePt t="58466" x="5524500" y="4268788"/>
          <p14:tracePt t="58474" x="5497513" y="4268788"/>
          <p14:tracePt t="58482" x="5461000" y="4268788"/>
          <p14:tracePt t="58498" x="5441950" y="4268788"/>
          <p14:tracePt t="58506" x="5424488" y="4268788"/>
          <p14:tracePt t="58514" x="5405438" y="4268788"/>
          <p14:tracePt t="58522" x="5397500" y="4268788"/>
          <p14:tracePt t="58530" x="5378450" y="4268788"/>
          <p14:tracePt t="58538" x="5360988" y="4276725"/>
          <p14:tracePt t="58546" x="5341938" y="4286250"/>
          <p14:tracePt t="58554" x="5324475" y="4295775"/>
          <p14:tracePt t="58682" x="5324475" y="4303713"/>
          <p14:tracePt t="58706" x="5314950" y="4322763"/>
          <p14:tracePt t="58714" x="5314950" y="4332288"/>
          <p14:tracePt t="58724" x="5305425" y="4332288"/>
          <p14:tracePt t="58740" x="5305425" y="4340225"/>
          <p14:tracePt t="58828" x="5305425" y="4349750"/>
          <p14:tracePt t="58838" x="5297488" y="4368800"/>
          <p14:tracePt t="58845" x="5278438" y="4413250"/>
          <p14:tracePt t="58852" x="5268913" y="4422775"/>
          <p14:tracePt t="58861" x="5268913" y="4449763"/>
          <p14:tracePt t="58866" x="5260975" y="4468813"/>
          <p14:tracePt t="58876" x="5251450" y="4495800"/>
          <p14:tracePt t="58896" x="5195888" y="4587875"/>
          <p14:tracePt t="58899" x="5187950" y="4614863"/>
          <p14:tracePt t="58907" x="5168900" y="4641850"/>
          <p14:tracePt t="58915" x="5168900" y="4668838"/>
          <p14:tracePt t="58922" x="5151438" y="4697413"/>
          <p14:tracePt t="58931" x="5132388" y="4724400"/>
          <p14:tracePt t="58938" x="5114925" y="4768850"/>
          <p14:tracePt t="58946" x="5105400" y="4787900"/>
          <p14:tracePt t="58954" x="5086350" y="4805363"/>
          <p14:tracePt t="58963" x="5059363" y="4824413"/>
          <p14:tracePt t="58972" x="5041900" y="4860925"/>
          <p14:tracePt t="58980" x="5022850" y="4878388"/>
          <p14:tracePt t="58988" x="5014913" y="4887913"/>
          <p14:tracePt t="58998" x="5005388" y="4906963"/>
          <p14:tracePt t="59013" x="4986338" y="4914900"/>
          <p14:tracePt t="59100" x="4978400" y="4914900"/>
          <p14:tracePt t="59114" x="4922838" y="4897438"/>
          <p14:tracePt t="59125" x="4840288" y="4841875"/>
          <p14:tracePt t="59131" x="4730750" y="4814888"/>
          <p14:tracePt t="59140" x="4630738" y="4751388"/>
          <p14:tracePt t="59148" x="4549775" y="4714875"/>
          <p14:tracePt t="59155" x="4467225" y="4687888"/>
          <p14:tracePt t="59163" x="4403725" y="4632325"/>
          <p14:tracePt t="59171" x="4376738" y="4614863"/>
          <p14:tracePt t="59180" x="4311650" y="4578350"/>
          <p14:tracePt t="59186" x="4284663" y="4559300"/>
          <p14:tracePt t="59195" x="4267200" y="4541838"/>
          <p14:tracePt t="59202" x="4230688" y="4505325"/>
          <p14:tracePt t="59212" x="4230688" y="4495800"/>
          <p14:tracePt t="59218" x="4221163" y="4486275"/>
          <p14:tracePt t="59227" x="4211638" y="4441825"/>
          <p14:tracePt t="59234" x="4211638" y="4432300"/>
          <p14:tracePt t="59244" x="4202113" y="4395788"/>
          <p14:tracePt t="59250" x="4175125" y="4332288"/>
          <p14:tracePt t="59260" x="4175125" y="4313238"/>
          <p14:tracePt t="59266" x="4157663" y="4249738"/>
          <p14:tracePt t="59274" x="4157663" y="4203700"/>
          <p14:tracePt t="59283" x="4148138" y="4159250"/>
          <p14:tracePt t="59291" x="4102100" y="4086225"/>
          <p14:tracePt t="59298" x="4094163" y="4021138"/>
          <p14:tracePt t="59306" x="4048125" y="3921125"/>
          <p14:tracePt t="59314" x="4048125" y="3848100"/>
          <p14:tracePt t="59324" x="4038600" y="3794125"/>
          <p14:tracePt t="59330" x="4029075" y="3694113"/>
          <p14:tracePt t="59338" x="4029075" y="3584575"/>
          <p14:tracePt t="59346" x="4029075" y="3492500"/>
          <p14:tracePt t="59354" x="4029075" y="3382963"/>
          <p14:tracePt t="59362" x="4029075" y="3292475"/>
          <p14:tracePt t="59371" x="4029075" y="3163888"/>
          <p14:tracePt t="59379" x="4029075" y="3054350"/>
          <p14:tracePt t="59387" x="4029075" y="2963863"/>
          <p14:tracePt t="59396" x="4029075" y="2854325"/>
          <p14:tracePt t="59403" x="4038600" y="2771775"/>
          <p14:tracePt t="59413" x="4065588" y="2681288"/>
          <p14:tracePt t="59419" x="4084638" y="2581275"/>
          <p14:tracePt t="59429" x="4121150" y="2508250"/>
          <p14:tracePt t="59435" x="4148138" y="2425700"/>
          <p14:tracePt t="59447" x="4194175" y="2343150"/>
          <p14:tracePt t="59451" x="4202113" y="2306638"/>
          <p14:tracePt t="59463" x="4211638" y="2243138"/>
          <p14:tracePt t="59467" x="4248150" y="2197100"/>
          <p14:tracePt t="59475" x="4267200" y="2152650"/>
          <p14:tracePt t="59483" x="4267200" y="2133600"/>
          <p14:tracePt t="59491" x="4303713" y="2089150"/>
          <p14:tracePt t="59500" x="4311650" y="2079625"/>
          <p14:tracePt t="59507" x="4321175" y="2070100"/>
          <p14:tracePt t="59516" x="4330700" y="2060575"/>
          <p14:tracePt t="59542" x="4340225" y="2060575"/>
          <p14:tracePt t="59548" x="4384675" y="2060575"/>
          <p14:tracePt t="59555" x="4440238" y="2060575"/>
          <p14:tracePt t="59563" x="4513263" y="2060575"/>
          <p14:tracePt t="59571" x="4622800" y="2060575"/>
          <p14:tracePt t="59578" x="4695825" y="2060575"/>
          <p14:tracePt t="59587" x="4795838" y="2097088"/>
          <p14:tracePt t="59595" x="4859338" y="2133600"/>
          <p14:tracePt t="59603" x="4959350" y="2160588"/>
          <p14:tracePt t="59611" x="4986338" y="2206625"/>
          <p14:tracePt t="59619" x="5014913" y="2243138"/>
          <p14:tracePt t="59627" x="5032375" y="2270125"/>
          <p14:tracePt t="59635" x="5032375" y="2316163"/>
          <p14:tracePt t="59644" x="5041900" y="2343150"/>
          <p14:tracePt t="59650" x="5041900" y="2371725"/>
          <p14:tracePt t="59660" x="5041900" y="2425700"/>
          <p14:tracePt t="59666" x="5041900" y="2471738"/>
          <p14:tracePt t="59674" x="5041900" y="2525713"/>
          <p14:tracePt t="59683" x="5041900" y="2581275"/>
          <p14:tracePt t="59690" x="5041900" y="2654300"/>
          <p14:tracePt t="59698" x="5041900" y="2708275"/>
          <p14:tracePt t="59708" x="5049838" y="2790825"/>
          <p14:tracePt t="59716" x="5049838" y="2881313"/>
          <p14:tracePt t="59727" x="5049838" y="2973388"/>
          <p14:tracePt t="59732" x="5049838" y="3063875"/>
          <p14:tracePt t="59740" x="5049838" y="3192463"/>
          <p14:tracePt t="59747" x="5049838" y="3265488"/>
          <p14:tracePt t="59756" x="5049838" y="3392488"/>
          <p14:tracePt t="59764" x="5049838" y="3419475"/>
          <p14:tracePt t="59771" x="5049838" y="3492500"/>
          <p14:tracePt t="59781" x="5049838" y="3584575"/>
          <p14:tracePt t="59788" x="5049838" y="3638550"/>
          <p14:tracePt t="59797" x="5022850" y="3702050"/>
          <p14:tracePt t="59803" x="5014913" y="3730625"/>
          <p14:tracePt t="59812" x="5005388" y="3803650"/>
          <p14:tracePt t="59819" x="4978400" y="3867150"/>
          <p14:tracePt t="59828" x="4959350" y="3911600"/>
          <p14:tracePt t="59835" x="4932363" y="3957638"/>
          <p14:tracePt t="59846" x="4895850" y="4003675"/>
          <p14:tracePt t="59851" x="4876800" y="4030663"/>
          <p14:tracePt t="59862" x="4859338" y="4049713"/>
          <p14:tracePt t="59869" x="4832350" y="4086225"/>
          <p14:tracePt t="59875" x="4803775" y="4103688"/>
          <p14:tracePt t="59884" x="4776788" y="4130675"/>
          <p14:tracePt t="59891" x="4759325" y="4140200"/>
          <p14:tracePt t="59899" x="4740275" y="4140200"/>
          <p14:tracePt t="59907" x="4713288" y="4159250"/>
          <p14:tracePt t="59915" x="4676775" y="4176713"/>
          <p14:tracePt t="59923" x="4667250" y="4176713"/>
          <p14:tracePt t="60044" x="4649788" y="4186238"/>
          <p14:tracePt t="60053" x="4603750" y="4203700"/>
          <p14:tracePt t="60062" x="4557713" y="4203700"/>
          <p14:tracePt t="60067" x="4540250" y="4222750"/>
          <p14:tracePt t="60083" x="4521200" y="4222750"/>
          <p14:tracePt t="60099" x="4521200" y="4232275"/>
          <p14:tracePt t="60123" x="4513263" y="4240213"/>
          <p14:tracePt t="60556" x="4513263" y="4268788"/>
          <p14:tracePt t="60562" x="4521200" y="4295775"/>
          <p14:tracePt t="60570" x="4530725" y="4332288"/>
          <p14:tracePt t="60578" x="4549775" y="4340225"/>
          <p14:tracePt t="60586" x="4594225" y="4368800"/>
          <p14:tracePt t="60595" x="4613275" y="4376738"/>
          <p14:tracePt t="60602" x="4630738" y="4386263"/>
          <p14:tracePt t="60610" x="4649788" y="4395788"/>
          <p14:tracePt t="60618" x="4676775" y="4405313"/>
          <p14:tracePt t="60632" x="4695825" y="4413250"/>
          <p14:tracePt t="60639" x="4703763" y="4413250"/>
          <p14:tracePt t="60647" x="4722813" y="4413250"/>
          <p14:tracePt t="60651" x="4767263" y="4413250"/>
          <p14:tracePt t="60663" x="4776788" y="4413250"/>
          <p14:tracePt t="60667" x="4795838" y="4413250"/>
          <p14:tracePt t="60679" x="4813300" y="4413250"/>
          <p14:tracePt t="60682" x="4849813" y="4413250"/>
          <p14:tracePt t="60706" x="4859338" y="4405313"/>
          <p14:tracePt t="60714" x="4868863" y="4395788"/>
          <p14:tracePt t="60722" x="4886325" y="4376738"/>
          <p14:tracePt t="60730" x="4895850" y="4368800"/>
          <p14:tracePt t="60738" x="4905375" y="4359275"/>
          <p14:tracePt t="60746" x="4913313" y="4349750"/>
          <p14:tracePt t="60754" x="4932363" y="4332288"/>
          <p14:tracePt t="60762" x="4949825" y="4322763"/>
          <p14:tracePt t="60770" x="4978400" y="4313238"/>
          <p14:tracePt t="60779" x="5022850" y="4286250"/>
          <p14:tracePt t="60786" x="5049838" y="4268788"/>
          <p14:tracePt t="60794" x="5086350" y="4249738"/>
          <p14:tracePt t="60803" x="5122863" y="4222750"/>
          <p14:tracePt t="60811" x="5224463" y="4176713"/>
          <p14:tracePt t="60819" x="5287963" y="4140200"/>
          <p14:tracePt t="60828" x="5441950" y="4076700"/>
          <p14:tracePt t="60834" x="5588000" y="4030663"/>
          <p14:tracePt t="60843" x="5716588" y="4003675"/>
          <p14:tracePt t="60850" x="5889625" y="3940175"/>
          <p14:tracePt t="60860" x="6053138" y="3911600"/>
          <p14:tracePt t="60866" x="6245225" y="3848100"/>
          <p14:tracePt t="60874" x="6408738" y="3830638"/>
          <p14:tracePt t="60894" x="6810375" y="3784600"/>
          <p14:tracePt t="60899" x="6937375" y="3775075"/>
          <p14:tracePt t="60906" x="7110413" y="3757613"/>
          <p14:tracePt t="60914" x="7256463" y="3730625"/>
          <p14:tracePt t="60922" x="7385050" y="3730625"/>
          <p14:tracePt t="60930" x="7494588" y="3711575"/>
          <p14:tracePt t="60938" x="7602538" y="3702050"/>
          <p14:tracePt t="60946" x="7675563" y="3702050"/>
          <p14:tracePt t="60954" x="7794625" y="3684588"/>
          <p14:tracePt t="60963" x="7867650" y="3657600"/>
          <p14:tracePt t="60970" x="7986713" y="3648075"/>
          <p14:tracePt t="60978" x="8096250" y="3648075"/>
          <p14:tracePt t="60986" x="8223250" y="3621088"/>
          <p14:tracePt t="60994" x="8350250" y="3621088"/>
          <p14:tracePt t="61002" x="8515350" y="3575050"/>
          <p14:tracePt t="61010" x="8642350" y="3575050"/>
          <p14:tracePt t="61019" x="8788400" y="3575050"/>
          <p14:tracePt t="61032" x="8934450" y="3575050"/>
          <p14:tracePt t="61036" x="9080500" y="35750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152400"/>
            <a:ext cx="7772400" cy="990600"/>
          </a:xfrm>
        </p:spPr>
        <p:txBody>
          <a:bodyPr/>
          <a:lstStyle/>
          <a:p>
            <a:pPr eaLnBrk="1" hangingPunct="1"/>
            <a:r>
              <a:rPr lang="en-US" altLang="ja-JP" sz="3800"/>
              <a:t>Destination</a:t>
            </a:r>
            <a:r>
              <a:rPr lang="ja-JP" altLang="en-US" sz="3800"/>
              <a:t>　</a:t>
            </a:r>
            <a:r>
              <a:rPr lang="en-US" altLang="ja-JP" sz="3800"/>
              <a:t>Routing in Baseline network</a:t>
            </a:r>
          </a:p>
        </p:txBody>
      </p:sp>
      <p:grpSp>
        <p:nvGrpSpPr>
          <p:cNvPr id="23555" name="Group 3"/>
          <p:cNvGrpSpPr>
            <a:grpSpLocks/>
          </p:cNvGrpSpPr>
          <p:nvPr/>
        </p:nvGrpSpPr>
        <p:grpSpPr bwMode="auto">
          <a:xfrm>
            <a:off x="3352800" y="1371600"/>
            <a:ext cx="762000" cy="3810000"/>
            <a:chOff x="1152" y="1008"/>
            <a:chExt cx="480" cy="2400"/>
          </a:xfrm>
        </p:grpSpPr>
        <p:grpSp>
          <p:nvGrpSpPr>
            <p:cNvPr id="23657" name="Group 4"/>
            <p:cNvGrpSpPr>
              <a:grpSpLocks/>
            </p:cNvGrpSpPr>
            <p:nvPr/>
          </p:nvGrpSpPr>
          <p:grpSpPr bwMode="auto">
            <a:xfrm>
              <a:off x="1152" y="1008"/>
              <a:ext cx="480" cy="528"/>
              <a:chOff x="1152" y="1056"/>
              <a:chExt cx="480" cy="528"/>
            </a:xfrm>
          </p:grpSpPr>
          <p:sp>
            <p:nvSpPr>
              <p:cNvPr id="23676" name="Rectangle 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7" name="Line 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78" name="Line 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79" name="Line 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80" name="Line 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58" name="Group 10"/>
            <p:cNvGrpSpPr>
              <a:grpSpLocks/>
            </p:cNvGrpSpPr>
            <p:nvPr/>
          </p:nvGrpSpPr>
          <p:grpSpPr bwMode="auto">
            <a:xfrm>
              <a:off x="1152" y="1632"/>
              <a:ext cx="480" cy="528"/>
              <a:chOff x="1152" y="1056"/>
              <a:chExt cx="480" cy="528"/>
            </a:xfrm>
          </p:grpSpPr>
          <p:sp>
            <p:nvSpPr>
              <p:cNvPr id="23671" name="Rectangle 1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2" name="Line 1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73" name="Line 1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74" name="Line 1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75" name="Line 1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59" name="Group 16"/>
            <p:cNvGrpSpPr>
              <a:grpSpLocks/>
            </p:cNvGrpSpPr>
            <p:nvPr/>
          </p:nvGrpSpPr>
          <p:grpSpPr bwMode="auto">
            <a:xfrm>
              <a:off x="1152" y="2256"/>
              <a:ext cx="480" cy="528"/>
              <a:chOff x="1152" y="1056"/>
              <a:chExt cx="480" cy="528"/>
            </a:xfrm>
          </p:grpSpPr>
          <p:sp>
            <p:nvSpPr>
              <p:cNvPr id="23666" name="Rectangle 1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7" name="Line 1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68" name="Line 1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69" name="Line 2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70" name="Line 2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60" name="Group 22"/>
            <p:cNvGrpSpPr>
              <a:grpSpLocks/>
            </p:cNvGrpSpPr>
            <p:nvPr/>
          </p:nvGrpSpPr>
          <p:grpSpPr bwMode="auto">
            <a:xfrm>
              <a:off x="1152" y="2880"/>
              <a:ext cx="480" cy="528"/>
              <a:chOff x="1152" y="1056"/>
              <a:chExt cx="480" cy="528"/>
            </a:xfrm>
          </p:grpSpPr>
          <p:sp>
            <p:nvSpPr>
              <p:cNvPr id="23661" name="Rectangle 2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2" name="Line 2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63" name="Line 2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64" name="Line 2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65" name="Line 2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3556" name="Group 28"/>
          <p:cNvGrpSpPr>
            <a:grpSpLocks/>
          </p:cNvGrpSpPr>
          <p:nvPr/>
        </p:nvGrpSpPr>
        <p:grpSpPr bwMode="auto">
          <a:xfrm>
            <a:off x="6858000" y="1371600"/>
            <a:ext cx="762000" cy="3810000"/>
            <a:chOff x="1152" y="1008"/>
            <a:chExt cx="480" cy="2400"/>
          </a:xfrm>
        </p:grpSpPr>
        <p:grpSp>
          <p:nvGrpSpPr>
            <p:cNvPr id="23633" name="Group 29"/>
            <p:cNvGrpSpPr>
              <a:grpSpLocks/>
            </p:cNvGrpSpPr>
            <p:nvPr/>
          </p:nvGrpSpPr>
          <p:grpSpPr bwMode="auto">
            <a:xfrm>
              <a:off x="1152" y="1008"/>
              <a:ext cx="480" cy="528"/>
              <a:chOff x="1152" y="1056"/>
              <a:chExt cx="480" cy="528"/>
            </a:xfrm>
          </p:grpSpPr>
          <p:sp>
            <p:nvSpPr>
              <p:cNvPr id="23652" name="Rectangle 3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3" name="Line 3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54" name="Line 3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55" name="Line 3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56" name="Line 3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34" name="Group 35"/>
            <p:cNvGrpSpPr>
              <a:grpSpLocks/>
            </p:cNvGrpSpPr>
            <p:nvPr/>
          </p:nvGrpSpPr>
          <p:grpSpPr bwMode="auto">
            <a:xfrm>
              <a:off x="1152" y="1632"/>
              <a:ext cx="480" cy="528"/>
              <a:chOff x="1152" y="1056"/>
              <a:chExt cx="480" cy="528"/>
            </a:xfrm>
          </p:grpSpPr>
          <p:sp>
            <p:nvSpPr>
              <p:cNvPr id="23647" name="Rectangle 3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8" name="Line 3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49" name="Line 3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50" name="Line 3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51" name="Line 4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35" name="Group 41"/>
            <p:cNvGrpSpPr>
              <a:grpSpLocks/>
            </p:cNvGrpSpPr>
            <p:nvPr/>
          </p:nvGrpSpPr>
          <p:grpSpPr bwMode="auto">
            <a:xfrm>
              <a:off x="1152" y="2256"/>
              <a:ext cx="480" cy="528"/>
              <a:chOff x="1152" y="1056"/>
              <a:chExt cx="480" cy="528"/>
            </a:xfrm>
          </p:grpSpPr>
          <p:sp>
            <p:nvSpPr>
              <p:cNvPr id="23642" name="Rectangle 4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3" name="Line 4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44" name="Line 4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45" name="Line 4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46" name="Line 4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36" name="Group 47"/>
            <p:cNvGrpSpPr>
              <a:grpSpLocks/>
            </p:cNvGrpSpPr>
            <p:nvPr/>
          </p:nvGrpSpPr>
          <p:grpSpPr bwMode="auto">
            <a:xfrm>
              <a:off x="1152" y="2880"/>
              <a:ext cx="480" cy="528"/>
              <a:chOff x="1152" y="1056"/>
              <a:chExt cx="480" cy="528"/>
            </a:xfrm>
          </p:grpSpPr>
          <p:sp>
            <p:nvSpPr>
              <p:cNvPr id="23637" name="Rectangle 4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38" name="Line 4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39" name="Line 5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40" name="Line 5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41" name="Line 5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3557" name="Group 53"/>
          <p:cNvGrpSpPr>
            <a:grpSpLocks/>
          </p:cNvGrpSpPr>
          <p:nvPr/>
        </p:nvGrpSpPr>
        <p:grpSpPr bwMode="auto">
          <a:xfrm>
            <a:off x="5105400" y="1371600"/>
            <a:ext cx="762000" cy="3810000"/>
            <a:chOff x="1152" y="1008"/>
            <a:chExt cx="480" cy="2400"/>
          </a:xfrm>
        </p:grpSpPr>
        <p:grpSp>
          <p:nvGrpSpPr>
            <p:cNvPr id="23609" name="Group 54"/>
            <p:cNvGrpSpPr>
              <a:grpSpLocks/>
            </p:cNvGrpSpPr>
            <p:nvPr/>
          </p:nvGrpSpPr>
          <p:grpSpPr bwMode="auto">
            <a:xfrm>
              <a:off x="1152" y="1008"/>
              <a:ext cx="480" cy="528"/>
              <a:chOff x="1152" y="1056"/>
              <a:chExt cx="480" cy="528"/>
            </a:xfrm>
          </p:grpSpPr>
          <p:sp>
            <p:nvSpPr>
              <p:cNvPr id="23628" name="Rectangle 5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29" name="Line 5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30" name="Line 5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31" name="Line 5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32" name="Line 5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10" name="Group 60"/>
            <p:cNvGrpSpPr>
              <a:grpSpLocks/>
            </p:cNvGrpSpPr>
            <p:nvPr/>
          </p:nvGrpSpPr>
          <p:grpSpPr bwMode="auto">
            <a:xfrm>
              <a:off x="1152" y="1632"/>
              <a:ext cx="480" cy="528"/>
              <a:chOff x="1152" y="1056"/>
              <a:chExt cx="480" cy="528"/>
            </a:xfrm>
          </p:grpSpPr>
          <p:sp>
            <p:nvSpPr>
              <p:cNvPr id="23623" name="Rectangle 6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24" name="Line 6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25" name="Line 6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26" name="Line 6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27" name="Line 6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11" name="Group 66"/>
            <p:cNvGrpSpPr>
              <a:grpSpLocks/>
            </p:cNvGrpSpPr>
            <p:nvPr/>
          </p:nvGrpSpPr>
          <p:grpSpPr bwMode="auto">
            <a:xfrm>
              <a:off x="1152" y="2256"/>
              <a:ext cx="480" cy="528"/>
              <a:chOff x="1152" y="1056"/>
              <a:chExt cx="480" cy="528"/>
            </a:xfrm>
          </p:grpSpPr>
          <p:sp>
            <p:nvSpPr>
              <p:cNvPr id="23618" name="Rectangle 6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19" name="Line 6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20" name="Line 6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21" name="Line 7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22" name="Line 7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612" name="Group 72"/>
            <p:cNvGrpSpPr>
              <a:grpSpLocks/>
            </p:cNvGrpSpPr>
            <p:nvPr/>
          </p:nvGrpSpPr>
          <p:grpSpPr bwMode="auto">
            <a:xfrm>
              <a:off x="1152" y="2880"/>
              <a:ext cx="480" cy="528"/>
              <a:chOff x="1152" y="1056"/>
              <a:chExt cx="480" cy="528"/>
            </a:xfrm>
          </p:grpSpPr>
          <p:sp>
            <p:nvSpPr>
              <p:cNvPr id="23613" name="Rectangle 7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14" name="Line 7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15" name="Line 7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16" name="Line 7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17" name="Line 7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3558" name="Group 78"/>
          <p:cNvGrpSpPr>
            <a:grpSpLocks/>
          </p:cNvGrpSpPr>
          <p:nvPr/>
        </p:nvGrpSpPr>
        <p:grpSpPr bwMode="auto">
          <a:xfrm flipH="1">
            <a:off x="4114800" y="1600200"/>
            <a:ext cx="990600" cy="3352800"/>
            <a:chOff x="2016" y="1008"/>
            <a:chExt cx="624" cy="2112"/>
          </a:xfrm>
        </p:grpSpPr>
        <p:sp>
          <p:nvSpPr>
            <p:cNvPr id="23601" name="Line 7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02" name="Line 8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03" name="Line 8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04" name="Line 8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05" name="Line 8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06" name="Line 8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07" name="Line 8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608" name="Line 8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3559" name="Group 87"/>
          <p:cNvGrpSpPr>
            <a:grpSpLocks/>
          </p:cNvGrpSpPr>
          <p:nvPr/>
        </p:nvGrpSpPr>
        <p:grpSpPr bwMode="auto">
          <a:xfrm>
            <a:off x="2362200" y="1447800"/>
            <a:ext cx="641350" cy="3810000"/>
            <a:chOff x="336" y="864"/>
            <a:chExt cx="404" cy="2400"/>
          </a:xfrm>
        </p:grpSpPr>
        <p:sp>
          <p:nvSpPr>
            <p:cNvPr id="23593" name="Text Box 88"/>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3594" name="Text Box 89"/>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3595" name="Text Box 90"/>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3596" name="Text Box 91"/>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3597" name="Text Box 92"/>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3598" name="Text Box 93"/>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3599" name="Text Box 94"/>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3600" name="Text Box 95"/>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23560" name="Group 96"/>
          <p:cNvGrpSpPr>
            <a:grpSpLocks/>
          </p:cNvGrpSpPr>
          <p:nvPr/>
        </p:nvGrpSpPr>
        <p:grpSpPr bwMode="auto">
          <a:xfrm>
            <a:off x="7772400" y="1447800"/>
            <a:ext cx="641350" cy="3810000"/>
            <a:chOff x="336" y="864"/>
            <a:chExt cx="404" cy="2400"/>
          </a:xfrm>
        </p:grpSpPr>
        <p:sp>
          <p:nvSpPr>
            <p:cNvPr id="23585" name="Text Box 9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3586" name="Text Box 9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3587" name="Text Box 9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3588" name="Text Box 10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3589" name="Text Box 10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3590" name="Text Box 10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3591" name="Text Box 10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3592" name="Text Box 10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23561" name="Line 105"/>
          <p:cNvSpPr>
            <a:spLocks noChangeShapeType="1"/>
          </p:cNvSpPr>
          <p:nvPr/>
        </p:nvSpPr>
        <p:spPr bwMode="auto">
          <a:xfrm>
            <a:off x="5867400" y="1600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2" name="Line 106"/>
          <p:cNvSpPr>
            <a:spLocks noChangeShapeType="1"/>
          </p:cNvSpPr>
          <p:nvPr/>
        </p:nvSpPr>
        <p:spPr bwMode="auto">
          <a:xfrm>
            <a:off x="58674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3" name="Line 107"/>
          <p:cNvSpPr>
            <a:spLocks noChangeShapeType="1"/>
          </p:cNvSpPr>
          <p:nvPr/>
        </p:nvSpPr>
        <p:spPr bwMode="auto">
          <a:xfrm flipV="1">
            <a:off x="58674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4" name="Line 108"/>
          <p:cNvSpPr>
            <a:spLocks noChangeShapeType="1"/>
          </p:cNvSpPr>
          <p:nvPr/>
        </p:nvSpPr>
        <p:spPr bwMode="auto">
          <a:xfrm>
            <a:off x="5867400" y="29718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5" name="Line 109"/>
          <p:cNvSpPr>
            <a:spLocks noChangeShapeType="1"/>
          </p:cNvSpPr>
          <p:nvPr/>
        </p:nvSpPr>
        <p:spPr bwMode="auto">
          <a:xfrm>
            <a:off x="5867400" y="35814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6" name="Line 110"/>
          <p:cNvSpPr>
            <a:spLocks noChangeShapeType="1"/>
          </p:cNvSpPr>
          <p:nvPr/>
        </p:nvSpPr>
        <p:spPr bwMode="auto">
          <a:xfrm>
            <a:off x="58674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7" name="Line 111"/>
          <p:cNvSpPr>
            <a:spLocks noChangeShapeType="1"/>
          </p:cNvSpPr>
          <p:nvPr/>
        </p:nvSpPr>
        <p:spPr bwMode="auto">
          <a:xfrm flipV="1">
            <a:off x="58674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8" name="Line 112"/>
          <p:cNvSpPr>
            <a:spLocks noChangeShapeType="1"/>
          </p:cNvSpPr>
          <p:nvPr/>
        </p:nvSpPr>
        <p:spPr bwMode="auto">
          <a:xfrm>
            <a:off x="5867400" y="49530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9" name="Text Box 113"/>
          <p:cNvSpPr txBox="1">
            <a:spLocks noChangeArrowheads="1"/>
          </p:cNvSpPr>
          <p:nvPr/>
        </p:nvSpPr>
        <p:spPr bwMode="auto">
          <a:xfrm>
            <a:off x="1431925" y="5375275"/>
            <a:ext cx="322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Just like Omega network</a:t>
            </a:r>
          </a:p>
        </p:txBody>
      </p:sp>
      <p:grpSp>
        <p:nvGrpSpPr>
          <p:cNvPr id="122994" name="Group 114"/>
          <p:cNvGrpSpPr>
            <a:grpSpLocks/>
          </p:cNvGrpSpPr>
          <p:nvPr/>
        </p:nvGrpSpPr>
        <p:grpSpPr bwMode="auto">
          <a:xfrm>
            <a:off x="3505200" y="1793875"/>
            <a:ext cx="1752600" cy="1787525"/>
            <a:chOff x="2208" y="1130"/>
            <a:chExt cx="1104" cy="1126"/>
          </a:xfrm>
        </p:grpSpPr>
        <p:grpSp>
          <p:nvGrpSpPr>
            <p:cNvPr id="23580" name="Group 115"/>
            <p:cNvGrpSpPr>
              <a:grpSpLocks/>
            </p:cNvGrpSpPr>
            <p:nvPr/>
          </p:nvGrpSpPr>
          <p:grpSpPr bwMode="auto">
            <a:xfrm>
              <a:off x="2208" y="1248"/>
              <a:ext cx="1104" cy="1008"/>
              <a:chOff x="2208" y="1248"/>
              <a:chExt cx="1104" cy="1008"/>
            </a:xfrm>
          </p:grpSpPr>
          <p:sp>
            <p:nvSpPr>
              <p:cNvPr id="23582" name="Line 116"/>
              <p:cNvSpPr>
                <a:spLocks noChangeShapeType="1"/>
              </p:cNvSpPr>
              <p:nvPr/>
            </p:nvSpPr>
            <p:spPr bwMode="auto">
              <a:xfrm>
                <a:off x="2208" y="1248"/>
                <a:ext cx="384"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83" name="Line 117"/>
              <p:cNvSpPr>
                <a:spLocks noChangeShapeType="1"/>
              </p:cNvSpPr>
              <p:nvPr/>
            </p:nvSpPr>
            <p:spPr bwMode="auto">
              <a:xfrm>
                <a:off x="2592" y="1248"/>
                <a:ext cx="624" cy="1008"/>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84" name="Line 118"/>
              <p:cNvSpPr>
                <a:spLocks noChangeShapeType="1"/>
              </p:cNvSpPr>
              <p:nvPr/>
            </p:nvSpPr>
            <p:spPr bwMode="auto">
              <a:xfrm>
                <a:off x="3216" y="2256"/>
                <a:ext cx="96"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3581" name="Text Box 119"/>
            <p:cNvSpPr txBox="1">
              <a:spLocks noChangeArrowheads="1"/>
            </p:cNvSpPr>
            <p:nvPr/>
          </p:nvSpPr>
          <p:spPr bwMode="auto">
            <a:xfrm>
              <a:off x="2678" y="113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a:t>
              </a:r>
            </a:p>
          </p:txBody>
        </p:sp>
      </p:grpSp>
      <p:grpSp>
        <p:nvGrpSpPr>
          <p:cNvPr id="123000" name="Group 120"/>
          <p:cNvGrpSpPr>
            <a:grpSpLocks/>
          </p:cNvGrpSpPr>
          <p:nvPr/>
        </p:nvGrpSpPr>
        <p:grpSpPr bwMode="auto">
          <a:xfrm>
            <a:off x="5257800" y="3470275"/>
            <a:ext cx="1600200" cy="1101725"/>
            <a:chOff x="3312" y="2186"/>
            <a:chExt cx="1008" cy="694"/>
          </a:xfrm>
        </p:grpSpPr>
        <p:grpSp>
          <p:nvGrpSpPr>
            <p:cNvPr id="23575" name="Group 121"/>
            <p:cNvGrpSpPr>
              <a:grpSpLocks/>
            </p:cNvGrpSpPr>
            <p:nvPr/>
          </p:nvGrpSpPr>
          <p:grpSpPr bwMode="auto">
            <a:xfrm>
              <a:off x="3312" y="2256"/>
              <a:ext cx="1008" cy="624"/>
              <a:chOff x="3312" y="2256"/>
              <a:chExt cx="1008" cy="624"/>
            </a:xfrm>
          </p:grpSpPr>
          <p:sp>
            <p:nvSpPr>
              <p:cNvPr id="23577" name="Line 122"/>
              <p:cNvSpPr>
                <a:spLocks noChangeShapeType="1"/>
              </p:cNvSpPr>
              <p:nvPr/>
            </p:nvSpPr>
            <p:spPr bwMode="auto">
              <a:xfrm>
                <a:off x="3312" y="2256"/>
                <a:ext cx="288" cy="24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78" name="Line 123"/>
              <p:cNvSpPr>
                <a:spLocks noChangeShapeType="1"/>
              </p:cNvSpPr>
              <p:nvPr/>
            </p:nvSpPr>
            <p:spPr bwMode="auto">
              <a:xfrm>
                <a:off x="3600" y="2496"/>
                <a:ext cx="96"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79" name="Line 124"/>
              <p:cNvSpPr>
                <a:spLocks noChangeShapeType="1"/>
              </p:cNvSpPr>
              <p:nvPr/>
            </p:nvSpPr>
            <p:spPr bwMode="auto">
              <a:xfrm>
                <a:off x="3696" y="2496"/>
                <a:ext cx="624" cy="38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3576" name="Text Box 125"/>
            <p:cNvSpPr txBox="1">
              <a:spLocks noChangeArrowheads="1"/>
            </p:cNvSpPr>
            <p:nvPr/>
          </p:nvSpPr>
          <p:spPr bwMode="auto">
            <a:xfrm>
              <a:off x="3590" y="2186"/>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a:t>
              </a:r>
            </a:p>
          </p:txBody>
        </p:sp>
      </p:grpSp>
      <p:grpSp>
        <p:nvGrpSpPr>
          <p:cNvPr id="123006" name="Group 126"/>
          <p:cNvGrpSpPr>
            <a:grpSpLocks/>
          </p:cNvGrpSpPr>
          <p:nvPr/>
        </p:nvGrpSpPr>
        <p:grpSpPr bwMode="auto">
          <a:xfrm>
            <a:off x="6858000" y="4079875"/>
            <a:ext cx="1082675" cy="492125"/>
            <a:chOff x="4320" y="2570"/>
            <a:chExt cx="682" cy="310"/>
          </a:xfrm>
        </p:grpSpPr>
        <p:sp>
          <p:nvSpPr>
            <p:cNvPr id="23573" name="Line 127"/>
            <p:cNvSpPr>
              <a:spLocks noChangeShapeType="1"/>
            </p:cNvSpPr>
            <p:nvPr/>
          </p:nvSpPr>
          <p:spPr bwMode="auto">
            <a:xfrm>
              <a:off x="4320" y="2880"/>
              <a:ext cx="48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74" name="Text Box 128"/>
            <p:cNvSpPr txBox="1">
              <a:spLocks noChangeArrowheads="1"/>
            </p:cNvSpPr>
            <p:nvPr/>
          </p:nvSpPr>
          <p:spPr bwMode="auto">
            <a:xfrm>
              <a:off x="4790" y="257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a:t>
              </a:r>
            </a:p>
          </p:txBody>
        </p:sp>
      </p:grpSp>
      <p:pic>
        <p:nvPicPr>
          <p:cNvPr id="2" name="オーディオ 1">
            <a:hlinkClick r:id="" action="ppaction://media"/>
            <a:extLst>
              <a:ext uri="{FF2B5EF4-FFF2-40B4-BE49-F238E27FC236}">
                <a16:creationId xmlns:a16="http://schemas.microsoft.com/office/drawing/2014/main" id="{B2FF737B-8B6F-407C-8441-CD58A5C119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375"/>
    </mc:Choice>
    <mc:Fallback>
      <p:transition spd="slow" advTm="5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229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30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3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13" x="9097963" y="3328988"/>
          <p14:tracePt t="1021" x="9090025" y="3328988"/>
          <p14:tracePt t="1365" x="9061450" y="3328988"/>
          <p14:tracePt t="1373" x="9024938" y="3328988"/>
          <p14:tracePt t="1382" x="8970963" y="3328988"/>
          <p14:tracePt t="1389" x="8897938" y="3328988"/>
          <p14:tracePt t="1397" x="8824913" y="3328988"/>
          <p14:tracePt t="1405" x="8751888" y="3328988"/>
          <p14:tracePt t="1413" x="8688388" y="3328988"/>
          <p14:tracePt t="1421" x="8596313" y="3328988"/>
          <p14:tracePt t="1429" x="8569325" y="3328988"/>
          <p14:tracePt t="1437" x="8542338" y="3328988"/>
          <p14:tracePt t="1446" x="8523288" y="3328988"/>
          <p14:tracePt t="1453" x="8505825" y="3328988"/>
          <p14:tracePt t="1461" x="8496300" y="3328988"/>
          <p14:tracePt t="1485" x="8488363" y="3328988"/>
          <p14:tracePt t="3663" x="8496300" y="3328988"/>
          <p14:tracePt t="3671" x="8515350" y="3328988"/>
          <p14:tracePt t="3678" x="8532813" y="3328988"/>
          <p14:tracePt t="3695" x="8542338" y="3328988"/>
          <p14:tracePt t="3704" x="8551863" y="3328988"/>
          <p14:tracePt t="3736" x="8559800" y="3328988"/>
          <p14:tracePt t="3742" x="8569325" y="3328988"/>
          <p14:tracePt t="3758" x="8578850" y="3319463"/>
          <p14:tracePt t="3765" x="8588375" y="3309938"/>
          <p14:tracePt t="6448" x="8596313" y="3302000"/>
          <p14:tracePt t="6455" x="8624888" y="3292475"/>
          <p14:tracePt t="6466" x="8688388" y="3292475"/>
          <p14:tracePt t="6472" x="8797925" y="3292475"/>
          <p14:tracePt t="6477" x="8878888" y="3292475"/>
          <p14:tracePt t="6485" x="8951913" y="3292475"/>
          <p14:tracePt t="6494" x="9007475" y="3292475"/>
          <p14:tracePt t="6501" x="9034463" y="3292475"/>
          <p14:tracePt t="6511" x="9053513" y="3292475"/>
          <p14:tracePt t="6517" x="9070975" y="3273425"/>
          <p14:tracePt t="6526" x="9080500" y="3273425"/>
          <p14:tracePt t="6541" x="9090025" y="3273425"/>
          <p14:tracePt t="6549" x="9107488" y="3265488"/>
          <p14:tracePt t="6557" x="9117013" y="3265488"/>
          <p14:tracePt t="11702" x="8624888" y="3173413"/>
          <p14:tracePt t="11709" x="8196263" y="3127375"/>
          <p14:tracePt t="11718" x="7958138" y="3090863"/>
          <p14:tracePt t="11725" x="7785100" y="3063875"/>
          <p14:tracePt t="11733" x="7639050" y="3046413"/>
          <p14:tracePt t="11741" x="7558088" y="3009900"/>
          <p14:tracePt t="11750" x="7521575" y="2990850"/>
          <p14:tracePt t="11757" x="7512050" y="2990850"/>
          <p14:tracePt t="11765" x="7494588" y="2990850"/>
          <p14:tracePt t="11786" x="7485063" y="2990850"/>
          <p14:tracePt t="11790" x="7466013" y="2990850"/>
          <p14:tracePt t="11802" x="7412038" y="2963863"/>
          <p14:tracePt t="11806" x="7265988" y="2936875"/>
          <p14:tracePt t="11818" x="7046913" y="2854325"/>
          <p14:tracePt t="11823" x="6856413" y="2800350"/>
          <p14:tracePt t="11834" x="6600825" y="2754313"/>
          <p14:tracePt t="11841" x="6299200" y="2671763"/>
          <p14:tracePt t="11845" x="6007100" y="2589213"/>
          <p14:tracePt t="11854" x="5834063" y="2517775"/>
          <p14:tracePt t="11862" x="5688013" y="2489200"/>
          <p14:tracePt t="11872" x="5570538" y="2444750"/>
          <p14:tracePt t="11886" x="5414963" y="2416175"/>
          <p14:tracePt t="11893" x="5368925" y="2398713"/>
          <p14:tracePt t="11901" x="5334000" y="2389188"/>
          <p14:tracePt t="11909" x="5287963" y="2371725"/>
          <p14:tracePt t="11917" x="5268913" y="2371725"/>
          <p14:tracePt t="11925" x="5214938" y="2371725"/>
          <p14:tracePt t="11933" x="5159375" y="2362200"/>
          <p14:tracePt t="11941" x="5049838" y="2352675"/>
          <p14:tracePt t="11950" x="4932363" y="2316163"/>
          <p14:tracePt t="11957" x="4786313" y="2316163"/>
          <p14:tracePt t="11965" x="4640263" y="2289175"/>
          <p14:tracePt t="11973" x="4457700" y="2262188"/>
          <p14:tracePt t="11981" x="4311650" y="2243138"/>
          <p14:tracePt t="11989" x="4175125" y="2233613"/>
          <p14:tracePt t="11998" x="4065588" y="2216150"/>
          <p14:tracePt t="12005" x="3956050" y="2189163"/>
          <p14:tracePt t="12015" x="3892550" y="2179638"/>
          <p14:tracePt t="12021" x="3856038" y="2179638"/>
          <p14:tracePt t="12030" x="3829050" y="2179638"/>
          <p14:tracePt t="12037" x="3810000" y="2170113"/>
          <p14:tracePt t="12045" x="3802063" y="2170113"/>
          <p14:tracePt t="12053" x="3792538" y="2170113"/>
          <p14:tracePt t="12061" x="3756025" y="2170113"/>
          <p14:tracePt t="12069" x="3702050" y="2170113"/>
          <p14:tracePt t="12077" x="3646488" y="2170113"/>
          <p14:tracePt t="12085" x="3556000" y="2170113"/>
          <p14:tracePt t="12093" x="3463925" y="2170113"/>
          <p14:tracePt t="12101" x="3382963" y="2170113"/>
          <p14:tracePt t="12109" x="3290888" y="2170113"/>
          <p14:tracePt t="12117" x="3200400" y="2170113"/>
          <p14:tracePt t="12125" x="3171825" y="2170113"/>
          <p14:tracePt t="12133" x="3136900" y="2170113"/>
          <p14:tracePt t="12141" x="3127375" y="2170113"/>
          <p14:tracePt t="12216" x="3136900" y="2170113"/>
          <p14:tracePt t="12223" x="3144838" y="2170113"/>
          <p14:tracePt t="12231" x="3181350" y="2170113"/>
          <p14:tracePt t="12238" x="3217863" y="2170113"/>
          <p14:tracePt t="12253" x="3227388" y="2170113"/>
          <p14:tracePt t="12261" x="3236913" y="2170113"/>
          <p14:tracePt t="12270" x="3244850" y="2170113"/>
          <p14:tracePt t="12301" x="3254375" y="2170113"/>
          <p14:tracePt t="12318" x="3263900" y="2160588"/>
          <p14:tracePt t="12326" x="3281363" y="2160588"/>
          <p14:tracePt t="12334" x="3290888" y="2152650"/>
          <p14:tracePt t="12342" x="3309938" y="2143125"/>
          <p14:tracePt t="12350" x="3317875" y="2133600"/>
          <p14:tracePt t="12358" x="3327400" y="2125663"/>
          <p14:tracePt t="12366" x="3354388" y="2116138"/>
          <p14:tracePt t="12374" x="3354388" y="2106613"/>
          <p14:tracePt t="12392" x="3363913" y="2097088"/>
          <p14:tracePt t="12398" x="3373438" y="2089150"/>
          <p14:tracePt t="12405" x="3390900" y="2079625"/>
          <p14:tracePt t="12415" x="3409950" y="2060575"/>
          <p14:tracePt t="12421" x="3419475" y="2052638"/>
          <p14:tracePt t="12429" x="3436938" y="2043113"/>
          <p14:tracePt t="12437" x="3455988" y="2033588"/>
          <p14:tracePt t="12445" x="3473450" y="2033588"/>
          <p14:tracePt t="12453" x="3490913" y="2016125"/>
          <p14:tracePt t="12461" x="3500438" y="2006600"/>
          <p14:tracePt t="12727" x="3600450" y="2006600"/>
          <p14:tracePt t="12733" x="3765550" y="2043113"/>
          <p14:tracePt t="12741" x="3892550" y="2060575"/>
          <p14:tracePt t="12749" x="3992563" y="2097088"/>
          <p14:tracePt t="12757" x="4029075" y="2106613"/>
          <p14:tracePt t="12894" x="4038600" y="2116138"/>
          <p14:tracePt t="12903" x="4038600" y="2189163"/>
          <p14:tracePt t="12911" x="4038600" y="2243138"/>
          <p14:tracePt t="12919" x="4038600" y="2343150"/>
          <p14:tracePt t="12926" x="4102100" y="2435225"/>
          <p14:tracePt t="12937" x="4102100" y="2498725"/>
          <p14:tracePt t="12942" x="4157663" y="2581275"/>
          <p14:tracePt t="12951" x="4175125" y="2635250"/>
          <p14:tracePt t="12958" x="4230688" y="2735263"/>
          <p14:tracePt t="12967" x="4294188" y="2836863"/>
          <p14:tracePt t="12974" x="4357688" y="2917825"/>
          <p14:tracePt t="12983" x="4413250" y="3000375"/>
          <p14:tracePt t="12990" x="4484688" y="3073400"/>
          <p14:tracePt t="13000" x="4513263" y="3090863"/>
          <p14:tracePt t="13006" x="4557713" y="3136900"/>
          <p14:tracePt t="13017" x="4622800" y="3192463"/>
          <p14:tracePt t="13021" x="4640263" y="3200400"/>
          <p14:tracePt t="13032" x="4686300" y="3209925"/>
          <p14:tracePt t="13037" x="4730750" y="3246438"/>
          <p14:tracePt t="13045" x="4776788" y="3255963"/>
          <p14:tracePt t="13053" x="4803775" y="3265488"/>
          <p14:tracePt t="13061" x="4840288" y="3282950"/>
          <p14:tracePt t="13069" x="4868863" y="3292475"/>
          <p14:tracePt t="13077" x="4886325" y="3309938"/>
          <p14:tracePt t="13085" x="4932363" y="3338513"/>
          <p14:tracePt t="13093" x="4949825" y="3355975"/>
          <p14:tracePt t="13101" x="4978400" y="3392488"/>
          <p14:tracePt t="13109" x="5005388" y="3411538"/>
          <p14:tracePt t="13117" x="5022850" y="3429000"/>
          <p14:tracePt t="13125" x="5041900" y="3455988"/>
          <p14:tracePt t="13133" x="5078413" y="3519488"/>
          <p14:tracePt t="13141" x="5086350" y="3538538"/>
          <p14:tracePt t="13150" x="5095875" y="3556000"/>
          <p14:tracePt t="13157" x="5132388" y="3611563"/>
          <p14:tracePt t="13166" x="5141913" y="3648075"/>
          <p14:tracePt t="13173" x="5187950" y="3702050"/>
          <p14:tracePt t="13181" x="5214938" y="3748088"/>
          <p14:tracePt t="13189" x="5241925" y="3803650"/>
          <p14:tracePt t="13198" x="5268913" y="3830638"/>
          <p14:tracePt t="13205" x="5314950" y="3903663"/>
          <p14:tracePt t="13215" x="5368925" y="3967163"/>
          <p14:tracePt t="13221" x="5405438" y="4013200"/>
          <p14:tracePt t="13229" x="5461000" y="4086225"/>
          <p14:tracePt t="13237" x="5524500" y="4167188"/>
          <p14:tracePt t="13245" x="5597525" y="4249738"/>
          <p14:tracePt t="13253" x="5653088" y="4313238"/>
          <p14:tracePt t="13261" x="5697538" y="4376738"/>
          <p14:tracePt t="13269" x="5734050" y="4413250"/>
          <p14:tracePt t="13277" x="5780088" y="4459288"/>
          <p14:tracePt t="13285" x="5816600" y="4495800"/>
          <p14:tracePt t="13294" x="5826125" y="4505325"/>
          <p14:tracePt t="13302" x="5853113" y="4522788"/>
          <p14:tracePt t="13310" x="5870575" y="4532313"/>
          <p14:tracePt t="13495" x="5899150" y="4532313"/>
          <p14:tracePt t="13501" x="5972175" y="4532313"/>
          <p14:tracePt t="13509" x="6099175" y="4532313"/>
          <p14:tracePt t="13517" x="6189663" y="4532313"/>
          <p14:tracePt t="13525" x="6318250" y="4532313"/>
          <p14:tracePt t="13533" x="6445250" y="4532313"/>
          <p14:tracePt t="13541" x="6591300" y="4532313"/>
          <p14:tracePt t="13549" x="6773863" y="4559300"/>
          <p14:tracePt t="13558" x="7010400" y="4614863"/>
          <p14:tracePt t="13566" x="7248525" y="4624388"/>
          <p14:tracePt t="13573" x="7458075" y="4660900"/>
          <p14:tracePt t="13582" x="7639050" y="4678363"/>
          <p14:tracePt t="13590" x="7804150" y="4687888"/>
          <p14:tracePt t="13598" x="7931150" y="4687888"/>
          <p14:tracePt t="13605" x="7986713" y="4687888"/>
          <p14:tracePt t="13614" x="8050213" y="4705350"/>
          <p14:tracePt t="13863" x="8059738" y="4705350"/>
          <p14:tracePt t="13879" x="8086725" y="4705350"/>
          <p14:tracePt t="13888" x="8140700" y="4705350"/>
          <p14:tracePt t="13896" x="8159750" y="4705350"/>
          <p14:tracePt t="13902" x="8186738" y="4705350"/>
          <p14:tracePt t="13910" x="8196263" y="4705350"/>
          <p14:tracePt t="14063" x="8204200" y="4705350"/>
          <p14:tracePt t="14070" x="8232775" y="4705350"/>
          <p14:tracePt t="14087" x="8240713" y="4705350"/>
          <p14:tracePt t="14256" x="8186738" y="4714875"/>
          <p14:tracePt t="14263" x="8132763" y="4714875"/>
          <p14:tracePt t="14269" x="8059738" y="4732338"/>
          <p14:tracePt t="14280" x="7977188" y="4732338"/>
          <p14:tracePt t="14286" x="7921625" y="4732338"/>
          <p14:tracePt t="14293" x="7867650" y="4732338"/>
          <p14:tracePt t="14301" x="7840663" y="4732338"/>
          <p14:tracePt t="14310" x="7821613" y="4732338"/>
          <p14:tracePt t="14317" x="7804150" y="4751388"/>
          <p14:tracePt t="14542" x="7821613" y="4751388"/>
          <p14:tracePt t="14549" x="7831138" y="4741863"/>
          <p14:tracePt t="14558" x="7831138" y="4732338"/>
          <p14:tracePt t="14565" x="7840663" y="4732338"/>
          <p14:tracePt t="14576" x="7867650" y="4705350"/>
          <p14:tracePt t="14591" x="7877175" y="4697413"/>
          <p14:tracePt t="14597" x="7885113" y="4678363"/>
          <p14:tracePt t="14605" x="7885113" y="4668838"/>
          <p14:tracePt t="14615" x="7885113" y="4660900"/>
          <p14:tracePt t="14621" x="7894638" y="4660900"/>
          <p14:tracePt t="14653" x="7894638" y="4651375"/>
          <p14:tracePt t="14669" x="7894638" y="4632325"/>
          <p14:tracePt t="14677" x="7904163" y="4624388"/>
          <p14:tracePt t="14685" x="7913688" y="4614863"/>
          <p14:tracePt t="14710" x="7913688" y="4605338"/>
          <p14:tracePt t="14725" x="7913688" y="4595813"/>
          <p14:tracePt t="14741" x="7913688" y="4587875"/>
          <p14:tracePt t="15055" x="7913688" y="4578350"/>
          <p14:tracePt t="15064" x="7913688" y="4551363"/>
          <p14:tracePt t="15070" x="7921625" y="4532313"/>
          <p14:tracePt t="15077" x="7931150" y="4522788"/>
          <p14:tracePt t="15086" x="7950200" y="4486275"/>
          <p14:tracePt t="15093" x="7967663" y="4459288"/>
          <p14:tracePt t="15102" x="7967663" y="4449763"/>
          <p14:tracePt t="15109" x="7967663" y="4432300"/>
          <p14:tracePt t="15117" x="7967663" y="4413250"/>
          <p14:tracePt t="15125" x="7977188" y="4405313"/>
          <p14:tracePt t="16015" x="7977188" y="4413250"/>
          <p14:tracePt t="16022" x="7958138" y="4432300"/>
          <p14:tracePt t="16035" x="7950200" y="4449763"/>
          <p14:tracePt t="16057" x="7931150" y="4459288"/>
          <p14:tracePt t="16447" x="7931150" y="4449763"/>
          <p14:tracePt t="16597" x="7931150" y="4459288"/>
          <p14:tracePt t="16606" x="7931150" y="4486275"/>
          <p14:tracePt t="16613" x="7931150" y="4505325"/>
          <p14:tracePt t="16621" x="7921625" y="4541838"/>
          <p14:tracePt t="16631" x="7913688" y="4551363"/>
          <p14:tracePt t="16645" x="7904163" y="4568825"/>
          <p14:tracePt t="16653" x="7904163" y="4578350"/>
          <p14:tracePt t="16661" x="7894638" y="4587875"/>
          <p14:tracePt t="17512" x="7850188" y="4578350"/>
          <p14:tracePt t="17517" x="7767638" y="4505325"/>
          <p14:tracePt t="17525" x="7721600" y="4486275"/>
          <p14:tracePt t="17533" x="7639050" y="4413250"/>
          <p14:tracePt t="17541" x="7567613" y="4359275"/>
          <p14:tracePt t="17549" x="7502525" y="4295775"/>
          <p14:tracePt t="17557" x="7421563" y="4222750"/>
          <p14:tracePt t="17566" x="7339013" y="4159250"/>
          <p14:tracePt t="17573" x="7165975" y="4057650"/>
          <p14:tracePt t="17581" x="6973888" y="3940175"/>
          <p14:tracePt t="17589" x="6764338" y="3840163"/>
          <p14:tracePt t="17597" x="6645275" y="3767138"/>
          <p14:tracePt t="17605" x="6518275" y="3684588"/>
          <p14:tracePt t="17614" x="6399213" y="3611563"/>
          <p14:tracePt t="17621" x="6281738" y="3538538"/>
          <p14:tracePt t="17631" x="6199188" y="3475038"/>
          <p14:tracePt t="17637" x="6135688" y="3429000"/>
          <p14:tracePt t="17645" x="6080125" y="3382963"/>
          <p14:tracePt t="17653" x="6053138" y="3355975"/>
          <p14:tracePt t="17661" x="6016625" y="3319463"/>
          <p14:tracePt t="17669" x="5989638" y="3292475"/>
          <p14:tracePt t="17677" x="5972175" y="3265488"/>
          <p14:tracePt t="17685" x="5962650" y="3246438"/>
          <p14:tracePt t="17693" x="5926138" y="3228975"/>
          <p14:tracePt t="17701" x="5880100" y="3192463"/>
          <p14:tracePt t="17709" x="5807075" y="3173413"/>
          <p14:tracePt t="17717" x="5770563" y="3136900"/>
          <p14:tracePt t="17725" x="5734050" y="3127375"/>
          <p14:tracePt t="17733" x="5697538" y="3090863"/>
          <p14:tracePt t="17741" x="5580063" y="3054350"/>
          <p14:tracePt t="17750" x="5487988" y="3009900"/>
          <p14:tracePt t="17757" x="5368925" y="2954338"/>
          <p14:tracePt t="17765" x="5287963" y="2927350"/>
          <p14:tracePt t="17773" x="5195888" y="2881313"/>
          <p14:tracePt t="17781" x="5151438" y="2863850"/>
          <p14:tracePt t="17790" x="5086350" y="2836863"/>
          <p14:tracePt t="17797" x="5068888" y="2817813"/>
          <p14:tracePt t="17805" x="5032375" y="2808288"/>
          <p14:tracePt t="17814" x="5005388" y="2790825"/>
          <p14:tracePt t="17821" x="4986338" y="2771775"/>
          <p14:tracePt t="17830" x="4932363" y="2744788"/>
          <p14:tracePt t="17837" x="4886325" y="2727325"/>
          <p14:tracePt t="17845" x="4822825" y="2681288"/>
          <p14:tracePt t="17853" x="4722813" y="2644775"/>
          <p14:tracePt t="17861" x="4586288" y="2581275"/>
          <p14:tracePt t="17870" x="4476750" y="2554288"/>
          <p14:tracePt t="17877" x="4321175" y="2508250"/>
          <p14:tracePt t="17885" x="4175125" y="2462213"/>
          <p14:tracePt t="17893" x="4029075" y="2416175"/>
          <p14:tracePt t="17901" x="3892550" y="2389188"/>
          <p14:tracePt t="17909" x="3783013" y="2343150"/>
          <p14:tracePt t="17917" x="3702050" y="2335213"/>
          <p14:tracePt t="17925" x="3619500" y="2298700"/>
          <p14:tracePt t="17933" x="3563938" y="2298700"/>
          <p14:tracePt t="17941" x="3536950" y="2270125"/>
          <p14:tracePt t="17949" x="3482975" y="2262188"/>
          <p14:tracePt t="17957" x="3446463" y="2243138"/>
          <p14:tracePt t="17966" x="3427413" y="2225675"/>
          <p14:tracePt t="17973" x="3409950" y="2225675"/>
          <p14:tracePt t="17981" x="3400425" y="2216150"/>
          <p14:tracePt t="17989" x="3382963" y="2197100"/>
          <p14:tracePt t="17997" x="3354388" y="2189163"/>
          <p14:tracePt t="18014" x="3346450" y="2189163"/>
          <p14:tracePt t="18021" x="3327400" y="2189163"/>
          <p14:tracePt t="18111" x="3317875" y="2179638"/>
          <p14:tracePt t="18127" x="3327400" y="2143125"/>
          <p14:tracePt t="18135" x="3373438" y="2143125"/>
          <p14:tracePt t="18143" x="3427413" y="2143125"/>
          <p14:tracePt t="18152" x="3463925" y="2143125"/>
          <p14:tracePt t="18158" x="3509963" y="2143125"/>
          <p14:tracePt t="18168" x="3536950" y="2143125"/>
          <p14:tracePt t="18174" x="3563938" y="2133600"/>
          <p14:tracePt t="18185" x="3582988" y="2133600"/>
          <p14:tracePt t="18189" x="3592513" y="2125663"/>
          <p14:tracePt t="18863" x="3629025" y="2125663"/>
          <p14:tracePt t="18869" x="3656013" y="2125663"/>
          <p14:tracePt t="18881" x="3673475" y="2125663"/>
          <p14:tracePt t="18885" x="3702050" y="2125663"/>
          <p14:tracePt t="18893" x="3719513" y="2116138"/>
          <p14:tracePt t="18901" x="3729038" y="2106613"/>
          <p14:tracePt t="19351" x="3756025" y="2089150"/>
          <p14:tracePt t="19357" x="3765550" y="2079625"/>
          <p14:tracePt t="19365" x="3783013" y="2060575"/>
          <p14:tracePt t="19381" x="3792538" y="2052638"/>
          <p14:tracePt t="19389" x="3802063" y="2052638"/>
          <p14:tracePt t="19438" x="3802063" y="2033588"/>
          <p14:tracePt t="19487" x="3802063" y="2024063"/>
          <p14:tracePt t="19493" x="3783013" y="2024063"/>
          <p14:tracePt t="19501" x="3738563" y="2024063"/>
          <p14:tracePt t="19510" x="3702050" y="2024063"/>
          <p14:tracePt t="19517" x="3656013" y="2024063"/>
          <p14:tracePt t="19525" x="3629025" y="2024063"/>
          <p14:tracePt t="19533" x="3600450" y="2024063"/>
          <p14:tracePt t="19541" x="3592513" y="2024063"/>
          <p14:tracePt t="19549" x="3563938" y="2024063"/>
          <p14:tracePt t="19557" x="3556000" y="2024063"/>
          <p14:tracePt t="19751" x="3546475" y="2016125"/>
          <p14:tracePt t="19767" x="3556000" y="1997075"/>
          <p14:tracePt t="19796" x="3582988" y="1960563"/>
          <p14:tracePt t="19878" x="3582988" y="1943100"/>
          <p14:tracePt t="19885" x="3582988" y="1933575"/>
          <p14:tracePt t="19893" x="3592513" y="1914525"/>
          <p14:tracePt t="19901" x="3600450" y="1897063"/>
          <p14:tracePt t="19909" x="3600450" y="1887538"/>
          <p14:tracePt t="19917" x="3600450" y="1878013"/>
          <p14:tracePt t="19925" x="3600450" y="1841500"/>
          <p14:tracePt t="19941" x="3600450" y="1814513"/>
          <p14:tracePt t="19949" x="3600450" y="1804988"/>
          <p14:tracePt t="19957" x="3600450" y="1787525"/>
          <p14:tracePt t="19966" x="3600450" y="1768475"/>
          <p14:tracePt t="19973" x="3600450" y="1760538"/>
          <p14:tracePt t="19981" x="3600450" y="1751013"/>
          <p14:tracePt t="20413" x="3619500" y="1760538"/>
          <p14:tracePt t="20421" x="3646488" y="1797050"/>
          <p14:tracePt t="20430" x="3673475" y="1841500"/>
          <p14:tracePt t="20437" x="3702050" y="1870075"/>
          <p14:tracePt t="20445" x="3738563" y="1906588"/>
          <p14:tracePt t="20453" x="3765550" y="1951038"/>
          <p14:tracePt t="20461" x="3802063" y="1997075"/>
          <p14:tracePt t="20469" x="3819525" y="2016125"/>
          <p14:tracePt t="20478" x="3829050" y="2024063"/>
          <p14:tracePt t="20485" x="3838575" y="2033588"/>
          <p14:tracePt t="20493" x="3846513" y="2043113"/>
          <p14:tracePt t="20735" x="3856038" y="2052638"/>
          <p14:tracePt t="20760" x="3846513" y="2070100"/>
          <p14:tracePt t="20901" x="3829050" y="2070100"/>
          <p14:tracePt t="20909" x="3810000" y="2070100"/>
          <p14:tracePt t="20917" x="3783013" y="2070100"/>
          <p14:tracePt t="20925" x="3765550" y="2070100"/>
          <p14:tracePt t="21053" x="3756025" y="2060575"/>
          <p14:tracePt t="21109" x="3765550" y="2060575"/>
          <p14:tracePt t="21285" x="3738563" y="2060575"/>
          <p14:tracePt t="21293" x="3719513" y="2060575"/>
          <p14:tracePt t="21301" x="3692525" y="2060575"/>
          <p14:tracePt t="21309" x="3683000" y="2060575"/>
          <p14:tracePt t="21325" x="3673475" y="2060575"/>
          <p14:tracePt t="21776" x="3683000" y="2060575"/>
          <p14:tracePt t="21782" x="3738563" y="2060575"/>
          <p14:tracePt t="21792" x="3792538" y="2060575"/>
          <p14:tracePt t="21800" x="3829050" y="2060575"/>
          <p14:tracePt t="21807" x="3838575" y="2060575"/>
          <p14:tracePt t="21814" x="3846513" y="2060575"/>
          <p14:tracePt t="21821" x="3865563" y="2060575"/>
          <p14:tracePt t="21870" x="3875088" y="2060575"/>
          <p14:tracePt t="21878" x="3911600" y="2060575"/>
          <p14:tracePt t="21885" x="3992563" y="2060575"/>
          <p14:tracePt t="21894" x="4084638" y="2060575"/>
          <p14:tracePt t="21902" x="4194175" y="2060575"/>
          <p14:tracePt t="21910" x="4321175" y="2060575"/>
          <p14:tracePt t="21917" x="4394200" y="2060575"/>
          <p14:tracePt t="21925" x="4457700" y="2060575"/>
          <p14:tracePt t="21933" x="4484688" y="2060575"/>
          <p14:tracePt t="22143" x="4476750" y="2060575"/>
          <p14:tracePt t="22191" x="4476750" y="2070100"/>
          <p14:tracePt t="22199" x="4476750" y="2079625"/>
          <p14:tracePt t="22207" x="4476750" y="2097088"/>
          <p14:tracePt t="22214" x="4476750" y="2116138"/>
          <p14:tracePt t="22221" x="4476750" y="2143125"/>
          <p14:tracePt t="22231" x="4476750" y="2170113"/>
          <p14:tracePt t="22237" x="4476750" y="2216150"/>
          <p14:tracePt t="22247" x="4476750" y="2270125"/>
          <p14:tracePt t="22253" x="4476750" y="2343150"/>
          <p14:tracePt t="22261" x="4476750" y="2398713"/>
          <p14:tracePt t="22269" x="4484688" y="2508250"/>
          <p14:tracePt t="22277" x="4503738" y="2589213"/>
          <p14:tracePt t="22285" x="4530725" y="2671763"/>
          <p14:tracePt t="22293" x="4576763" y="2781300"/>
          <p14:tracePt t="22301" x="4586288" y="2863850"/>
          <p14:tracePt t="22309" x="4613275" y="2936875"/>
          <p14:tracePt t="22317" x="4640263" y="3000375"/>
          <p14:tracePt t="22325" x="4649788" y="3054350"/>
          <p14:tracePt t="22333" x="4667250" y="3100388"/>
          <p14:tracePt t="22341" x="4676775" y="3146425"/>
          <p14:tracePt t="22349" x="4695825" y="3209925"/>
          <p14:tracePt t="22357" x="4703763" y="3228975"/>
          <p14:tracePt t="22365" x="4722813" y="3282950"/>
          <p14:tracePt t="22373" x="4722813" y="3302000"/>
          <p14:tracePt t="22381" x="4730750" y="3328988"/>
          <p14:tracePt t="22389" x="4730750" y="3346450"/>
          <p14:tracePt t="22397" x="4749800" y="3375025"/>
          <p14:tracePt t="22405" x="4749800" y="3392488"/>
          <p14:tracePt t="22414" x="4759325" y="3411538"/>
          <p14:tracePt t="22421" x="4759325" y="3419475"/>
          <p14:tracePt t="22431" x="4759325" y="3438525"/>
          <p14:tracePt t="22437" x="4759325" y="3446463"/>
          <p14:tracePt t="22477" x="4759325" y="3455988"/>
          <p14:tracePt t="22735" x="4776788" y="3465513"/>
          <p14:tracePt t="22741" x="4822825" y="3492500"/>
          <p14:tracePt t="22749" x="4849813" y="3511550"/>
          <p14:tracePt t="22757" x="4895850" y="3538538"/>
          <p14:tracePt t="22765" x="4941888" y="3575050"/>
          <p14:tracePt t="22773" x="4986338" y="3584575"/>
          <p14:tracePt t="22781" x="5049838" y="3611563"/>
          <p14:tracePt t="22789" x="5105400" y="3629025"/>
          <p14:tracePt t="22797" x="5168900" y="3675063"/>
          <p14:tracePt t="22805" x="5214938" y="3684588"/>
          <p14:tracePt t="22813" x="5287963" y="3694113"/>
          <p14:tracePt t="22821" x="5368925" y="3738563"/>
          <p14:tracePt t="22831" x="5461000" y="3738563"/>
          <p14:tracePt t="22837" x="5561013" y="3767138"/>
          <p14:tracePt t="22847" x="5688013" y="3775075"/>
          <p14:tracePt t="22853" x="5770563" y="3803650"/>
          <p14:tracePt t="22861" x="5880100" y="3830638"/>
          <p14:tracePt t="22869" x="5980113" y="3875088"/>
          <p14:tracePt t="22882" x="6007100" y="3884613"/>
          <p14:tracePt t="22885" x="6062663" y="3894138"/>
          <p14:tracePt t="22893" x="6126163" y="3930650"/>
          <p14:tracePt t="22901" x="6172200" y="3940175"/>
          <p14:tracePt t="22909" x="6235700" y="3967163"/>
          <p14:tracePt t="22917" x="6262688" y="3976688"/>
          <p14:tracePt t="22925" x="6291263" y="3994150"/>
          <p14:tracePt t="22933" x="6335713" y="4013200"/>
          <p14:tracePt t="22941" x="6362700" y="4021138"/>
          <p14:tracePt t="22949" x="6427788" y="4057650"/>
          <p14:tracePt t="22957" x="6481763" y="4067175"/>
          <p14:tracePt t="22966" x="6600825" y="4113213"/>
          <p14:tracePt t="22973" x="6673850" y="4122738"/>
          <p14:tracePt t="22981" x="6754813" y="4149725"/>
          <p14:tracePt t="22989" x="6856413" y="4186238"/>
          <p14:tracePt t="22997" x="6946900" y="4203700"/>
          <p14:tracePt t="23005" x="7046913" y="4249738"/>
          <p14:tracePt t="23014" x="7119938" y="4259263"/>
          <p14:tracePt t="23021" x="7202488" y="4286250"/>
          <p14:tracePt t="23030" x="7248525" y="4303713"/>
          <p14:tracePt t="23037" x="7312025" y="4332288"/>
          <p14:tracePt t="23047" x="7319963" y="4332288"/>
          <p14:tracePt t="23053" x="7329488" y="4340225"/>
          <p14:tracePt t="23061" x="7356475" y="4340225"/>
          <p14:tracePt t="23069" x="7366000" y="4340225"/>
          <p14:tracePt t="23085" x="7375525" y="4340225"/>
          <p14:tracePt t="23109" x="7392988" y="4340225"/>
          <p14:tracePt t="23174" x="7412038" y="4340225"/>
          <p14:tracePt t="23189" x="7439025" y="4340225"/>
          <p14:tracePt t="23197" x="7458075" y="4349750"/>
          <p14:tracePt t="23205" x="7485063" y="4368800"/>
          <p14:tracePt t="23214" x="7502525" y="4376738"/>
          <p14:tracePt t="23222" x="7502525" y="4386263"/>
          <p14:tracePt t="23234" x="7502525" y="4395788"/>
          <p14:tracePt t="23238" x="7512050" y="4413250"/>
          <p14:tracePt t="23250" x="7531100" y="4422775"/>
          <p14:tracePt t="23263" x="7539038" y="4441825"/>
          <p14:tracePt t="23272" x="7548563" y="4449763"/>
          <p14:tracePt t="23278" x="7558088" y="4449763"/>
          <p14:tracePt t="23287" x="7585075" y="4478338"/>
          <p14:tracePt t="23294" x="7594600" y="4486275"/>
          <p14:tracePt t="23303" x="7621588" y="4505325"/>
          <p14:tracePt t="23316" x="7667625" y="4551363"/>
          <p14:tracePt t="23318" x="7694613" y="4578350"/>
          <p14:tracePt t="23326" x="7758113" y="4605338"/>
          <p14:tracePt t="23333" x="7821613" y="4632325"/>
          <p14:tracePt t="23342" x="7885113" y="4668838"/>
          <p14:tracePt t="23349" x="7913688" y="4678363"/>
          <p14:tracePt t="23357" x="7940675" y="4714875"/>
          <p14:tracePt t="23365" x="7967663" y="4732338"/>
          <p14:tracePt t="23373" x="7977188" y="4732338"/>
          <p14:tracePt t="23389" x="7994650" y="4732338"/>
          <p14:tracePt t="23503" x="8004175" y="4732338"/>
          <p14:tracePt t="23534" x="8004175" y="4724400"/>
          <p14:tracePt t="23558" x="8004175" y="4714875"/>
          <p14:tracePt t="23573" x="8004175" y="4687888"/>
          <p14:tracePt t="23581" x="8004175" y="4678363"/>
          <p14:tracePt t="23589" x="8004175" y="4668838"/>
          <p14:tracePt t="23597" x="8004175" y="4651375"/>
          <p14:tracePt t="23606" x="8004175" y="4641850"/>
          <p14:tracePt t="23614" x="8004175" y="4632325"/>
          <p14:tracePt t="23621" x="8004175" y="4595813"/>
          <p14:tracePt t="23631" x="8004175" y="4578350"/>
          <p14:tracePt t="23637" x="8004175" y="4551363"/>
          <p14:tracePt t="23647" x="8004175" y="4532313"/>
          <p14:tracePt t="23653" x="8004175" y="4505325"/>
          <p14:tracePt t="23661" x="8013700" y="4495800"/>
          <p14:tracePt t="23669" x="8023225" y="4478338"/>
          <p14:tracePt t="23685" x="8023225" y="4459288"/>
          <p14:tracePt t="23693" x="8031163" y="4449763"/>
          <p14:tracePt t="23709" x="8031163" y="4432300"/>
          <p14:tracePt t="23725" x="8031163" y="4422775"/>
          <p14:tracePt t="23831" x="8031163" y="4432300"/>
          <p14:tracePt t="23839" x="8031163" y="4449763"/>
          <p14:tracePt t="23845" x="8031163" y="4459288"/>
          <p14:tracePt t="23853" x="8031163" y="4478338"/>
          <p14:tracePt t="23861" x="8031163" y="4505325"/>
          <p14:tracePt t="23869" x="8031163" y="4522788"/>
          <p14:tracePt t="23877" x="8031163" y="4559300"/>
          <p14:tracePt t="23897" x="8031163" y="4605338"/>
          <p14:tracePt t="23901" x="8031163" y="4641850"/>
          <p14:tracePt t="23917" x="8031163" y="4651375"/>
          <p14:tracePt t="23925" x="8031163" y="4660900"/>
          <p14:tracePt t="24198" x="8031163" y="4687888"/>
          <p14:tracePt t="24213" x="8050213" y="4705350"/>
          <p14:tracePt t="24221" x="8067675" y="4714875"/>
          <p14:tracePt t="24230" x="8086725" y="4732338"/>
          <p14:tracePt t="24237" x="8096250" y="4732338"/>
          <p14:tracePt t="24247" x="8104188" y="4732338"/>
          <p14:tracePt t="24261" x="8113713" y="4732338"/>
          <p14:tracePt t="24277" x="8132763" y="4732338"/>
          <p14:tracePt t="24285" x="8150225" y="4732338"/>
          <p14:tracePt t="24301" x="8177213" y="4714875"/>
          <p14:tracePt t="24310" x="8186738" y="4705350"/>
          <p14:tracePt t="24318" x="8196263" y="4697413"/>
          <p14:tracePt t="24326" x="8204200" y="4687888"/>
          <p14:tracePt t="24334" x="8204200" y="4668838"/>
          <p14:tracePt t="24341" x="8213725" y="4651375"/>
          <p14:tracePt t="24350" x="8223250" y="4641850"/>
          <p14:tracePt t="24398" x="8159750" y="4641850"/>
          <p14:tracePt t="24405" x="8067675" y="4641850"/>
          <p14:tracePt t="24413" x="7994650" y="4632325"/>
          <p14:tracePt t="24421" x="7950200" y="4632325"/>
          <p14:tracePt t="24431" x="7885113" y="4632325"/>
          <p14:tracePt t="24437" x="7867650" y="4605338"/>
          <p14:tracePt t="24447" x="7821613" y="4595813"/>
          <p14:tracePt t="24453" x="7794625" y="4595813"/>
          <p14:tracePt t="24465" x="7740650" y="4578350"/>
          <p14:tracePt t="24469" x="7704138" y="4578350"/>
          <p14:tracePt t="24477" x="7621588" y="4551363"/>
          <p14:tracePt t="24485" x="7548563" y="4551363"/>
          <p14:tracePt t="24493" x="7448550" y="4541838"/>
          <p14:tracePt t="24501" x="7339013" y="4505325"/>
          <p14:tracePt t="24514" x="7239000" y="4478338"/>
          <p14:tracePt t="24519" x="7056438" y="4432300"/>
          <p14:tracePt t="24526" x="6846888" y="4368800"/>
          <p14:tracePt t="24534" x="6537325" y="4268788"/>
          <p14:tracePt t="24542" x="6162675" y="4159250"/>
          <p14:tracePt t="24549" x="5826125" y="4049713"/>
          <p14:tracePt t="24558" x="5570538" y="3976688"/>
          <p14:tracePt t="24565" x="5334000" y="3884613"/>
          <p14:tracePt t="24573" x="5132388" y="3803650"/>
          <p14:tracePt t="24581" x="5014913" y="3748088"/>
          <p14:tracePt t="24589" x="4949825" y="3721100"/>
          <p14:tracePt t="24598" x="4932363" y="3711575"/>
          <p14:tracePt t="24605" x="4913313" y="3694113"/>
          <p14:tracePt t="24630" x="4913313" y="3675063"/>
          <p14:tracePt t="24646" x="4922838" y="3665538"/>
          <p14:tracePt t="24653" x="4932363" y="3665538"/>
          <p14:tracePt t="24661" x="4941888" y="3665538"/>
          <p14:tracePt t="24669" x="4949825" y="3657600"/>
          <p14:tracePt t="24710" x="4959350" y="3648075"/>
          <p14:tracePt t="24734" x="4968875" y="3638550"/>
          <p14:tracePt t="24742" x="4995863" y="3638550"/>
          <p14:tracePt t="24750" x="5014913" y="3638550"/>
          <p14:tracePt t="24758" x="5041900" y="3638550"/>
          <p14:tracePt t="24766" x="5059363" y="3638550"/>
          <p14:tracePt t="24774" x="5095875" y="3638550"/>
          <p14:tracePt t="24782" x="5132388" y="3638550"/>
          <p14:tracePt t="24790" x="5159375" y="3629025"/>
          <p14:tracePt t="24799" x="5187950" y="3629025"/>
          <p14:tracePt t="24806" x="5232400" y="3629025"/>
          <p14:tracePt t="24816" x="5251450" y="3621088"/>
          <p14:tracePt t="24822" x="5278438" y="3621088"/>
          <p14:tracePt t="24831" x="5287963" y="3621088"/>
          <p14:tracePt t="24839" x="5297488" y="3621088"/>
          <p14:tracePt t="24885" x="5314950" y="3621088"/>
          <p14:tracePt t="24910" x="5324475" y="3621088"/>
          <p14:tracePt t="24920" x="5341938" y="3621088"/>
          <p14:tracePt t="24926" x="5360988" y="3621088"/>
          <p14:tracePt t="24935" x="5368925" y="3621088"/>
          <p14:tracePt t="24943" x="5387975" y="3621088"/>
          <p14:tracePt t="24950" x="5414963" y="3621088"/>
          <p14:tracePt t="24958" x="5424488" y="3621088"/>
          <p14:tracePt t="25271" x="5461000" y="3657600"/>
          <p14:tracePt t="25277" x="5478463" y="3675063"/>
          <p14:tracePt t="25285" x="5524500" y="3721100"/>
          <p14:tracePt t="25293" x="5580063" y="3767138"/>
          <p14:tracePt t="25301" x="5607050" y="3784600"/>
          <p14:tracePt t="25310" x="5634038" y="3821113"/>
          <p14:tracePt t="25319" x="5670550" y="3840163"/>
          <p14:tracePt t="25327" x="5697538" y="3875088"/>
          <p14:tracePt t="25335" x="5734050" y="3894138"/>
          <p14:tracePt t="25342" x="5753100" y="3911600"/>
          <p14:tracePt t="25349" x="5770563" y="3921125"/>
          <p14:tracePt t="25357" x="5789613" y="3930650"/>
          <p14:tracePt t="25549" x="5797550" y="3940175"/>
          <p14:tracePt t="26774" x="5807075" y="3940175"/>
          <p14:tracePt t="26794" x="5807075" y="3930650"/>
          <p14:tracePt t="26800" x="5807075" y="3921125"/>
          <p14:tracePt t="26840" x="5807075" y="3911600"/>
          <p14:tracePt t="28037" x="5826125" y="3911600"/>
          <p14:tracePt t="28046" x="5834063" y="3911600"/>
          <p14:tracePt t="28053" x="5870575" y="3921125"/>
          <p14:tracePt t="28061" x="5907088" y="3921125"/>
          <p14:tracePt t="28069" x="5907088" y="3930650"/>
          <p14:tracePt t="28397" x="5926138" y="3930650"/>
          <p14:tracePt t="28406" x="5972175" y="3930650"/>
          <p14:tracePt t="28413" x="5989638" y="3967163"/>
          <p14:tracePt t="28422" x="6007100" y="3984625"/>
          <p14:tracePt t="28430" x="6007100" y="4003675"/>
          <p14:tracePt t="28437" x="6007100" y="4021138"/>
          <p14:tracePt t="28447" x="6007100" y="4049713"/>
          <p14:tracePt t="28453" x="6007100" y="4067175"/>
          <p14:tracePt t="28461" x="6016625" y="4076700"/>
          <p14:tracePt t="28469" x="6026150" y="4122738"/>
          <p14:tracePt t="28477" x="6062663" y="4167188"/>
          <p14:tracePt t="28485" x="6126163" y="4240213"/>
          <p14:tracePt t="28493" x="6208713" y="4303713"/>
          <p14:tracePt t="28501" x="6281738" y="4359275"/>
          <p14:tracePt t="28510" x="6345238" y="4422775"/>
          <p14:tracePt t="28517" x="6362700" y="4449763"/>
          <p14:tracePt t="28525" x="6381750" y="4459288"/>
          <p14:tracePt t="28533" x="6399213" y="4478338"/>
          <p14:tracePt t="28599" x="6408738" y="4486275"/>
          <p14:tracePt t="28613" x="6427788" y="4495800"/>
          <p14:tracePt t="28621" x="6445250" y="4514850"/>
          <p14:tracePt t="28629" x="6491288" y="4541838"/>
          <p14:tracePt t="28637" x="6518275" y="4551363"/>
          <p14:tracePt t="28646" x="6554788" y="4578350"/>
          <p14:tracePt t="28653" x="6581775" y="4587875"/>
          <p14:tracePt t="28661" x="6600825" y="4595813"/>
          <p14:tracePt t="28669" x="6618288" y="4595813"/>
          <p14:tracePt t="28775" x="6627813" y="4605338"/>
          <p14:tracePt t="28784" x="6627813" y="4614863"/>
          <p14:tracePt t="28789" x="6637338" y="4624388"/>
          <p14:tracePt t="28797" x="6645275" y="4660900"/>
          <p14:tracePt t="28814" x="6645275" y="4668838"/>
          <p14:tracePt t="28829" x="6645275" y="4678363"/>
          <p14:tracePt t="28927" x="6654800" y="4687888"/>
          <p14:tracePt t="29000" x="6681788" y="4687888"/>
          <p14:tracePt t="29007" x="6727825" y="4687888"/>
          <p14:tracePt t="29017" x="6783388" y="4687888"/>
          <p14:tracePt t="29022" x="6856413" y="4687888"/>
          <p14:tracePt t="29030" x="6910388" y="4678363"/>
          <p14:tracePt t="29037" x="6973888" y="4660900"/>
          <p14:tracePt t="29046" x="7019925" y="4660900"/>
          <p14:tracePt t="29053" x="7046913" y="4660900"/>
          <p14:tracePt t="29062" x="7073900" y="4660900"/>
          <p14:tracePt t="29216" x="7092950" y="4660900"/>
          <p14:tracePt t="29279" x="7138988" y="4660900"/>
          <p14:tracePt t="29287" x="7202488" y="4660900"/>
          <p14:tracePt t="29295" x="7229475" y="4660900"/>
          <p14:tracePt t="29302" x="7283450" y="4660900"/>
          <p14:tracePt t="29310" x="7319963" y="4660900"/>
          <p14:tracePt t="29318" x="7329488" y="4660900"/>
          <p14:tracePt t="29325" x="7348538" y="4660900"/>
          <p14:tracePt t="29333" x="7356475" y="4660900"/>
          <p14:tracePt t="29342" x="7375525" y="4660900"/>
          <p14:tracePt t="29350" x="7385050" y="4660900"/>
          <p14:tracePt t="29358" x="7402513" y="4660900"/>
          <p14:tracePt t="29374" x="7412038" y="4660900"/>
          <p14:tracePt t="29382" x="7429500" y="4660900"/>
          <p14:tracePt t="29390" x="7439025" y="4660900"/>
          <p14:tracePt t="29406" x="7448550" y="4660900"/>
          <p14:tracePt t="29415" x="7458075" y="4651375"/>
          <p14:tracePt t="29422" x="7475538" y="4641850"/>
          <p14:tracePt t="29434" x="7494588" y="4641850"/>
          <p14:tracePt t="29437" x="7502525" y="4632325"/>
          <p14:tracePt t="29446" x="7531100" y="4632325"/>
          <p14:tracePt t="29453" x="7558088" y="4614863"/>
          <p14:tracePt t="29462" x="7567613" y="4614863"/>
          <p14:tracePt t="29469" x="7575550" y="4614863"/>
          <p14:tracePt t="29526" x="7585075" y="4614863"/>
          <p14:tracePt t="29541" x="7612063" y="4605338"/>
          <p14:tracePt t="29557" x="7631113" y="4605338"/>
          <p14:tracePt t="29565" x="7639050" y="4595813"/>
          <p14:tracePt t="29573" x="7658100" y="4595813"/>
          <p14:tracePt t="29581" x="7667625" y="4595813"/>
          <p14:tracePt t="29589" x="7704138" y="4595813"/>
          <p14:tracePt t="29597" x="7721600" y="4595813"/>
          <p14:tracePt t="29606" x="7758113" y="4595813"/>
          <p14:tracePt t="29614" x="7804150" y="4595813"/>
          <p14:tracePt t="29621" x="7858125" y="4595813"/>
          <p14:tracePt t="29630" x="7894638" y="4595813"/>
          <p14:tracePt t="29637" x="7921625" y="4595813"/>
          <p14:tracePt t="29647" x="7967663" y="4595813"/>
          <p14:tracePt t="29653" x="8004175" y="4595813"/>
          <p14:tracePt t="29661" x="8023225" y="4595813"/>
          <p14:tracePt t="29669" x="8050213" y="4595813"/>
          <p14:tracePt t="29677" x="8059738" y="4595813"/>
          <p14:tracePt t="29685" x="8067675" y="4595813"/>
          <p14:tracePt t="29693" x="8096250" y="4595813"/>
          <p14:tracePt t="29709" x="8104188" y="4595813"/>
          <p14:tracePt t="29717" x="8123238" y="4587875"/>
          <p14:tracePt t="29733" x="8150225" y="4568825"/>
          <p14:tracePt t="29749" x="8186738" y="4568825"/>
          <p14:tracePt t="29765" x="8213725" y="4568825"/>
          <p14:tracePt t="29773" x="8232775" y="4568825"/>
          <p14:tracePt t="29781" x="8277225" y="4559300"/>
          <p14:tracePt t="29791" x="8296275" y="4559300"/>
          <p14:tracePt t="29800" x="8323263" y="4559300"/>
          <p14:tracePt t="29808" x="8342313" y="4559300"/>
          <p14:tracePt t="29817" x="8359775" y="4559300"/>
          <p14:tracePt t="30399" x="8369300" y="4559300"/>
          <p14:tracePt t="30421" x="8369300" y="4551363"/>
          <p14:tracePt t="30437" x="8369300" y="4532313"/>
          <p14:tracePt t="30464" x="8369300" y="4522788"/>
          <p14:tracePt t="30469" x="8359775" y="4522788"/>
          <p14:tracePt t="30511" x="8350250" y="4514850"/>
          <p14:tracePt t="30525" x="8332788" y="4495800"/>
          <p14:tracePt t="30533" x="8332788" y="4478338"/>
          <p14:tracePt t="30549" x="8332788" y="4468813"/>
          <p14:tracePt t="30557" x="8332788" y="4449763"/>
          <p14:tracePt t="30573" x="8332788" y="4441825"/>
          <p14:tracePt t="30590" x="8332788" y="4432300"/>
          <p14:tracePt t="30606" x="8332788" y="4413250"/>
          <p14:tracePt t="30630" x="8332788" y="4405313"/>
          <p14:tracePt t="30637" x="8332788" y="4395788"/>
          <p14:tracePt t="30903" x="8323263" y="4386263"/>
          <p14:tracePt t="30912" x="8313738" y="4395788"/>
          <p14:tracePt t="30927" x="8313738" y="4405313"/>
          <p14:tracePt t="30935" x="8305800" y="4405313"/>
          <p14:tracePt t="30941" x="8296275" y="4413250"/>
          <p14:tracePt t="30957" x="8286750" y="4422775"/>
          <p14:tracePt t="31215" x="8277225" y="4422775"/>
          <p14:tracePt t="31343" x="8277225" y="4413250"/>
          <p14:tracePt t="31599" x="8277225" y="4405313"/>
          <p14:tracePt t="31643" x="8277225" y="4395788"/>
          <p14:tracePt t="32294" x="8277225" y="4405313"/>
          <p14:tracePt t="32302" x="8277225" y="4441825"/>
          <p14:tracePt t="32318" x="8277225" y="4459288"/>
          <p14:tracePt t="32326" x="8277225" y="4478338"/>
          <p14:tracePt t="32334" x="8277225" y="4486275"/>
          <p14:tracePt t="32341" x="8269288" y="4495800"/>
          <p14:tracePt t="32613" x="8250238" y="4495800"/>
          <p14:tracePt t="32637" x="8240713" y="4478338"/>
          <p14:tracePt t="33047" x="8186738" y="4478338"/>
          <p14:tracePt t="33056" x="8123238" y="4478338"/>
          <p14:tracePt t="33064" x="8013700" y="4478338"/>
          <p14:tracePt t="33069" x="7885113" y="4478338"/>
          <p14:tracePt t="33077" x="7777163" y="4478338"/>
          <p14:tracePt t="33085" x="7685088" y="4478338"/>
          <p14:tracePt t="33093" x="7612063" y="4478338"/>
          <p14:tracePt t="33101" x="7539038" y="4478338"/>
          <p14:tracePt t="33109" x="7485063" y="4478338"/>
          <p14:tracePt t="33118" x="7439025" y="4478338"/>
          <p14:tracePt t="33126" x="7421563" y="4478338"/>
          <p14:tracePt t="33139" x="7412038" y="4478338"/>
          <p14:tracePt t="33158" x="7402513" y="4478338"/>
          <p14:tracePt t="33206" x="7392988" y="4478338"/>
          <p14:tracePt t="33213" x="7348538" y="4478338"/>
          <p14:tracePt t="33223" x="7283450" y="4478338"/>
          <p14:tracePt t="33231" x="7248525" y="4478338"/>
          <p14:tracePt t="33237" x="7192963" y="4478338"/>
          <p14:tracePt t="33246" x="7165975" y="4468813"/>
          <p14:tracePt t="33253" x="7146925" y="4468813"/>
          <p14:tracePt t="33263" x="7129463" y="4468813"/>
          <p14:tracePt t="33309" x="7110413" y="4468813"/>
          <p14:tracePt t="33327" x="7092950" y="4468813"/>
          <p14:tracePt t="33342" x="7065963" y="4468813"/>
          <p14:tracePt t="33350" x="7056438" y="4468813"/>
          <p14:tracePt t="33423" x="7046913" y="4468813"/>
          <p14:tracePt t="33432" x="7029450" y="4468813"/>
          <p14:tracePt t="33440" x="7000875" y="4478338"/>
          <p14:tracePt t="33451" x="7000875" y="4486275"/>
          <p14:tracePt t="33455" x="6983413" y="4495800"/>
          <p14:tracePt t="33469" x="6956425" y="4532313"/>
          <p14:tracePt t="33485" x="6946900" y="4532313"/>
          <p14:tracePt t="33502" x="6946900" y="4541838"/>
          <p14:tracePt t="33517" x="6946900" y="4559300"/>
          <p14:tracePt t="33742" x="6956425" y="4568825"/>
          <p14:tracePt t="33749" x="6973888" y="4568825"/>
          <p14:tracePt t="33757" x="7019925" y="4568825"/>
          <p14:tracePt t="33773" x="7037388" y="4568825"/>
          <p14:tracePt t="33781" x="7046913" y="4568825"/>
          <p14:tracePt t="33843" x="7056438" y="4568825"/>
          <p14:tracePt t="33849" x="7092950" y="4568825"/>
          <p14:tracePt t="33857" x="7146925" y="4568825"/>
          <p14:tracePt t="33867" x="7219950" y="4578350"/>
          <p14:tracePt t="33870" x="7292975" y="4578350"/>
          <p14:tracePt t="33883" x="7412038" y="4595813"/>
          <p14:tracePt t="33886" x="7448550" y="4595813"/>
          <p14:tracePt t="33894" x="7502525" y="4595813"/>
          <p14:tracePt t="33902" x="7521575" y="4595813"/>
          <p14:tracePt t="33910" x="7531100" y="4595813"/>
          <p14:tracePt t="33918" x="7548563" y="4595813"/>
          <p14:tracePt t="34105" x="7558088" y="4595813"/>
          <p14:tracePt t="34118" x="7585075" y="4595813"/>
          <p14:tracePt t="34126" x="7602538" y="4595813"/>
          <p14:tracePt t="34135" x="7612063" y="4595813"/>
          <p14:tracePt t="34639" x="7631113" y="4595813"/>
          <p14:tracePt t="34647" x="7639050" y="4595813"/>
          <p14:tracePt t="34655" x="7648575" y="4595813"/>
          <p14:tracePt t="34686" x="7648575" y="4614863"/>
          <p14:tracePt t="34702" x="7648575" y="4624388"/>
          <p14:tracePt t="34718" x="7648575" y="4641850"/>
          <p14:tracePt t="34733" x="7648575" y="4651375"/>
          <p14:tracePt t="34741" x="7648575" y="4660900"/>
          <p14:tracePt t="34749" x="7648575" y="4668838"/>
          <p14:tracePt t="34797" x="7648575" y="4678363"/>
          <p14:tracePt t="34806" x="7675563" y="4705350"/>
          <p14:tracePt t="34813" x="7704138" y="4714875"/>
          <p14:tracePt t="34822" x="7731125" y="4724400"/>
          <p14:tracePt t="34831" x="7740650" y="4724400"/>
          <p14:tracePt t="34839" x="7767638" y="4732338"/>
          <p14:tracePt t="34967" x="7777163" y="4732338"/>
          <p14:tracePt t="34991" x="7785100" y="4732338"/>
          <p14:tracePt t="34999" x="7804150" y="4732338"/>
          <p14:tracePt t="35006" x="7813675" y="4732338"/>
          <p14:tracePt t="35015" x="7831138" y="4732338"/>
          <p14:tracePt t="35021" x="7858125" y="4732338"/>
          <p14:tracePt t="35029" x="7904163" y="4768850"/>
          <p14:tracePt t="35037" x="7931150" y="4787900"/>
          <p14:tracePt t="35046" x="7967663" y="4824413"/>
          <p14:tracePt t="35062" x="7994650" y="4841875"/>
          <p14:tracePt t="35069" x="8023225" y="4860925"/>
          <p14:tracePt t="35168" x="8013700" y="4860925"/>
          <p14:tracePt t="35175" x="7967663" y="4860925"/>
          <p14:tracePt t="35185" x="7931150" y="4860925"/>
          <p14:tracePt t="35190" x="7913688" y="4860925"/>
          <p14:tracePt t="35199" x="7904163" y="4860925"/>
          <p14:tracePt t="35206" x="7877175" y="4860925"/>
          <p14:tracePt t="35215" x="7867650" y="4860925"/>
          <p14:tracePt t="35222" x="7858125" y="4860925"/>
          <p14:tracePt t="35247" x="7840663" y="4851400"/>
          <p14:tracePt t="35328" x="7821613" y="4851400"/>
          <p14:tracePt t="35335" x="7794625" y="4851400"/>
          <p14:tracePt t="35341" x="7777163" y="4851400"/>
          <p14:tracePt t="35349" x="7758113" y="4851400"/>
          <p14:tracePt t="35357" x="7748588" y="4851400"/>
          <p14:tracePt t="35365" x="7740650" y="4841875"/>
          <p14:tracePt t="35373" x="7731125" y="4841875"/>
          <p14:tracePt t="35381" x="7712075" y="4841875"/>
          <p14:tracePt t="35389" x="7694613" y="4824413"/>
          <p14:tracePt t="35406" x="7685088" y="4814888"/>
          <p14:tracePt t="35418" x="7667625" y="4805363"/>
          <p14:tracePt t="35433" x="7667625" y="4797425"/>
          <p14:tracePt t="35441" x="7658100" y="4778375"/>
          <p14:tracePt t="35446" x="7658100" y="4768850"/>
          <p14:tracePt t="35453" x="7658100" y="4751388"/>
          <p14:tracePt t="35463" x="7658100" y="4741863"/>
          <p14:tracePt t="35469" x="7658100" y="4724400"/>
          <p14:tracePt t="35477" x="7658100" y="4697413"/>
          <p14:tracePt t="35485" x="7658100" y="4687888"/>
          <p14:tracePt t="35493" x="7658100" y="4651375"/>
          <p14:tracePt t="35501" x="7667625" y="4641850"/>
          <p14:tracePt t="35510" x="7685088" y="4614863"/>
          <p14:tracePt t="35517" x="7721600" y="4578350"/>
          <p14:tracePt t="35525" x="7748588" y="4568825"/>
          <p14:tracePt t="35533" x="7777163" y="4541838"/>
          <p14:tracePt t="35541" x="7821613" y="4532313"/>
          <p14:tracePt t="35549" x="7885113" y="4495800"/>
          <p14:tracePt t="35558" x="7913688" y="4495800"/>
          <p14:tracePt t="35565" x="7977188" y="4495800"/>
          <p14:tracePt t="35573" x="8059738" y="4495800"/>
          <p14:tracePt t="35581" x="8150225" y="4495800"/>
          <p14:tracePt t="35589" x="8259763" y="4495800"/>
          <p14:tracePt t="35597" x="8369300" y="4495800"/>
          <p14:tracePt t="35606" x="8442325" y="4495800"/>
          <p14:tracePt t="35613" x="8523288" y="4522788"/>
          <p14:tracePt t="35621" x="8588375" y="4541838"/>
          <p14:tracePt t="35629" x="8615363" y="4559300"/>
          <p14:tracePt t="35637" x="8632825" y="4568825"/>
          <p14:tracePt t="35646" x="8642350" y="4568825"/>
          <p14:tracePt t="35653" x="8642350" y="4578350"/>
          <p14:tracePt t="35663" x="8642350" y="4595813"/>
          <p14:tracePt t="35669" x="8624888" y="4632325"/>
          <p14:tracePt t="35677" x="8605838" y="4651375"/>
          <p14:tracePt t="35685" x="8569325" y="4668838"/>
          <p14:tracePt t="35693" x="8551863" y="4678363"/>
          <p14:tracePt t="35701" x="8505825" y="4714875"/>
          <p14:tracePt t="35709" x="8459788" y="4724400"/>
          <p14:tracePt t="35717" x="8415338" y="4741863"/>
          <p14:tracePt t="35725" x="8350250" y="4760913"/>
          <p14:tracePt t="35733" x="8313738" y="4760913"/>
          <p14:tracePt t="35741" x="8296275" y="4760913"/>
          <p14:tracePt t="35749" x="8286750" y="4760913"/>
          <p14:tracePt t="35757" x="8259763" y="4768850"/>
          <p14:tracePt t="35806" x="8250238" y="4778375"/>
          <p14:tracePt t="35815" x="8240713" y="4778375"/>
          <p14:tracePt t="35823" x="8204200" y="4805363"/>
          <p14:tracePt t="35833" x="8177213" y="4805363"/>
          <p14:tracePt t="35839" x="8123238" y="4805363"/>
          <p14:tracePt t="35845" x="8067675" y="4805363"/>
          <p14:tracePt t="35853" x="8013700" y="4805363"/>
          <p14:tracePt t="35862" x="7950200" y="4805363"/>
          <p14:tracePt t="35869" x="7894638" y="4805363"/>
          <p14:tracePt t="35877" x="7821613" y="4805363"/>
          <p14:tracePt t="35897" x="7758113" y="4787900"/>
          <p14:tracePt t="35901" x="7721600" y="4778375"/>
          <p14:tracePt t="35909" x="7712075" y="4768850"/>
          <p14:tracePt t="35917" x="7694613" y="4751388"/>
          <p14:tracePt t="35958" x="7694613" y="4741863"/>
          <p14:tracePt t="35982" x="7694613" y="4724400"/>
          <p14:tracePt t="35990" x="7694613" y="4714875"/>
          <p14:tracePt t="35998" x="7694613" y="4705350"/>
          <p14:tracePt t="36263" x="7667625" y="4697413"/>
          <p14:tracePt t="36269" x="7639050" y="4697413"/>
          <p14:tracePt t="36277" x="7621588" y="4697413"/>
          <p14:tracePt t="36285" x="7567613" y="4714875"/>
          <p14:tracePt t="36293" x="7531100" y="4714875"/>
          <p14:tracePt t="36301" x="7502525" y="4724400"/>
          <p14:tracePt t="36309" x="7475538" y="4724400"/>
          <p14:tracePt t="36317" x="7458075" y="4724400"/>
          <p14:tracePt t="36325" x="7439025" y="4724400"/>
          <p14:tracePt t="36701" x="7421563" y="4724400"/>
          <p14:tracePt t="36710" x="7375525" y="4732338"/>
          <p14:tracePt t="36718" x="7356475" y="4741863"/>
          <p14:tracePt t="36726" x="7329488" y="4760913"/>
          <p14:tracePt t="36735" x="7302500" y="4768850"/>
          <p14:tracePt t="36742" x="7283450" y="4768850"/>
          <p14:tracePt t="36752" x="7265988" y="4778375"/>
          <p14:tracePt t="36757" x="7239000" y="4778375"/>
          <p14:tracePt t="36765" x="7219950" y="4778375"/>
          <p14:tracePt t="36773" x="7183438" y="4787900"/>
          <p14:tracePt t="36789" x="7175500" y="4787900"/>
          <p14:tracePt t="36797" x="7156450" y="4787900"/>
          <p14:tracePt t="36959" x="7146925" y="4787900"/>
          <p14:tracePt t="36973" x="7129463" y="4768850"/>
          <p14:tracePt t="36981" x="7119938" y="4751388"/>
          <p14:tracePt t="36989" x="7119938" y="4724400"/>
          <p14:tracePt t="36997" x="7102475" y="4705350"/>
          <p14:tracePt t="37005" x="7092950" y="4660900"/>
          <p14:tracePt t="37021" x="7083425" y="4632325"/>
          <p14:tracePt t="37029" x="7083425" y="4614863"/>
          <p14:tracePt t="37046" x="7083425" y="4595813"/>
          <p14:tracePt t="37168" x="7065963" y="4587875"/>
          <p14:tracePt t="37175" x="7046913" y="4587875"/>
          <p14:tracePt t="37185" x="7010400" y="4595813"/>
          <p14:tracePt t="37192" x="6983413" y="4605338"/>
          <p14:tracePt t="37197" x="6973888" y="4624388"/>
          <p14:tracePt t="37205" x="6946900" y="4641850"/>
          <p14:tracePt t="37214" x="6929438" y="4651375"/>
          <p14:tracePt t="37221" x="6892925" y="4678363"/>
          <p14:tracePt t="37230" x="6873875" y="4697413"/>
          <p14:tracePt t="37237" x="6837363" y="4705350"/>
          <p14:tracePt t="37246" x="6800850" y="4714875"/>
          <p14:tracePt t="37253" x="6783388" y="4732338"/>
          <p14:tracePt t="37262" x="6754813" y="4741863"/>
          <p14:tracePt t="37269" x="6737350" y="4751388"/>
          <p14:tracePt t="37277" x="6691313" y="4778375"/>
          <p14:tracePt t="37285" x="6654800" y="4778375"/>
          <p14:tracePt t="37293" x="6637338" y="4778375"/>
          <p14:tracePt t="37301" x="6591300" y="4778375"/>
          <p14:tracePt t="37310" x="6564313" y="4778375"/>
          <p14:tracePt t="37317" x="6545263" y="4778375"/>
          <p14:tracePt t="37325" x="6500813" y="4787900"/>
          <p14:tracePt t="37333" x="6464300" y="4787900"/>
          <p14:tracePt t="37341" x="6454775" y="4787900"/>
          <p14:tracePt t="37357" x="6445250" y="4787900"/>
          <p14:tracePt t="37373" x="6435725" y="4787900"/>
          <p14:tracePt t="37639" x="6418263" y="4787900"/>
          <p14:tracePt t="37647" x="6399213" y="4797425"/>
          <p14:tracePt t="37655" x="6372225" y="4833938"/>
          <p14:tracePt t="37664" x="6345238" y="4841875"/>
          <p14:tracePt t="37669" x="6308725" y="4860925"/>
          <p14:tracePt t="37680" x="6281738" y="4887913"/>
          <p14:tracePt t="37685" x="6245225" y="4897438"/>
          <p14:tracePt t="37693" x="6208713" y="4924425"/>
          <p14:tracePt t="37701" x="6189663" y="4943475"/>
          <p14:tracePt t="37709" x="6162675" y="4951413"/>
          <p14:tracePt t="37717" x="6126163" y="4970463"/>
          <p14:tracePt t="37725" x="6116638" y="4979988"/>
          <p14:tracePt t="37733" x="6089650" y="4987925"/>
          <p14:tracePt t="37741" x="6062663" y="4987925"/>
          <p14:tracePt t="37749" x="6007100" y="4987925"/>
          <p14:tracePt t="37758" x="5980113" y="4987925"/>
          <p14:tracePt t="37766" x="5943600" y="4987925"/>
          <p14:tracePt t="37775" x="5907088" y="4987925"/>
          <p14:tracePt t="37783" x="5880100" y="4987925"/>
          <p14:tracePt t="37789" x="5843588" y="4970463"/>
          <p14:tracePt t="37798" x="5826125" y="4951413"/>
          <p14:tracePt t="37807" x="5797550" y="4924425"/>
          <p14:tracePt t="37817" x="5770563" y="4897438"/>
          <p14:tracePt t="37823" x="5753100" y="4870450"/>
          <p14:tracePt t="37834" x="5743575" y="4824413"/>
          <p14:tracePt t="37840" x="5743575" y="4797425"/>
          <p14:tracePt t="37850" x="5734050" y="4778375"/>
          <p14:tracePt t="37855" x="5724525" y="4751388"/>
          <p14:tracePt t="37862" x="5724525" y="4732338"/>
          <p14:tracePt t="37869" x="5724525" y="4697413"/>
          <p14:tracePt t="37881" x="5724525" y="4668838"/>
          <p14:tracePt t="37885" x="5724525" y="4632325"/>
          <p14:tracePt t="37894" x="5724525" y="4605338"/>
          <p14:tracePt t="37902" x="5724525" y="4551363"/>
          <p14:tracePt t="37911" x="5724525" y="4514850"/>
          <p14:tracePt t="37920" x="5724525" y="4478338"/>
          <p14:tracePt t="37925" x="5724525" y="4432300"/>
          <p14:tracePt t="37934" x="5724525" y="4395788"/>
          <p14:tracePt t="37941" x="5724525" y="4368800"/>
          <p14:tracePt t="37949" x="5724525" y="4340225"/>
          <p14:tracePt t="37958" x="5724525" y="4303713"/>
          <p14:tracePt t="37965" x="5724525" y="4276725"/>
          <p14:tracePt t="37974" x="5724525" y="4249738"/>
          <p14:tracePt t="37983" x="5724525" y="4232275"/>
          <p14:tracePt t="37990" x="5724525" y="4203700"/>
          <p14:tracePt t="37999" x="5724525" y="4195763"/>
          <p14:tracePt t="38006" x="5724525" y="4176713"/>
          <p14:tracePt t="38022" x="5734050" y="4149725"/>
          <p14:tracePt t="38032" x="5743575" y="4140200"/>
          <p14:tracePt t="38039" x="5753100" y="4122738"/>
          <p14:tracePt t="38049" x="5753100" y="4113213"/>
          <p14:tracePt t="38053" x="5761038" y="4094163"/>
          <p14:tracePt t="38064" x="5770563" y="4086225"/>
          <p14:tracePt t="38070" x="5797550" y="4057650"/>
          <p14:tracePt t="38086" x="5826125" y="4049713"/>
          <p14:tracePt t="38094" x="5843588" y="4040188"/>
          <p14:tracePt t="38101" x="5870575" y="4030663"/>
          <p14:tracePt t="38110" x="5935663" y="4013200"/>
          <p14:tracePt t="38117" x="5962650" y="4003675"/>
          <p14:tracePt t="38124" x="5999163" y="3984625"/>
          <p14:tracePt t="38133" x="6043613" y="3976688"/>
          <p14:tracePt t="38141" x="6099175" y="3976688"/>
          <p14:tracePt t="38149" x="6145213" y="3957638"/>
          <p14:tracePt t="38157" x="6172200" y="3957638"/>
          <p14:tracePt t="38165" x="6218238" y="3948113"/>
          <p14:tracePt t="38173" x="6245225" y="3948113"/>
          <p14:tracePt t="38181" x="6254750" y="3948113"/>
          <p14:tracePt t="38189" x="6272213" y="3948113"/>
          <p14:tracePt t="38197" x="6281738" y="3948113"/>
          <p14:tracePt t="38205" x="6291263" y="3948113"/>
          <p14:tracePt t="38249" x="6299200" y="3948113"/>
          <p14:tracePt t="38255" x="6335713" y="3948113"/>
          <p14:tracePt t="38263" x="6362700" y="3948113"/>
          <p14:tracePt t="38270" x="6408738" y="3957638"/>
          <p14:tracePt t="38283" x="6481763" y="3994150"/>
          <p14:tracePt t="38286" x="6545263" y="4040188"/>
          <p14:tracePt t="38294" x="6627813" y="4076700"/>
          <p14:tracePt t="38304" x="6727825" y="4122738"/>
          <p14:tracePt t="38309" x="6810375" y="4176713"/>
          <p14:tracePt t="38317" x="6892925" y="4232275"/>
          <p14:tracePt t="38326" x="6956425" y="4268788"/>
          <p14:tracePt t="38333" x="6973888" y="4295775"/>
          <p14:tracePt t="38341" x="7000875" y="4332288"/>
          <p14:tracePt t="38349" x="7000875" y="4359275"/>
          <p14:tracePt t="38357" x="7000875" y="4386263"/>
          <p14:tracePt t="38365" x="7000875" y="4413250"/>
          <p14:tracePt t="38373" x="7000875" y="4432300"/>
          <p14:tracePt t="38381" x="6992938" y="4478338"/>
          <p14:tracePt t="38389" x="6973888" y="4495800"/>
          <p14:tracePt t="38398" x="6964363" y="4522788"/>
          <p14:tracePt t="38405" x="6929438" y="4568825"/>
          <p14:tracePt t="38413" x="6910388" y="4587875"/>
          <p14:tracePt t="38421" x="6892925" y="4624388"/>
          <p14:tracePt t="38430" x="6883400" y="4641850"/>
          <p14:tracePt t="38437" x="6864350" y="4660900"/>
          <p14:tracePt t="38446" x="6864350" y="4678363"/>
          <p14:tracePt t="38455" x="6856413" y="4697413"/>
          <p14:tracePt t="38468" x="6846888" y="4714875"/>
          <p14:tracePt t="38472" x="6846888" y="4724400"/>
          <p14:tracePt t="38484" x="6846888" y="4732338"/>
          <p14:tracePt t="38486" x="6837363" y="4741863"/>
          <p14:tracePt t="38493" x="6837363" y="4751388"/>
          <p14:tracePt t="38501" x="6827838" y="4760913"/>
          <p14:tracePt t="38509" x="6827838" y="4768850"/>
          <p14:tracePt t="38517" x="6800850" y="4797425"/>
          <p14:tracePt t="38525" x="6800850" y="4805363"/>
          <p14:tracePt t="38533" x="6791325" y="4824413"/>
          <p14:tracePt t="38541" x="6746875" y="4841875"/>
          <p14:tracePt t="38549" x="6727825" y="4851400"/>
          <p14:tracePt t="38557" x="6710363" y="4870450"/>
          <p14:tracePt t="38565" x="6691313" y="4870450"/>
          <p14:tracePt t="38573" x="6673850" y="4906963"/>
          <p14:tracePt t="38581" x="6664325" y="4906963"/>
          <p14:tracePt t="38589" x="6654800" y="4906963"/>
          <p14:tracePt t="38597" x="6645275" y="4906963"/>
          <p14:tracePt t="38605" x="6645275" y="4914900"/>
          <p14:tracePt t="38621" x="6618288" y="4914900"/>
          <p14:tracePt t="38637" x="6610350" y="4914900"/>
          <p14:tracePt t="38646" x="6600825" y="4914900"/>
          <p14:tracePt t="38653" x="6573838" y="4914900"/>
          <p14:tracePt t="38663" x="6564313" y="4914900"/>
          <p14:tracePt t="38669" x="6554788" y="4914900"/>
          <p14:tracePt t="38680" x="6537325" y="4924425"/>
          <p14:tracePt t="38693" x="6527800" y="4924425"/>
          <p14:tracePt t="38709" x="6518275" y="4924425"/>
          <p14:tracePt t="38879" x="6500813" y="4924425"/>
          <p14:tracePt t="38886" x="6472238" y="4924425"/>
          <p14:tracePt t="38895" x="6418263" y="4924425"/>
          <p14:tracePt t="38901" x="6372225" y="4951413"/>
          <p14:tracePt t="38910" x="6318250" y="4951413"/>
          <p14:tracePt t="38917" x="6272213" y="4951413"/>
          <p14:tracePt t="38925" x="6235700" y="4951413"/>
          <p14:tracePt t="38934" x="6218238" y="4951413"/>
          <p14:tracePt t="38943" x="6172200" y="4951413"/>
          <p14:tracePt t="38950" x="6135688" y="4951413"/>
          <p14:tracePt t="38960" x="6116638" y="4951413"/>
          <p14:tracePt t="38966" x="6080125" y="4951413"/>
          <p14:tracePt t="38974" x="6062663" y="4951413"/>
          <p14:tracePt t="38983" x="6026150" y="4951413"/>
          <p14:tracePt t="38990" x="6007100" y="4951413"/>
          <p14:tracePt t="38998" x="5989638" y="4943475"/>
          <p14:tracePt t="39006" x="5962650" y="4933950"/>
          <p14:tracePt t="39015" x="5943600" y="4933950"/>
          <p14:tracePt t="39022" x="5916613" y="4897438"/>
          <p14:tracePt t="39032" x="5907088" y="4887913"/>
          <p14:tracePt t="39038" x="5880100" y="4878388"/>
          <p14:tracePt t="39048" x="5843588" y="4851400"/>
          <p14:tracePt t="39054" x="5826125" y="4833938"/>
          <p14:tracePt t="39062" x="5780088" y="4797425"/>
          <p14:tracePt t="39069" x="5770563" y="4787900"/>
          <p14:tracePt t="39079" x="5743575" y="4760913"/>
          <p14:tracePt t="39085" x="5724525" y="4751388"/>
          <p14:tracePt t="39093" x="5707063" y="4732338"/>
          <p14:tracePt t="39101" x="5688013" y="4732338"/>
          <p14:tracePt t="39111" x="5670550" y="4714875"/>
          <p14:tracePt t="39119" x="5661025" y="4697413"/>
          <p14:tracePt t="39137" x="5643563" y="4678363"/>
          <p14:tracePt t="39142" x="5634038" y="4660900"/>
          <p14:tracePt t="39149" x="5616575" y="4624388"/>
          <p14:tracePt t="39165" x="5616575" y="4595813"/>
          <p14:tracePt t="39173" x="5597525" y="4578350"/>
          <p14:tracePt t="39181" x="5570538" y="4541838"/>
          <p14:tracePt t="39189" x="5570538" y="4532313"/>
          <p14:tracePt t="39198" x="5570538" y="4522788"/>
          <p14:tracePt t="39205" x="5570538" y="4514850"/>
          <p14:tracePt t="39213" x="5561013" y="4478338"/>
          <p14:tracePt t="39221" x="5561013" y="4468813"/>
          <p14:tracePt t="39230" x="5543550" y="4449763"/>
          <p14:tracePt t="39237" x="5543550" y="4432300"/>
          <p14:tracePt t="39246" x="5543550" y="4405313"/>
          <p14:tracePt t="39253" x="5543550" y="4386263"/>
          <p14:tracePt t="39263" x="5543550" y="4359275"/>
          <p14:tracePt t="39269" x="5543550" y="4340225"/>
          <p14:tracePt t="39280" x="5543550" y="4332288"/>
          <p14:tracePt t="39285" x="5543550" y="4303713"/>
          <p14:tracePt t="39293" x="5543550" y="4295775"/>
          <p14:tracePt t="39301" x="5543550" y="4286250"/>
          <p14:tracePt t="39312" x="5543550" y="4268788"/>
          <p14:tracePt t="39325" x="5543550" y="4259263"/>
          <p14:tracePt t="39333" x="5543550" y="4232275"/>
          <p14:tracePt t="39349" x="5543550" y="4213225"/>
          <p14:tracePt t="39358" x="5543550" y="4203700"/>
          <p14:tracePt t="39365" x="5543550" y="4176713"/>
          <p14:tracePt t="39373" x="5543550" y="4167188"/>
          <p14:tracePt t="39381" x="5543550" y="4140200"/>
          <p14:tracePt t="39397" x="5543550" y="4113213"/>
          <p14:tracePt t="39405" x="5543550" y="4103688"/>
          <p14:tracePt t="39413" x="5551488" y="4086225"/>
          <p14:tracePt t="39430" x="5570538" y="4057650"/>
          <p14:tracePt t="39447" x="5580063" y="4040188"/>
          <p14:tracePt t="39453" x="5580063" y="4030663"/>
          <p14:tracePt t="39501" x="5580063" y="4013200"/>
          <p14:tracePt t="39599" x="5580063" y="4021138"/>
          <p14:tracePt t="39606" x="5551488" y="4040188"/>
          <p14:tracePt t="39613" x="5534025" y="4049713"/>
          <p14:tracePt t="39621" x="5507038" y="4057650"/>
          <p14:tracePt t="39629" x="5497513" y="4067175"/>
          <p14:tracePt t="39637" x="5478463" y="4086225"/>
          <p14:tracePt t="39646" x="5451475" y="4103688"/>
          <p14:tracePt t="39669" x="5434013" y="4140200"/>
          <p14:tracePt t="39797" x="5434013" y="4130675"/>
          <p14:tracePt t="39806" x="5441950" y="4113213"/>
          <p14:tracePt t="39813" x="5451475" y="4094163"/>
          <p14:tracePt t="39821" x="5461000" y="4086225"/>
          <p14:tracePt t="39829" x="5478463" y="4067175"/>
          <p14:tracePt t="39837" x="5487988" y="4049713"/>
          <p14:tracePt t="39845" x="5507038" y="4030663"/>
          <p14:tracePt t="39855" x="5543550" y="4003675"/>
          <p14:tracePt t="39862" x="5551488" y="3994150"/>
          <p14:tracePt t="39869" x="5580063" y="3976688"/>
          <p14:tracePt t="39880" x="5597525" y="3976688"/>
          <p14:tracePt t="39885" x="5634038" y="3948113"/>
          <p14:tracePt t="39893" x="5661025" y="3940175"/>
          <p14:tracePt t="39901" x="5697538" y="3930650"/>
          <p14:tracePt t="39909" x="5743575" y="3903663"/>
          <p14:tracePt t="39917" x="5789613" y="3894138"/>
          <p14:tracePt t="39925" x="5807075" y="3884613"/>
          <p14:tracePt t="39933" x="5843588" y="3875088"/>
          <p14:tracePt t="39941" x="5880100" y="3857625"/>
          <p14:tracePt t="39949" x="5889625" y="3848100"/>
          <p14:tracePt t="39957" x="5899150" y="3848100"/>
          <p14:tracePt t="39965" x="5907088" y="3840163"/>
          <p14:tracePt t="39973" x="5916613" y="3840163"/>
          <p14:tracePt t="40014" x="5926138" y="3840163"/>
          <p14:tracePt t="40023" x="5935663" y="3840163"/>
          <p14:tracePt t="40030" x="5962650" y="3840163"/>
          <p14:tracePt t="40037" x="5989638" y="3840163"/>
          <p14:tracePt t="40046" x="6026150" y="3840163"/>
          <p14:tracePt t="40053" x="6080125" y="3840163"/>
          <p14:tracePt t="40062" x="6153150" y="3840163"/>
          <p14:tracePt t="40069" x="6218238" y="3857625"/>
          <p14:tracePt t="40078" x="6281738" y="3867150"/>
          <p14:tracePt t="40085" x="6318250" y="3875088"/>
          <p14:tracePt t="40093" x="6362700" y="3884613"/>
          <p14:tracePt t="40101" x="6372225" y="3884613"/>
          <p14:tracePt t="40247" x="6381750" y="3894138"/>
          <p14:tracePt t="40728" x="6418263" y="3903663"/>
          <p14:tracePt t="40733" x="6500813" y="3940175"/>
          <p14:tracePt t="40741" x="6591300" y="3967163"/>
          <p14:tracePt t="40750" x="6654800" y="4013200"/>
          <p14:tracePt t="40761" x="6737350" y="4067175"/>
          <p14:tracePt t="40768" x="6783388" y="4103688"/>
          <p14:tracePt t="40775" x="6819900" y="4122738"/>
          <p14:tracePt t="40784" x="6873875" y="4167188"/>
          <p14:tracePt t="40790" x="6883400" y="4176713"/>
          <p14:tracePt t="40797" x="6892925" y="4186238"/>
          <p14:tracePt t="40813" x="6910388" y="4203700"/>
          <p14:tracePt t="40838" x="6910388" y="4213225"/>
          <p14:tracePt t="40854" x="6910388" y="4240213"/>
          <p14:tracePt t="40862" x="6910388" y="4259263"/>
          <p14:tracePt t="40869" x="6910388" y="4286250"/>
          <p14:tracePt t="40880" x="6910388" y="4332288"/>
          <p14:tracePt t="40885" x="6910388" y="4349750"/>
          <p14:tracePt t="40893" x="6910388" y="4376738"/>
          <p14:tracePt t="40901" x="6910388" y="4432300"/>
          <p14:tracePt t="40909" x="6910388" y="4459288"/>
          <p14:tracePt t="40917" x="6910388" y="4505325"/>
          <p14:tracePt t="40925" x="6900863" y="4541838"/>
          <p14:tracePt t="40933" x="6900863" y="4559300"/>
          <p14:tracePt t="40941" x="6892925" y="4605338"/>
          <p14:tracePt t="40950" x="6883400" y="4614863"/>
          <p14:tracePt t="40957" x="6873875" y="4651375"/>
          <p14:tracePt t="40965" x="6846888" y="4678363"/>
          <p14:tracePt t="40973" x="6827838" y="4714875"/>
          <p14:tracePt t="40981" x="6810375" y="4724400"/>
          <p14:tracePt t="40989" x="6791325" y="4751388"/>
          <p14:tracePt t="40997" x="6764338" y="4760913"/>
          <p14:tracePt t="41005" x="6718300" y="4768850"/>
          <p14:tracePt t="41013" x="6654800" y="4797425"/>
          <p14:tracePt t="41021" x="6618288" y="4805363"/>
          <p14:tracePt t="41029" x="6537325" y="4805363"/>
          <p14:tracePt t="41037" x="6464300" y="4814888"/>
          <p14:tracePt t="41046" x="6408738" y="4814888"/>
          <p14:tracePt t="41053" x="6335713" y="4814888"/>
          <p14:tracePt t="41062" x="6281738" y="4814888"/>
          <p14:tracePt t="41069" x="6218238" y="4814888"/>
          <p14:tracePt t="41079" x="6181725" y="4814888"/>
          <p14:tracePt t="41085" x="6153150" y="4805363"/>
          <p14:tracePt t="41093" x="6116638" y="4805363"/>
          <p14:tracePt t="41101" x="6089650" y="4797425"/>
          <p14:tracePt t="41109" x="6072188" y="4797425"/>
          <p14:tracePt t="41117" x="6043613" y="4787900"/>
          <p14:tracePt t="41125" x="6026150" y="4778375"/>
          <p14:tracePt t="41133" x="6007100" y="4760913"/>
          <p14:tracePt t="41141" x="5972175" y="4741863"/>
          <p14:tracePt t="41149" x="5953125" y="4697413"/>
          <p14:tracePt t="41157" x="5935663" y="4678363"/>
          <p14:tracePt t="41166" x="5907088" y="4614863"/>
          <p14:tracePt t="41173" x="5907088" y="4559300"/>
          <p14:tracePt t="41181" x="5899150" y="4486275"/>
          <p14:tracePt t="41189" x="5899150" y="4459288"/>
          <p14:tracePt t="41197" x="5870575" y="4368800"/>
          <p14:tracePt t="41205" x="5862638" y="4295775"/>
          <p14:tracePt t="41213" x="5862638" y="4232275"/>
          <p14:tracePt t="41221" x="5862638" y="4159250"/>
          <p14:tracePt t="41230" x="5862638" y="4122738"/>
          <p14:tracePt t="41237" x="5862638" y="4103688"/>
          <p14:tracePt t="41245" x="5862638" y="4076700"/>
          <p14:tracePt t="41253" x="5862638" y="4067175"/>
          <p14:tracePt t="41263" x="5862638" y="4057650"/>
          <p14:tracePt t="41269" x="5862638" y="4040188"/>
          <p14:tracePt t="41278" x="5862638" y="4030663"/>
          <p14:tracePt t="41293" x="5862638" y="4021138"/>
          <p14:tracePt t="41301" x="5870575" y="4013200"/>
          <p14:tracePt t="41309" x="5899150" y="4013200"/>
          <p14:tracePt t="41317" x="5916613" y="4013200"/>
          <p14:tracePt t="41326" x="5962650" y="3984625"/>
          <p14:tracePt t="41342" x="6007100" y="3940175"/>
          <p14:tracePt t="41350" x="6016625" y="3930650"/>
          <p14:tracePt t="41358" x="6053138" y="3911600"/>
          <p14:tracePt t="41365" x="6062663" y="3903663"/>
          <p14:tracePt t="41374" x="6080125" y="3894138"/>
          <p14:tracePt t="41382" x="6089650" y="3867150"/>
          <p14:tracePt t="41390" x="6108700" y="3840163"/>
          <p14:tracePt t="41397" x="6108700" y="3794125"/>
          <p14:tracePt t="41406" x="6108700" y="3767138"/>
          <p14:tracePt t="41415" x="6116638" y="3738563"/>
          <p14:tracePt t="41422" x="6135688" y="3665538"/>
          <p14:tracePt t="41433" x="6135688" y="3638550"/>
          <p14:tracePt t="41437" x="6135688" y="3584575"/>
          <p14:tracePt t="41446" x="6135688" y="3575050"/>
          <p14:tracePt t="41453" x="6162675" y="3548063"/>
          <p14:tracePt t="41462" x="6181725" y="3511550"/>
          <p14:tracePt t="41469" x="6189663" y="3511550"/>
          <p14:tracePt t="41479" x="6218238" y="3482975"/>
          <p14:tracePt t="41485" x="6226175" y="3475038"/>
          <p14:tracePt t="41493" x="6245225" y="3465513"/>
          <p14:tracePt t="41517" x="6245225" y="3446463"/>
          <p14:tracePt t="41525" x="6245225" y="3438525"/>
          <p14:tracePt t="41533" x="6245225" y="3429000"/>
          <p14:tracePt t="41541" x="6254750" y="3402013"/>
          <p14:tracePt t="41549" x="6254750" y="3392488"/>
          <p14:tracePt t="41557" x="6254750" y="3382963"/>
          <p14:tracePt t="41565" x="6272213" y="3346450"/>
          <p14:tracePt t="41574" x="6308725" y="3328988"/>
          <p14:tracePt t="41581" x="6308725" y="3309938"/>
          <p14:tracePt t="41589" x="6318250" y="3292475"/>
          <p14:tracePt t="41598" x="6326188" y="3273425"/>
          <p14:tracePt t="41605" x="6354763" y="3236913"/>
          <p14:tracePt t="41621" x="6372225" y="3209925"/>
          <p14:tracePt t="41630" x="6372225" y="3192463"/>
          <p14:tracePt t="41637" x="6372225" y="3163888"/>
          <p14:tracePt t="41646" x="6391275" y="3136900"/>
          <p14:tracePt t="41663" x="6391275" y="3119438"/>
          <p14:tracePt t="41669" x="6399213" y="3100388"/>
          <p14:tracePt t="41881" x="6399213" y="3090863"/>
          <p14:tracePt t="41889" x="6362700" y="3090863"/>
          <p14:tracePt t="41896" x="6291263" y="3090863"/>
          <p14:tracePt t="41905" x="6218238" y="3063875"/>
          <p14:tracePt t="41910" x="6135688" y="3046413"/>
          <p14:tracePt t="41917" x="6026150" y="3017838"/>
          <p14:tracePt t="41926" x="5943600" y="2982913"/>
          <p14:tracePt t="41933" x="5870575" y="2973388"/>
          <p14:tracePt t="41941" x="5789613" y="2946400"/>
          <p14:tracePt t="41950" x="5707063" y="2917825"/>
          <p14:tracePt t="41957" x="5680075" y="2909888"/>
          <p14:tracePt t="41966" x="5624513" y="2890838"/>
          <p14:tracePt t="41973" x="5616575" y="2890838"/>
          <p14:tracePt t="41982" x="5588000" y="2863850"/>
          <p14:tracePt t="41989" x="5580063" y="2854325"/>
          <p14:tracePt t="41998" x="5580063" y="2836863"/>
          <p14:tracePt t="42005" x="5570538" y="2790825"/>
          <p14:tracePt t="42013" x="5570538" y="2763838"/>
          <p14:tracePt t="42021" x="5543550" y="2690813"/>
          <p14:tracePt t="42030" x="5543550" y="2654300"/>
          <p14:tracePt t="42037" x="5534025" y="2598738"/>
          <p14:tracePt t="42046" x="5534025" y="2554288"/>
          <p14:tracePt t="42053" x="5534025" y="2481263"/>
          <p14:tracePt t="42063" x="5534025" y="2444750"/>
          <p14:tracePt t="42069" x="5534025" y="2398713"/>
          <p14:tracePt t="42080" x="5534025" y="2362200"/>
          <p14:tracePt t="42085" x="5534025" y="2335213"/>
          <p14:tracePt t="42096" x="5534025" y="2289175"/>
          <p14:tracePt t="42102" x="5534025" y="2252663"/>
          <p14:tracePt t="42111" x="5534025" y="2206625"/>
          <p14:tracePt t="42119" x="5534025" y="2179638"/>
          <p14:tracePt t="42127" x="5551488" y="2125663"/>
          <p14:tracePt t="42136" x="5561013" y="2106613"/>
          <p14:tracePt t="42141" x="5607050" y="2043113"/>
          <p14:tracePt t="42149" x="5607050" y="1987550"/>
          <p14:tracePt t="42157" x="5653088" y="1943100"/>
          <p14:tracePt t="42166" x="5697538" y="1878013"/>
          <p14:tracePt t="42175" x="5716588" y="1841500"/>
          <p14:tracePt t="42184" x="5770563" y="1797050"/>
          <p14:tracePt t="42191" x="5797550" y="1778000"/>
          <p14:tracePt t="42200" x="5870575" y="1724025"/>
          <p14:tracePt t="42207" x="5899150" y="1714500"/>
          <p14:tracePt t="42216" x="5953125" y="1704975"/>
          <p14:tracePt t="42222" x="6016625" y="1677988"/>
          <p14:tracePt t="42231" x="6026150" y="1677988"/>
          <p14:tracePt t="42237" x="6053138" y="1677988"/>
          <p14:tracePt t="42269" x="6062663" y="1677988"/>
          <p14:tracePt t="42278" x="6080125" y="1677988"/>
          <p14:tracePt t="42285" x="6099175" y="1677988"/>
          <p14:tracePt t="42293" x="6135688" y="1704975"/>
          <p14:tracePt t="42301" x="6181725" y="1751013"/>
          <p14:tracePt t="42309" x="6226175" y="1804988"/>
          <p14:tracePt t="42317" x="6262688" y="1833563"/>
          <p14:tracePt t="42326" x="6281738" y="1860550"/>
          <p14:tracePt t="42333" x="6291263" y="1906588"/>
          <p14:tracePt t="42341" x="6345238" y="1970088"/>
          <p14:tracePt t="42349" x="6399213" y="2033588"/>
          <p14:tracePt t="42357" x="6454775" y="2116138"/>
          <p14:tracePt t="42365" x="6518275" y="2206625"/>
          <p14:tracePt t="42373" x="6564313" y="2270125"/>
          <p14:tracePt t="42381" x="6600825" y="2316163"/>
          <p14:tracePt t="42389" x="6610350" y="2343150"/>
          <p14:tracePt t="42397" x="6618288" y="2389188"/>
          <p14:tracePt t="42405" x="6618288" y="2408238"/>
          <p14:tracePt t="42414" x="6618288" y="2416175"/>
          <p14:tracePt t="42422" x="6618288" y="2435225"/>
          <p14:tracePt t="42433" x="6618288" y="2444750"/>
          <p14:tracePt t="42439" x="6618288" y="2452688"/>
          <p14:tracePt t="42449" x="6618288" y="2471738"/>
          <p14:tracePt t="42454" x="6618288" y="2489200"/>
          <p14:tracePt t="42467" x="6618288" y="2508250"/>
          <p14:tracePt t="42470" x="6600825" y="2535238"/>
          <p14:tracePt t="42486" x="6564313" y="2589213"/>
          <p14:tracePt t="42497" x="6537325" y="2635250"/>
          <p14:tracePt t="42502" x="6508750" y="2654300"/>
          <p14:tracePt t="42513" x="6491288" y="2698750"/>
          <p14:tracePt t="42517" x="6472238" y="2717800"/>
          <p14:tracePt t="42525" x="6427788" y="2763838"/>
          <p14:tracePt t="42533" x="6408738" y="2781300"/>
          <p14:tracePt t="42541" x="6372225" y="2800350"/>
          <p14:tracePt t="42549" x="6335713" y="2827338"/>
          <p14:tracePt t="42557" x="6291263" y="2844800"/>
          <p14:tracePt t="42565" x="6272213" y="2854325"/>
          <p14:tracePt t="42573" x="6226175" y="2863850"/>
          <p14:tracePt t="42581" x="6208713" y="2863850"/>
          <p14:tracePt t="42589" x="6172200" y="2863850"/>
          <p14:tracePt t="42597" x="6135688" y="2863850"/>
          <p14:tracePt t="42613" x="6116638" y="2863850"/>
          <p14:tracePt t="42621" x="6080125" y="2863850"/>
          <p14:tracePt t="42637" x="6072188" y="2863850"/>
          <p14:tracePt t="42646" x="6053138" y="2863850"/>
          <p14:tracePt t="42662" x="6043613" y="2863850"/>
          <p14:tracePt t="42669" x="6026150" y="2863850"/>
          <p14:tracePt t="42684" x="6007100" y="2844800"/>
          <p14:tracePt t="42687" x="5962650" y="2800350"/>
          <p14:tracePt t="42701" x="5935663" y="2781300"/>
          <p14:tracePt t="42704" x="5870575" y="2744788"/>
          <p14:tracePt t="42715" x="5862638" y="2727325"/>
          <p14:tracePt t="42719" x="5816600" y="2681288"/>
          <p14:tracePt t="42726" x="5807075" y="2671763"/>
          <p14:tracePt t="42733" x="5797550" y="2635250"/>
          <p14:tracePt t="42741" x="5780088" y="2608263"/>
          <p14:tracePt t="42749" x="5780088" y="2589213"/>
          <p14:tracePt t="42757" x="5780088" y="2554288"/>
          <p14:tracePt t="42765" x="5780088" y="2525713"/>
          <p14:tracePt t="42773" x="5780088" y="2508250"/>
          <p14:tracePt t="42781" x="5780088" y="2481263"/>
          <p14:tracePt t="42789" x="5780088" y="2452688"/>
          <p14:tracePt t="42797" x="5780088" y="2408238"/>
          <p14:tracePt t="42805" x="5789613" y="2379663"/>
          <p14:tracePt t="42813" x="5797550" y="2335213"/>
          <p14:tracePt t="42821" x="5834063" y="2306638"/>
          <p14:tracePt t="42830" x="5843588" y="2262188"/>
          <p14:tracePt t="42837" x="5853113" y="2233613"/>
          <p14:tracePt t="42845" x="5880100" y="2189163"/>
          <p14:tracePt t="42854" x="5899150" y="2170113"/>
          <p14:tracePt t="42863" x="5926138" y="2125663"/>
          <p14:tracePt t="42869" x="5953125" y="2106613"/>
          <p14:tracePt t="42878" x="5962650" y="2089150"/>
          <p14:tracePt t="42885" x="5989638" y="2043113"/>
          <p14:tracePt t="42893" x="6026150" y="2016125"/>
          <p14:tracePt t="42901" x="6053138" y="1979613"/>
          <p14:tracePt t="42909" x="6099175" y="1960563"/>
          <p14:tracePt t="42917" x="6181725" y="1914525"/>
          <p14:tracePt t="42925" x="6226175" y="1897063"/>
          <p14:tracePt t="42933" x="6281738" y="1878013"/>
          <p14:tracePt t="42941" x="6381750" y="1841500"/>
          <p14:tracePt t="42949" x="6408738" y="1841500"/>
          <p14:tracePt t="42957" x="6481763" y="1833563"/>
          <p14:tracePt t="42964" x="6554788" y="1833563"/>
          <p14:tracePt t="42973" x="6627813" y="1833563"/>
          <p14:tracePt t="42981" x="6691313" y="1833563"/>
          <p14:tracePt t="42989" x="6718300" y="1833563"/>
          <p14:tracePt t="42997" x="6764338" y="1841500"/>
          <p14:tracePt t="43005" x="6764338" y="1851025"/>
          <p14:tracePt t="43013" x="6791325" y="1878013"/>
          <p14:tracePt t="43021" x="6819900" y="1906588"/>
          <p14:tracePt t="43029" x="6856413" y="1970088"/>
          <p14:tracePt t="43037" x="6864350" y="2006600"/>
          <p14:tracePt t="43045" x="6873875" y="2052638"/>
          <p14:tracePt t="43053" x="6873875" y="2089150"/>
          <p14:tracePt t="43062" x="6873875" y="2143125"/>
          <p14:tracePt t="43069" x="6873875" y="2160588"/>
          <p14:tracePt t="43078" x="6873875" y="2197100"/>
          <p14:tracePt t="43085" x="6873875" y="2225675"/>
          <p14:tracePt t="43093" x="6873875" y="2252663"/>
          <p14:tracePt t="43101" x="6873875" y="2270125"/>
          <p14:tracePt t="43109" x="6864350" y="2298700"/>
          <p14:tracePt t="43117" x="6856413" y="2316163"/>
          <p14:tracePt t="43125" x="6846888" y="2352675"/>
          <p14:tracePt t="43133" x="6827838" y="2371725"/>
          <p14:tracePt t="43141" x="6819900" y="2398713"/>
          <p14:tracePt t="43149" x="6819900" y="2408238"/>
          <p14:tracePt t="43163" x="6810375" y="2435225"/>
          <p14:tracePt t="43165" x="6783388" y="2452688"/>
          <p14:tracePt t="43174" x="6764338" y="2481263"/>
          <p14:tracePt t="43184" x="6727825" y="2525713"/>
          <p14:tracePt t="43190" x="6700838" y="2571750"/>
          <p14:tracePt t="43199" x="6627813" y="2644775"/>
          <p14:tracePt t="43206" x="6564313" y="2681288"/>
          <p14:tracePt t="43215" x="6500813" y="2717800"/>
          <p14:tracePt t="43222" x="6435725" y="2754313"/>
          <p14:tracePt t="43232" x="6362700" y="2781300"/>
          <p14:tracePt t="43238" x="6299200" y="2808288"/>
          <p14:tracePt t="43248" x="6218238" y="2817813"/>
          <p14:tracePt t="43254" x="6181725" y="2827338"/>
          <p14:tracePt t="43269" x="6126163" y="2844800"/>
          <p14:tracePt t="43278" x="6116638" y="2844800"/>
          <p14:tracePt t="43808" x="6108700" y="2844800"/>
          <p14:tracePt t="43816" x="6108700" y="2863850"/>
          <p14:tracePt t="43823" x="6126163" y="2909888"/>
          <p14:tracePt t="43833" x="6162675" y="2946400"/>
          <p14:tracePt t="43839" x="6208713" y="2954338"/>
          <p14:tracePt t="43845" x="6272213" y="3009900"/>
          <p14:tracePt t="43853" x="6372225" y="3073400"/>
          <p14:tracePt t="43862" x="6491288" y="3155950"/>
          <p14:tracePt t="43870" x="6637338" y="3228975"/>
          <p14:tracePt t="43882" x="6810375" y="3302000"/>
          <p14:tracePt t="43897" x="7083425" y="3482975"/>
          <p14:tracePt t="43902" x="7175500" y="3529013"/>
          <p14:tracePt t="43911" x="7229475" y="3565525"/>
          <p14:tracePt t="43926" x="7239000" y="3575050"/>
          <p14:tracePt t="43981" x="7239000" y="3584575"/>
          <p14:tracePt t="43989" x="7239000" y="3592513"/>
          <p14:tracePt t="43997" x="7239000" y="3611563"/>
          <p14:tracePt t="44005" x="7239000" y="3638550"/>
          <p14:tracePt t="44013" x="7239000" y="3684588"/>
          <p14:tracePt t="44021" x="7239000" y="3694113"/>
          <p14:tracePt t="44029" x="7239000" y="3748088"/>
          <p14:tracePt t="44037" x="7239000" y="3794125"/>
          <p14:tracePt t="44046" x="7239000" y="3821113"/>
          <p14:tracePt t="44053" x="7239000" y="3848100"/>
          <p14:tracePt t="44062" x="7239000" y="3903663"/>
          <p14:tracePt t="44069" x="7275513" y="3967163"/>
          <p14:tracePt t="44079" x="7292975" y="4030663"/>
          <p14:tracePt t="44085" x="7302500" y="4067175"/>
          <p14:tracePt t="44096" x="7339013" y="4130675"/>
          <p14:tracePt t="44102" x="7366000" y="4195763"/>
          <p14:tracePt t="44110" x="7402513" y="4240213"/>
          <p14:tracePt t="44118" x="7412038" y="4276725"/>
          <p14:tracePt t="44126" x="7429500" y="4303713"/>
          <p14:tracePt t="44135" x="7458075" y="4340225"/>
          <p14:tracePt t="44141" x="7485063" y="4368800"/>
          <p14:tracePt t="44149" x="7502525" y="4386263"/>
          <p14:tracePt t="44157" x="7521575" y="4405313"/>
          <p14:tracePt t="44166" x="7531100" y="4413250"/>
          <p14:tracePt t="44173" x="7539038" y="4413250"/>
          <p14:tracePt t="44238" x="7548563" y="4413250"/>
          <p14:tracePt t="44246" x="7585075" y="4422775"/>
          <p14:tracePt t="44255" x="7658100" y="4432300"/>
          <p14:tracePt t="44265" x="7712075" y="4432300"/>
          <p14:tracePt t="44270" x="7794625" y="4459288"/>
          <p14:tracePt t="44279" x="7867650" y="4486275"/>
          <p14:tracePt t="44285" x="7931150" y="4505325"/>
          <p14:tracePt t="44295" x="7994650" y="4522788"/>
          <p14:tracePt t="44301" x="8040688" y="4551363"/>
          <p14:tracePt t="44309" x="8067675" y="4559300"/>
          <p14:tracePt t="44317" x="8086725" y="4559300"/>
          <p14:tracePt t="44551" x="8096250" y="4559300"/>
          <p14:tracePt t="44559" x="8113713" y="4559300"/>
          <p14:tracePt t="44623" x="8123238" y="4559300"/>
          <p14:tracePt t="44631" x="8123238" y="4551363"/>
          <p14:tracePt t="44640" x="8123238" y="4532313"/>
          <p14:tracePt t="44647" x="8123238" y="4522788"/>
          <p14:tracePt t="44653" x="8123238" y="4514850"/>
          <p14:tracePt t="44669" x="8123238" y="4495800"/>
          <p14:tracePt t="44793" x="8123238" y="4486275"/>
          <p14:tracePt t="44824" x="8123238" y="4468813"/>
          <p14:tracePt t="44854" x="8123238" y="4459288"/>
          <p14:tracePt t="45031" x="8123238" y="4449763"/>
          <p14:tracePt t="45503" x="8123238" y="4441825"/>
          <p14:tracePt t="45512" x="8123238" y="4432300"/>
          <p14:tracePt t="45517" x="8123238" y="4422775"/>
          <p14:tracePt t="45525" x="8123238" y="4413250"/>
          <p14:tracePt t="45533" x="8123238" y="4405313"/>
          <p14:tracePt t="45919" x="8123238" y="4395788"/>
          <p14:tracePt t="45928" x="8104188" y="4395788"/>
          <p14:tracePt t="45935" x="8096250" y="4395788"/>
          <p14:tracePt t="45941" x="8077200" y="4395788"/>
          <p14:tracePt t="45949" x="8067675" y="4395788"/>
          <p14:tracePt t="45957" x="8040688" y="4395788"/>
          <p14:tracePt t="45973" x="8031163" y="4395788"/>
          <p14:tracePt t="45981" x="8013700" y="4413250"/>
          <p14:tracePt t="46541" x="7994650" y="4422775"/>
          <p14:tracePt t="46549" x="7986713" y="4432300"/>
          <p14:tracePt t="46565" x="7977188" y="4441825"/>
          <p14:tracePt t="46615" x="7950200" y="4449763"/>
          <p14:tracePt t="46637" x="7950200" y="4459288"/>
          <p14:tracePt t="46857" x="7950200" y="4449763"/>
          <p14:tracePt t="46861" x="7950200" y="4441825"/>
          <p14:tracePt t="46942" x="7950200" y="4432300"/>
          <p14:tracePt t="47127" x="7950200" y="4422775"/>
          <p14:tracePt t="47159" x="7967663" y="4405313"/>
          <p14:tracePt t="47221" x="7967663" y="4386263"/>
          <p14:tracePt t="48223" x="7958138" y="4395788"/>
          <p14:tracePt t="48239" x="7950200" y="4405313"/>
          <p14:tracePt t="48824" x="7950200" y="4413250"/>
          <p14:tracePt t="48991" x="7958138" y="4422775"/>
          <p14:tracePt t="49015" x="7950200" y="4432300"/>
          <p14:tracePt t="49024" x="7940675" y="4432300"/>
          <p14:tracePt t="49031" x="7913688" y="4432300"/>
          <p14:tracePt t="49037" x="7894638" y="4432300"/>
          <p14:tracePt t="49046" x="7867650" y="4432300"/>
          <p14:tracePt t="49062" x="7858125" y="4432300"/>
          <p14:tracePt t="49158" x="7867650" y="4432300"/>
          <p14:tracePt t="49168" x="7894638" y="4432300"/>
          <p14:tracePt t="49175" x="7913688" y="4432300"/>
          <p14:tracePt t="49183" x="7940675" y="4432300"/>
          <p14:tracePt t="49190" x="7950200" y="4432300"/>
          <p14:tracePt t="49221" x="7958138" y="4432300"/>
          <p14:tracePt t="49246" x="7967663" y="4432300"/>
          <p14:tracePt t="49495" x="7958138" y="4441825"/>
          <p14:tracePt t="49501" x="7940675" y="4449763"/>
          <p14:tracePt t="49509" x="7931150" y="4449763"/>
          <p14:tracePt t="49525" x="7921625" y="4449763"/>
          <p14:tracePt t="49798" x="7913688" y="4449763"/>
          <p14:tracePt t="50055" x="7913688" y="4459288"/>
          <p14:tracePt t="50109" x="7913688" y="4468813"/>
          <p14:tracePt t="50309" x="7913688" y="4505325"/>
          <p14:tracePt t="50326" x="7913688" y="4514850"/>
          <p14:tracePt t="50334" x="7913688" y="4532313"/>
          <p14:tracePt t="50342" x="7913688" y="4541838"/>
          <p14:tracePt t="50349" x="7913688" y="4551363"/>
          <p14:tracePt t="50871" x="7904163" y="4551363"/>
          <p14:tracePt t="50883" x="7877175" y="4551363"/>
          <p14:tracePt t="50889" x="7858125" y="4551363"/>
          <p14:tracePt t="51495" x="7867650" y="4551363"/>
          <p14:tracePt t="51503" x="7894638" y="4551363"/>
          <p14:tracePt t="51512" x="7904163" y="4551363"/>
          <p14:tracePt t="51517" x="7921625" y="4551363"/>
          <p14:tracePt t="51525" x="7931150" y="4551363"/>
          <p14:tracePt t="51533" x="7940675" y="4551363"/>
          <p14:tracePt t="51757" x="7904163" y="4551363"/>
          <p14:tracePt t="51766" x="7850188" y="4551363"/>
          <p14:tracePt t="51773" x="7794625" y="4551363"/>
          <p14:tracePt t="51783" x="7748588" y="4551363"/>
          <p14:tracePt t="51789" x="7694613" y="4551363"/>
          <p14:tracePt t="51797" x="7658100" y="4551363"/>
          <p14:tracePt t="51805" x="7594600" y="4532313"/>
          <p14:tracePt t="51813" x="7567613" y="4514850"/>
          <p14:tracePt t="51821" x="7521575" y="4495800"/>
          <p14:tracePt t="51829" x="7475538" y="4459288"/>
          <p14:tracePt t="51838" x="7439025" y="4422775"/>
          <p14:tracePt t="51846" x="7412038" y="4405313"/>
          <p14:tracePt t="51853" x="7366000" y="4368800"/>
          <p14:tracePt t="51861" x="7302500" y="4332288"/>
          <p14:tracePt t="51869" x="7239000" y="4295775"/>
          <p14:tracePt t="51877" x="7119938" y="4240213"/>
          <p14:tracePt t="51899" x="6700838" y="4057650"/>
          <p14:tracePt t="51902" x="6326188" y="3921125"/>
          <p14:tracePt t="51914" x="5972175" y="3738563"/>
          <p14:tracePt t="51918" x="5753100" y="3611563"/>
          <p14:tracePt t="51926" x="5487988" y="3455988"/>
          <p14:tracePt t="51935" x="5341938" y="3365500"/>
          <p14:tracePt t="51942" x="5224463" y="3292475"/>
          <p14:tracePt t="51949" x="5141913" y="3209925"/>
          <p14:tracePt t="51957" x="5105400" y="3173413"/>
          <p14:tracePt t="51965" x="5086350" y="3146425"/>
          <p14:tracePt t="51973" x="5086350" y="3127375"/>
          <p14:tracePt t="51981" x="5086350" y="3119438"/>
          <p14:tracePt t="51989" x="5086350" y="3100388"/>
          <p14:tracePt t="51997" x="5086350" y="3090863"/>
          <p14:tracePt t="52005" x="5086350" y="3082925"/>
          <p14:tracePt t="52013" x="5078413" y="3073400"/>
          <p14:tracePt t="52021" x="5068888" y="3054350"/>
          <p14:tracePt t="52029" x="5032375" y="3017838"/>
          <p14:tracePt t="52037" x="4949825" y="2946400"/>
          <p14:tracePt t="52045" x="4886325" y="2900363"/>
          <p14:tracePt t="52053" x="4767263" y="2836863"/>
          <p14:tracePt t="52062" x="4667250" y="2781300"/>
          <p14:tracePt t="52069" x="4622800" y="2735263"/>
          <p14:tracePt t="52078" x="4540250" y="2644775"/>
          <p14:tracePt t="52085" x="4484688" y="2608263"/>
          <p14:tracePt t="52094" x="4421188" y="2562225"/>
          <p14:tracePt t="52101" x="4384675" y="2508250"/>
          <p14:tracePt t="52109" x="4367213" y="2481263"/>
          <p14:tracePt t="52117" x="4357688" y="2462213"/>
          <p14:tracePt t="52125" x="4348163" y="2452688"/>
          <p14:tracePt t="52133" x="4340225" y="2425700"/>
          <p14:tracePt t="52141" x="4321175" y="2408238"/>
          <p14:tracePt t="52157" x="4311650" y="2398713"/>
          <p14:tracePt t="52166" x="4303713" y="2398713"/>
          <p14:tracePt t="52173" x="4294188" y="2398713"/>
          <p14:tracePt t="52182" x="4267200" y="2379663"/>
          <p14:tracePt t="52197" x="4248150" y="2362200"/>
          <p14:tracePt t="52205" x="4238625" y="2362200"/>
          <p14:tracePt t="52213" x="4238625" y="2352675"/>
          <p14:tracePt t="52221" x="4211638" y="2335213"/>
          <p14:tracePt t="52229" x="4202113" y="2325688"/>
          <p14:tracePt t="52237" x="4194175" y="2325688"/>
          <p14:tracePt t="52253" x="4175125" y="2316163"/>
          <p14:tracePt t="52269" x="4165600" y="2316163"/>
          <p14:tracePt t="52277" x="4148138" y="2316163"/>
          <p14:tracePt t="52286" x="4129088" y="2316163"/>
          <p14:tracePt t="52299" x="4094163" y="2298700"/>
          <p14:tracePt t="52302" x="4065588" y="2289175"/>
          <p14:tracePt t="52314" x="4048125" y="2279650"/>
          <p14:tracePt t="52319" x="4011613" y="2279650"/>
          <p14:tracePt t="52332" x="3992563" y="2270125"/>
          <p14:tracePt t="52334" x="3984625" y="2270125"/>
          <p14:tracePt t="52343" x="3975100" y="2270125"/>
          <p14:tracePt t="52366" x="3965575" y="2270125"/>
          <p14:tracePt t="52541" x="4002088" y="2270125"/>
          <p14:tracePt t="52549" x="4038600" y="2270125"/>
          <p14:tracePt t="52557" x="4065588" y="2270125"/>
          <p14:tracePt t="52565" x="4094163" y="2270125"/>
          <p14:tracePt t="52573" x="4102100" y="2270125"/>
          <p14:tracePt t="52581" x="4111625" y="2270125"/>
          <p14:tracePt t="52589" x="4121150" y="2262188"/>
          <p14:tracePt t="52805" x="4157663" y="2289175"/>
          <p14:tracePt t="52813" x="4230688" y="2352675"/>
          <p14:tracePt t="52821" x="4294188" y="2416175"/>
          <p14:tracePt t="52829" x="4367213" y="2508250"/>
          <p14:tracePt t="52837" x="4413250" y="2571750"/>
          <p14:tracePt t="52846" x="4484688" y="2654300"/>
          <p14:tracePt t="52853" x="4540250" y="2717800"/>
          <p14:tracePt t="52861" x="4594225" y="2800350"/>
          <p14:tracePt t="52870" x="4649788" y="2881313"/>
          <p14:tracePt t="52878" x="4703763" y="2963863"/>
          <p14:tracePt t="52894" x="4813300" y="3109913"/>
          <p14:tracePt t="52901" x="4832350" y="3155950"/>
          <p14:tracePt t="52911" x="4868863" y="3209925"/>
          <p14:tracePt t="52917" x="4895850" y="3255963"/>
          <p14:tracePt t="52925" x="4922838" y="3302000"/>
          <p14:tracePt t="52933" x="4949825" y="3346450"/>
          <p14:tracePt t="52941" x="4986338" y="3411538"/>
          <p14:tracePt t="52949" x="4995863" y="3419475"/>
          <p14:tracePt t="52957" x="5005388" y="3446463"/>
          <p14:tracePt t="52965" x="5014913" y="3465513"/>
          <p14:tracePt t="52973" x="5014913" y="3475038"/>
          <p14:tracePt t="52981" x="5014913" y="3482975"/>
          <p14:tracePt t="53085" x="5041900" y="3529013"/>
          <p14:tracePt t="53093" x="5049838" y="3529013"/>
          <p14:tracePt t="53101" x="5078413" y="3565525"/>
          <p14:tracePt t="53109" x="5095875" y="3575050"/>
          <p14:tracePt t="53118" x="5141913" y="3602038"/>
          <p14:tracePt t="53127" x="5205413" y="3657600"/>
          <p14:tracePt t="53137" x="5251450" y="3665538"/>
          <p14:tracePt t="53142" x="5297488" y="3702050"/>
          <p14:tracePt t="53150" x="5378450" y="3730625"/>
          <p14:tracePt t="53158" x="5397500" y="3738563"/>
          <p14:tracePt t="53168" x="5424488" y="3738563"/>
          <p14:tracePt t="53285" x="5441950" y="3757613"/>
          <p14:tracePt t="53293" x="5451475" y="3767138"/>
          <p14:tracePt t="53301" x="5470525" y="3784600"/>
          <p14:tracePt t="53310" x="5487988" y="3811588"/>
          <p14:tracePt t="53317" x="5497513" y="3830638"/>
          <p14:tracePt t="53325" x="5514975" y="3867150"/>
          <p14:tracePt t="53333" x="5551488" y="3921125"/>
          <p14:tracePt t="53341" x="5570538" y="3940175"/>
          <p14:tracePt t="53349" x="5597525" y="3976688"/>
          <p14:tracePt t="53361" x="5624513" y="4021138"/>
          <p14:tracePt t="53365" x="5634038" y="4021138"/>
          <p14:tracePt t="53373" x="5643563" y="4049713"/>
          <p14:tracePt t="53381" x="5653088" y="4057650"/>
          <p14:tracePt t="53389" x="5661025" y="4076700"/>
          <p14:tracePt t="53501" x="5680075" y="4076700"/>
          <p14:tracePt t="53510" x="5716588" y="4076700"/>
          <p14:tracePt t="53517" x="5770563" y="4076700"/>
          <p14:tracePt t="53525" x="5834063" y="4086225"/>
          <p14:tracePt t="53533" x="5916613" y="4113213"/>
          <p14:tracePt t="53541" x="5972175" y="4113213"/>
          <p14:tracePt t="53549" x="6026150" y="4130675"/>
          <p14:tracePt t="53558" x="6108700" y="4140200"/>
          <p14:tracePt t="53565" x="6218238" y="4186238"/>
          <p14:tracePt t="53573" x="6299200" y="4195763"/>
          <p14:tracePt t="53581" x="6372225" y="4213225"/>
          <p14:tracePt t="53589" x="6435725" y="4249738"/>
          <p14:tracePt t="53597" x="6464300" y="4249738"/>
          <p14:tracePt t="53695" x="6472238" y="4259263"/>
          <p14:tracePt t="53735" x="6491288" y="4259263"/>
          <p14:tracePt t="53744" x="6518275" y="4276725"/>
          <p14:tracePt t="53751" x="6527800" y="4295775"/>
          <p14:tracePt t="53762" x="6564313" y="4322763"/>
          <p14:tracePt t="53769" x="6573838" y="4340225"/>
          <p14:tracePt t="53774" x="6591300" y="4359275"/>
          <p14:tracePt t="53781" x="6627813" y="4405313"/>
          <p14:tracePt t="53790" x="6645275" y="4413250"/>
          <p14:tracePt t="53797" x="6673850" y="4441825"/>
          <p14:tracePt t="53813" x="6681788" y="4459288"/>
          <p14:tracePt t="53903" x="6710363" y="4468813"/>
          <p14:tracePt t="53913" x="6718300" y="4468813"/>
          <p14:tracePt t="53920" x="6727825" y="4468813"/>
          <p14:tracePt t="53926" x="6754813" y="4468813"/>
          <p14:tracePt t="53942" x="6764338" y="4478338"/>
          <p14:tracePt t="54119" x="6773863" y="4495800"/>
          <p14:tracePt t="54142" x="6773863" y="4505325"/>
          <p14:tracePt t="54151" x="6773863" y="4522788"/>
          <p14:tracePt t="54159" x="6783388" y="4532313"/>
          <p14:tracePt t="54168" x="6783388" y="4541838"/>
          <p14:tracePt t="54173" x="6783388" y="4551363"/>
          <p14:tracePt t="54181" x="6783388" y="4559300"/>
          <p14:tracePt t="54189" x="6783388" y="4568825"/>
          <p14:tracePt t="54197" x="6783388" y="4578350"/>
          <p14:tracePt t="54213" x="6783388" y="4587875"/>
          <p14:tracePt t="54221" x="6783388" y="4605338"/>
          <p14:tracePt t="54237" x="6783388" y="4614863"/>
          <p14:tracePt t="54245" x="6773863" y="4632325"/>
          <p14:tracePt t="54360" x="6764338" y="4632325"/>
          <p14:tracePt t="54383" x="6764338" y="4641850"/>
          <p14:tracePt t="54655" x="6764338" y="4651375"/>
          <p14:tracePt t="54663" x="6800850" y="4651375"/>
          <p14:tracePt t="54670" x="6819900" y="4651375"/>
          <p14:tracePt t="54678" x="6837363" y="4651375"/>
          <p14:tracePt t="55437" x="6873875" y="4651375"/>
          <p14:tracePt t="55445" x="6910388" y="4651375"/>
          <p14:tracePt t="55453" x="6946900" y="4660900"/>
          <p14:tracePt t="55461" x="6992938" y="4678363"/>
          <p14:tracePt t="55469" x="7029450" y="4678363"/>
          <p14:tracePt t="55478" x="7065963" y="4687888"/>
          <p14:tracePt t="55485" x="7102475" y="4687888"/>
          <p14:tracePt t="55495" x="7129463" y="4687888"/>
          <p14:tracePt t="55501" x="7175500" y="4705350"/>
          <p14:tracePt t="55511" x="7192963" y="4705350"/>
          <p14:tracePt t="55517" x="7202488" y="4705350"/>
          <p14:tracePt t="55525" x="7212013" y="4705350"/>
          <p14:tracePt t="55533" x="7229475" y="4705350"/>
          <p14:tracePt t="55566" x="7239000" y="4705350"/>
          <p14:tracePt t="55581" x="7275513" y="4705350"/>
          <p14:tracePt t="55590" x="7283450" y="4705350"/>
          <p14:tracePt t="55597" x="7312025" y="4705350"/>
          <p14:tracePt t="55605" x="7329488" y="4705350"/>
          <p14:tracePt t="55613" x="7339013" y="4705350"/>
          <p14:tracePt t="55621" x="7356475" y="4705350"/>
          <p14:tracePt t="55629" x="7366000" y="4705350"/>
          <p14:tracePt t="55645" x="7375525" y="4705350"/>
          <p14:tracePt t="55653" x="7392988" y="4705350"/>
          <p14:tracePt t="56217" x="7402513" y="4705350"/>
          <p14:tracePt t="56487" x="7439025" y="4705350"/>
          <p14:tracePt t="56495" x="7458075" y="4705350"/>
          <p14:tracePt t="56503" x="7485063" y="4705350"/>
          <p14:tracePt t="56514" x="7494588" y="4705350"/>
          <p14:tracePt t="56517" x="7502525" y="4705350"/>
          <p14:tracePt t="56989" x="7512050" y="4705350"/>
          <p14:tracePt t="57005" x="7531100" y="4705350"/>
          <p14:tracePt t="57013" x="7548563" y="4705350"/>
          <p14:tracePt t="57021" x="7585075" y="4705350"/>
          <p14:tracePt t="57029" x="7602538" y="4705350"/>
          <p14:tracePt t="57037" x="7631113" y="4697413"/>
          <p14:tracePt t="57045" x="7648575" y="4687888"/>
          <p14:tracePt t="57053" x="7694613" y="4660900"/>
          <p14:tracePt t="57061" x="7704138" y="4660900"/>
          <p14:tracePt t="57069" x="7721600" y="4651375"/>
          <p14:tracePt t="57078" x="7721600" y="4641850"/>
          <p14:tracePt t="57085" x="7740650" y="4624388"/>
          <p14:tracePt t="57093" x="7748588" y="4614863"/>
          <p14:tracePt t="57286" x="7748588" y="4605338"/>
          <p14:tracePt t="57295" x="7748588" y="4587875"/>
          <p14:tracePt t="57305" x="7794625" y="4541838"/>
          <p14:tracePt t="57310" x="7877175" y="4486275"/>
          <p14:tracePt t="57317" x="7940675" y="4441825"/>
          <p14:tracePt t="57325" x="8040688" y="4376738"/>
          <p14:tracePt t="57333" x="8104188" y="4359275"/>
          <p14:tracePt t="57341" x="8186738" y="4313238"/>
          <p14:tracePt t="57349" x="8250238" y="4286250"/>
          <p14:tracePt t="57357" x="8332788" y="4249738"/>
          <p14:tracePt t="57365" x="8423275" y="4240213"/>
          <p14:tracePt t="57373" x="8496300" y="4222750"/>
          <p14:tracePt t="57381" x="8615363" y="4176713"/>
          <p14:tracePt t="57389" x="8705850" y="4167188"/>
          <p14:tracePt t="57397" x="8834438" y="4149725"/>
          <p14:tracePt t="57405" x="8934450" y="4140200"/>
          <p14:tracePt t="57413" x="9080500" y="41132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ja-JP" sz="3200" dirty="0"/>
              <a:t>Indirect (Centralized) interconnection networks</a:t>
            </a:r>
          </a:p>
        </p:txBody>
      </p:sp>
      <p:sp>
        <p:nvSpPr>
          <p:cNvPr id="6147" name="Rectangle 3"/>
          <p:cNvSpPr>
            <a:spLocks noGrp="1" noChangeArrowheads="1"/>
          </p:cNvSpPr>
          <p:nvPr>
            <p:ph type="body" idx="1"/>
          </p:nvPr>
        </p:nvSpPr>
        <p:spPr/>
        <p:txBody>
          <a:bodyPr/>
          <a:lstStyle/>
          <a:p>
            <a:pPr eaLnBrk="1" hangingPunct="1"/>
            <a:r>
              <a:rPr lang="en-US" altLang="ja-JP" dirty="0"/>
              <a:t>Symmetric:</a:t>
            </a:r>
          </a:p>
          <a:p>
            <a:pPr lvl="1" eaLnBrk="1" hangingPunct="1"/>
            <a:r>
              <a:rPr lang="en-US" altLang="ja-JP" dirty="0"/>
              <a:t>MIN (Multistage Interconnection Networks)</a:t>
            </a:r>
          </a:p>
          <a:p>
            <a:pPr lvl="1" eaLnBrk="1" hangingPunct="1"/>
            <a:r>
              <a:rPr lang="en-US" altLang="ja-JP" dirty="0"/>
              <a:t>Each node is connected with equal latency and bandwidth</a:t>
            </a:r>
          </a:p>
          <a:p>
            <a:pPr eaLnBrk="1" hangingPunct="1"/>
            <a:r>
              <a:rPr lang="en-US" altLang="ja-JP" dirty="0"/>
              <a:t>Asymmetric:</a:t>
            </a:r>
          </a:p>
          <a:p>
            <a:pPr lvl="1" eaLnBrk="1" hangingPunct="1"/>
            <a:r>
              <a:rPr lang="en-US" altLang="ja-JP" dirty="0"/>
              <a:t>Fat-tree, base-m n-cube, etc.</a:t>
            </a:r>
          </a:p>
          <a:p>
            <a:pPr lvl="1" eaLnBrk="1" hangingPunct="1"/>
            <a:r>
              <a:rPr lang="en-US" altLang="ja-JP" dirty="0"/>
              <a:t>Locality of communication can be used.</a:t>
            </a:r>
          </a:p>
          <a:p>
            <a:pPr lvl="1" eaLnBrk="1" hangingPunct="1"/>
            <a:endParaRPr lang="en-US" altLang="ja-JP" dirty="0"/>
          </a:p>
        </p:txBody>
      </p:sp>
      <p:sp>
        <p:nvSpPr>
          <p:cNvPr id="6148" name="正方形/長方形 1"/>
          <p:cNvSpPr>
            <a:spLocks noChangeArrowheads="1"/>
          </p:cNvSpPr>
          <p:nvPr/>
        </p:nvSpPr>
        <p:spPr bwMode="auto">
          <a:xfrm>
            <a:off x="323850" y="1417638"/>
            <a:ext cx="8640763" cy="20828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64384FD6-5043-46B6-99E9-FC3AE18A2D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526"/>
    </mc:Choice>
    <mc:Fallback>
      <p:transition spd="slow" advTm="3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66800" y="152400"/>
            <a:ext cx="7772400" cy="990600"/>
          </a:xfrm>
        </p:spPr>
        <p:txBody>
          <a:bodyPr/>
          <a:lstStyle/>
          <a:p>
            <a:pPr eaLnBrk="1" hangingPunct="1"/>
            <a:r>
              <a:rPr lang="en-US" altLang="ja-JP"/>
              <a:t>Partitioning in Baseline</a:t>
            </a:r>
          </a:p>
        </p:txBody>
      </p:sp>
      <p:grpSp>
        <p:nvGrpSpPr>
          <p:cNvPr id="24579" name="Group 3"/>
          <p:cNvGrpSpPr>
            <a:grpSpLocks/>
          </p:cNvGrpSpPr>
          <p:nvPr/>
        </p:nvGrpSpPr>
        <p:grpSpPr bwMode="auto">
          <a:xfrm>
            <a:off x="3352800" y="1371600"/>
            <a:ext cx="762000" cy="838200"/>
            <a:chOff x="1152" y="1056"/>
            <a:chExt cx="480" cy="528"/>
          </a:xfrm>
        </p:grpSpPr>
        <p:sp>
          <p:nvSpPr>
            <p:cNvPr id="24682" name="Rectangle 4"/>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3" name="Line 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84" name="Line 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85" name="Line 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86" name="Line 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0" name="Group 9"/>
          <p:cNvGrpSpPr>
            <a:grpSpLocks/>
          </p:cNvGrpSpPr>
          <p:nvPr/>
        </p:nvGrpSpPr>
        <p:grpSpPr bwMode="auto">
          <a:xfrm>
            <a:off x="3352800" y="2362200"/>
            <a:ext cx="762000" cy="838200"/>
            <a:chOff x="1152" y="1056"/>
            <a:chExt cx="480" cy="528"/>
          </a:xfrm>
        </p:grpSpPr>
        <p:sp>
          <p:nvSpPr>
            <p:cNvPr id="24677" name="Rectangle 10"/>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8" name="Line 1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79" name="Line 1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80" name="Line 1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81" name="Line 1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1" name="Group 15"/>
          <p:cNvGrpSpPr>
            <a:grpSpLocks/>
          </p:cNvGrpSpPr>
          <p:nvPr/>
        </p:nvGrpSpPr>
        <p:grpSpPr bwMode="auto">
          <a:xfrm>
            <a:off x="3352800" y="3352800"/>
            <a:ext cx="762000" cy="838200"/>
            <a:chOff x="1152" y="1056"/>
            <a:chExt cx="480" cy="528"/>
          </a:xfrm>
        </p:grpSpPr>
        <p:sp>
          <p:nvSpPr>
            <p:cNvPr id="24672" name="Rectangle 16"/>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3" name="Line 1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74" name="Line 1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75" name="Line 1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76" name="Line 2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2" name="Group 21"/>
          <p:cNvGrpSpPr>
            <a:grpSpLocks/>
          </p:cNvGrpSpPr>
          <p:nvPr/>
        </p:nvGrpSpPr>
        <p:grpSpPr bwMode="auto">
          <a:xfrm>
            <a:off x="3352800" y="4343400"/>
            <a:ext cx="762000" cy="838200"/>
            <a:chOff x="1152" y="1056"/>
            <a:chExt cx="480" cy="528"/>
          </a:xfrm>
        </p:grpSpPr>
        <p:sp>
          <p:nvSpPr>
            <p:cNvPr id="24667" name="Rectangle 22"/>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8" name="Line 2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69" name="Line 2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70" name="Line 2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71" name="Line 2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3" name="Group 27"/>
          <p:cNvGrpSpPr>
            <a:grpSpLocks/>
          </p:cNvGrpSpPr>
          <p:nvPr/>
        </p:nvGrpSpPr>
        <p:grpSpPr bwMode="auto">
          <a:xfrm>
            <a:off x="6858000" y="1371600"/>
            <a:ext cx="762000" cy="838200"/>
            <a:chOff x="1152" y="1056"/>
            <a:chExt cx="480" cy="528"/>
          </a:xfrm>
        </p:grpSpPr>
        <p:sp>
          <p:nvSpPr>
            <p:cNvPr id="24662" name="Rectangle 28"/>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3" name="Line 2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64" name="Line 3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65" name="Line 3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66" name="Line 3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4" name="Group 33"/>
          <p:cNvGrpSpPr>
            <a:grpSpLocks/>
          </p:cNvGrpSpPr>
          <p:nvPr/>
        </p:nvGrpSpPr>
        <p:grpSpPr bwMode="auto">
          <a:xfrm>
            <a:off x="6858000" y="2362200"/>
            <a:ext cx="762000" cy="838200"/>
            <a:chOff x="1152" y="1056"/>
            <a:chExt cx="480" cy="528"/>
          </a:xfrm>
        </p:grpSpPr>
        <p:sp>
          <p:nvSpPr>
            <p:cNvPr id="24657" name="Rectangle 34"/>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8" name="Line 3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59" name="Line 3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60" name="Line 3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61" name="Line 3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5" name="Group 39"/>
          <p:cNvGrpSpPr>
            <a:grpSpLocks/>
          </p:cNvGrpSpPr>
          <p:nvPr/>
        </p:nvGrpSpPr>
        <p:grpSpPr bwMode="auto">
          <a:xfrm>
            <a:off x="6858000" y="3352800"/>
            <a:ext cx="762000" cy="838200"/>
            <a:chOff x="1152" y="1056"/>
            <a:chExt cx="480" cy="528"/>
          </a:xfrm>
        </p:grpSpPr>
        <p:sp>
          <p:nvSpPr>
            <p:cNvPr id="24652" name="Rectangle 40"/>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3" name="Line 4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54" name="Line 4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55" name="Line 4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56" name="Line 4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6" name="Group 45"/>
          <p:cNvGrpSpPr>
            <a:grpSpLocks/>
          </p:cNvGrpSpPr>
          <p:nvPr/>
        </p:nvGrpSpPr>
        <p:grpSpPr bwMode="auto">
          <a:xfrm>
            <a:off x="6858000" y="4343400"/>
            <a:ext cx="762000" cy="838200"/>
            <a:chOff x="1152" y="1056"/>
            <a:chExt cx="480" cy="528"/>
          </a:xfrm>
        </p:grpSpPr>
        <p:sp>
          <p:nvSpPr>
            <p:cNvPr id="24647" name="Rectangle 46"/>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8" name="Line 4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49" name="Line 4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50" name="Line 4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51" name="Line 5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7" name="Group 51"/>
          <p:cNvGrpSpPr>
            <a:grpSpLocks/>
          </p:cNvGrpSpPr>
          <p:nvPr/>
        </p:nvGrpSpPr>
        <p:grpSpPr bwMode="auto">
          <a:xfrm>
            <a:off x="5105400" y="1371600"/>
            <a:ext cx="762000" cy="838200"/>
            <a:chOff x="1152" y="1056"/>
            <a:chExt cx="480" cy="528"/>
          </a:xfrm>
        </p:grpSpPr>
        <p:sp>
          <p:nvSpPr>
            <p:cNvPr id="24642" name="Rectangle 52"/>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3" name="Line 5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44" name="Line 5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45" name="Line 5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46" name="Line 5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8" name="Group 57"/>
          <p:cNvGrpSpPr>
            <a:grpSpLocks/>
          </p:cNvGrpSpPr>
          <p:nvPr/>
        </p:nvGrpSpPr>
        <p:grpSpPr bwMode="auto">
          <a:xfrm>
            <a:off x="5105400" y="2362200"/>
            <a:ext cx="762000" cy="838200"/>
            <a:chOff x="1152" y="1056"/>
            <a:chExt cx="480" cy="528"/>
          </a:xfrm>
        </p:grpSpPr>
        <p:sp>
          <p:nvSpPr>
            <p:cNvPr id="24637" name="Rectangle 58"/>
            <p:cNvSpPr>
              <a:spLocks noChangeArrowheads="1"/>
            </p:cNvSpPr>
            <p:nvPr/>
          </p:nvSpPr>
          <p:spPr bwMode="auto">
            <a:xfrm>
              <a:off x="1248" y="1056"/>
              <a:ext cx="288" cy="528"/>
            </a:xfrm>
            <a:prstGeom prst="rect">
              <a:avLst/>
            </a:prstGeom>
            <a:solidFill>
              <a:srgbClr val="0000FF"/>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8" name="Line 5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39" name="Line 6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40" name="Line 6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41" name="Line 6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89" name="Group 63"/>
          <p:cNvGrpSpPr>
            <a:grpSpLocks/>
          </p:cNvGrpSpPr>
          <p:nvPr/>
        </p:nvGrpSpPr>
        <p:grpSpPr bwMode="auto">
          <a:xfrm>
            <a:off x="5105400" y="3352800"/>
            <a:ext cx="762000" cy="838200"/>
            <a:chOff x="1152" y="1056"/>
            <a:chExt cx="480" cy="528"/>
          </a:xfrm>
        </p:grpSpPr>
        <p:sp>
          <p:nvSpPr>
            <p:cNvPr id="24632" name="Rectangle 64"/>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3" name="Line 6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34" name="Line 6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35" name="Line 6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36" name="Line 6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90" name="Group 69"/>
          <p:cNvGrpSpPr>
            <a:grpSpLocks/>
          </p:cNvGrpSpPr>
          <p:nvPr/>
        </p:nvGrpSpPr>
        <p:grpSpPr bwMode="auto">
          <a:xfrm>
            <a:off x="5105400" y="4343400"/>
            <a:ext cx="762000" cy="838200"/>
            <a:chOff x="1152" y="1056"/>
            <a:chExt cx="480" cy="528"/>
          </a:xfrm>
        </p:grpSpPr>
        <p:sp>
          <p:nvSpPr>
            <p:cNvPr id="24627" name="Rectangle 70"/>
            <p:cNvSpPr>
              <a:spLocks noChangeArrowheads="1"/>
            </p:cNvSpPr>
            <p:nvPr/>
          </p:nvSpPr>
          <p:spPr bwMode="auto">
            <a:xfrm>
              <a:off x="1248" y="1056"/>
              <a:ext cx="288" cy="528"/>
            </a:xfrm>
            <a:prstGeom prst="rect">
              <a:avLst/>
            </a:prstGeom>
            <a:solidFill>
              <a:srgbClr val="FF33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8" name="Line 7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9" name="Line 7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30" name="Line 7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31" name="Line 7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91" name="Group 75"/>
          <p:cNvGrpSpPr>
            <a:grpSpLocks/>
          </p:cNvGrpSpPr>
          <p:nvPr/>
        </p:nvGrpSpPr>
        <p:grpSpPr bwMode="auto">
          <a:xfrm flipH="1">
            <a:off x="4114800" y="1600200"/>
            <a:ext cx="990600" cy="3352800"/>
            <a:chOff x="2016" y="1008"/>
            <a:chExt cx="624" cy="2112"/>
          </a:xfrm>
        </p:grpSpPr>
        <p:sp>
          <p:nvSpPr>
            <p:cNvPr id="24619" name="Line 76"/>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0" name="Line 77"/>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1" name="Line 78"/>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2" name="Line 79"/>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3" name="Line 80"/>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4" name="Line 81"/>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5" name="Line 82"/>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26" name="Line 83"/>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4592" name="Group 84"/>
          <p:cNvGrpSpPr>
            <a:grpSpLocks/>
          </p:cNvGrpSpPr>
          <p:nvPr/>
        </p:nvGrpSpPr>
        <p:grpSpPr bwMode="auto">
          <a:xfrm>
            <a:off x="2362200" y="1447800"/>
            <a:ext cx="641350" cy="3810000"/>
            <a:chOff x="336" y="864"/>
            <a:chExt cx="404" cy="2400"/>
          </a:xfrm>
        </p:grpSpPr>
        <p:sp>
          <p:nvSpPr>
            <p:cNvPr id="24611" name="Text Box 85"/>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4612" name="Text Box 86"/>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4613" name="Text Box 87"/>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4614" name="Text Box 88"/>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4615" name="Text Box 89"/>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4616" name="Text Box 90"/>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4617" name="Text Box 91"/>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4618" name="Text Box 92"/>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24593" name="Group 93"/>
          <p:cNvGrpSpPr>
            <a:grpSpLocks/>
          </p:cNvGrpSpPr>
          <p:nvPr/>
        </p:nvGrpSpPr>
        <p:grpSpPr bwMode="auto">
          <a:xfrm>
            <a:off x="7772400" y="1447800"/>
            <a:ext cx="641350" cy="3810000"/>
            <a:chOff x="336" y="864"/>
            <a:chExt cx="404" cy="2400"/>
          </a:xfrm>
        </p:grpSpPr>
        <p:sp>
          <p:nvSpPr>
            <p:cNvPr id="24603" name="Text Box 94"/>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4604" name="Text Box 95"/>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4605" name="Text Box 96"/>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4606" name="Text Box 97"/>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4607" name="Text Box 98"/>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4608" name="Text Box 99"/>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4609" name="Text Box 100"/>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4610" name="Text Box 101"/>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24594" name="Line 102"/>
          <p:cNvSpPr>
            <a:spLocks noChangeShapeType="1"/>
          </p:cNvSpPr>
          <p:nvPr/>
        </p:nvSpPr>
        <p:spPr bwMode="auto">
          <a:xfrm>
            <a:off x="5867400" y="1600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595" name="Line 103"/>
          <p:cNvSpPr>
            <a:spLocks noChangeShapeType="1"/>
          </p:cNvSpPr>
          <p:nvPr/>
        </p:nvSpPr>
        <p:spPr bwMode="auto">
          <a:xfrm>
            <a:off x="58674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596" name="Line 104"/>
          <p:cNvSpPr>
            <a:spLocks noChangeShapeType="1"/>
          </p:cNvSpPr>
          <p:nvPr/>
        </p:nvSpPr>
        <p:spPr bwMode="auto">
          <a:xfrm flipV="1">
            <a:off x="5867400" y="19812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597" name="Line 105"/>
          <p:cNvSpPr>
            <a:spLocks noChangeShapeType="1"/>
          </p:cNvSpPr>
          <p:nvPr/>
        </p:nvSpPr>
        <p:spPr bwMode="auto">
          <a:xfrm>
            <a:off x="5867400" y="29718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598" name="Line 106"/>
          <p:cNvSpPr>
            <a:spLocks noChangeShapeType="1"/>
          </p:cNvSpPr>
          <p:nvPr/>
        </p:nvSpPr>
        <p:spPr bwMode="auto">
          <a:xfrm>
            <a:off x="5867400" y="35814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599" name="Line 107"/>
          <p:cNvSpPr>
            <a:spLocks noChangeShapeType="1"/>
          </p:cNvSpPr>
          <p:nvPr/>
        </p:nvSpPr>
        <p:spPr bwMode="auto">
          <a:xfrm>
            <a:off x="58674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00" name="Line 108"/>
          <p:cNvSpPr>
            <a:spLocks noChangeShapeType="1"/>
          </p:cNvSpPr>
          <p:nvPr/>
        </p:nvSpPr>
        <p:spPr bwMode="auto">
          <a:xfrm flipV="1">
            <a:off x="5867400" y="3962400"/>
            <a:ext cx="990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01" name="Line 109"/>
          <p:cNvSpPr>
            <a:spLocks noChangeShapeType="1"/>
          </p:cNvSpPr>
          <p:nvPr/>
        </p:nvSpPr>
        <p:spPr bwMode="auto">
          <a:xfrm>
            <a:off x="5867400" y="49530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02" name="Line 110"/>
          <p:cNvSpPr>
            <a:spLocks noChangeShapeType="1"/>
          </p:cNvSpPr>
          <p:nvPr/>
        </p:nvSpPr>
        <p:spPr bwMode="auto">
          <a:xfrm>
            <a:off x="3124200" y="3276600"/>
            <a:ext cx="5486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7C17C13E-B25E-4389-B1E5-5946D52DC1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306"/>
    </mc:Choice>
    <mc:Fallback>
      <p:transition spd="slow" advTm="2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771" x="9061450" y="3511550"/>
          <p14:tracePt t="14777" x="9007475" y="3511550"/>
          <p14:tracePt t="14785" x="8924925" y="3529013"/>
          <p14:tracePt t="14793" x="8834438" y="3529013"/>
          <p14:tracePt t="14802" x="8742363" y="3529013"/>
          <p14:tracePt t="14808" x="8651875" y="3529013"/>
          <p14:tracePt t="14817" x="8578850" y="3529013"/>
          <p14:tracePt t="14824" x="8488363" y="3538538"/>
          <p14:tracePt t="14832" x="8442325" y="3565525"/>
          <p14:tracePt t="14839" x="8405813" y="3565525"/>
          <p14:tracePt t="14848" x="8369300" y="3575050"/>
          <p14:tracePt t="14864" x="8359775" y="3575050"/>
          <p14:tracePt t="14882" x="8350250" y="3584575"/>
          <p14:tracePt t="14970" x="8359775" y="3602038"/>
          <p14:tracePt t="15008" x="8369300" y="3611563"/>
          <p14:tracePt t="15032" x="8369300" y="3621088"/>
          <p14:tracePt t="15040" x="8369300" y="3675063"/>
          <p14:tracePt t="15048" x="8369300" y="3711575"/>
          <p14:tracePt t="15065" x="8369300" y="3738563"/>
          <p14:tracePt t="15073" x="8369300" y="3757613"/>
          <p14:tracePt t="15084" x="8369300" y="3794125"/>
          <p14:tracePt t="15089" x="8359775" y="3811588"/>
          <p14:tracePt t="15101" x="8350250" y="3840163"/>
          <p14:tracePt t="15104" x="8342313" y="3867150"/>
          <p14:tracePt t="15114" x="8313738" y="3911600"/>
          <p14:tracePt t="15120" x="8296275" y="3940175"/>
          <p14:tracePt t="15130" x="8286750" y="3957638"/>
          <p14:tracePt t="15136" x="8250238" y="4003675"/>
          <p14:tracePt t="15144" x="8240713" y="4021138"/>
          <p14:tracePt t="15152" x="8232775" y="4040188"/>
          <p14:tracePt t="15161" x="8232775" y="4049713"/>
          <p14:tracePt t="15170" x="8213725" y="4067175"/>
          <p14:tracePt t="15182" x="8204200" y="4094163"/>
          <p14:tracePt t="15184" x="8186738" y="4122738"/>
          <p14:tracePt t="15193" x="8186738" y="4140200"/>
          <p14:tracePt t="15202" x="8150225" y="4167188"/>
          <p14:tracePt t="15209" x="8132763" y="4186238"/>
          <p14:tracePt t="15220" x="8132763" y="4203700"/>
          <p14:tracePt t="15224" x="8104188" y="4232275"/>
          <p14:tracePt t="15232" x="8086725" y="4259263"/>
          <p14:tracePt t="15240" x="8077200" y="4276725"/>
          <p14:tracePt t="15248" x="8059738" y="4295775"/>
          <p14:tracePt t="15256" x="8050213" y="4313238"/>
          <p14:tracePt t="15265" x="8040688" y="4332288"/>
          <p14:tracePt t="15272" x="8013700" y="4349750"/>
          <p14:tracePt t="15281" x="8013700" y="4359275"/>
          <p14:tracePt t="15288" x="8004175" y="4386263"/>
          <p14:tracePt t="15296" x="7994650" y="4413250"/>
          <p14:tracePt t="15304" x="7967663" y="4441825"/>
          <p14:tracePt t="15315" x="7950200" y="4468813"/>
          <p14:tracePt t="15319" x="7940675" y="4486275"/>
          <p14:tracePt t="15328" x="7921625" y="4505325"/>
          <p14:tracePt t="15336" x="7894638" y="4532313"/>
          <p14:tracePt t="15344" x="7867650" y="4551363"/>
          <p14:tracePt t="15352" x="7821613" y="4587875"/>
          <p14:tracePt t="15360" x="7794625" y="4605338"/>
          <p14:tracePt t="15368" x="7740650" y="4632325"/>
          <p14:tracePt t="15376" x="7694613" y="4651375"/>
          <p14:tracePt t="15384" x="7612063" y="4705350"/>
          <p14:tracePt t="15393" x="7548563" y="4732338"/>
          <p14:tracePt t="15400" x="7485063" y="4760913"/>
          <p14:tracePt t="15409" x="7421563" y="4797425"/>
          <p14:tracePt t="15416" x="7339013" y="4851400"/>
          <p14:tracePt t="15424" x="7292975" y="4870450"/>
          <p14:tracePt t="15432" x="7248525" y="4906963"/>
          <p14:tracePt t="15440" x="7183438" y="4933950"/>
          <p14:tracePt t="15448" x="7138988" y="4970463"/>
          <p14:tracePt t="15456" x="7073900" y="4997450"/>
          <p14:tracePt t="15465" x="6992938" y="5053013"/>
          <p14:tracePt t="15472" x="6929438" y="5070475"/>
          <p14:tracePt t="15481" x="6856413" y="5116513"/>
          <p14:tracePt t="15488" x="6754813" y="5153025"/>
          <p14:tracePt t="15497" x="6654800" y="5180013"/>
          <p14:tracePt t="15504" x="6564313" y="5226050"/>
          <p14:tracePt t="15514" x="6445250" y="5243513"/>
          <p14:tracePt t="15520" x="6354763" y="5270500"/>
          <p14:tracePt t="15530" x="6235700" y="5299075"/>
          <p14:tracePt t="15536" x="6108700" y="5299075"/>
          <p14:tracePt t="15544" x="5980113" y="5299075"/>
          <p14:tracePt t="15552" x="5816600" y="5307013"/>
          <p14:tracePt t="15560" x="5653088" y="5307013"/>
          <p14:tracePt t="15568" x="5514975" y="5307013"/>
          <p14:tracePt t="15576" x="5334000" y="5307013"/>
          <p14:tracePt t="15584" x="5187950" y="5307013"/>
          <p14:tracePt t="15592" x="5041900" y="5307013"/>
          <p14:tracePt t="15600" x="4895850" y="5307013"/>
          <p14:tracePt t="15608" x="4803775" y="5307013"/>
          <p14:tracePt t="15616" x="4703763" y="5280025"/>
          <p14:tracePt t="15624" x="4649788" y="5280025"/>
          <p14:tracePt t="15632" x="4567238" y="5233988"/>
          <p14:tracePt t="15640" x="4521200" y="5226050"/>
          <p14:tracePt t="15648" x="4430713" y="5197475"/>
          <p14:tracePt t="15656" x="4367213" y="5160963"/>
          <p14:tracePt t="15664" x="4284663" y="5133975"/>
          <p14:tracePt t="15672" x="4221163" y="5097463"/>
          <p14:tracePt t="15680" x="4121150" y="5053013"/>
          <p14:tracePt t="15688" x="4057650" y="5016500"/>
          <p14:tracePt t="15696" x="3948113" y="4943475"/>
          <p14:tracePt t="15704" x="3892550" y="4906963"/>
          <p14:tracePt t="15715" x="3829050" y="4870450"/>
          <p14:tracePt t="15720" x="3792538" y="4824413"/>
          <p14:tracePt t="15730" x="3746500" y="4760913"/>
          <p14:tracePt t="15737" x="3683000" y="4660900"/>
          <p14:tracePt t="15744" x="3619500" y="4578350"/>
          <p14:tracePt t="15753" x="3546475" y="4478338"/>
          <p14:tracePt t="15762" x="3473450" y="4368800"/>
          <p14:tracePt t="15769" x="3382963" y="4240213"/>
          <p14:tracePt t="15777" x="3309938" y="4140200"/>
          <p14:tracePt t="15788" x="3273425" y="4040188"/>
          <p14:tracePt t="15793" x="3181350" y="3921125"/>
          <p14:tracePt t="15802" x="3171825" y="3840163"/>
          <p14:tracePt t="15809" x="3154363" y="3767138"/>
          <p14:tracePt t="15817" x="3144838" y="3657600"/>
          <p14:tracePt t="15825" x="3144838" y="3584575"/>
          <p14:tracePt t="15833" x="3144838" y="3519488"/>
          <p14:tracePt t="15841" x="3144838" y="3465513"/>
          <p14:tracePt t="15849" x="3171825" y="3375025"/>
          <p14:tracePt t="15858" x="3181350" y="3328988"/>
          <p14:tracePt t="15865" x="3208338" y="3228975"/>
          <p14:tracePt t="15872" x="3254375" y="3155950"/>
          <p14:tracePt t="15880" x="3263900" y="3090863"/>
          <p14:tracePt t="15887" x="3273425" y="3036888"/>
          <p14:tracePt t="15896" x="3317875" y="2954338"/>
          <p14:tracePt t="15904" x="3327400" y="2890838"/>
          <p14:tracePt t="15913" x="3346450" y="2817813"/>
          <p14:tracePt t="15919" x="3382963" y="2735263"/>
          <p14:tracePt t="15929" x="3409950" y="2654300"/>
          <p14:tracePt t="15936" x="3446463" y="2571750"/>
          <p14:tracePt t="15944" x="3500438" y="2489200"/>
          <p14:tracePt t="15952" x="3573463" y="2408238"/>
          <p14:tracePt t="15960" x="3646488" y="2325688"/>
          <p14:tracePt t="15968" x="3756025" y="2252663"/>
          <p14:tracePt t="15977" x="3856038" y="2179638"/>
          <p14:tracePt t="15984" x="4029075" y="2106613"/>
          <p14:tracePt t="15992" x="4184650" y="2043113"/>
          <p14:tracePt t="16000" x="4348163" y="1970088"/>
          <p14:tracePt t="16009" x="4521200" y="1906588"/>
          <p14:tracePt t="16016" x="4649788" y="1878013"/>
          <p14:tracePt t="16024" x="4776788" y="1833563"/>
          <p14:tracePt t="16034" x="4859338" y="1814513"/>
          <p14:tracePt t="16041" x="4986338" y="1778000"/>
          <p14:tracePt t="16052" x="5049838" y="1760538"/>
          <p14:tracePt t="16057" x="5122863" y="1751013"/>
          <p14:tracePt t="16066" x="5151438" y="1751013"/>
          <p14:tracePt t="16073" x="5195888" y="1741488"/>
          <p14:tracePt t="16082" x="5205413" y="1741488"/>
          <p14:tracePt t="16088" x="5224463" y="1741488"/>
          <p14:tracePt t="16099" x="5251450" y="1741488"/>
          <p14:tracePt t="16103" x="5287963" y="1741488"/>
          <p14:tracePt t="16114" x="5324475" y="1741488"/>
          <p14:tracePt t="16120" x="5360988" y="1741488"/>
          <p14:tracePt t="16129" x="5451475" y="1768475"/>
          <p14:tracePt t="16136" x="5561013" y="1824038"/>
          <p14:tracePt t="16144" x="5697538" y="1914525"/>
          <p14:tracePt t="16152" x="5853113" y="2024063"/>
          <p14:tracePt t="16160" x="6035675" y="2160588"/>
          <p14:tracePt t="16168" x="6189663" y="2262188"/>
          <p14:tracePt t="16176" x="6372225" y="2416175"/>
          <p14:tracePt t="16184" x="6545263" y="2571750"/>
          <p14:tracePt t="16192" x="6746875" y="2754313"/>
          <p14:tracePt t="16200" x="6883400" y="2881313"/>
          <p14:tracePt t="16208" x="7029450" y="3036888"/>
          <p14:tracePt t="16217" x="7119938" y="3155950"/>
          <p14:tracePt t="16226" x="7175500" y="3236913"/>
          <p14:tracePt t="16235" x="7202488" y="3375025"/>
          <p14:tracePt t="16241" x="7248525" y="3502025"/>
          <p14:tracePt t="16250" x="7248525" y="3592513"/>
          <p14:tracePt t="16256" x="7248525" y="3721100"/>
          <p14:tracePt t="16264" x="7248525" y="3811588"/>
          <p14:tracePt t="16273" x="7248525" y="3903663"/>
          <p14:tracePt t="16281" x="7229475" y="4003675"/>
          <p14:tracePt t="16289" x="7202488" y="4113213"/>
          <p14:tracePt t="16297" x="7175500" y="4195763"/>
          <p14:tracePt t="16304" x="7165975" y="4340225"/>
          <p14:tracePt t="16314" x="7138988" y="4422775"/>
          <p14:tracePt t="16320" x="7073900" y="4551363"/>
          <p14:tracePt t="16331" x="7019925" y="4668838"/>
          <p14:tracePt t="16336" x="6973888" y="4787900"/>
          <p14:tracePt t="16344" x="6919913" y="4914900"/>
          <p14:tracePt t="16352" x="6856413" y="5053013"/>
          <p14:tracePt t="16362" x="6783388" y="5133975"/>
          <p14:tracePt t="16368" x="6700838" y="5233988"/>
          <p14:tracePt t="16378" x="6627813" y="5335588"/>
          <p14:tracePt t="16384" x="6527800" y="5380038"/>
          <p14:tracePt t="16392" x="6408738" y="5453063"/>
          <p14:tracePt t="16400" x="6281738" y="5518150"/>
          <p14:tracePt t="16409" x="6126163" y="5572125"/>
          <p14:tracePt t="16416" x="5980113" y="5589588"/>
          <p14:tracePt t="16424" x="5816600" y="5599113"/>
          <p14:tracePt t="16432" x="5634038" y="5599113"/>
          <p14:tracePt t="16440" x="5451475" y="5635625"/>
          <p14:tracePt t="16448" x="5251450" y="5635625"/>
          <p14:tracePt t="16456" x="5049838" y="5626100"/>
          <p14:tracePt t="16464" x="4922838" y="5618163"/>
          <p14:tracePt t="16472" x="4795838" y="5535613"/>
          <p14:tracePt t="16481" x="4703763" y="5481638"/>
          <p14:tracePt t="16488" x="4622800" y="5416550"/>
          <p14:tracePt t="16498" x="4576763" y="5343525"/>
          <p14:tracePt t="16504" x="4576763" y="5307013"/>
          <p14:tracePt t="16514" x="4557713" y="5233988"/>
          <p14:tracePt t="16520" x="4557713" y="5160963"/>
          <p14:tracePt t="16532" x="4557713" y="5106988"/>
          <p14:tracePt t="16536" x="4557713" y="5053013"/>
          <p14:tracePt t="16549" x="4557713" y="5006975"/>
          <p14:tracePt t="16553" x="4557713" y="4970463"/>
          <p14:tracePt t="16561" x="4557713" y="4924425"/>
          <p14:tracePt t="16569" x="4530725" y="4897438"/>
          <p14:tracePt t="16577" x="4521200" y="4887913"/>
          <p14:tracePt t="16585" x="4484688" y="4860925"/>
          <p14:tracePt t="16593" x="4421188" y="4833938"/>
          <p14:tracePt t="16601" x="4340225" y="4778375"/>
          <p14:tracePt t="16609" x="4202113" y="4705350"/>
          <p14:tracePt t="16617" x="4084638" y="4587875"/>
          <p14:tracePt t="16625" x="3948113" y="4478338"/>
          <p14:tracePt t="16633" x="3810000" y="4340225"/>
          <p14:tracePt t="16641" x="3665538" y="4176713"/>
          <p14:tracePt t="16650" x="3500438" y="3976688"/>
          <p14:tracePt t="16657" x="3373438" y="3840163"/>
          <p14:tracePt t="16665" x="3227388" y="3657600"/>
          <p14:tracePt t="16672" x="3071813" y="3482975"/>
          <p14:tracePt t="16680" x="2962275" y="3346450"/>
          <p14:tracePt t="16689" x="2881313" y="3246438"/>
          <p14:tracePt t="16700" x="2771775" y="3127375"/>
          <p14:tracePt t="16709" x="2689225" y="3054350"/>
          <p14:tracePt t="16713" x="2606675" y="2990850"/>
          <p14:tracePt t="16720" x="2525713" y="2936875"/>
          <p14:tracePt t="16730" x="2443163" y="2881313"/>
          <p14:tracePt t="16737" x="2379663" y="2836863"/>
          <p14:tracePt t="16743" x="2279650" y="2781300"/>
          <p14:tracePt t="16752" x="2197100" y="2708275"/>
          <p14:tracePt t="16760" x="2133600" y="2671763"/>
          <p14:tracePt t="16768" x="2078038" y="2625725"/>
          <p14:tracePt t="16776" x="2051050" y="2581275"/>
          <p14:tracePt t="16784" x="2005013" y="2517775"/>
          <p14:tracePt t="16792" x="1987550" y="2481263"/>
          <p14:tracePt t="16801" x="1978025" y="2425700"/>
          <p14:tracePt t="16809" x="1968500" y="2408238"/>
          <p14:tracePt t="16818" x="1968500" y="2389188"/>
          <p14:tracePt t="16824" x="1968500" y="2379663"/>
          <p14:tracePt t="16832" x="1968500" y="2371725"/>
          <p14:tracePt t="16848" x="1968500" y="2343150"/>
          <p14:tracePt t="16856" x="1968500" y="2335213"/>
          <p14:tracePt t="16864" x="1968500" y="2316163"/>
          <p14:tracePt t="16872" x="1968500" y="2289175"/>
          <p14:tracePt t="16880" x="1968500" y="2270125"/>
          <p14:tracePt t="16888" x="1987550" y="2233613"/>
          <p14:tracePt t="16896" x="2005013" y="2216150"/>
          <p14:tracePt t="16904" x="2014538" y="2189163"/>
          <p14:tracePt t="16914" x="2041525" y="2170113"/>
          <p14:tracePt t="16920" x="2070100" y="2133600"/>
          <p14:tracePt t="16931" x="2097088" y="2116138"/>
          <p14:tracePt t="16936" x="2133600" y="2089150"/>
          <p14:tracePt t="16944" x="2160588" y="2060575"/>
          <p14:tracePt t="16952" x="2206625" y="2043113"/>
          <p14:tracePt t="16960" x="2224088" y="2033588"/>
          <p14:tracePt t="16968" x="2243138" y="2016125"/>
          <p14:tracePt t="16976" x="2251075" y="1997075"/>
          <p14:tracePt t="16984" x="2251075" y="1979613"/>
          <p14:tracePt t="16992" x="2251075" y="1951038"/>
          <p14:tracePt t="17000" x="2251075" y="1933575"/>
          <p14:tracePt t="17008" x="2251075" y="1887538"/>
          <p14:tracePt t="17016" x="2251075" y="1860550"/>
          <p14:tracePt t="17024" x="2251075" y="1841500"/>
          <p14:tracePt t="17032" x="2251075" y="1814513"/>
          <p14:tracePt t="17040" x="2251075" y="1797050"/>
          <p14:tracePt t="17048" x="2251075" y="1787525"/>
          <p14:tracePt t="17056" x="2251075" y="1760538"/>
          <p14:tracePt t="17088" x="2243138" y="1760538"/>
          <p14:tracePt t="17136" x="2233613" y="1751013"/>
          <p14:tracePt t="17274" x="2224088" y="1741488"/>
          <p14:tracePt t="17284" x="2179638" y="1760538"/>
          <p14:tracePt t="17290" x="2160588" y="1778000"/>
          <p14:tracePt t="17299" x="2114550" y="1824038"/>
          <p14:tracePt t="17304" x="2097088" y="1841500"/>
          <p14:tracePt t="17313" x="2087563" y="1860550"/>
          <p14:tracePt t="17322" x="2078038" y="1906588"/>
          <p14:tracePt t="17333" x="2041525" y="1951038"/>
          <p14:tracePt t="17337" x="2005013" y="2016125"/>
          <p14:tracePt t="17348" x="1960563" y="2116138"/>
          <p14:tracePt t="17353" x="1931988" y="2189163"/>
          <p14:tracePt t="17364" x="1878013" y="2325688"/>
          <p14:tracePt t="17368" x="1824038" y="2389188"/>
          <p14:tracePt t="17377" x="1758950" y="2544763"/>
          <p14:tracePt t="17384" x="1731963" y="2708275"/>
          <p14:tracePt t="17393" x="1668463" y="2873375"/>
          <p14:tracePt t="17400" x="1641475" y="3082925"/>
          <p14:tracePt t="17410" x="1612900" y="3265488"/>
          <p14:tracePt t="17417" x="1576388" y="3429000"/>
          <p14:tracePt t="17425" x="1531938" y="3602038"/>
          <p14:tracePt t="17434" x="1522413" y="3767138"/>
          <p14:tracePt t="17441" x="1504950" y="3911600"/>
          <p14:tracePt t="17449" x="1458913" y="4040188"/>
          <p14:tracePt t="17456" x="1431925" y="4140200"/>
          <p14:tracePt t="17464" x="1422400" y="4213225"/>
          <p14:tracePt t="17473" x="1376363" y="4313238"/>
          <p14:tracePt t="17481" x="1349375" y="4405313"/>
          <p14:tracePt t="17489" x="1312863" y="4486275"/>
          <p14:tracePt t="17498" x="1285875" y="4587875"/>
          <p14:tracePt t="17505" x="1239838" y="4668838"/>
          <p14:tracePt t="17515" x="1203325" y="4760913"/>
          <p14:tracePt t="17523" x="1157288" y="4860925"/>
          <p14:tracePt t="17529" x="1103313" y="4960938"/>
          <p14:tracePt t="17536" x="1076325" y="5043488"/>
          <p14:tracePt t="17544" x="1003300" y="5170488"/>
          <p14:tracePt t="17552" x="974725" y="5216525"/>
          <p14:tracePt t="17560" x="939800" y="5299075"/>
          <p14:tracePt t="17568" x="893763" y="5399088"/>
          <p14:tracePt t="17576" x="884238" y="5445125"/>
          <p14:tracePt t="17584" x="866775" y="5499100"/>
          <p14:tracePt t="17592" x="847725" y="5535613"/>
          <p14:tracePt t="17600" x="847725" y="5554663"/>
          <p14:tracePt t="17608" x="838200" y="5589588"/>
          <p14:tracePt t="17616" x="838200" y="5599113"/>
          <p14:tracePt t="17624" x="838200" y="5618163"/>
          <p14:tracePt t="17632" x="838200" y="5626100"/>
          <p14:tracePt t="17740" x="838200" y="5618163"/>
          <p14:tracePt t="17747" x="866775" y="5518150"/>
          <p14:tracePt t="17756" x="930275" y="5380038"/>
          <p14:tracePt t="17762" x="984250" y="5262563"/>
          <p14:tracePt t="17768" x="1020763" y="5116513"/>
          <p14:tracePt t="17776" x="1057275" y="4987925"/>
          <p14:tracePt t="17784" x="1093788" y="4851400"/>
          <p14:tracePt t="17792" x="1103313" y="4705350"/>
          <p14:tracePt t="17800" x="1130300" y="4578350"/>
          <p14:tracePt t="17808" x="1149350" y="4468813"/>
          <p14:tracePt t="17816" x="1166813" y="4313238"/>
          <p14:tracePt t="17824" x="1176338" y="4186238"/>
          <p14:tracePt t="17832" x="1203325" y="4021138"/>
          <p14:tracePt t="17840" x="1222375" y="3875088"/>
          <p14:tracePt t="17848" x="1249363" y="3730625"/>
          <p14:tracePt t="17856" x="1322388" y="3511550"/>
          <p14:tracePt t="17865" x="1385888" y="3282950"/>
          <p14:tracePt t="17872" x="1458913" y="3054350"/>
          <p14:tracePt t="17880" x="1485900" y="2890838"/>
          <p14:tracePt t="17888" x="1568450" y="2698750"/>
          <p14:tracePt t="17898" x="1649413" y="2525713"/>
          <p14:tracePt t="17904" x="1704975" y="2398713"/>
          <p14:tracePt t="17915" x="1768475" y="2262188"/>
          <p14:tracePt t="17919" x="1778000" y="2170113"/>
          <p14:tracePt t="17930" x="1778000" y="2070100"/>
          <p14:tracePt t="17936" x="1787525" y="1979613"/>
          <p14:tracePt t="17944" x="1804988" y="1924050"/>
          <p14:tracePt t="17952" x="1804988" y="1860550"/>
          <p14:tracePt t="17960" x="1824038" y="1833563"/>
          <p14:tracePt t="17968" x="1824038" y="1804988"/>
          <p14:tracePt t="17976" x="1831975" y="1797050"/>
          <p14:tracePt t="17984" x="1841500" y="1787525"/>
          <p14:tracePt t="18000" x="1860550" y="1787525"/>
          <p14:tracePt t="18008" x="1860550" y="1778000"/>
          <p14:tracePt t="18074" x="1878013" y="1760538"/>
          <p14:tracePt t="18128" x="1931988" y="1760538"/>
          <p14:tracePt t="18136" x="2051050" y="1778000"/>
          <p14:tracePt t="18144" x="2124075" y="1778000"/>
          <p14:tracePt t="18152" x="2179638" y="1797050"/>
          <p14:tracePt t="18160" x="2260600" y="1797050"/>
          <p14:tracePt t="18168" x="2352675" y="1824038"/>
          <p14:tracePt t="18176" x="2379663" y="1824038"/>
          <p14:tracePt t="18184" x="2433638" y="1824038"/>
          <p14:tracePt t="18192" x="2479675" y="1824038"/>
          <p14:tracePt t="18200" x="2516188" y="1824038"/>
          <p14:tracePt t="18208" x="2525713" y="1824038"/>
          <p14:tracePt t="18216" x="2552700" y="1824038"/>
          <p14:tracePt t="18224" x="2562225" y="1814513"/>
          <p14:tracePt t="18232" x="2570163" y="1804988"/>
          <p14:tracePt t="18240" x="2598738" y="1778000"/>
          <p14:tracePt t="18248" x="2606675" y="1768475"/>
          <p14:tracePt t="18256" x="2606675" y="1751013"/>
          <p14:tracePt t="18616" x="2606675" y="1741488"/>
          <p14:tracePt t="18624" x="2598738" y="1751013"/>
          <p14:tracePt t="18632" x="2598738" y="1778000"/>
          <p14:tracePt t="18640" x="2589213" y="1804988"/>
          <p14:tracePt t="18648" x="2589213" y="1833563"/>
          <p14:tracePt t="18656" x="2562225" y="1870075"/>
          <p14:tracePt t="18664" x="2562225" y="1887538"/>
          <p14:tracePt t="18680" x="2562225" y="1897063"/>
          <p14:tracePt t="18688" x="2562225" y="1914525"/>
          <p14:tracePt t="18696" x="2562225" y="1924050"/>
          <p14:tracePt t="18704" x="2562225" y="1933575"/>
          <p14:tracePt t="18720" x="2562225" y="1943100"/>
          <p14:tracePt t="18736" x="2562225" y="1951038"/>
          <p14:tracePt t="18744" x="2562225" y="1960563"/>
          <p14:tracePt t="18752" x="2562225" y="1970088"/>
          <p14:tracePt t="18759" x="2562225" y="1979613"/>
          <p14:tracePt t="18768" x="2562225" y="1997075"/>
          <p14:tracePt t="18776" x="2562225" y="2006600"/>
          <p14:tracePt t="18785" x="2562225" y="2024063"/>
          <p14:tracePt t="18792" x="2562225" y="2052638"/>
          <p14:tracePt t="18800" x="2562225" y="2070100"/>
          <p14:tracePt t="18808" x="2562225" y="2097088"/>
          <p14:tracePt t="18816" x="2562225" y="2116138"/>
          <p14:tracePt t="18824" x="2589213" y="2143125"/>
          <p14:tracePt t="18832" x="2589213" y="2160588"/>
          <p14:tracePt t="18840" x="2589213" y="2189163"/>
          <p14:tracePt t="18849" x="2606675" y="2233613"/>
          <p14:tracePt t="18856" x="2616200" y="2252663"/>
          <p14:tracePt t="18866" x="2616200" y="2279650"/>
          <p14:tracePt t="18872" x="2616200" y="2298700"/>
          <p14:tracePt t="18881" x="2616200" y="2343150"/>
          <p14:tracePt t="18888" x="2616200" y="2362200"/>
          <p14:tracePt t="18898" x="2616200" y="2379663"/>
          <p14:tracePt t="18904" x="2616200" y="2408238"/>
          <p14:tracePt t="18914" x="2616200" y="2425700"/>
          <p14:tracePt t="18920" x="2616200" y="2444750"/>
          <p14:tracePt t="18932" x="2616200" y="2471738"/>
          <p14:tracePt t="18936" x="2625725" y="2481263"/>
          <p14:tracePt t="18946" x="2625725" y="2498725"/>
          <p14:tracePt t="18952" x="2625725" y="2517775"/>
          <p14:tracePt t="18968" x="2625725" y="2535238"/>
          <p14:tracePt t="18976" x="2635250" y="2562225"/>
          <p14:tracePt t="18984" x="2635250" y="2581275"/>
          <p14:tracePt t="18992" x="2635250" y="2598738"/>
          <p14:tracePt t="19000" x="2635250" y="2617788"/>
          <p14:tracePt t="19008" x="2635250" y="2625725"/>
          <p14:tracePt t="19018" x="2652713" y="2644775"/>
          <p14:tracePt t="19024" x="2652713" y="2654300"/>
          <p14:tracePt t="19032" x="2652713" y="2662238"/>
          <p14:tracePt t="19498" x="2652713" y="2654300"/>
          <p14:tracePt t="19504" x="2652713" y="2625725"/>
          <p14:tracePt t="19520" x="2652713" y="2608263"/>
          <p14:tracePt t="19536" x="2652713" y="2598738"/>
          <p14:tracePt t="19544" x="2652713" y="2581275"/>
          <p14:tracePt t="19568" x="2652713" y="2571750"/>
          <p14:tracePt t="19584" x="2652713" y="2562225"/>
          <p14:tracePt t="19609" x="2652713" y="2544763"/>
          <p14:tracePt t="19633" x="2652713" y="2535238"/>
          <p14:tracePt t="19657" x="2652713" y="2525713"/>
          <p14:tracePt t="20120" x="2671763" y="2544763"/>
          <p14:tracePt t="20128" x="2708275" y="2589213"/>
          <p14:tracePt t="20136" x="2725738" y="2635250"/>
          <p14:tracePt t="20144" x="2781300" y="2681288"/>
          <p14:tracePt t="20152" x="2825750" y="2735263"/>
          <p14:tracePt t="20160" x="2862263" y="2781300"/>
          <p14:tracePt t="20168" x="2908300" y="2827338"/>
          <p14:tracePt t="20177" x="2962275" y="2881313"/>
          <p14:tracePt t="20184" x="2990850" y="2909888"/>
          <p14:tracePt t="20192" x="3027363" y="2954338"/>
          <p14:tracePt t="20200" x="3035300" y="3000375"/>
          <p14:tracePt t="20208" x="3081338" y="3063875"/>
          <p14:tracePt t="20216" x="3090863" y="3127375"/>
          <p14:tracePt t="20224" x="3117850" y="3219450"/>
          <p14:tracePt t="20232" x="3144838" y="3302000"/>
          <p14:tracePt t="20240" x="3171825" y="3375025"/>
          <p14:tracePt t="20248" x="3208338" y="3438525"/>
          <p14:tracePt t="20256" x="3236913" y="3538538"/>
          <p14:tracePt t="20265" x="3273425" y="3638550"/>
          <p14:tracePt t="20272" x="3300413" y="3711575"/>
          <p14:tracePt t="20281" x="3327400" y="3811588"/>
          <p14:tracePt t="20288" x="3354388" y="3903663"/>
          <p14:tracePt t="20297" x="3373438" y="4003675"/>
          <p14:tracePt t="20304" x="3409950" y="4113213"/>
          <p14:tracePt t="20313" x="3427413" y="4213225"/>
          <p14:tracePt t="20320" x="3473450" y="4303713"/>
          <p14:tracePt t="20330" x="3473450" y="4386263"/>
          <p14:tracePt t="20336" x="3473450" y="4441825"/>
          <p14:tracePt t="20346" x="3473450" y="4468813"/>
          <p14:tracePt t="20352" x="3473450" y="4505325"/>
          <p14:tracePt t="20360" x="3473450" y="4541838"/>
          <p14:tracePt t="20562" x="3455988" y="4559300"/>
          <p14:tracePt t="20571" x="3446463" y="4568825"/>
          <p14:tracePt t="20579" x="3427413" y="4587875"/>
          <p14:tracePt t="20593" x="3419475" y="4605338"/>
          <p14:tracePt t="20601" x="3409950" y="4624388"/>
          <p14:tracePt t="20609" x="3390900" y="4660900"/>
          <p14:tracePt t="20632" x="3390900" y="4678363"/>
          <p14:tracePt t="20640" x="3382963" y="4697413"/>
          <p14:tracePt t="20777" x="3382963" y="4624388"/>
          <p14:tracePt t="20785" x="3382963" y="4532313"/>
          <p14:tracePt t="20793" x="3382963" y="4449763"/>
          <p14:tracePt t="20801" x="3382963" y="4322763"/>
          <p14:tracePt t="20809" x="3382963" y="4213225"/>
          <p14:tracePt t="20817" x="3382963" y="4076700"/>
          <p14:tracePt t="20824" x="3382963" y="3911600"/>
          <p14:tracePt t="20832" x="3382963" y="3748088"/>
          <p14:tracePt t="20840" x="3382963" y="3602038"/>
          <p14:tracePt t="20848" x="3382963" y="3438525"/>
          <p14:tracePt t="20856" x="3382963" y="3292475"/>
          <p14:tracePt t="20864" x="3382963" y="3127375"/>
          <p14:tracePt t="20872" x="3382963" y="2982913"/>
          <p14:tracePt t="20880" x="3419475" y="2854325"/>
          <p14:tracePt t="20888" x="3455988" y="2698750"/>
          <p14:tracePt t="20896" x="3482975" y="2608263"/>
          <p14:tracePt t="20903" x="3546475" y="2489200"/>
          <p14:tracePt t="20912" x="3573463" y="2389188"/>
          <p14:tracePt t="20920" x="3609975" y="2325688"/>
          <p14:tracePt t="20930" x="3665538" y="2243138"/>
          <p14:tracePt t="20936" x="3729038" y="2179638"/>
          <p14:tracePt t="20947" x="3783013" y="2133600"/>
          <p14:tracePt t="20952" x="3865563" y="2079625"/>
          <p14:tracePt t="20960" x="3956050" y="2052638"/>
          <p14:tracePt t="20968" x="4111625" y="1987550"/>
          <p14:tracePt t="20976" x="4238625" y="1970088"/>
          <p14:tracePt t="20984" x="4403725" y="1970088"/>
          <p14:tracePt t="20992" x="4586288" y="1970088"/>
          <p14:tracePt t="21000" x="4767263" y="1970088"/>
          <p14:tracePt t="21008" x="5014913" y="1970088"/>
          <p14:tracePt t="21016" x="5251450" y="1979613"/>
          <p14:tracePt t="21024" x="5478463" y="2052638"/>
          <p14:tracePt t="21034" x="5834063" y="2116138"/>
          <p14:tracePt t="21040" x="6053138" y="2160588"/>
          <p14:tracePt t="21048" x="6318250" y="2243138"/>
          <p14:tracePt t="21056" x="6545263" y="2306638"/>
          <p14:tracePt t="21064" x="6737350" y="2371725"/>
          <p14:tracePt t="21072" x="6956425" y="2425700"/>
          <p14:tracePt t="21082" x="7156450" y="2508250"/>
          <p14:tracePt t="21088" x="7392988" y="2598738"/>
          <p14:tracePt t="21097" x="7567613" y="2698750"/>
          <p14:tracePt t="21104" x="7721600" y="2800350"/>
          <p14:tracePt t="21113" x="7840663" y="2909888"/>
          <p14:tracePt t="21120" x="7885113" y="2927350"/>
          <p14:tracePt t="21130" x="7931150" y="3027363"/>
          <p14:tracePt t="21136" x="7950200" y="3155950"/>
          <p14:tracePt t="21146" x="7950200" y="3265488"/>
          <p14:tracePt t="21152" x="7950200" y="3375025"/>
          <p14:tracePt t="21160" x="7913688" y="3492500"/>
          <p14:tracePt t="21168" x="7850188" y="3648075"/>
          <p14:tracePt t="21177" x="7804150" y="3757613"/>
          <p14:tracePt t="21184" x="7731125" y="3911600"/>
          <p14:tracePt t="21192" x="7675563" y="4040188"/>
          <p14:tracePt t="21200" x="7631113" y="4159250"/>
          <p14:tracePt t="21208" x="7602538" y="4286250"/>
          <p14:tracePt t="21216" x="7558088" y="4386263"/>
          <p14:tracePt t="21224" x="7531100" y="4514850"/>
          <p14:tracePt t="21232" x="7475538" y="4632325"/>
          <p14:tracePt t="21240" x="7412038" y="4751388"/>
          <p14:tracePt t="21248" x="7356475" y="4887913"/>
          <p14:tracePt t="21256" x="7265988" y="4987925"/>
          <p14:tracePt t="21265" x="7165975" y="5070475"/>
          <p14:tracePt t="21272" x="7046913" y="5160963"/>
          <p14:tracePt t="21280" x="6946900" y="5216525"/>
          <p14:tracePt t="21288" x="6800850" y="5280025"/>
          <p14:tracePt t="21296" x="6645275" y="5326063"/>
          <p14:tracePt t="21304" x="6518275" y="5335588"/>
          <p14:tracePt t="21312" x="6372225" y="5335588"/>
          <p14:tracePt t="21320" x="6299200" y="5335588"/>
          <p14:tracePt t="21329" x="6153150" y="5335588"/>
          <p14:tracePt t="21336" x="6007100" y="5316538"/>
          <p14:tracePt t="21345" x="5761038" y="5253038"/>
          <p14:tracePt t="21352" x="5580063" y="5197475"/>
          <p14:tracePt t="21360" x="5360988" y="5133975"/>
          <p14:tracePt t="21368" x="5214938" y="5080000"/>
          <p14:tracePt t="21376" x="5078413" y="5016500"/>
          <p14:tracePt t="21384" x="4986338" y="4979988"/>
          <p14:tracePt t="21393" x="4922838" y="4951413"/>
          <p14:tracePt t="21400" x="4886325" y="4933950"/>
          <p14:tracePt t="21409" x="4886325" y="4924425"/>
          <p14:tracePt t="21536" x="4932363" y="4924425"/>
          <p14:tracePt t="21544" x="4949825" y="4943475"/>
          <p14:tracePt t="21552" x="4959350" y="4987925"/>
          <p14:tracePt t="21560" x="4995863" y="5016500"/>
          <p14:tracePt t="21568" x="4995863" y="5060950"/>
          <p14:tracePt t="21576" x="5005388" y="5097463"/>
          <p14:tracePt t="21584" x="5005388" y="5153025"/>
          <p14:tracePt t="21592" x="5005388" y="5197475"/>
          <p14:tracePt t="21600" x="4959350" y="5270500"/>
          <p14:tracePt t="21608" x="4895850" y="5353050"/>
          <p14:tracePt t="21616" x="4759325" y="5462588"/>
          <p14:tracePt t="21624" x="4622800" y="5554663"/>
          <p14:tracePt t="21633" x="4521200" y="5635625"/>
          <p14:tracePt t="21641" x="4421188" y="5708650"/>
          <p14:tracePt t="21651" x="4321175" y="5764213"/>
          <p14:tracePt t="21658" x="4238625" y="5837238"/>
          <p14:tracePt t="21666" x="4157663" y="5910263"/>
          <p14:tracePt t="21673" x="4084638" y="5954713"/>
          <p14:tracePt t="21680" x="4002088" y="6010275"/>
          <p14:tracePt t="21688" x="3919538" y="6054725"/>
          <p14:tracePt t="21697" x="3856038" y="6091238"/>
          <p14:tracePt t="21704" x="3765550" y="6146800"/>
          <p14:tracePt t="21712" x="3702050" y="6183313"/>
          <p14:tracePt t="21720" x="3636963" y="6229350"/>
          <p14:tracePt t="21730" x="3519488" y="6265863"/>
          <p14:tracePt t="21739" x="3436938" y="6310313"/>
          <p14:tracePt t="21750" x="3373438" y="6346825"/>
          <p14:tracePt t="21757" x="3309938" y="6402388"/>
          <p14:tracePt t="21761" x="3263900" y="6411913"/>
          <p14:tracePt t="21768" x="3236913" y="6429375"/>
          <p14:tracePt t="21776" x="3217863" y="6446838"/>
          <p14:tracePt t="22026" x="3208338" y="6438900"/>
          <p14:tracePt t="22039" x="3208338" y="6402388"/>
          <p14:tracePt t="22040" x="3208338" y="6346825"/>
          <p14:tracePt t="22050" x="3208338" y="6292850"/>
          <p14:tracePt t="22057" x="3208338" y="6246813"/>
          <p14:tracePt t="22066" x="3208338" y="6219825"/>
          <p14:tracePt t="22073" x="3217863" y="6164263"/>
          <p14:tracePt t="22081" x="3217863" y="6127750"/>
          <p14:tracePt t="22099" x="3227388" y="6083300"/>
          <p14:tracePt t="22104" x="3236913" y="6073775"/>
          <p14:tracePt t="22114" x="3236913" y="6064250"/>
          <p14:tracePt t="22120" x="3254375" y="6027738"/>
          <p14:tracePt t="22130" x="3263900" y="6018213"/>
          <p14:tracePt t="22136" x="3263900" y="6010275"/>
          <p14:tracePt t="22146" x="3263900" y="6000750"/>
          <p14:tracePt t="22152" x="3273425" y="5991225"/>
          <p14:tracePt t="22161" x="3281363" y="5973763"/>
          <p14:tracePt t="22168" x="3281363" y="5964238"/>
          <p14:tracePt t="22176" x="3300413" y="5946775"/>
          <p14:tracePt t="22184" x="3300413" y="5937250"/>
          <p14:tracePt t="22200" x="3309938" y="5910263"/>
          <p14:tracePt t="22208" x="3346450" y="5900738"/>
          <p14:tracePt t="22216" x="3373438" y="5891213"/>
          <p14:tracePt t="22224" x="3390900" y="5881688"/>
          <p14:tracePt t="22232" x="3436938" y="5854700"/>
          <p14:tracePt t="22240" x="3500438" y="5827713"/>
          <p14:tracePt t="22248" x="3563938" y="5800725"/>
          <p14:tracePt t="22256" x="3636963" y="5791200"/>
          <p14:tracePt t="22264" x="3709988" y="5772150"/>
          <p14:tracePt t="22272" x="3829050" y="5764213"/>
          <p14:tracePt t="22282" x="3938588" y="5735638"/>
          <p14:tracePt t="22289" x="4065588" y="5718175"/>
          <p14:tracePt t="22298" x="4211638" y="5718175"/>
          <p14:tracePt t="22303" x="4357688" y="5718175"/>
          <p14:tracePt t="22312" x="4521200" y="5718175"/>
          <p14:tracePt t="22320" x="4686300" y="5718175"/>
          <p14:tracePt t="22331" x="4849813" y="5718175"/>
          <p14:tracePt t="22336" x="4995863" y="5718175"/>
          <p14:tracePt t="22346" x="5141913" y="5735638"/>
          <p14:tracePt t="22352" x="5268913" y="5754688"/>
          <p14:tracePt t="22360" x="5434013" y="5772150"/>
          <p14:tracePt t="22368" x="5597525" y="5800725"/>
          <p14:tracePt t="22376" x="5770563" y="5827713"/>
          <p14:tracePt t="22384" x="5916613" y="5845175"/>
          <p14:tracePt t="22392" x="6080125" y="5873750"/>
          <p14:tracePt t="22400" x="6262688" y="5900738"/>
          <p14:tracePt t="22409" x="6454775" y="5964238"/>
          <p14:tracePt t="22416" x="6618288" y="6027738"/>
          <p14:tracePt t="22424" x="6783388" y="6054725"/>
          <p14:tracePt t="22433" x="6992938" y="6110288"/>
          <p14:tracePt t="22441" x="7146925" y="6156325"/>
          <p14:tracePt t="22449" x="7292975" y="6200775"/>
          <p14:tracePt t="22458" x="7439025" y="6210300"/>
          <p14:tracePt t="22466" x="7539038" y="6237288"/>
          <p14:tracePt t="22473" x="7631113" y="6265863"/>
          <p14:tracePt t="22482" x="7694613" y="6283325"/>
          <p14:tracePt t="22489" x="7712075" y="6292850"/>
          <p14:tracePt t="22497" x="7731125" y="6292850"/>
          <p14:tracePt t="22577" x="7740650" y="6292850"/>
          <p14:tracePt t="22594" x="7740650" y="6329363"/>
          <p14:tracePt t="22604" x="7740650" y="6365875"/>
          <p14:tracePt t="22611" x="7740650" y="6392863"/>
          <p14:tracePt t="22619" x="7740650" y="6411913"/>
          <p14:tracePt t="22624" x="7740650" y="6438900"/>
          <p14:tracePt t="22640" x="7740650" y="6456363"/>
          <p14:tracePt t="22656" x="7740650" y="6465888"/>
          <p14:tracePt t="22688" x="7740650" y="6475413"/>
          <p14:tracePt t="22752" x="7740650" y="6492875"/>
          <p14:tracePt t="22760" x="7740650" y="6538913"/>
          <p14:tracePt t="22768" x="7740650" y="6556375"/>
          <p14:tracePt t="22777" x="7740650" y="6575425"/>
          <p14:tracePt t="22784" x="7740650" y="6602413"/>
          <p14:tracePt t="22793" x="7748588" y="6629400"/>
          <p14:tracePt t="22802" x="7748588" y="6638925"/>
          <p14:tracePt t="22807" x="7767638" y="6665913"/>
          <p14:tracePt t="22816" x="7767638" y="6684963"/>
          <p14:tracePt t="22824" x="7804150" y="6731000"/>
          <p14:tracePt t="22840" x="7804150" y="6748463"/>
          <p14:tracePt t="22856" x="7804150" y="6775450"/>
          <p14:tracePt t="22864" x="7804150" y="6784975"/>
          <p14:tracePt t="22880" x="7804150" y="6794500"/>
          <p14:tracePt t="22889" x="7804150" y="6811963"/>
          <p14:tracePt t="22905" x="7804150" y="6831013"/>
          <p14:tracePt t="22916" x="7804150" y="6848475"/>
          <p14:tracePt t="23225" x="7704138" y="6738938"/>
          <p14:tracePt t="23232" x="7704138" y="6684963"/>
          <p14:tracePt t="23241" x="7712075" y="6657975"/>
          <p14:tracePt t="23249" x="7721600" y="6611938"/>
          <p14:tracePt t="23258" x="7721600" y="6584950"/>
          <p14:tracePt t="23266" x="7740650" y="6565900"/>
          <p14:tracePt t="23272" x="7740650" y="6556375"/>
          <p14:tracePt t="23280" x="7740650" y="6529388"/>
          <p14:tracePt t="23288" x="7740650" y="6519863"/>
          <p14:tracePt t="23354" x="7740650" y="6511925"/>
          <p14:tracePt t="23364" x="7740650" y="6502400"/>
          <p14:tracePt t="23371" x="7740650" y="6483350"/>
          <p14:tracePt t="23381" x="7740650" y="6438900"/>
          <p14:tracePt t="23385" x="7740650" y="6402388"/>
          <p14:tracePt t="23393" x="7740650" y="6383338"/>
          <p14:tracePt t="23400" x="7740650" y="6356350"/>
          <p14:tracePt t="23408" x="7740650" y="6319838"/>
          <p14:tracePt t="23417" x="7740650" y="6292850"/>
          <p14:tracePt t="23428" x="7731125" y="6273800"/>
          <p14:tracePt t="23437" x="7721600" y="6246813"/>
          <p14:tracePt t="23441" x="7685088" y="6210300"/>
          <p14:tracePt t="23450" x="7675563" y="6183313"/>
          <p14:tracePt t="23458" x="7675563" y="6173788"/>
          <p14:tracePt t="23473" x="7648575" y="6137275"/>
          <p14:tracePt t="23481" x="7648575" y="6127750"/>
          <p14:tracePt t="23489" x="7631113" y="6100763"/>
          <p14:tracePt t="23496" x="7631113" y="6091238"/>
          <p14:tracePt t="23504" x="7612063" y="6073775"/>
          <p14:tracePt t="23512" x="7585075" y="6046788"/>
          <p14:tracePt t="23520" x="7567613" y="6000750"/>
          <p14:tracePt t="23529" x="7539038" y="5973763"/>
          <p14:tracePt t="23536" x="7485063" y="5918200"/>
          <p14:tracePt t="23545" x="7421563" y="5881688"/>
          <p14:tracePt t="23552" x="7356475" y="5845175"/>
          <p14:tracePt t="23560" x="7275513" y="5791200"/>
          <p14:tracePt t="23568" x="7229475" y="5781675"/>
          <p14:tracePt t="23576" x="7146925" y="5727700"/>
          <p14:tracePt t="23584" x="7073900" y="5708650"/>
          <p14:tracePt t="23592" x="6973888" y="5672138"/>
          <p14:tracePt t="23600" x="6900863" y="5654675"/>
          <p14:tracePt t="23608" x="6783388" y="5626100"/>
          <p14:tracePt t="23616" x="6691313" y="5618163"/>
          <p14:tracePt t="23624" x="6600825" y="5618163"/>
          <p14:tracePt t="23632" x="6508750" y="5618163"/>
          <p14:tracePt t="23640" x="6381750" y="5618163"/>
          <p14:tracePt t="23648" x="6291263" y="5618163"/>
          <p14:tracePt t="23656" x="6162675" y="5618163"/>
          <p14:tracePt t="23664" x="6072188" y="5618163"/>
          <p14:tracePt t="23672" x="5980113" y="5618163"/>
          <p14:tracePt t="23680" x="5889625" y="5618163"/>
          <p14:tracePt t="23688" x="5780088" y="5618163"/>
          <p14:tracePt t="23696" x="5688013" y="5618163"/>
          <p14:tracePt t="23704" x="5607050" y="5618163"/>
          <p14:tracePt t="23712" x="5534025" y="5618163"/>
          <p14:tracePt t="23720" x="5497513" y="5608638"/>
          <p14:tracePt t="23729" x="5461000" y="5608638"/>
          <p14:tracePt t="24140" x="5588000" y="5608638"/>
          <p14:tracePt t="24147" x="5943600" y="5608638"/>
          <p14:tracePt t="24154" x="6610350" y="5608638"/>
          <p14:tracePt t="24165" x="7429500" y="5626100"/>
          <p14:tracePt t="24169" x="8223250" y="57356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ja-JP"/>
              <a:t>Baseline network</a:t>
            </a:r>
          </a:p>
        </p:txBody>
      </p:sp>
      <p:sp>
        <p:nvSpPr>
          <p:cNvPr id="25603" name="Rectangle 3"/>
          <p:cNvSpPr>
            <a:spLocks noGrp="1" noChangeArrowheads="1"/>
          </p:cNvSpPr>
          <p:nvPr>
            <p:ph type="body" idx="1"/>
          </p:nvPr>
        </p:nvSpPr>
        <p:spPr/>
        <p:txBody>
          <a:bodyPr/>
          <a:lstStyle/>
          <a:p>
            <a:pPr eaLnBrk="1" hangingPunct="1"/>
            <a:r>
              <a:rPr lang="en-US" altLang="ja-JP"/>
              <a:t>Providing both benefits of Omega and Generalized</a:t>
            </a:r>
            <a:r>
              <a:rPr lang="ja-JP" altLang="en-US"/>
              <a:t>　</a:t>
            </a:r>
            <a:r>
              <a:rPr lang="en-US" altLang="ja-JP"/>
              <a:t>Cube</a:t>
            </a:r>
          </a:p>
          <a:p>
            <a:pPr lvl="1" eaLnBrk="1" hangingPunct="1"/>
            <a:r>
              <a:rPr lang="en-US" altLang="ja-JP"/>
              <a:t>Destination</a:t>
            </a:r>
            <a:r>
              <a:rPr lang="ja-JP" altLang="en-US"/>
              <a:t>　</a:t>
            </a:r>
            <a:r>
              <a:rPr lang="en-US" altLang="ja-JP"/>
              <a:t>Routing</a:t>
            </a:r>
          </a:p>
          <a:p>
            <a:pPr lvl="1" eaLnBrk="1" hangingPunct="1"/>
            <a:r>
              <a:rPr lang="en-US" altLang="ja-JP"/>
              <a:t>Partitioning</a:t>
            </a:r>
          </a:p>
          <a:p>
            <a:pPr lvl="1" eaLnBrk="1" hangingPunct="1"/>
            <a:r>
              <a:rPr lang="en-US" altLang="ja-JP"/>
              <a:t>Expandability</a:t>
            </a:r>
          </a:p>
          <a:p>
            <a:pPr eaLnBrk="1" hangingPunct="1"/>
            <a:r>
              <a:rPr lang="en-US" altLang="ja-JP"/>
              <a:t>Used in NEC’s Cenju</a:t>
            </a:r>
          </a:p>
        </p:txBody>
      </p:sp>
      <p:pic>
        <p:nvPicPr>
          <p:cNvPr id="2" name="オーディオ 1">
            <a:hlinkClick r:id="" action="ppaction://media"/>
            <a:extLst>
              <a:ext uri="{FF2B5EF4-FFF2-40B4-BE49-F238E27FC236}">
                <a16:creationId xmlns:a16="http://schemas.microsoft.com/office/drawing/2014/main" id="{3422044E-D99B-4213-A28C-61D39CF1A6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009"/>
    </mc:Choice>
    <mc:Fallback>
      <p:transition spd="slow" advTm="2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8" x="8678863" y="3767138"/>
          <p14:tracePt t="304" x="8415338" y="3867150"/>
          <p14:tracePt t="312" x="8196263" y="3911600"/>
          <p14:tracePt t="320" x="8023225" y="3976688"/>
          <p14:tracePt t="328" x="7894638" y="4040188"/>
          <p14:tracePt t="336" x="7758113" y="4094163"/>
          <p14:tracePt t="344" x="7639050" y="4167188"/>
          <p14:tracePt t="351" x="7521575" y="4240213"/>
          <p14:tracePt t="361" x="7412038" y="4303713"/>
          <p14:tracePt t="370" x="7292975" y="4359275"/>
          <p14:tracePt t="380" x="7212013" y="4395788"/>
          <p14:tracePt t="383" x="7073900" y="4459288"/>
          <p14:tracePt t="391" x="6983413" y="4486275"/>
          <p14:tracePt t="400" x="6864350" y="4514850"/>
          <p14:tracePt t="408" x="6800850" y="4578350"/>
          <p14:tracePt t="418" x="6727825" y="4595813"/>
          <p14:tracePt t="425" x="6610350" y="4605338"/>
          <p14:tracePt t="434" x="6554788" y="4605338"/>
          <p14:tracePt t="441" x="6500813" y="4624388"/>
          <p14:tracePt t="449" x="6491288" y="4624388"/>
          <p14:tracePt t="458" x="6464300" y="4624388"/>
          <p14:tracePt t="641" x="6481763" y="4624388"/>
          <p14:tracePt t="649" x="6537325" y="4624388"/>
          <p14:tracePt t="658" x="6591300" y="4624388"/>
          <p14:tracePt t="665" x="6664325" y="4624388"/>
          <p14:tracePt t="673" x="6710363" y="4624388"/>
          <p14:tracePt t="681" x="6764338" y="4614863"/>
          <p14:tracePt t="690" x="6783388" y="4614863"/>
          <p14:tracePt t="697" x="6791325" y="4614863"/>
          <p14:tracePt t="704" x="6837363" y="4595813"/>
          <p14:tracePt t="712" x="6883400" y="4595813"/>
          <p14:tracePt t="720" x="6937375" y="4595813"/>
          <p14:tracePt t="729" x="6983413" y="4587875"/>
          <p14:tracePt t="737" x="6992938" y="4587875"/>
          <p14:tracePt t="744" x="7010400" y="4587875"/>
          <p14:tracePt t="768" x="7019925" y="4587875"/>
          <p14:tracePt t="1128" x="7029450" y="4587875"/>
          <p14:tracePt t="1135" x="7056438" y="4587875"/>
          <p14:tracePt t="27743" x="7065963" y="4587875"/>
          <p14:tracePt t="27751" x="7119938" y="4587875"/>
          <p14:tracePt t="27759" x="7421563" y="4478338"/>
          <p14:tracePt t="27767" x="7758113" y="4276725"/>
          <p14:tracePt t="27775" x="7967663" y="4176713"/>
          <p14:tracePt t="27786" x="8132763" y="4094163"/>
          <p14:tracePt t="27791" x="8305800" y="4021138"/>
          <p14:tracePt t="27800" x="8423275" y="3948113"/>
          <p14:tracePt t="27807" x="8459788" y="3921125"/>
          <p14:tracePt t="27815" x="8496300" y="3894138"/>
          <p14:tracePt t="27823" x="8515350" y="3857625"/>
          <p14:tracePt t="27831" x="8523288" y="3830638"/>
          <p14:tracePt t="27841" x="8551863" y="3803650"/>
          <p14:tracePt t="27852" x="8559800" y="3767138"/>
          <p14:tracePt t="27857" x="8569325" y="3748088"/>
          <p14:tracePt t="27866" x="8596313" y="3721100"/>
          <p14:tracePt t="27873" x="8605838" y="3702050"/>
          <p14:tracePt t="27890" x="8624888" y="3665538"/>
          <p14:tracePt t="27899" x="8642350" y="3657600"/>
          <p14:tracePt t="27912" x="8651875" y="3648075"/>
          <p14:tracePt t="28035" x="8669338" y="3648075"/>
          <p14:tracePt t="28041" x="8734425" y="3648075"/>
          <p14:tracePt t="28050" x="8915400" y="3648075"/>
          <p14:tracePt t="28056" x="9117013" y="364807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ja-JP"/>
              <a:t>Quiz</a:t>
            </a:r>
          </a:p>
        </p:txBody>
      </p:sp>
      <p:sp>
        <p:nvSpPr>
          <p:cNvPr id="26627" name="Rectangle 3"/>
          <p:cNvSpPr>
            <a:spLocks noGrp="1" noChangeArrowheads="1"/>
          </p:cNvSpPr>
          <p:nvPr>
            <p:ph type="body" idx="1"/>
          </p:nvPr>
        </p:nvSpPr>
        <p:spPr/>
        <p:txBody>
          <a:bodyPr/>
          <a:lstStyle/>
          <a:p>
            <a:pPr eaLnBrk="1" hangingPunct="1"/>
            <a:r>
              <a:rPr lang="en-US" altLang="ja-JP"/>
              <a:t>Assume that 2x2 crossbar Is used for a switching element of 32inputs Omega network. For making the calculation simple, only 1bit is used for each input. Calculate the number of cross-points used in the network, and compare with 32inputs crossbar switch. </a:t>
            </a:r>
          </a:p>
        </p:txBody>
      </p:sp>
      <p:pic>
        <p:nvPicPr>
          <p:cNvPr id="2" name="オーディオ 1">
            <a:hlinkClick r:id="" action="ppaction://media"/>
            <a:extLst>
              <a:ext uri="{FF2B5EF4-FFF2-40B4-BE49-F238E27FC236}">
                <a16:creationId xmlns:a16="http://schemas.microsoft.com/office/drawing/2014/main" id="{C08B5278-472A-4279-AE4E-9290B4C143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411"/>
    </mc:Choice>
    <mc:Fallback>
      <p:transition spd="slow" advTm="5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9" x="9090025" y="4349750"/>
          <p14:tracePt t="471" x="9024938" y="4376738"/>
          <p14:tracePt t="479" x="8997950" y="4386263"/>
          <p14:tracePt t="488" x="8951913" y="4422775"/>
          <p14:tracePt t="496" x="8907463" y="4441825"/>
          <p14:tracePt t="504" x="8870950" y="4478338"/>
          <p14:tracePt t="512" x="8842375" y="4495800"/>
          <p14:tracePt t="519" x="8815388" y="4514850"/>
          <p14:tracePt t="528" x="8797925" y="4522788"/>
          <p14:tracePt t="536" x="8761413" y="4532313"/>
          <p14:tracePt t="544" x="8742363" y="4541838"/>
          <p14:tracePt t="552" x="8724900" y="4551363"/>
          <p14:tracePt t="560" x="8705850" y="4559300"/>
          <p14:tracePt t="568" x="8688388" y="4568825"/>
          <p14:tracePt t="576" x="8661400" y="4578350"/>
          <p14:tracePt t="584" x="8642350" y="4587875"/>
          <p14:tracePt t="600" x="8605838" y="4614863"/>
          <p14:tracePt t="616" x="8596313" y="4624388"/>
          <p14:tracePt t="624" x="8578850" y="4632325"/>
          <p14:tracePt t="632" x="8559800" y="4651375"/>
          <p14:tracePt t="641" x="8515350" y="4678363"/>
          <p14:tracePt t="648" x="8496300" y="4697413"/>
          <p14:tracePt t="657" x="8459788" y="4714875"/>
          <p14:tracePt t="664" x="8432800" y="4732338"/>
          <p14:tracePt t="673" x="8405813" y="4760913"/>
          <p14:tracePt t="681" x="8386763" y="4778375"/>
          <p14:tracePt t="688" x="8369300" y="4787900"/>
          <p14:tracePt t="696" x="8350250" y="4797425"/>
          <p14:tracePt t="704" x="8323263" y="4814888"/>
          <p14:tracePt t="712" x="8323263" y="4824413"/>
          <p14:tracePt t="720" x="8305800" y="4833938"/>
          <p14:tracePt t="729" x="8277225" y="4860925"/>
          <p14:tracePt t="736" x="8259763" y="4870450"/>
          <p14:tracePt t="744" x="8204200" y="4906963"/>
          <p14:tracePt t="752" x="8177213" y="4906963"/>
          <p14:tracePt t="760" x="8140700" y="4924425"/>
          <p14:tracePt t="770" x="8104188" y="4933950"/>
          <p14:tracePt t="776" x="8059738" y="4960938"/>
          <p14:tracePt t="784" x="8023225" y="4970463"/>
          <p14:tracePt t="792" x="7994650" y="4970463"/>
          <p14:tracePt t="800" x="7940675" y="4970463"/>
          <p14:tracePt t="808" x="7885113" y="4979988"/>
          <p14:tracePt t="816" x="7821613" y="4997450"/>
          <p14:tracePt t="825" x="7785100" y="4997450"/>
          <p14:tracePt t="832" x="7731125" y="4997450"/>
          <p14:tracePt t="840" x="7685088" y="4997450"/>
          <p14:tracePt t="848" x="7658100" y="4997450"/>
          <p14:tracePt t="856" x="7631113" y="4997450"/>
          <p14:tracePt t="864" x="7621588" y="4997450"/>
          <p14:tracePt t="872" x="7612063" y="4997450"/>
          <p14:tracePt t="1130" x="7602538" y="4997450"/>
          <p14:tracePt t="1137" x="7567613" y="5016500"/>
          <p14:tracePt t="1145" x="7539038" y="5024438"/>
          <p14:tracePt t="1154" x="7485063" y="5024438"/>
          <p14:tracePt t="1161" x="7421563" y="5033963"/>
          <p14:tracePt t="1171" x="7348538" y="5043488"/>
          <p14:tracePt t="1178" x="7292975" y="5043488"/>
          <p14:tracePt t="1184" x="7239000" y="5043488"/>
          <p14:tracePt t="1193" x="7202488" y="5070475"/>
          <p14:tracePt t="1201" x="7175500" y="5070475"/>
          <p14:tracePt t="1209" x="7156450" y="5070475"/>
          <p14:tracePt t="1217" x="7146925" y="5070475"/>
          <p14:tracePt t="1224" x="7129463" y="5070475"/>
          <p14:tracePt t="1241" x="7102475" y="5070475"/>
          <p14:tracePt t="1249" x="7092950" y="5070475"/>
          <p14:tracePt t="1265" x="7073900" y="5070475"/>
          <p14:tracePt t="1276" x="7065963" y="5070475"/>
          <p14:tracePt t="1280" x="7056438" y="5070475"/>
          <p14:tracePt t="1305" x="7046913" y="5070475"/>
          <p14:tracePt t="1313" x="7029450" y="5070475"/>
          <p14:tracePt t="1327" x="7019925" y="5070475"/>
          <p14:tracePt t="1338" x="7010400" y="5070475"/>
          <p14:tracePt t="1345" x="6992938" y="5070475"/>
          <p14:tracePt t="1356" x="6983413" y="5070475"/>
          <p14:tracePt t="1403" x="6973888" y="5070475"/>
          <p14:tracePt t="1408" x="6964363" y="5070475"/>
          <p14:tracePt t="1417" x="6929438" y="5070475"/>
          <p14:tracePt t="1426" x="6900863" y="5080000"/>
          <p14:tracePt t="1435" x="6873875" y="5080000"/>
          <p14:tracePt t="1444" x="6827838" y="5080000"/>
          <p14:tracePt t="1449" x="6800850" y="5080000"/>
          <p14:tracePt t="1459" x="6791325" y="5080000"/>
          <p14:tracePt t="1475" x="6783388" y="5080000"/>
          <p14:tracePt t="1684" x="6754813" y="5089525"/>
          <p14:tracePt t="1687" x="6710363" y="5116513"/>
          <p14:tracePt t="1696" x="6681788" y="5133975"/>
          <p14:tracePt t="1704" x="6637338" y="5143500"/>
          <p14:tracePt t="1712" x="6591300" y="5153025"/>
          <p14:tracePt t="1720" x="6564313" y="5170488"/>
          <p14:tracePt t="1728" x="6554788" y="5170488"/>
          <p14:tracePt t="1736" x="6545263" y="5170488"/>
          <p14:tracePt t="1833" x="6537325" y="5170488"/>
          <p14:tracePt t="1842" x="6508750" y="5180013"/>
          <p14:tracePt t="1850" x="6454775" y="5180013"/>
          <p14:tracePt t="1858" x="6427788" y="5189538"/>
          <p14:tracePt t="1865" x="6372225" y="5189538"/>
          <p14:tracePt t="1876" x="6318250" y="5189538"/>
          <p14:tracePt t="1894" x="6245225" y="5189538"/>
          <p14:tracePt t="1898" x="6226175" y="5189538"/>
          <p14:tracePt t="1961" x="6208713" y="5189538"/>
          <p14:tracePt t="1972" x="6189663" y="5189538"/>
          <p14:tracePt t="1977" x="6162675" y="5189538"/>
          <p14:tracePt t="1984" x="6126163" y="5189538"/>
          <p14:tracePt t="1992" x="6099175" y="5189538"/>
          <p14:tracePt t="2000" x="6043613" y="5189538"/>
          <p14:tracePt t="2008" x="6026150" y="5189538"/>
          <p14:tracePt t="2016" x="5999163" y="5189538"/>
          <p14:tracePt t="2024" x="5962650" y="5189538"/>
          <p14:tracePt t="2032" x="5926138" y="5189538"/>
          <p14:tracePt t="2041" x="5899150" y="5189538"/>
          <p14:tracePt t="2048" x="5880100" y="5189538"/>
          <p14:tracePt t="2057" x="5870575" y="5180013"/>
          <p14:tracePt t="2080" x="5862638" y="5180013"/>
          <p14:tracePt t="2088" x="5862638" y="5170488"/>
          <p14:tracePt t="2096" x="5853113" y="5170488"/>
          <p14:tracePt t="2104" x="5826125" y="5170488"/>
          <p14:tracePt t="2112" x="5807075" y="5160963"/>
          <p14:tracePt t="2121" x="5761038" y="5160963"/>
          <p14:tracePt t="2129" x="5724525" y="5160963"/>
          <p14:tracePt t="2137" x="5670550" y="5153025"/>
          <p14:tracePt t="2145" x="5624513" y="5133975"/>
          <p14:tracePt t="2153" x="5580063" y="5133975"/>
          <p14:tracePt t="2161" x="5524500" y="5126038"/>
          <p14:tracePt t="2169" x="5487988" y="5126038"/>
          <p14:tracePt t="2176" x="5441950" y="5106988"/>
          <p14:tracePt t="2184" x="5397500" y="5097463"/>
          <p14:tracePt t="2193" x="5351463" y="5080000"/>
          <p14:tracePt t="2200" x="5324475" y="5070475"/>
          <p14:tracePt t="2209" x="5268913" y="5053013"/>
          <p14:tracePt t="2217" x="5205413" y="5043488"/>
          <p14:tracePt t="2224" x="5114925" y="5006975"/>
          <p14:tracePt t="2232" x="5095875" y="4987925"/>
          <p14:tracePt t="2241" x="5005388" y="4943475"/>
          <p14:tracePt t="2249" x="4922838" y="4906963"/>
          <p14:tracePt t="2258" x="4822825" y="4860925"/>
          <p14:tracePt t="2264" x="4713288" y="4805363"/>
          <p14:tracePt t="2275" x="4630738" y="4778375"/>
          <p14:tracePt t="2279" x="4586288" y="4751388"/>
          <p14:tracePt t="2287" x="4540250" y="4705350"/>
          <p14:tracePt t="2296" x="4530725" y="4668838"/>
          <p14:tracePt t="2304" x="4530725" y="4641850"/>
          <p14:tracePt t="2312" x="4503738" y="4614863"/>
          <p14:tracePt t="2319" x="4503738" y="4568825"/>
          <p14:tracePt t="2327" x="4513263" y="4514850"/>
          <p14:tracePt t="2337" x="4530725" y="4449763"/>
          <p14:tracePt t="2346" x="4557713" y="4359275"/>
          <p14:tracePt t="2355" x="4576763" y="4295775"/>
          <p14:tracePt t="2365" x="4594225" y="4240213"/>
          <p14:tracePt t="2371" x="4630738" y="4176713"/>
          <p14:tracePt t="2376" x="4659313" y="4130675"/>
          <p14:tracePt t="2384" x="4676775" y="4113213"/>
          <p14:tracePt t="2392" x="4695825" y="4067175"/>
          <p14:tracePt t="2400" x="4749800" y="4030663"/>
          <p14:tracePt t="2408" x="4822825" y="4003675"/>
          <p14:tracePt t="2416" x="4859338" y="3984625"/>
          <p14:tracePt t="2424" x="4895850" y="3984625"/>
          <p14:tracePt t="2432" x="4922838" y="3976688"/>
          <p14:tracePt t="2439" x="4968875" y="3976688"/>
          <p14:tracePt t="2448" x="5005388" y="3976688"/>
          <p14:tracePt t="2456" x="5049838" y="3976688"/>
          <p14:tracePt t="2464" x="5068888" y="3984625"/>
          <p14:tracePt t="2472" x="5078413" y="4040188"/>
          <p14:tracePt t="2479" x="5095875" y="4094163"/>
          <p14:tracePt t="2488" x="5095875" y="4159250"/>
          <p14:tracePt t="2496" x="5114925" y="4213225"/>
          <p14:tracePt t="2504" x="5114925" y="4295775"/>
          <p14:tracePt t="2512" x="5114925" y="4349750"/>
          <p14:tracePt t="2520" x="5132388" y="4405313"/>
          <p14:tracePt t="2528" x="5132388" y="4459288"/>
          <p14:tracePt t="2536" x="5132388" y="4541838"/>
          <p14:tracePt t="2544" x="5132388" y="4595813"/>
          <p14:tracePt t="2552" x="5132388" y="4651375"/>
          <p14:tracePt t="2560" x="5132388" y="4687888"/>
          <p14:tracePt t="2569" x="5132388" y="4732338"/>
          <p14:tracePt t="2576" x="5132388" y="4760913"/>
          <p14:tracePt t="2584" x="5132388" y="4778375"/>
          <p14:tracePt t="2592" x="5122863" y="4797425"/>
          <p14:tracePt t="2608" x="5105400" y="4833938"/>
          <p14:tracePt t="2657" x="5095875" y="4833938"/>
          <p14:tracePt t="2665" x="5086350" y="4833938"/>
          <p14:tracePt t="2672" x="5068888" y="4841875"/>
          <p14:tracePt t="2680" x="5041900" y="4851400"/>
          <p14:tracePt t="2688" x="5032375" y="4851400"/>
          <p14:tracePt t="2697" x="5005388" y="4870450"/>
          <p14:tracePt t="2704" x="4986338" y="4870450"/>
          <p14:tracePt t="2712" x="4978400" y="4870450"/>
          <p14:tracePt t="2720" x="4949825" y="4870450"/>
          <p14:tracePt t="2744" x="4941888" y="4870450"/>
          <p14:tracePt t="3045" x="4813300" y="4860925"/>
          <p14:tracePt t="3050" x="4603750" y="4814888"/>
          <p14:tracePt t="3056" x="4357688" y="4697413"/>
          <p14:tracePt t="3064" x="4111625" y="4587875"/>
          <p14:tracePt t="3075" x="3865563" y="4449763"/>
          <p14:tracePt t="3080" x="3709988" y="4340225"/>
          <p14:tracePt t="3088" x="3573463" y="4240213"/>
          <p14:tracePt t="3095" x="3455988" y="4113213"/>
          <p14:tracePt t="3103" x="3382963" y="4030663"/>
          <p14:tracePt t="3112" x="3309938" y="3911600"/>
          <p14:tracePt t="3119" x="3254375" y="3821113"/>
          <p14:tracePt t="3128" x="3217863" y="3738563"/>
          <p14:tracePt t="3136" x="3154363" y="3638550"/>
          <p14:tracePt t="3147" x="3081338" y="3538538"/>
          <p14:tracePt t="3151" x="3008313" y="3419475"/>
          <p14:tracePt t="3159" x="2944813" y="3338513"/>
          <p14:tracePt t="3167" x="2871788" y="3219450"/>
          <p14:tracePt t="3176" x="2798763" y="3119438"/>
          <p14:tracePt t="3184" x="2735263" y="3000375"/>
          <p14:tracePt t="3192" x="2679700" y="2917825"/>
          <p14:tracePt t="3200" x="2625725" y="2800350"/>
          <p14:tracePt t="3208" x="2598738" y="2708275"/>
          <p14:tracePt t="3216" x="2570163" y="2608263"/>
          <p14:tracePt t="3225" x="2543175" y="2544763"/>
          <p14:tracePt t="3232" x="2543175" y="2489200"/>
          <p14:tracePt t="3240" x="2543175" y="2462213"/>
          <p14:tracePt t="3248" x="2543175" y="2425700"/>
          <p14:tracePt t="3257" x="2543175" y="2408238"/>
          <p14:tracePt t="3265" x="2543175" y="2371725"/>
          <p14:tracePt t="3277" x="2543175" y="2362200"/>
          <p14:tracePt t="3281" x="2552700" y="2352675"/>
          <p14:tracePt t="3296" x="2552700" y="2335213"/>
          <p14:tracePt t="3304" x="2552700" y="2325688"/>
          <p14:tracePt t="3320" x="2552700" y="2316163"/>
          <p14:tracePt t="3327" x="2562225" y="2306638"/>
          <p14:tracePt t="3344" x="2562225" y="2289175"/>
          <p14:tracePt t="3352" x="2562225" y="2279650"/>
          <p14:tracePt t="3368" x="2562225" y="2252663"/>
          <p14:tracePt t="3376" x="2562225" y="2243138"/>
          <p14:tracePt t="3384" x="2562225" y="2233613"/>
          <p14:tracePt t="3392" x="2562225" y="2225675"/>
          <p14:tracePt t="3401" x="2562225" y="2206625"/>
          <p14:tracePt t="3424" x="2562225" y="2197100"/>
          <p14:tracePt t="3586" x="2562225" y="2216150"/>
          <p14:tracePt t="3593" x="2562225" y="2233613"/>
          <p14:tracePt t="3600" x="2562225" y="2243138"/>
          <p14:tracePt t="3608" x="2562225" y="2252663"/>
          <p14:tracePt t="3616" x="2562225" y="2270125"/>
          <p14:tracePt t="3656" x="2579688" y="2279650"/>
          <p14:tracePt t="3673" x="2589213" y="2279650"/>
          <p14:tracePt t="3680" x="2598738" y="2279650"/>
          <p14:tracePt t="3688" x="2606675" y="2279650"/>
          <p14:tracePt t="3697" x="2616200" y="2270125"/>
          <p14:tracePt t="3840" x="2616200" y="2252663"/>
          <p14:tracePt t="3847" x="2616200" y="2233613"/>
          <p14:tracePt t="3856" x="2616200" y="2206625"/>
          <p14:tracePt t="3864" x="2616200" y="2197100"/>
          <p14:tracePt t="3893" x="2625725" y="2179638"/>
          <p14:tracePt t="3970" x="2625725" y="2170113"/>
          <p14:tracePt t="3979" x="2635250" y="2160588"/>
          <p14:tracePt t="3985" x="2652713" y="2143125"/>
          <p14:tracePt t="3995" x="2671763" y="2133600"/>
          <p14:tracePt t="4001" x="2689225" y="2116138"/>
          <p14:tracePt t="4009" x="2708275" y="2106613"/>
          <p14:tracePt t="4017" x="2716213" y="2106613"/>
          <p14:tracePt t="4032" x="2725738" y="2106613"/>
          <p14:tracePt t="4120" x="2735263" y="2106613"/>
          <p14:tracePt t="4129" x="2744788" y="2116138"/>
          <p14:tracePt t="4145" x="2762250" y="2133600"/>
          <p14:tracePt t="4153" x="2771775" y="2143125"/>
          <p14:tracePt t="4162" x="2798763" y="2170113"/>
          <p14:tracePt t="4170" x="2808288" y="2170113"/>
          <p14:tracePt t="4177" x="2844800" y="2197100"/>
          <p14:tracePt t="4185" x="2862263" y="2197100"/>
          <p14:tracePt t="4193" x="2889250" y="2206625"/>
          <p14:tracePt t="4200" x="2908300" y="2206625"/>
          <p14:tracePt t="4208" x="2917825" y="2206625"/>
          <p14:tracePt t="4216" x="2935288" y="2206625"/>
          <p14:tracePt t="4240" x="2944813" y="2206625"/>
          <p14:tracePt t="4265" x="2954338" y="2206625"/>
          <p14:tracePt t="4296" x="2971800" y="2206625"/>
          <p14:tracePt t="4304" x="2981325" y="2206625"/>
          <p14:tracePt t="4312" x="2990850" y="2206625"/>
          <p14:tracePt t="4320" x="2998788" y="2206625"/>
          <p14:tracePt t="4327" x="3017838" y="2206625"/>
          <p14:tracePt t="4336" x="3027363" y="2206625"/>
          <p14:tracePt t="4344" x="3035300" y="2206625"/>
          <p14:tracePt t="4352" x="3063875" y="2206625"/>
          <p14:tracePt t="4368" x="3071813" y="2206625"/>
          <p14:tracePt t="4409" x="3100388" y="2206625"/>
          <p14:tracePt t="4417" x="3108325" y="2206625"/>
          <p14:tracePt t="4433" x="3117850" y="2206625"/>
          <p14:tracePt t="4441" x="3136900" y="2206625"/>
          <p14:tracePt t="4472" x="3144838" y="2206625"/>
          <p14:tracePt t="4479" x="3154363" y="2206625"/>
          <p14:tracePt t="4487" x="3163888" y="2206625"/>
          <p14:tracePt t="4495" x="3190875" y="2206625"/>
          <p14:tracePt t="4511" x="3200400" y="2206625"/>
          <p14:tracePt t="4519" x="3217863" y="2206625"/>
          <p14:tracePt t="4528" x="3227388" y="2206625"/>
          <p14:tracePt t="4544" x="3236913" y="2206625"/>
          <p14:tracePt t="4552" x="3263900" y="2206625"/>
          <p14:tracePt t="4561" x="3273425" y="2206625"/>
          <p14:tracePt t="4576" x="3281363" y="2206625"/>
          <p14:tracePt t="4592" x="3300413" y="2206625"/>
          <p14:tracePt t="4607" x="3309938" y="2206625"/>
          <p14:tracePt t="4616" x="3317875" y="2216150"/>
          <p14:tracePt t="4632" x="3327400" y="2216150"/>
          <p14:tracePt t="4649" x="3354388" y="2225675"/>
          <p14:tracePt t="4658" x="3354388" y="2233613"/>
          <p14:tracePt t="4712" x="3363913" y="2243138"/>
          <p14:tracePt t="4784" x="3382963" y="2243138"/>
          <p14:tracePt t="4792" x="3409950" y="2243138"/>
          <p14:tracePt t="4800" x="3455988" y="2243138"/>
          <p14:tracePt t="4807" x="3490913" y="2243138"/>
          <p14:tracePt t="4816" x="3536950" y="2243138"/>
          <p14:tracePt t="4824" x="3556000" y="2243138"/>
          <p14:tracePt t="4831" x="3592513" y="2233613"/>
          <p14:tracePt t="4840" x="3609975" y="2225675"/>
          <p14:tracePt t="4848" x="3629025" y="2225675"/>
          <p14:tracePt t="4857" x="3636963" y="2225675"/>
          <p14:tracePt t="4864" x="3646488" y="2225675"/>
          <p14:tracePt t="4891" x="3673475" y="2225675"/>
          <p14:tracePt t="4993" x="3692525" y="2225675"/>
          <p14:tracePt t="5001" x="3719513" y="2225675"/>
          <p14:tracePt t="5011" x="3738563" y="2225675"/>
          <p14:tracePt t="5017" x="3765550" y="2233613"/>
          <p14:tracePt t="5025" x="3783013" y="2243138"/>
          <p14:tracePt t="5033" x="3819525" y="2243138"/>
          <p14:tracePt t="5042" x="3838575" y="2252663"/>
          <p14:tracePt t="5049" x="3865563" y="2262188"/>
          <p14:tracePt t="5058" x="3892550" y="2279650"/>
          <p14:tracePt t="5064" x="3911600" y="2279650"/>
          <p14:tracePt t="5074" x="3919538" y="2289175"/>
          <p14:tracePt t="5079" x="3929063" y="2289175"/>
          <p14:tracePt t="5088" x="3938588" y="2289175"/>
          <p14:tracePt t="5096" x="3956050" y="2289175"/>
          <p14:tracePt t="5104" x="3975100" y="2289175"/>
          <p14:tracePt t="5112" x="3984625" y="2289175"/>
          <p14:tracePt t="5120" x="4002088" y="2289175"/>
          <p14:tracePt t="5128" x="4021138" y="2289175"/>
          <p14:tracePt t="5136" x="4048125" y="2289175"/>
          <p14:tracePt t="5144" x="4065588" y="2289175"/>
          <p14:tracePt t="5152" x="4102100" y="2289175"/>
          <p14:tracePt t="5160" x="4111625" y="2289175"/>
          <p14:tracePt t="5168" x="4129088" y="2289175"/>
          <p14:tracePt t="5175" x="4138613" y="2289175"/>
          <p14:tracePt t="5183" x="4157663" y="2289175"/>
          <p14:tracePt t="5192" x="4175125" y="2289175"/>
          <p14:tracePt t="5200" x="4194175" y="2279650"/>
          <p14:tracePt t="5208" x="4202113" y="2279650"/>
          <p14:tracePt t="5216" x="4230688" y="2270125"/>
          <p14:tracePt t="5224" x="4238625" y="2270125"/>
          <p14:tracePt t="5232" x="4267200" y="2270125"/>
          <p14:tracePt t="5242" x="4284663" y="2270125"/>
          <p14:tracePt t="5258" x="4330700" y="2252663"/>
          <p14:tracePt t="5264" x="4330700" y="2243138"/>
          <p14:tracePt t="5276" x="4340225" y="2233613"/>
          <p14:tracePt t="5280" x="4367213" y="2225675"/>
          <p14:tracePt t="5288" x="4384675" y="2216150"/>
          <p14:tracePt t="5296" x="4403725" y="2216150"/>
          <p14:tracePt t="5304" x="4421188" y="2216150"/>
          <p14:tracePt t="5312" x="4448175" y="2216150"/>
          <p14:tracePt t="5320" x="4467225" y="2197100"/>
          <p14:tracePt t="5328" x="4513263" y="2197100"/>
          <p14:tracePt t="5336" x="4549775" y="2197100"/>
          <p14:tracePt t="5344" x="4594225" y="2197100"/>
          <p14:tracePt t="5352" x="4649788" y="2197100"/>
          <p14:tracePt t="5360" x="4686300" y="2197100"/>
          <p14:tracePt t="5368" x="4730750" y="2197100"/>
          <p14:tracePt t="5375" x="4767263" y="2197100"/>
          <p14:tracePt t="5387" x="4803775" y="2197100"/>
          <p14:tracePt t="5393" x="4813300" y="2197100"/>
          <p14:tracePt t="5402" x="4822825" y="2197100"/>
          <p14:tracePt t="5409" x="4840288" y="2197100"/>
          <p14:tracePt t="5424" x="4849813" y="2197100"/>
          <p14:tracePt t="5472" x="4868863" y="2197100"/>
          <p14:tracePt t="5480" x="4886325" y="2197100"/>
          <p14:tracePt t="5487" x="4913313" y="2206625"/>
          <p14:tracePt t="5496" x="4959350" y="2216150"/>
          <p14:tracePt t="5504" x="4995863" y="2216150"/>
          <p14:tracePt t="5512" x="5059363" y="2252663"/>
          <p14:tracePt t="5520" x="5095875" y="2252663"/>
          <p14:tracePt t="5528" x="5122863" y="2262188"/>
          <p14:tracePt t="5536" x="5168900" y="2279650"/>
          <p14:tracePt t="5544" x="5195888" y="2279650"/>
          <p14:tracePt t="5552" x="5232400" y="2298700"/>
          <p14:tracePt t="5560" x="5251450" y="2306638"/>
          <p14:tracePt t="5576" x="5260975" y="2306638"/>
          <p14:tracePt t="5583" x="5268913" y="2306638"/>
          <p14:tracePt t="5600" x="5287963" y="2306638"/>
          <p14:tracePt t="5616" x="5297488" y="2306638"/>
          <p14:tracePt t="5641" x="5314950" y="2306638"/>
          <p14:tracePt t="5649" x="5334000" y="2306638"/>
          <p14:tracePt t="5674" x="5341938" y="2306638"/>
          <p14:tracePt t="5685" x="5351463" y="2306638"/>
          <p14:tracePt t="5697" x="5360988" y="2298700"/>
          <p14:tracePt t="5705" x="5368925" y="2298700"/>
          <p14:tracePt t="5712" x="5387975" y="2298700"/>
          <p14:tracePt t="5720" x="5405438" y="2270125"/>
          <p14:tracePt t="5729" x="5424488" y="2262188"/>
          <p14:tracePt t="5736" x="5441950" y="2252663"/>
          <p14:tracePt t="5744" x="5487988" y="2243138"/>
          <p14:tracePt t="5752" x="5514975" y="2225675"/>
          <p14:tracePt t="5760" x="5534025" y="2225675"/>
          <p14:tracePt t="5768" x="5561013" y="2206625"/>
          <p14:tracePt t="5776" x="5580063" y="2197100"/>
          <p14:tracePt t="5784" x="5607050" y="2197100"/>
          <p14:tracePt t="5792" x="5634038" y="2189163"/>
          <p14:tracePt t="5800" x="5661025" y="2189163"/>
          <p14:tracePt t="5808" x="5688013" y="2179638"/>
          <p14:tracePt t="5816" x="5716588" y="2170113"/>
          <p14:tracePt t="5824" x="5724525" y="2160588"/>
          <p14:tracePt t="5839" x="5734050" y="2160588"/>
          <p14:tracePt t="5880" x="5753100" y="2160588"/>
          <p14:tracePt t="5888" x="5761038" y="2160588"/>
          <p14:tracePt t="5895" x="5797550" y="2160588"/>
          <p14:tracePt t="5903" x="5816600" y="2152650"/>
          <p14:tracePt t="5912" x="5870575" y="2152650"/>
          <p14:tracePt t="5920" x="5926138" y="2152650"/>
          <p14:tracePt t="5928" x="5999163" y="2152650"/>
          <p14:tracePt t="5936" x="6053138" y="2152650"/>
          <p14:tracePt t="5944" x="6145213" y="2152650"/>
          <p14:tracePt t="5952" x="6218238" y="2152650"/>
          <p14:tracePt t="5960" x="6299200" y="2152650"/>
          <p14:tracePt t="5968" x="6354763" y="2143125"/>
          <p14:tracePt t="5976" x="6408738" y="2143125"/>
          <p14:tracePt t="5984" x="6454775" y="2143125"/>
          <p14:tracePt t="5992" x="6464300" y="2143125"/>
          <p14:tracePt t="6009" x="6481763" y="2143125"/>
          <p14:tracePt t="6156" x="6491288" y="2143125"/>
          <p14:tracePt t="6162" x="6527800" y="2133600"/>
          <p14:tracePt t="6170" x="6564313" y="2106613"/>
          <p14:tracePt t="6179" x="6618288" y="2097088"/>
          <p14:tracePt t="6185" x="6645275" y="2097088"/>
          <p14:tracePt t="6192" x="6664325" y="2097088"/>
          <p14:tracePt t="6258" x="6645275" y="2097088"/>
          <p14:tracePt t="6266" x="6508750" y="2133600"/>
          <p14:tracePt t="6275" x="6362700" y="2143125"/>
          <p14:tracePt t="6282" x="6254750" y="2189163"/>
          <p14:tracePt t="6287" x="6108700" y="2189163"/>
          <p14:tracePt t="6295" x="5999163" y="2189163"/>
          <p14:tracePt t="6303" x="5889625" y="2189163"/>
          <p14:tracePt t="6312" x="5789613" y="2189163"/>
          <p14:tracePt t="6319" x="5697538" y="2189163"/>
          <p14:tracePt t="6327" x="5624513" y="2189163"/>
          <p14:tracePt t="6336" x="5551488" y="2189163"/>
          <p14:tracePt t="6343" x="5441950" y="2189163"/>
          <p14:tracePt t="6351" x="5351463" y="2189163"/>
          <p14:tracePt t="6359" x="5224463" y="2216150"/>
          <p14:tracePt t="6367" x="5086350" y="2243138"/>
          <p14:tracePt t="6376" x="4922838" y="2243138"/>
          <p14:tracePt t="6384" x="4759325" y="2262188"/>
          <p14:tracePt t="6392" x="4594225" y="2262188"/>
          <p14:tracePt t="6400" x="4457700" y="2262188"/>
          <p14:tracePt t="6408" x="4294188" y="2262188"/>
          <p14:tracePt t="6415" x="4129088" y="2262188"/>
          <p14:tracePt t="6424" x="4021138" y="2262188"/>
          <p14:tracePt t="6432" x="3892550" y="2262188"/>
          <p14:tracePt t="6440" x="3838575" y="2262188"/>
          <p14:tracePt t="6447" x="3775075" y="2262188"/>
          <p14:tracePt t="6456" x="3738563" y="2262188"/>
          <p14:tracePt t="6464" x="3719513" y="2262188"/>
          <p14:tracePt t="6473" x="3702050" y="2262188"/>
          <p14:tracePt t="6480" x="3683000" y="2262188"/>
          <p14:tracePt t="6488" x="3656013" y="2262188"/>
          <p14:tracePt t="6496" x="3636963" y="2262188"/>
          <p14:tracePt t="6504" x="3592513" y="2262188"/>
          <p14:tracePt t="6512" x="3546475" y="2262188"/>
          <p14:tracePt t="6519" x="3482975" y="2270125"/>
          <p14:tracePt t="6527" x="3409950" y="2289175"/>
          <p14:tracePt t="6536" x="3300413" y="2289175"/>
          <p14:tracePt t="6544" x="3200400" y="2316163"/>
          <p14:tracePt t="6552" x="3090863" y="2316163"/>
          <p14:tracePt t="6561" x="2998788" y="2316163"/>
          <p14:tracePt t="6567" x="2944813" y="2316163"/>
          <p14:tracePt t="6577" x="2871788" y="2316163"/>
          <p14:tracePt t="6583" x="2771775" y="2316163"/>
          <p14:tracePt t="6592" x="2744788" y="2316163"/>
          <p14:tracePt t="6600" x="2708275" y="2316163"/>
          <p14:tracePt t="6608" x="2662238" y="2316163"/>
          <p14:tracePt t="6616" x="2643188" y="2325688"/>
          <p14:tracePt t="6624" x="2616200" y="2325688"/>
          <p14:tracePt t="6632" x="2606675" y="2335213"/>
          <p14:tracePt t="6640" x="2570163" y="2352675"/>
          <p14:tracePt t="6648" x="2552700" y="2362200"/>
          <p14:tracePt t="6656" x="2506663" y="2379663"/>
          <p14:tracePt t="6663" x="2452688" y="2389188"/>
          <p14:tracePt t="6673" x="2406650" y="2416175"/>
          <p14:tracePt t="6680" x="2360613" y="2435225"/>
          <p14:tracePt t="6687" x="2343150" y="2435225"/>
          <p14:tracePt t="6697" x="2316163" y="2444750"/>
          <p14:tracePt t="6704" x="2297113" y="2444750"/>
          <p14:tracePt t="6736" x="2287588" y="2452688"/>
          <p14:tracePt t="6818" x="2287588" y="2462213"/>
          <p14:tracePt t="6825" x="2287588" y="2471738"/>
          <p14:tracePt t="6831" x="2306638" y="2481263"/>
          <p14:tracePt t="6840" x="2352675" y="2489200"/>
          <p14:tracePt t="6848" x="2397125" y="2508250"/>
          <p14:tracePt t="6856" x="2452688" y="2525713"/>
          <p14:tracePt t="6863" x="2498725" y="2535238"/>
          <p14:tracePt t="6872" x="2552700" y="2535238"/>
          <p14:tracePt t="6891" x="2625725" y="2544763"/>
          <p14:tracePt t="6895" x="2671763" y="2544763"/>
          <p14:tracePt t="6904" x="2679700" y="2544763"/>
          <p14:tracePt t="6912" x="2716213" y="2544763"/>
          <p14:tracePt t="6921" x="2735263" y="2544763"/>
          <p14:tracePt t="6928" x="2752725" y="2544763"/>
          <p14:tracePt t="6944" x="2762250" y="2544763"/>
          <p14:tracePt t="6953" x="2771775" y="2544763"/>
          <p14:tracePt t="7027" x="2798763" y="2544763"/>
          <p14:tracePt t="7033" x="2817813" y="2544763"/>
          <p14:tracePt t="7041" x="2862263" y="2525713"/>
          <p14:tracePt t="7050" x="2889250" y="2517775"/>
          <p14:tracePt t="7060" x="2908300" y="2517775"/>
          <p14:tracePt t="7065" x="2925763" y="2517775"/>
          <p14:tracePt t="7077" x="2954338" y="2517775"/>
          <p14:tracePt t="7083" x="2962275" y="2517775"/>
          <p14:tracePt t="7092" x="2981325" y="2517775"/>
          <p14:tracePt t="7098" x="2990850" y="2517775"/>
          <p14:tracePt t="7130" x="2998788" y="2517775"/>
          <p14:tracePt t="7137" x="3017838" y="2517775"/>
          <p14:tracePt t="7145" x="3027363" y="2517775"/>
          <p14:tracePt t="7155" x="3035300" y="2517775"/>
          <p14:tracePt t="7162" x="3044825" y="2517775"/>
          <p14:tracePt t="7170" x="3054350" y="2517775"/>
          <p14:tracePt t="7177" x="3063875" y="2517775"/>
          <p14:tracePt t="7184" x="3071813" y="2517775"/>
          <p14:tracePt t="7192" x="3081338" y="2517775"/>
          <p14:tracePt t="7199" x="3100388" y="2517775"/>
          <p14:tracePt t="7208" x="3108325" y="2517775"/>
          <p14:tracePt t="7216" x="3117850" y="2517775"/>
          <p14:tracePt t="7336" x="3136900" y="2517775"/>
          <p14:tracePt t="7352" x="3144838" y="2517775"/>
          <p14:tracePt t="7359" x="3154363" y="2517775"/>
          <p14:tracePt t="7368" x="3163888" y="2517775"/>
          <p14:tracePt t="7386" x="3181350" y="2517775"/>
          <p14:tracePt t="7400" x="3200400" y="2525713"/>
          <p14:tracePt t="7424" x="3208338" y="2525713"/>
          <p14:tracePt t="7441" x="3227388" y="2535238"/>
          <p14:tracePt t="7457" x="3227388" y="2544763"/>
          <p14:tracePt t="7465" x="3236913" y="2554288"/>
          <p14:tracePt t="7474" x="3244850" y="2562225"/>
          <p14:tracePt t="7482" x="3254375" y="2571750"/>
          <p14:tracePt t="7488" x="3263900" y="2581275"/>
          <p14:tracePt t="7496" x="3273425" y="2589213"/>
          <p14:tracePt t="7504" x="3300413" y="2608263"/>
          <p14:tracePt t="7511" x="3309938" y="2608263"/>
          <p14:tracePt t="7520" x="3327400" y="2617788"/>
          <p14:tracePt t="7527" x="3346450" y="2617788"/>
          <p14:tracePt t="7536" x="3382963" y="2617788"/>
          <p14:tracePt t="7544" x="3409950" y="2617788"/>
          <p14:tracePt t="7552" x="3427413" y="2625725"/>
          <p14:tracePt t="7560" x="3446463" y="2625725"/>
          <p14:tracePt t="7568" x="3473450" y="2625725"/>
          <p14:tracePt t="7576" x="3519488" y="2644775"/>
          <p14:tracePt t="7584" x="3527425" y="2644775"/>
          <p14:tracePt t="7592" x="3556000" y="2644775"/>
          <p14:tracePt t="7600" x="3582988" y="2654300"/>
          <p14:tracePt t="7608" x="3600450" y="2654300"/>
          <p14:tracePt t="7616" x="3619500" y="2654300"/>
          <p14:tracePt t="7624" x="3636963" y="2654300"/>
          <p14:tracePt t="7640" x="3646488" y="2654300"/>
          <p14:tracePt t="7648" x="3665538" y="2662238"/>
          <p14:tracePt t="7658" x="3683000" y="2662238"/>
          <p14:tracePt t="7664" x="3702050" y="2662238"/>
          <p14:tracePt t="7673" x="3729038" y="2662238"/>
          <p14:tracePt t="7680" x="3746500" y="2662238"/>
          <p14:tracePt t="7688" x="3775075" y="2662238"/>
          <p14:tracePt t="7696" x="3792538" y="2662238"/>
          <p14:tracePt t="7704" x="3810000" y="2662238"/>
          <p14:tracePt t="7808" x="3838575" y="2662238"/>
          <p14:tracePt t="7815" x="3883025" y="2654300"/>
          <p14:tracePt t="7824" x="3938588" y="2654300"/>
          <p14:tracePt t="7832" x="4002088" y="2635250"/>
          <p14:tracePt t="7840" x="4038600" y="2635250"/>
          <p14:tracePt t="7848" x="4057650" y="2635250"/>
          <p14:tracePt t="7857" x="4084638" y="2635250"/>
          <p14:tracePt t="7864" x="4094163" y="2635250"/>
          <p14:tracePt t="7873" x="4102100" y="2635250"/>
          <p14:tracePt t="7893" x="4129088" y="2635250"/>
          <p14:tracePt t="7897" x="4138613" y="2635250"/>
          <p14:tracePt t="7913" x="4157663" y="2635250"/>
          <p14:tracePt t="7953" x="4165600" y="2635250"/>
          <p14:tracePt t="7960" x="4175125" y="2635250"/>
          <p14:tracePt t="7969" x="4184650" y="2635250"/>
          <p14:tracePt t="7978" x="4211638" y="2635250"/>
          <p14:tracePt t="7984" x="4221163" y="2635250"/>
          <p14:tracePt t="7992" x="4230688" y="2644775"/>
          <p14:tracePt t="8000" x="4238625" y="2644775"/>
          <p14:tracePt t="8082" x="4257675" y="2654300"/>
          <p14:tracePt t="8097" x="4267200" y="2654300"/>
          <p14:tracePt t="8105" x="4284663" y="2654300"/>
          <p14:tracePt t="8120" x="4294188" y="2654300"/>
          <p14:tracePt t="8136" x="4311650" y="2662238"/>
          <p14:tracePt t="8145" x="4330700" y="2662238"/>
          <p14:tracePt t="8160" x="4340225" y="2662238"/>
          <p14:tracePt t="8176" x="4348163" y="2662238"/>
          <p14:tracePt t="8329" x="4367213" y="2662238"/>
          <p14:tracePt t="8338" x="4376738" y="2671763"/>
          <p14:tracePt t="8357" x="4384675" y="2681288"/>
          <p14:tracePt t="8498" x="4394200" y="2681288"/>
          <p14:tracePt t="8888" x="4403725" y="2681288"/>
          <p14:tracePt t="8904" x="4421188" y="2681288"/>
          <p14:tracePt t="8912" x="4430713" y="2681288"/>
          <p14:tracePt t="8920" x="4457700" y="2681288"/>
          <p14:tracePt t="8929" x="4476750" y="2681288"/>
          <p14:tracePt t="8937" x="4521200" y="2681288"/>
          <p14:tracePt t="8945" x="4549775" y="2681288"/>
          <p14:tracePt t="8952" x="4567238" y="2681288"/>
          <p14:tracePt t="8960" x="4594225" y="2681288"/>
          <p14:tracePt t="8969" x="4603750" y="2681288"/>
          <p14:tracePt t="9091" x="4613275" y="2681288"/>
          <p14:tracePt t="9106" x="4649788" y="2681288"/>
          <p14:tracePt t="9113" x="4686300" y="2681288"/>
          <p14:tracePt t="9121" x="4740275" y="2681288"/>
          <p14:tracePt t="9130" x="4795838" y="2681288"/>
          <p14:tracePt t="9138" x="4822825" y="2681288"/>
          <p14:tracePt t="9145" x="4876800" y="2681288"/>
          <p14:tracePt t="9154" x="4913313" y="2681288"/>
          <p14:tracePt t="9161" x="4949825" y="2681288"/>
          <p14:tracePt t="9169" x="4978400" y="2681288"/>
          <p14:tracePt t="9177" x="5005388" y="2681288"/>
          <p14:tracePt t="9185" x="5041900" y="2681288"/>
          <p14:tracePt t="9193" x="5059363" y="2681288"/>
          <p14:tracePt t="9322" x="5068888" y="2681288"/>
          <p14:tracePt t="9328" x="5086350" y="2681288"/>
          <p14:tracePt t="9336" x="5105400" y="2681288"/>
          <p14:tracePt t="9344" x="5151438" y="2681288"/>
          <p14:tracePt t="9352" x="5159375" y="2681288"/>
          <p14:tracePt t="9360" x="5214938" y="2681288"/>
          <p14:tracePt t="9368" x="5314950" y="2681288"/>
          <p14:tracePt t="9376" x="5368925" y="2681288"/>
          <p14:tracePt t="9384" x="5441950" y="2681288"/>
          <p14:tracePt t="9392" x="5514975" y="2681288"/>
          <p14:tracePt t="9402" x="5570538" y="2681288"/>
          <p14:tracePt t="9408" x="5616575" y="2681288"/>
          <p14:tracePt t="9415" x="5653088" y="2681288"/>
          <p14:tracePt t="9424" x="5661025" y="2681288"/>
          <p14:tracePt t="9432" x="5670550" y="2681288"/>
          <p14:tracePt t="9620" x="5707063" y="2681288"/>
          <p14:tracePt t="9623" x="5734050" y="2681288"/>
          <p14:tracePt t="9632" x="5743575" y="2681288"/>
          <p14:tracePt t="9640" x="5753100" y="2681288"/>
          <p14:tracePt t="9656" x="5761038" y="2681288"/>
          <p14:tracePt t="9688" x="5780088" y="2681288"/>
          <p14:tracePt t="9704" x="5797550" y="2681288"/>
          <p14:tracePt t="9711" x="5826125" y="2681288"/>
          <p14:tracePt t="9719" x="5853113" y="2681288"/>
          <p14:tracePt t="9729" x="5889625" y="2681288"/>
          <p14:tracePt t="9736" x="5935663" y="2681288"/>
          <p14:tracePt t="9744" x="5953125" y="2681288"/>
          <p14:tracePt t="9751" x="5989638" y="2681288"/>
          <p14:tracePt t="9760" x="6035675" y="2681288"/>
          <p14:tracePt t="9768" x="6072188" y="2681288"/>
          <p14:tracePt t="9775" x="6099175" y="2671763"/>
          <p14:tracePt t="9785" x="6099175" y="2662238"/>
          <p14:tracePt t="9792" x="6116638" y="2662238"/>
          <p14:tracePt t="9800" x="6135688" y="2654300"/>
          <p14:tracePt t="9992" x="6116638" y="2654300"/>
          <p14:tracePt t="9999" x="6016625" y="2671763"/>
          <p14:tracePt t="10008" x="5889625" y="2671763"/>
          <p14:tracePt t="10016" x="5724525" y="2717800"/>
          <p14:tracePt t="10024" x="5580063" y="2717800"/>
          <p14:tracePt t="10031" x="5414963" y="2727325"/>
          <p14:tracePt t="10040" x="5251450" y="2744788"/>
          <p14:tracePt t="10048" x="5068888" y="2744788"/>
          <p14:tracePt t="10057" x="4886325" y="2744788"/>
          <p14:tracePt t="10064" x="4722813" y="2744788"/>
          <p14:tracePt t="10073" x="4557713" y="2744788"/>
          <p14:tracePt t="10080" x="4394200" y="2744788"/>
          <p14:tracePt t="10089" x="4248150" y="2744788"/>
          <p14:tracePt t="10095" x="4102100" y="2744788"/>
          <p14:tracePt t="10104" x="3965575" y="2744788"/>
          <p14:tracePt t="10112" x="3819525" y="2744788"/>
          <p14:tracePt t="10120" x="3692525" y="2744788"/>
          <p14:tracePt t="10128" x="3519488" y="2771775"/>
          <p14:tracePt t="10135" x="3373438" y="2771775"/>
          <p14:tracePt t="10144" x="3263900" y="2771775"/>
          <p14:tracePt t="10152" x="3154363" y="2771775"/>
          <p14:tracePt t="10160" x="3063875" y="2771775"/>
          <p14:tracePt t="10168" x="3008313" y="2771775"/>
          <p14:tracePt t="10176" x="2954338" y="2771775"/>
          <p14:tracePt t="10184" x="2898775" y="2771775"/>
          <p14:tracePt t="10192" x="2852738" y="2771775"/>
          <p14:tracePt t="10200" x="2817813" y="2771775"/>
          <p14:tracePt t="10208" x="2762250" y="2781300"/>
          <p14:tracePt t="10216" x="2716213" y="2781300"/>
          <p14:tracePt t="10224" x="2679700" y="2800350"/>
          <p14:tracePt t="10232" x="2643188" y="2800350"/>
          <p14:tracePt t="10241" x="2606675" y="2800350"/>
          <p14:tracePt t="10248" x="2552700" y="2800350"/>
          <p14:tracePt t="10256" x="2506663" y="2800350"/>
          <p14:tracePt t="10265" x="2479675" y="2808288"/>
          <p14:tracePt t="10273" x="2443163" y="2808288"/>
          <p14:tracePt t="10280" x="2397125" y="2808288"/>
          <p14:tracePt t="10289" x="2360613" y="2808288"/>
          <p14:tracePt t="10296" x="2287588" y="2808288"/>
          <p14:tracePt t="10304" x="2224088" y="2827338"/>
          <p14:tracePt t="10312" x="2170113" y="2827338"/>
          <p14:tracePt t="10320" x="2114550" y="2827338"/>
          <p14:tracePt t="10327" x="2070100" y="2827338"/>
          <p14:tracePt t="10335" x="2041525" y="2844800"/>
          <p14:tracePt t="10343" x="2014538" y="2844800"/>
          <p14:tracePt t="10352" x="2005013" y="2844800"/>
          <p14:tracePt t="10360" x="1978025" y="2844800"/>
          <p14:tracePt t="10368" x="1968500" y="2844800"/>
          <p14:tracePt t="10376" x="1960563" y="2844800"/>
          <p14:tracePt t="10385" x="1960563" y="2854325"/>
          <p14:tracePt t="10595" x="1960563" y="2873375"/>
          <p14:tracePt t="10680" x="1968500" y="2890838"/>
          <p14:tracePt t="10696" x="1968500" y="2909888"/>
          <p14:tracePt t="10703" x="1978025" y="2927350"/>
          <p14:tracePt t="10711" x="1978025" y="2954338"/>
          <p14:tracePt t="10728" x="1987550" y="2990850"/>
          <p14:tracePt t="10736" x="1997075" y="3009900"/>
          <p14:tracePt t="10744" x="2014538" y="3027363"/>
          <p14:tracePt t="10751" x="2033588" y="3036888"/>
          <p14:tracePt t="10760" x="2041525" y="3046413"/>
          <p14:tracePt t="10767" x="2060575" y="3063875"/>
          <p14:tracePt t="10784" x="2078038" y="3082925"/>
          <p14:tracePt t="10800" x="2087563" y="3082925"/>
          <p14:tracePt t="10808" x="2106613" y="3082925"/>
          <p14:tracePt t="10824" x="2114550" y="3082925"/>
          <p14:tracePt t="10832" x="2143125" y="3082925"/>
          <p14:tracePt t="10840" x="2160588" y="3082925"/>
          <p14:tracePt t="10848" x="2179638" y="3082925"/>
          <p14:tracePt t="10855" x="2197100" y="3082925"/>
          <p14:tracePt t="10863" x="2206625" y="3082925"/>
          <p14:tracePt t="10873" x="2233613" y="3082925"/>
          <p14:tracePt t="10891" x="2279650" y="3082925"/>
          <p14:tracePt t="10895" x="2297113" y="3073400"/>
          <p14:tracePt t="10912" x="2324100" y="3063875"/>
          <p14:tracePt t="10928" x="2343150" y="3054350"/>
          <p14:tracePt t="10944" x="2360613" y="3036888"/>
          <p14:tracePt t="10952" x="2370138" y="3036888"/>
          <p14:tracePt t="10960" x="2379663" y="3036888"/>
          <p14:tracePt t="10968" x="2389188" y="3027363"/>
          <p14:tracePt t="10976" x="2397125" y="3017838"/>
          <p14:tracePt t="10992" x="2406650" y="3009900"/>
          <p14:tracePt t="11000" x="2406650" y="3000375"/>
          <p14:tracePt t="11008" x="2416175" y="2990850"/>
          <p14:tracePt t="11016" x="2425700" y="2990850"/>
          <p14:tracePt t="11024" x="2425700" y="2982913"/>
          <p14:tracePt t="11031" x="2433638" y="2973388"/>
          <p14:tracePt t="11048" x="2443163" y="2946400"/>
          <p14:tracePt t="11055" x="2452688" y="2936875"/>
          <p14:tracePt t="11064" x="2462213" y="2927350"/>
          <p14:tracePt t="11744" x="2470150" y="2927350"/>
          <p14:tracePt t="11751" x="2516188" y="2973388"/>
          <p14:tracePt t="11760" x="2552700" y="2990850"/>
          <p14:tracePt t="11768" x="2606675" y="3009900"/>
          <p14:tracePt t="11776" x="2652713" y="3046413"/>
          <p14:tracePt t="11784" x="2689225" y="3073400"/>
          <p14:tracePt t="11792" x="2744788" y="3090863"/>
          <p14:tracePt t="11800" x="2771775" y="3109913"/>
          <p14:tracePt t="11808" x="2781300" y="3119438"/>
          <p14:tracePt t="11815" x="2808288" y="3119438"/>
          <p14:tracePt t="11824" x="2835275" y="3119438"/>
          <p14:tracePt t="11833" x="2862263" y="3119438"/>
          <p14:tracePt t="11841" x="2881313" y="3119438"/>
          <p14:tracePt t="11849" x="2917825" y="3119438"/>
          <p14:tracePt t="11858" x="2925763" y="3119438"/>
          <p14:tracePt t="11877" x="2944813" y="3119438"/>
          <p14:tracePt t="11890" x="2954338" y="3119438"/>
          <p14:tracePt t="11913" x="2962275" y="3119438"/>
          <p14:tracePt t="11922" x="2971800" y="3119438"/>
          <p14:tracePt t="11929" x="2981325" y="3119438"/>
          <p14:tracePt t="12017" x="2990850" y="3109913"/>
          <p14:tracePt t="12033" x="2998788" y="3109913"/>
          <p14:tracePt t="12041" x="3027363" y="3109913"/>
          <p14:tracePt t="12050" x="3044825" y="3100388"/>
          <p14:tracePt t="12058" x="3063875" y="3090863"/>
          <p14:tracePt t="12065" x="3100388" y="3073400"/>
          <p14:tracePt t="12081" x="3117850" y="3063875"/>
          <p14:tracePt t="12088" x="3136900" y="3054350"/>
          <p14:tracePt t="12095" x="3144838" y="3046413"/>
          <p14:tracePt t="12103" x="3181350" y="3027363"/>
          <p14:tracePt t="12111" x="3190875" y="3017838"/>
          <p14:tracePt t="12120" x="3217863" y="3009900"/>
          <p14:tracePt t="12128" x="3244850" y="3009900"/>
          <p14:tracePt t="12136" x="3263900" y="3000375"/>
          <p14:tracePt t="12538" x="3273425" y="3000375"/>
          <p14:tracePt t="12546" x="3300413" y="3000375"/>
          <p14:tracePt t="12554" x="3317875" y="3000375"/>
          <p14:tracePt t="12562" x="3390900" y="3027363"/>
          <p14:tracePt t="12570" x="3455988" y="3054350"/>
          <p14:tracePt t="12578" x="3500438" y="3063875"/>
          <p14:tracePt t="12585" x="3573463" y="3073400"/>
          <p14:tracePt t="12593" x="3592513" y="3090863"/>
          <p14:tracePt t="12599" x="3609975" y="3100388"/>
          <p14:tracePt t="12608" x="3656013" y="3109913"/>
          <p14:tracePt t="12616" x="3665538" y="3109913"/>
          <p14:tracePt t="12632" x="3683000" y="3109913"/>
          <p14:tracePt t="12689" x="3692525" y="3109913"/>
          <p14:tracePt t="12698" x="3719513" y="3109913"/>
          <p14:tracePt t="12704" x="3746500" y="3109913"/>
          <p14:tracePt t="12712" x="3802063" y="3109913"/>
          <p14:tracePt t="12720" x="3865563" y="3136900"/>
          <p14:tracePt t="12728" x="3919538" y="3136900"/>
          <p14:tracePt t="12735" x="3965575" y="3136900"/>
          <p14:tracePt t="12743" x="4002088" y="3136900"/>
          <p14:tracePt t="12752" x="4029075" y="3136900"/>
          <p14:tracePt t="12759" x="4065588" y="3136900"/>
          <p14:tracePt t="12768" x="4075113" y="3136900"/>
          <p14:tracePt t="12776" x="4111625" y="3136900"/>
          <p14:tracePt t="12784" x="4129088" y="3136900"/>
          <p14:tracePt t="12791" x="4157663" y="3136900"/>
          <p14:tracePt t="12800" x="4175125" y="3136900"/>
          <p14:tracePt t="12816" x="4184650" y="3127375"/>
          <p14:tracePt t="12985" x="4194175" y="3127375"/>
          <p14:tracePt t="13011" x="4211638" y="3127375"/>
          <p14:tracePt t="13018" x="4230688" y="3127375"/>
          <p14:tracePt t="13026" x="4248150" y="3127375"/>
          <p14:tracePt t="13034" x="4275138" y="3127375"/>
          <p14:tracePt t="13042" x="4303713" y="3127375"/>
          <p14:tracePt t="13048" x="4348163" y="3127375"/>
          <p14:tracePt t="13056" x="4376738" y="3127375"/>
          <p14:tracePt t="13065" x="4403725" y="3127375"/>
          <p14:tracePt t="13073" x="4440238" y="3127375"/>
          <p14:tracePt t="13082" x="4476750" y="3127375"/>
          <p14:tracePt t="13091" x="4494213" y="3127375"/>
          <p14:tracePt t="13099" x="4521200" y="3127375"/>
          <p14:tracePt t="13105" x="4540250" y="3127375"/>
          <p14:tracePt t="13111" x="4557713" y="3127375"/>
          <p14:tracePt t="13120" x="4576763" y="3127375"/>
          <p14:tracePt t="13128" x="4586288" y="3127375"/>
          <p14:tracePt t="13136" x="4594225" y="3127375"/>
          <p14:tracePt t="13168" x="4603750" y="3127375"/>
          <p14:tracePt t="13186" x="4613275" y="3127375"/>
          <p14:tracePt t="13193" x="4622800" y="3127375"/>
          <p14:tracePt t="13217" x="4630738" y="3127375"/>
          <p14:tracePt t="13241" x="4649788" y="3127375"/>
          <p14:tracePt t="13249" x="4659313" y="3127375"/>
          <p14:tracePt t="13257" x="4667250" y="3127375"/>
          <p14:tracePt t="13408" x="4686300" y="3127375"/>
          <p14:tracePt t="13424" x="4695825" y="3127375"/>
          <p14:tracePt t="13433" x="4703763" y="3127375"/>
          <p14:tracePt t="13448" x="4713288" y="3127375"/>
          <p14:tracePt t="13456" x="4730750" y="3127375"/>
          <p14:tracePt t="13472" x="4740275" y="3127375"/>
          <p14:tracePt t="13480" x="4776788" y="3127375"/>
          <p14:tracePt t="13490" x="4795838" y="3136900"/>
          <p14:tracePt t="13498" x="4813300" y="3136900"/>
          <p14:tracePt t="13504" x="4832350" y="3146425"/>
          <p14:tracePt t="13512" x="4868863" y="3146425"/>
          <p14:tracePt t="13519" x="4895850" y="3146425"/>
          <p14:tracePt t="13528" x="4922838" y="3163888"/>
          <p14:tracePt t="13536" x="4968875" y="3163888"/>
          <p14:tracePt t="13544" x="4995863" y="3173413"/>
          <p14:tracePt t="13552" x="5032375" y="3173413"/>
          <p14:tracePt t="13561" x="5086350" y="3173413"/>
          <p14:tracePt t="13569" x="5132388" y="3192463"/>
          <p14:tracePt t="13577" x="5178425" y="3192463"/>
          <p14:tracePt t="13585" x="5195888" y="3192463"/>
          <p14:tracePt t="13593" x="5232400" y="3200400"/>
          <p14:tracePt t="13609" x="5241925" y="3200400"/>
          <p14:tracePt t="13961" x="5287963" y="3200400"/>
          <p14:tracePt t="13971" x="5324475" y="3200400"/>
          <p14:tracePt t="13977" x="5368925" y="3200400"/>
          <p14:tracePt t="13985" x="5405438" y="3200400"/>
          <p14:tracePt t="13993" x="5441950" y="3200400"/>
          <p14:tracePt t="14003" x="5478463" y="3192463"/>
          <p14:tracePt t="14011" x="5487988" y="3192463"/>
          <p14:tracePt t="14016" x="5524500" y="3192463"/>
          <p14:tracePt t="14024" x="5543550" y="3182938"/>
          <p14:tracePt t="14146" x="5551488" y="3182938"/>
          <p14:tracePt t="14505" x="5543550" y="3182938"/>
          <p14:tracePt t="14513" x="5524500" y="3182938"/>
          <p14:tracePt t="14522" x="5470525" y="3200400"/>
          <p14:tracePt t="14529" x="5424488" y="3209925"/>
          <p14:tracePt t="14538" x="5397500" y="3209925"/>
          <p14:tracePt t="14545" x="5378450" y="3219450"/>
          <p14:tracePt t="14554" x="5334000" y="3228975"/>
          <p14:tracePt t="14562" x="5314950" y="3228975"/>
          <p14:tracePt t="14569" x="5268913" y="3246438"/>
          <p14:tracePt t="14578" x="5232400" y="3255963"/>
          <p14:tracePt t="14584" x="5178425" y="3255963"/>
          <p14:tracePt t="14592" x="5132388" y="3273425"/>
          <p14:tracePt t="14599" x="5078413" y="3273425"/>
          <p14:tracePt t="14608" x="5041900" y="3282950"/>
          <p14:tracePt t="14616" x="5005388" y="3282950"/>
          <p14:tracePt t="14624" x="4959350" y="3282950"/>
          <p14:tracePt t="14632" x="4922838" y="3282950"/>
          <p14:tracePt t="14640" x="4895850" y="3282950"/>
          <p14:tracePt t="14648" x="4876800" y="3282950"/>
          <p14:tracePt t="14656" x="4859338" y="3282950"/>
          <p14:tracePt t="14664" x="4832350" y="3282950"/>
          <p14:tracePt t="14673" x="4813300" y="3282950"/>
          <p14:tracePt t="14680" x="4767263" y="3302000"/>
          <p14:tracePt t="14691" x="4740275" y="3309938"/>
          <p14:tracePt t="14698" x="4695825" y="3309938"/>
          <p14:tracePt t="14704" x="4640263" y="3309938"/>
          <p14:tracePt t="14712" x="4603750" y="3309938"/>
          <p14:tracePt t="14720" x="4549775" y="3309938"/>
          <p14:tracePt t="14728" x="4540250" y="3309938"/>
          <p14:tracePt t="14736" x="4503738" y="3309938"/>
          <p14:tracePt t="14744" x="4448175" y="3309938"/>
          <p14:tracePt t="14752" x="4394200" y="3309938"/>
          <p14:tracePt t="14760" x="4340225" y="3309938"/>
          <p14:tracePt t="14768" x="4275138" y="3309938"/>
          <p14:tracePt t="14776" x="4221163" y="3309938"/>
          <p14:tracePt t="14784" x="4148138" y="3309938"/>
          <p14:tracePt t="14792" x="4094163" y="3309938"/>
          <p14:tracePt t="14800" x="4038600" y="3309938"/>
          <p14:tracePt t="14808" x="3984625" y="3309938"/>
          <p14:tracePt t="14815" x="3883025" y="3309938"/>
          <p14:tracePt t="14824" x="3829050" y="3309938"/>
          <p14:tracePt t="14832" x="3775075" y="3309938"/>
          <p14:tracePt t="14840" x="3702050" y="3309938"/>
          <p14:tracePt t="14848" x="3673475" y="3328988"/>
          <p14:tracePt t="14856" x="3600450" y="3346450"/>
          <p14:tracePt t="14864" x="3509963" y="3346450"/>
          <p14:tracePt t="14877" x="3419475" y="3346450"/>
          <p14:tracePt t="14880" x="3309938" y="3346450"/>
          <p14:tracePt t="14889" x="3227388" y="3346450"/>
          <p14:tracePt t="14896" x="3171825" y="3346450"/>
          <p14:tracePt t="14905" x="3081338" y="3346450"/>
          <p14:tracePt t="14912" x="3027363" y="3346450"/>
          <p14:tracePt t="14920" x="2971800" y="3346450"/>
          <p14:tracePt t="14928" x="2944813" y="3346450"/>
          <p14:tracePt t="14936" x="2889250" y="3346450"/>
          <p14:tracePt t="14944" x="2844800" y="3346450"/>
          <p14:tracePt t="14952" x="2789238" y="3346450"/>
          <p14:tracePt t="14960" x="2752725" y="3346450"/>
          <p14:tracePt t="14968" x="2708275" y="3346450"/>
          <p14:tracePt t="14976" x="2679700" y="3346450"/>
          <p14:tracePt t="14983" x="2635250" y="3346450"/>
          <p14:tracePt t="14992" x="2598738" y="3346450"/>
          <p14:tracePt t="15000" x="2562225" y="3346450"/>
          <p14:tracePt t="15016" x="2543175" y="3346450"/>
          <p14:tracePt t="15026" x="2506663" y="3346450"/>
          <p14:tracePt t="15041" x="2498725" y="3346450"/>
          <p14:tracePt t="15049" x="2489200" y="3346450"/>
          <p14:tracePt t="15059" x="2470150" y="3346450"/>
          <p14:tracePt t="15065" x="2462213" y="3346450"/>
          <p14:tracePt t="15081" x="2452688" y="3346450"/>
          <p14:tracePt t="15091" x="2443163" y="3346450"/>
          <p14:tracePt t="15097" x="2425700" y="3346450"/>
          <p14:tracePt t="15110" x="2416175" y="3346450"/>
          <p14:tracePt t="15111" x="2379663" y="3346450"/>
          <p14:tracePt t="15119" x="2360613" y="3346450"/>
          <p14:tracePt t="15127" x="2343150" y="3346450"/>
          <p14:tracePt t="15136" x="2316163" y="3355975"/>
          <p14:tracePt t="15144" x="2297113" y="3355975"/>
          <p14:tracePt t="15152" x="2279650" y="3365500"/>
          <p14:tracePt t="15160" x="2270125" y="3365500"/>
          <p14:tracePt t="15168" x="2243138" y="3375025"/>
          <p14:tracePt t="15209" x="2233613" y="3375025"/>
          <p14:tracePt t="15216" x="2206625" y="3382963"/>
          <p14:tracePt t="15232" x="2187575" y="3402013"/>
          <p14:tracePt t="15257" x="2179638" y="3402013"/>
          <p14:tracePt t="15264" x="2170113" y="3411538"/>
          <p14:tracePt t="15273" x="2160588" y="3411538"/>
          <p14:tracePt t="15280" x="2160588" y="3419475"/>
          <p14:tracePt t="15425" x="2187575" y="3419475"/>
          <p14:tracePt t="15434" x="2197100" y="3419475"/>
          <p14:tracePt t="15441" x="2243138" y="3419475"/>
          <p14:tracePt t="15451" x="2279650" y="3419475"/>
          <p14:tracePt t="15458" x="2333625" y="3419475"/>
          <p14:tracePt t="15465" x="2370138" y="3419475"/>
          <p14:tracePt t="15474" x="2425700" y="3419475"/>
          <p14:tracePt t="15481" x="2452688" y="3419475"/>
          <p14:tracePt t="15491" x="2470150" y="3419475"/>
          <p14:tracePt t="15497" x="2498725" y="3419475"/>
          <p14:tracePt t="15794" x="2506663" y="3419475"/>
          <p14:tracePt t="15890" x="2516188" y="3419475"/>
          <p14:tracePt t="15912" x="2533650" y="3419475"/>
          <p14:tracePt t="15919" x="2552700" y="3419475"/>
          <p14:tracePt t="15928" x="2589213" y="3419475"/>
          <p14:tracePt t="15936" x="2606675" y="3419475"/>
          <p14:tracePt t="15944" x="2616200" y="3419475"/>
          <p14:tracePt t="15959" x="2625725" y="3419475"/>
          <p14:tracePt t="15975" x="2635250" y="3419475"/>
          <p14:tracePt t="15984" x="2643188" y="3419475"/>
          <p14:tracePt t="15992" x="2662238" y="3419475"/>
          <p14:tracePt t="16002" x="2671763" y="3419475"/>
          <p14:tracePt t="16016" x="2679700" y="3419475"/>
          <p14:tracePt t="16194" x="2689225" y="3411538"/>
          <p14:tracePt t="16242" x="2698750" y="3411538"/>
          <p14:tracePt t="16330" x="2708275" y="3419475"/>
          <p14:tracePt t="16410" x="2716213" y="3429000"/>
          <p14:tracePt t="16538" x="2725738" y="3429000"/>
          <p14:tracePt t="16554" x="2735263" y="3446463"/>
          <p14:tracePt t="16561" x="2752725" y="3455988"/>
          <p14:tracePt t="16570" x="2789238" y="3492500"/>
          <p14:tracePt t="16578" x="2808288" y="3502025"/>
          <p14:tracePt t="16586" x="2835275" y="3502025"/>
          <p14:tracePt t="16593" x="2844800" y="3502025"/>
          <p14:tracePt t="16601" x="2852738" y="3502025"/>
          <p14:tracePt t="16749" x="2862263" y="3511550"/>
          <p14:tracePt t="17098" x="2881313" y="3511550"/>
          <p14:tracePt t="17108" x="2889250" y="3511550"/>
          <p14:tracePt t="17114" x="2925763" y="3511550"/>
          <p14:tracePt t="17122" x="2944813" y="3511550"/>
          <p14:tracePt t="17137" x="2962275" y="3511550"/>
          <p14:tracePt t="17145" x="2971800" y="3511550"/>
          <p14:tracePt t="17153" x="2981325" y="3511550"/>
          <p14:tracePt t="17356" x="3008313" y="3511550"/>
          <p14:tracePt t="17362" x="3027363" y="3511550"/>
          <p14:tracePt t="17370" x="3035300" y="3511550"/>
          <p14:tracePt t="17378" x="3063875" y="3511550"/>
          <p14:tracePt t="17393" x="3071813" y="3511550"/>
          <p14:tracePt t="17416" x="3090863" y="3511550"/>
          <p14:tracePt t="17432" x="3100388" y="3511550"/>
          <p14:tracePt t="17448" x="3108325" y="3511550"/>
          <p14:tracePt t="17456" x="3117850" y="3511550"/>
          <p14:tracePt t="17464" x="3154363" y="3511550"/>
          <p14:tracePt t="17471" x="3181350" y="3511550"/>
          <p14:tracePt t="17480" x="3208338" y="3511550"/>
          <p14:tracePt t="17489" x="3244850" y="3511550"/>
          <p14:tracePt t="17496" x="3290888" y="3511550"/>
          <p14:tracePt t="17505" x="3327400" y="3511550"/>
          <p14:tracePt t="17512" x="3363913" y="3511550"/>
          <p14:tracePt t="17520" x="3400425" y="3511550"/>
          <p14:tracePt t="17528" x="3455988" y="3519488"/>
          <p14:tracePt t="17536" x="3490913" y="3538538"/>
          <p14:tracePt t="17544" x="3519488" y="3538538"/>
          <p14:tracePt t="17552" x="3573463" y="3538538"/>
          <p14:tracePt t="17560" x="3609975" y="3538538"/>
          <p14:tracePt t="17568" x="3665538" y="3538538"/>
          <p14:tracePt t="17576" x="3709988" y="3538538"/>
          <p14:tracePt t="17584" x="3729038" y="3538538"/>
          <p14:tracePt t="17592" x="3746500" y="3538538"/>
          <p14:tracePt t="17600" x="3765550" y="3538538"/>
          <p14:tracePt t="17816" x="3792538" y="3548063"/>
          <p14:tracePt t="17824" x="3810000" y="3565525"/>
          <p14:tracePt t="17832" x="3829050" y="3565525"/>
          <p14:tracePt t="17840" x="3865563" y="3575050"/>
          <p14:tracePt t="17848" x="3892550" y="3584575"/>
          <p14:tracePt t="17856" x="3911600" y="3592513"/>
          <p14:tracePt t="17863" x="3984625" y="3592513"/>
          <p14:tracePt t="17871" x="4021138" y="3592513"/>
          <p14:tracePt t="17891" x="4065588" y="3592513"/>
          <p14:tracePt t="17896" x="4094163" y="3592513"/>
          <p14:tracePt t="17905" x="4102100" y="3592513"/>
          <p14:tracePt t="17912" x="4111625" y="3592513"/>
          <p14:tracePt t="17936" x="4129088" y="3592513"/>
          <p14:tracePt t="18010" x="4148138" y="3592513"/>
          <p14:tracePt t="18018" x="4202113" y="3592513"/>
          <p14:tracePt t="18025" x="4257675" y="3592513"/>
          <p14:tracePt t="18033" x="4311650" y="3592513"/>
          <p14:tracePt t="18041" x="4340225" y="3592513"/>
          <p14:tracePt t="18048" x="4376738" y="3592513"/>
          <p14:tracePt t="18057" x="4403725" y="3592513"/>
          <p14:tracePt t="18064" x="4430713" y="3592513"/>
          <p14:tracePt t="18073" x="4457700" y="3592513"/>
          <p14:tracePt t="18079" x="4467225" y="3592513"/>
          <p14:tracePt t="18089" x="4484688" y="3592513"/>
          <p14:tracePt t="18178" x="4494213" y="3592513"/>
          <p14:tracePt t="18187" x="4513263" y="3592513"/>
          <p14:tracePt t="18194" x="4549775" y="3592513"/>
          <p14:tracePt t="18202" x="4603750" y="3592513"/>
          <p14:tracePt t="18209" x="4659313" y="3592513"/>
          <p14:tracePt t="18220" x="4713288" y="3592513"/>
          <p14:tracePt t="18225" x="4776788" y="3592513"/>
          <p14:tracePt t="18232" x="4813300" y="3592513"/>
          <p14:tracePt t="18240" x="4859338" y="3592513"/>
          <p14:tracePt t="18249" x="4886325" y="3592513"/>
          <p14:tracePt t="18259" x="4913313" y="3592513"/>
          <p14:tracePt t="18265" x="4932363" y="3592513"/>
          <p14:tracePt t="18277" x="4959350" y="3592513"/>
          <p14:tracePt t="18282" x="4968875" y="3592513"/>
          <p14:tracePt t="18296" x="4978400" y="3592513"/>
          <p14:tracePt t="18426" x="4986338" y="3592513"/>
          <p14:tracePt t="18452" x="5014913" y="3584575"/>
          <p14:tracePt t="18466" x="5041900" y="3584575"/>
          <p14:tracePt t="18474" x="5059363" y="3584575"/>
          <p14:tracePt t="18481" x="5086350" y="3584575"/>
          <p14:tracePt t="18491" x="5095875" y="3584575"/>
          <p14:tracePt t="18498" x="5122863" y="3584575"/>
          <p14:tracePt t="18508" x="5132388" y="3584575"/>
          <p14:tracePt t="18515" x="5141913" y="3584575"/>
          <p14:tracePt t="18520" x="5151438" y="3584575"/>
          <p14:tracePt t="18528" x="5168900" y="3584575"/>
          <p14:tracePt t="18954" x="5178425" y="3548063"/>
          <p14:tracePt t="18970" x="5141913" y="3529013"/>
          <p14:tracePt t="18980" x="5114925" y="3529013"/>
          <p14:tracePt t="18986" x="5095875" y="3529013"/>
          <p14:tracePt t="18993" x="5086350" y="3529013"/>
          <p14:tracePt t="19033" x="5141913" y="3529013"/>
          <p14:tracePt t="19041" x="5187950" y="3529013"/>
          <p14:tracePt t="48506" x="5195888" y="3538538"/>
          <p14:tracePt t="48513" x="5268913" y="3511550"/>
          <p14:tracePt t="48520" x="5387975" y="3482975"/>
          <p14:tracePt t="48529" x="5497513" y="3455988"/>
          <p14:tracePt t="48538" x="5643563" y="3438525"/>
          <p14:tracePt t="48546" x="5724525" y="3419475"/>
          <p14:tracePt t="48555" x="5807075" y="3392488"/>
          <p14:tracePt t="48561" x="5862638" y="3375025"/>
          <p14:tracePt t="48571" x="5926138" y="3355975"/>
          <p14:tracePt t="48577" x="5943600" y="3346450"/>
          <p14:tracePt t="48585" x="5962650" y="3338513"/>
          <p14:tracePt t="48593" x="5972175" y="3328988"/>
          <p14:tracePt t="48601" x="5980113" y="3319463"/>
          <p14:tracePt t="48609" x="5980113" y="3309938"/>
          <p14:tracePt t="48624" x="5989638" y="3302000"/>
          <p14:tracePt t="48832" x="5999163" y="3302000"/>
          <p14:tracePt t="48840" x="6089650" y="3302000"/>
          <p14:tracePt t="48848" x="6199188" y="3302000"/>
          <p14:tracePt t="48856" x="6326188" y="3302000"/>
          <p14:tracePt t="48864" x="6435725" y="3302000"/>
          <p14:tracePt t="48873" x="6545263" y="3302000"/>
          <p14:tracePt t="48889" x="6691313" y="3302000"/>
          <p14:tracePt t="48897" x="6746875" y="3302000"/>
          <p14:tracePt t="48904" x="6773863" y="3302000"/>
          <p14:tracePt t="48912" x="6827838" y="3302000"/>
          <p14:tracePt t="48921" x="6864350" y="3302000"/>
          <p14:tracePt t="48929" x="6900863" y="3302000"/>
          <p14:tracePt t="48937" x="6929438" y="3302000"/>
          <p14:tracePt t="48944" x="6956425" y="3302000"/>
          <p14:tracePt t="48953" x="6964363" y="3292475"/>
          <p14:tracePt t="48960" x="6973888" y="3292475"/>
          <p14:tracePt t="48970" x="7000875" y="3282950"/>
          <p14:tracePt t="49081" x="7046913" y="3282950"/>
          <p14:tracePt t="49090" x="7102475" y="3282950"/>
          <p14:tracePt t="49098" x="7192963" y="3282950"/>
          <p14:tracePt t="49106" x="7283450" y="3282950"/>
          <p14:tracePt t="49114" x="7375525" y="3282950"/>
          <p14:tracePt t="49122" x="7448550" y="3282950"/>
          <p14:tracePt t="49128" x="7502525" y="3282950"/>
          <p14:tracePt t="49136" x="7558088" y="3282950"/>
          <p14:tracePt t="49144" x="7602538" y="3282950"/>
          <p14:tracePt t="49153" x="7639050" y="3282950"/>
          <p14:tracePt t="49160" x="7694613" y="3282950"/>
          <p14:tracePt t="49169" x="7721600" y="3282950"/>
          <p14:tracePt t="49176" x="7767638" y="3282950"/>
          <p14:tracePt t="49184" x="7821613" y="3282950"/>
          <p14:tracePt t="49192" x="7858125" y="3282950"/>
          <p14:tracePt t="49200" x="7904163" y="3282950"/>
          <p14:tracePt t="49208" x="7958138" y="3282950"/>
          <p14:tracePt t="49216" x="8013700" y="3282950"/>
          <p14:tracePt t="49224" x="8067675" y="3282950"/>
          <p14:tracePt t="49232" x="8123238" y="3282950"/>
          <p14:tracePt t="49240" x="8204200" y="3282950"/>
          <p14:tracePt t="49248" x="8296275" y="3282950"/>
          <p14:tracePt t="49256" x="8386763" y="3282950"/>
          <p14:tracePt t="49264" x="8478838" y="3282950"/>
          <p14:tracePt t="49272" x="8588375" y="3282950"/>
          <p14:tracePt t="49280" x="8678863" y="3282950"/>
          <p14:tracePt t="49288" x="8770938" y="3282950"/>
          <p14:tracePt t="49297" x="8861425" y="3282950"/>
          <p14:tracePt t="49304" x="8934450" y="3282950"/>
          <p14:tracePt t="49312" x="9007475" y="3282950"/>
          <p14:tracePt t="49320" x="9070975" y="3282950"/>
          <p14:tracePt t="49327" x="9097963" y="3282950"/>
          <p14:tracePt t="49335" x="9117013" y="3282950"/>
          <p14:tracePt t="49344" x="9134475" y="32829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71600" y="152400"/>
            <a:ext cx="7772400" cy="990600"/>
          </a:xfrm>
        </p:spPr>
        <p:txBody>
          <a:bodyPr/>
          <a:lstStyle/>
          <a:p>
            <a:pPr eaLnBrk="1" hangingPunct="1"/>
            <a:r>
              <a:rPr lang="en-US" altLang="ja-JP"/>
              <a:t>Π network</a:t>
            </a:r>
          </a:p>
        </p:txBody>
      </p:sp>
      <p:sp>
        <p:nvSpPr>
          <p:cNvPr id="27651" name="Rectangle 3"/>
          <p:cNvSpPr>
            <a:spLocks noGrp="1" noChangeArrowheads="1"/>
          </p:cNvSpPr>
          <p:nvPr>
            <p:ph type="body" idx="1"/>
          </p:nvPr>
        </p:nvSpPr>
        <p:spPr>
          <a:xfrm>
            <a:off x="1042988" y="5373688"/>
            <a:ext cx="5245100" cy="503237"/>
          </a:xfrm>
        </p:spPr>
        <p:txBody>
          <a:bodyPr/>
          <a:lstStyle/>
          <a:p>
            <a:pPr eaLnBrk="1" hangingPunct="1">
              <a:lnSpc>
                <a:spcPct val="90000"/>
              </a:lnSpc>
            </a:pPr>
            <a:r>
              <a:rPr lang="en-US" altLang="ja-JP" sz="2600"/>
              <a:t>Tandem connection of two Omega networks</a:t>
            </a:r>
          </a:p>
        </p:txBody>
      </p:sp>
      <p:grpSp>
        <p:nvGrpSpPr>
          <p:cNvPr id="27652" name="Group 4"/>
          <p:cNvGrpSpPr>
            <a:grpSpLocks/>
          </p:cNvGrpSpPr>
          <p:nvPr/>
        </p:nvGrpSpPr>
        <p:grpSpPr bwMode="auto">
          <a:xfrm>
            <a:off x="2362200" y="1295400"/>
            <a:ext cx="2743200" cy="3810000"/>
            <a:chOff x="912" y="864"/>
            <a:chExt cx="3312" cy="2400"/>
          </a:xfrm>
        </p:grpSpPr>
        <p:grpSp>
          <p:nvGrpSpPr>
            <p:cNvPr id="27774" name="Group 5"/>
            <p:cNvGrpSpPr>
              <a:grpSpLocks/>
            </p:cNvGrpSpPr>
            <p:nvPr/>
          </p:nvGrpSpPr>
          <p:grpSpPr bwMode="auto">
            <a:xfrm>
              <a:off x="1536" y="864"/>
              <a:ext cx="480" cy="2400"/>
              <a:chOff x="1152" y="1008"/>
              <a:chExt cx="480" cy="2400"/>
            </a:xfrm>
          </p:grpSpPr>
          <p:grpSp>
            <p:nvGrpSpPr>
              <p:cNvPr id="27852" name="Group 6"/>
              <p:cNvGrpSpPr>
                <a:grpSpLocks/>
              </p:cNvGrpSpPr>
              <p:nvPr/>
            </p:nvGrpSpPr>
            <p:grpSpPr bwMode="auto">
              <a:xfrm>
                <a:off x="1152" y="1008"/>
                <a:ext cx="480" cy="528"/>
                <a:chOff x="1152" y="1056"/>
                <a:chExt cx="480" cy="528"/>
              </a:xfrm>
            </p:grpSpPr>
            <p:sp>
              <p:nvSpPr>
                <p:cNvPr id="27871" name="Rectangle 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72" name="Line 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73" name="Line 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74" name="Line 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75" name="Line 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53" name="Group 12"/>
              <p:cNvGrpSpPr>
                <a:grpSpLocks/>
              </p:cNvGrpSpPr>
              <p:nvPr/>
            </p:nvGrpSpPr>
            <p:grpSpPr bwMode="auto">
              <a:xfrm>
                <a:off x="1152" y="1632"/>
                <a:ext cx="480" cy="528"/>
                <a:chOff x="1152" y="1056"/>
                <a:chExt cx="480" cy="528"/>
              </a:xfrm>
            </p:grpSpPr>
            <p:sp>
              <p:nvSpPr>
                <p:cNvPr id="27866" name="Rectangle 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67" name="Line 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68" name="Line 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69" name="Line 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70" name="Line 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54" name="Group 18"/>
              <p:cNvGrpSpPr>
                <a:grpSpLocks/>
              </p:cNvGrpSpPr>
              <p:nvPr/>
            </p:nvGrpSpPr>
            <p:grpSpPr bwMode="auto">
              <a:xfrm>
                <a:off x="1152" y="2256"/>
                <a:ext cx="480" cy="528"/>
                <a:chOff x="1152" y="1056"/>
                <a:chExt cx="480" cy="528"/>
              </a:xfrm>
            </p:grpSpPr>
            <p:sp>
              <p:nvSpPr>
                <p:cNvPr id="27861" name="Rectangle 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62" name="Line 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63" name="Line 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64" name="Line 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65" name="Line 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55" name="Group 24"/>
              <p:cNvGrpSpPr>
                <a:grpSpLocks/>
              </p:cNvGrpSpPr>
              <p:nvPr/>
            </p:nvGrpSpPr>
            <p:grpSpPr bwMode="auto">
              <a:xfrm>
                <a:off x="1152" y="2880"/>
                <a:ext cx="480" cy="528"/>
                <a:chOff x="1152" y="1056"/>
                <a:chExt cx="480" cy="528"/>
              </a:xfrm>
            </p:grpSpPr>
            <p:sp>
              <p:nvSpPr>
                <p:cNvPr id="27856"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57"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58"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59"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60"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7775" name="Group 30"/>
            <p:cNvGrpSpPr>
              <a:grpSpLocks/>
            </p:cNvGrpSpPr>
            <p:nvPr/>
          </p:nvGrpSpPr>
          <p:grpSpPr bwMode="auto">
            <a:xfrm>
              <a:off x="3744" y="864"/>
              <a:ext cx="480" cy="2400"/>
              <a:chOff x="1152" y="1008"/>
              <a:chExt cx="480" cy="2400"/>
            </a:xfrm>
          </p:grpSpPr>
          <p:grpSp>
            <p:nvGrpSpPr>
              <p:cNvPr id="27828" name="Group 31"/>
              <p:cNvGrpSpPr>
                <a:grpSpLocks/>
              </p:cNvGrpSpPr>
              <p:nvPr/>
            </p:nvGrpSpPr>
            <p:grpSpPr bwMode="auto">
              <a:xfrm>
                <a:off x="1152" y="1008"/>
                <a:ext cx="480" cy="528"/>
                <a:chOff x="1152" y="1056"/>
                <a:chExt cx="480" cy="528"/>
              </a:xfrm>
            </p:grpSpPr>
            <p:sp>
              <p:nvSpPr>
                <p:cNvPr id="27847" name="Rectangle 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48" name="Line 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49" name="Line 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50" name="Line 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51" name="Line 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29" name="Group 37"/>
              <p:cNvGrpSpPr>
                <a:grpSpLocks/>
              </p:cNvGrpSpPr>
              <p:nvPr/>
            </p:nvGrpSpPr>
            <p:grpSpPr bwMode="auto">
              <a:xfrm>
                <a:off x="1152" y="1632"/>
                <a:ext cx="480" cy="528"/>
                <a:chOff x="1152" y="1056"/>
                <a:chExt cx="480" cy="528"/>
              </a:xfrm>
            </p:grpSpPr>
            <p:sp>
              <p:nvSpPr>
                <p:cNvPr id="27842" name="Rectangle 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43" name="Line 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44" name="Line 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45" name="Line 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46" name="Line 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30" name="Group 43"/>
              <p:cNvGrpSpPr>
                <a:grpSpLocks/>
              </p:cNvGrpSpPr>
              <p:nvPr/>
            </p:nvGrpSpPr>
            <p:grpSpPr bwMode="auto">
              <a:xfrm>
                <a:off x="1152" y="2256"/>
                <a:ext cx="480" cy="528"/>
                <a:chOff x="1152" y="1056"/>
                <a:chExt cx="480" cy="528"/>
              </a:xfrm>
            </p:grpSpPr>
            <p:sp>
              <p:nvSpPr>
                <p:cNvPr id="27837" name="Rectangle 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38" name="Line 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39" name="Line 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40" name="Line 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41" name="Line 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31" name="Group 49"/>
              <p:cNvGrpSpPr>
                <a:grpSpLocks/>
              </p:cNvGrpSpPr>
              <p:nvPr/>
            </p:nvGrpSpPr>
            <p:grpSpPr bwMode="auto">
              <a:xfrm>
                <a:off x="1152" y="2880"/>
                <a:ext cx="480" cy="528"/>
                <a:chOff x="1152" y="1056"/>
                <a:chExt cx="480" cy="528"/>
              </a:xfrm>
            </p:grpSpPr>
            <p:sp>
              <p:nvSpPr>
                <p:cNvPr id="27832"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33"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34"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35"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36"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7776" name="Group 55"/>
            <p:cNvGrpSpPr>
              <a:grpSpLocks/>
            </p:cNvGrpSpPr>
            <p:nvPr/>
          </p:nvGrpSpPr>
          <p:grpSpPr bwMode="auto">
            <a:xfrm>
              <a:off x="2640" y="864"/>
              <a:ext cx="480" cy="2400"/>
              <a:chOff x="1152" y="1008"/>
              <a:chExt cx="480" cy="2400"/>
            </a:xfrm>
          </p:grpSpPr>
          <p:grpSp>
            <p:nvGrpSpPr>
              <p:cNvPr id="27804" name="Group 56"/>
              <p:cNvGrpSpPr>
                <a:grpSpLocks/>
              </p:cNvGrpSpPr>
              <p:nvPr/>
            </p:nvGrpSpPr>
            <p:grpSpPr bwMode="auto">
              <a:xfrm>
                <a:off x="1152" y="1008"/>
                <a:ext cx="480" cy="528"/>
                <a:chOff x="1152" y="1056"/>
                <a:chExt cx="480" cy="528"/>
              </a:xfrm>
            </p:grpSpPr>
            <p:sp>
              <p:nvSpPr>
                <p:cNvPr id="27823" name="Rectangle 5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24" name="Line 5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25" name="Line 5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26" name="Line 6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27" name="Line 6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05" name="Group 62"/>
              <p:cNvGrpSpPr>
                <a:grpSpLocks/>
              </p:cNvGrpSpPr>
              <p:nvPr/>
            </p:nvGrpSpPr>
            <p:grpSpPr bwMode="auto">
              <a:xfrm>
                <a:off x="1152" y="1632"/>
                <a:ext cx="480" cy="528"/>
                <a:chOff x="1152" y="1056"/>
                <a:chExt cx="480" cy="528"/>
              </a:xfrm>
            </p:grpSpPr>
            <p:sp>
              <p:nvSpPr>
                <p:cNvPr id="27818" name="Rectangle 6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19" name="Line 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20" name="Line 6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21" name="Line 6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22" name="Line 6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06" name="Group 68"/>
              <p:cNvGrpSpPr>
                <a:grpSpLocks/>
              </p:cNvGrpSpPr>
              <p:nvPr/>
            </p:nvGrpSpPr>
            <p:grpSpPr bwMode="auto">
              <a:xfrm>
                <a:off x="1152" y="2256"/>
                <a:ext cx="480" cy="528"/>
                <a:chOff x="1152" y="1056"/>
                <a:chExt cx="480" cy="528"/>
              </a:xfrm>
            </p:grpSpPr>
            <p:sp>
              <p:nvSpPr>
                <p:cNvPr id="27813" name="Rectangle 6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14" name="Line 7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15" name="Line 7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16" name="Line 7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17" name="Line 7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807" name="Group 74"/>
              <p:cNvGrpSpPr>
                <a:grpSpLocks/>
              </p:cNvGrpSpPr>
              <p:nvPr/>
            </p:nvGrpSpPr>
            <p:grpSpPr bwMode="auto">
              <a:xfrm>
                <a:off x="1152" y="2880"/>
                <a:ext cx="480" cy="528"/>
                <a:chOff x="1152" y="1056"/>
                <a:chExt cx="480" cy="528"/>
              </a:xfrm>
            </p:grpSpPr>
            <p:sp>
              <p:nvSpPr>
                <p:cNvPr id="27808"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09"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10"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11"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12"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7777" name="Group 80"/>
            <p:cNvGrpSpPr>
              <a:grpSpLocks/>
            </p:cNvGrpSpPr>
            <p:nvPr/>
          </p:nvGrpSpPr>
          <p:grpSpPr bwMode="auto">
            <a:xfrm>
              <a:off x="2016" y="1008"/>
              <a:ext cx="624" cy="2112"/>
              <a:chOff x="2016" y="1008"/>
              <a:chExt cx="624" cy="2112"/>
            </a:xfrm>
          </p:grpSpPr>
          <p:sp>
            <p:nvSpPr>
              <p:cNvPr id="27796" name="Line 8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7" name="Line 8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8" name="Line 8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9" name="Line 8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00" name="Line 8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01" name="Line 8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02" name="Line 8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803" name="Line 8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78" name="Group 89"/>
            <p:cNvGrpSpPr>
              <a:grpSpLocks/>
            </p:cNvGrpSpPr>
            <p:nvPr/>
          </p:nvGrpSpPr>
          <p:grpSpPr bwMode="auto">
            <a:xfrm>
              <a:off x="3120" y="1008"/>
              <a:ext cx="624" cy="2112"/>
              <a:chOff x="2016" y="1008"/>
              <a:chExt cx="624" cy="2112"/>
            </a:xfrm>
          </p:grpSpPr>
          <p:sp>
            <p:nvSpPr>
              <p:cNvPr id="27788" name="Line 9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9" name="Line 9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0" name="Line 9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1" name="Line 9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2" name="Line 9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3" name="Line 9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4" name="Line 9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95" name="Line 9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79" name="Group 98"/>
            <p:cNvGrpSpPr>
              <a:grpSpLocks/>
            </p:cNvGrpSpPr>
            <p:nvPr/>
          </p:nvGrpSpPr>
          <p:grpSpPr bwMode="auto">
            <a:xfrm>
              <a:off x="912" y="1008"/>
              <a:ext cx="624" cy="2112"/>
              <a:chOff x="2016" y="1008"/>
              <a:chExt cx="624" cy="2112"/>
            </a:xfrm>
          </p:grpSpPr>
          <p:sp>
            <p:nvSpPr>
              <p:cNvPr id="27780" name="Line 9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1" name="Line 10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2" name="Line 10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3" name="Line 10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4" name="Line 10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5" name="Line 10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6" name="Line 10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87" name="Line 10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7653" name="Group 107"/>
          <p:cNvGrpSpPr>
            <a:grpSpLocks/>
          </p:cNvGrpSpPr>
          <p:nvPr/>
        </p:nvGrpSpPr>
        <p:grpSpPr bwMode="auto">
          <a:xfrm>
            <a:off x="1447800" y="1295400"/>
            <a:ext cx="641350" cy="3810000"/>
            <a:chOff x="336" y="864"/>
            <a:chExt cx="404" cy="2400"/>
          </a:xfrm>
        </p:grpSpPr>
        <p:sp>
          <p:nvSpPr>
            <p:cNvPr id="27766" name="Text Box 108"/>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7767" name="Text Box 109"/>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7768" name="Text Box 110"/>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7769" name="Text Box 111"/>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7770" name="Text Box 112"/>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7771" name="Text Box 113"/>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7772" name="Text Box 114"/>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7773" name="Text Box 115"/>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27654" name="Group 116"/>
          <p:cNvGrpSpPr>
            <a:grpSpLocks/>
          </p:cNvGrpSpPr>
          <p:nvPr/>
        </p:nvGrpSpPr>
        <p:grpSpPr bwMode="auto">
          <a:xfrm>
            <a:off x="7772400" y="1371600"/>
            <a:ext cx="641350" cy="3810000"/>
            <a:chOff x="336" y="864"/>
            <a:chExt cx="404" cy="2400"/>
          </a:xfrm>
        </p:grpSpPr>
        <p:sp>
          <p:nvSpPr>
            <p:cNvPr id="27758" name="Text Box 11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7759" name="Text Box 11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7760" name="Text Box 11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7761" name="Text Box 12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7762" name="Text Box 12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7763" name="Text Box 12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7764" name="Text Box 12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7765" name="Text Box 12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27655" name="Group 125"/>
          <p:cNvGrpSpPr>
            <a:grpSpLocks/>
          </p:cNvGrpSpPr>
          <p:nvPr/>
        </p:nvGrpSpPr>
        <p:grpSpPr bwMode="auto">
          <a:xfrm>
            <a:off x="5105400" y="1295400"/>
            <a:ext cx="2743200" cy="3810000"/>
            <a:chOff x="912" y="864"/>
            <a:chExt cx="3312" cy="2400"/>
          </a:xfrm>
        </p:grpSpPr>
        <p:grpSp>
          <p:nvGrpSpPr>
            <p:cNvPr id="27656" name="Group 126"/>
            <p:cNvGrpSpPr>
              <a:grpSpLocks/>
            </p:cNvGrpSpPr>
            <p:nvPr/>
          </p:nvGrpSpPr>
          <p:grpSpPr bwMode="auto">
            <a:xfrm>
              <a:off x="1536" y="864"/>
              <a:ext cx="480" cy="2400"/>
              <a:chOff x="1152" y="1008"/>
              <a:chExt cx="480" cy="2400"/>
            </a:xfrm>
          </p:grpSpPr>
          <p:grpSp>
            <p:nvGrpSpPr>
              <p:cNvPr id="27734" name="Group 127"/>
              <p:cNvGrpSpPr>
                <a:grpSpLocks/>
              </p:cNvGrpSpPr>
              <p:nvPr/>
            </p:nvGrpSpPr>
            <p:grpSpPr bwMode="auto">
              <a:xfrm>
                <a:off x="1152" y="1008"/>
                <a:ext cx="480" cy="528"/>
                <a:chOff x="1152" y="1056"/>
                <a:chExt cx="480" cy="528"/>
              </a:xfrm>
            </p:grpSpPr>
            <p:sp>
              <p:nvSpPr>
                <p:cNvPr id="27753" name="Rectangle 12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54" name="Line 12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55" name="Line 13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56" name="Line 13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57" name="Line 13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35" name="Group 133"/>
              <p:cNvGrpSpPr>
                <a:grpSpLocks/>
              </p:cNvGrpSpPr>
              <p:nvPr/>
            </p:nvGrpSpPr>
            <p:grpSpPr bwMode="auto">
              <a:xfrm>
                <a:off x="1152" y="1632"/>
                <a:ext cx="480" cy="528"/>
                <a:chOff x="1152" y="1056"/>
                <a:chExt cx="480" cy="528"/>
              </a:xfrm>
            </p:grpSpPr>
            <p:sp>
              <p:nvSpPr>
                <p:cNvPr id="27748" name="Rectangle 13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49" name="Line 13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50" name="Line 13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51" name="Line 13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52" name="Line 13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36" name="Group 139"/>
              <p:cNvGrpSpPr>
                <a:grpSpLocks/>
              </p:cNvGrpSpPr>
              <p:nvPr/>
            </p:nvGrpSpPr>
            <p:grpSpPr bwMode="auto">
              <a:xfrm>
                <a:off x="1152" y="2256"/>
                <a:ext cx="480" cy="528"/>
                <a:chOff x="1152" y="1056"/>
                <a:chExt cx="480" cy="528"/>
              </a:xfrm>
            </p:grpSpPr>
            <p:sp>
              <p:nvSpPr>
                <p:cNvPr id="27743" name="Rectangle 14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44" name="Line 14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45" name="Line 14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46" name="Line 14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47" name="Line 14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37" name="Group 145"/>
              <p:cNvGrpSpPr>
                <a:grpSpLocks/>
              </p:cNvGrpSpPr>
              <p:nvPr/>
            </p:nvGrpSpPr>
            <p:grpSpPr bwMode="auto">
              <a:xfrm>
                <a:off x="1152" y="2880"/>
                <a:ext cx="480" cy="528"/>
                <a:chOff x="1152" y="1056"/>
                <a:chExt cx="480" cy="528"/>
              </a:xfrm>
            </p:grpSpPr>
            <p:sp>
              <p:nvSpPr>
                <p:cNvPr id="27738" name="Rectangle 14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39" name="Line 14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40" name="Line 14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41" name="Line 14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42" name="Line 15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7657" name="Group 151"/>
            <p:cNvGrpSpPr>
              <a:grpSpLocks/>
            </p:cNvGrpSpPr>
            <p:nvPr/>
          </p:nvGrpSpPr>
          <p:grpSpPr bwMode="auto">
            <a:xfrm>
              <a:off x="3744" y="864"/>
              <a:ext cx="480" cy="2400"/>
              <a:chOff x="1152" y="1008"/>
              <a:chExt cx="480" cy="2400"/>
            </a:xfrm>
          </p:grpSpPr>
          <p:grpSp>
            <p:nvGrpSpPr>
              <p:cNvPr id="27710" name="Group 152"/>
              <p:cNvGrpSpPr>
                <a:grpSpLocks/>
              </p:cNvGrpSpPr>
              <p:nvPr/>
            </p:nvGrpSpPr>
            <p:grpSpPr bwMode="auto">
              <a:xfrm>
                <a:off x="1152" y="1008"/>
                <a:ext cx="480" cy="528"/>
                <a:chOff x="1152" y="1056"/>
                <a:chExt cx="480" cy="528"/>
              </a:xfrm>
            </p:grpSpPr>
            <p:sp>
              <p:nvSpPr>
                <p:cNvPr id="27729" name="Rectangle 15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30" name="Line 15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31" name="Line 15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32" name="Line 15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33" name="Line 15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11" name="Group 158"/>
              <p:cNvGrpSpPr>
                <a:grpSpLocks/>
              </p:cNvGrpSpPr>
              <p:nvPr/>
            </p:nvGrpSpPr>
            <p:grpSpPr bwMode="auto">
              <a:xfrm>
                <a:off x="1152" y="1632"/>
                <a:ext cx="480" cy="528"/>
                <a:chOff x="1152" y="1056"/>
                <a:chExt cx="480" cy="528"/>
              </a:xfrm>
            </p:grpSpPr>
            <p:sp>
              <p:nvSpPr>
                <p:cNvPr id="27724" name="Rectangle 15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25" name="Line 16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26" name="Line 16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27" name="Line 16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28" name="Line 16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12" name="Group 164"/>
              <p:cNvGrpSpPr>
                <a:grpSpLocks/>
              </p:cNvGrpSpPr>
              <p:nvPr/>
            </p:nvGrpSpPr>
            <p:grpSpPr bwMode="auto">
              <a:xfrm>
                <a:off x="1152" y="2256"/>
                <a:ext cx="480" cy="528"/>
                <a:chOff x="1152" y="1056"/>
                <a:chExt cx="480" cy="528"/>
              </a:xfrm>
            </p:grpSpPr>
            <p:sp>
              <p:nvSpPr>
                <p:cNvPr id="27719" name="Rectangle 16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20" name="Line 16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21" name="Line 16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22" name="Line 16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23" name="Line 16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713" name="Group 170"/>
              <p:cNvGrpSpPr>
                <a:grpSpLocks/>
              </p:cNvGrpSpPr>
              <p:nvPr/>
            </p:nvGrpSpPr>
            <p:grpSpPr bwMode="auto">
              <a:xfrm>
                <a:off x="1152" y="2880"/>
                <a:ext cx="480" cy="528"/>
                <a:chOff x="1152" y="1056"/>
                <a:chExt cx="480" cy="528"/>
              </a:xfrm>
            </p:grpSpPr>
            <p:sp>
              <p:nvSpPr>
                <p:cNvPr id="27714" name="Rectangle 17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15" name="Line 17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16" name="Line 17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17" name="Line 17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18" name="Line 17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7658" name="Group 176"/>
            <p:cNvGrpSpPr>
              <a:grpSpLocks/>
            </p:cNvGrpSpPr>
            <p:nvPr/>
          </p:nvGrpSpPr>
          <p:grpSpPr bwMode="auto">
            <a:xfrm>
              <a:off x="2640" y="864"/>
              <a:ext cx="480" cy="2400"/>
              <a:chOff x="1152" y="1008"/>
              <a:chExt cx="480" cy="2400"/>
            </a:xfrm>
          </p:grpSpPr>
          <p:grpSp>
            <p:nvGrpSpPr>
              <p:cNvPr id="27686" name="Group 177"/>
              <p:cNvGrpSpPr>
                <a:grpSpLocks/>
              </p:cNvGrpSpPr>
              <p:nvPr/>
            </p:nvGrpSpPr>
            <p:grpSpPr bwMode="auto">
              <a:xfrm>
                <a:off x="1152" y="1008"/>
                <a:ext cx="480" cy="528"/>
                <a:chOff x="1152" y="1056"/>
                <a:chExt cx="480" cy="528"/>
              </a:xfrm>
            </p:grpSpPr>
            <p:sp>
              <p:nvSpPr>
                <p:cNvPr id="27705" name="Rectangle 17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06" name="Line 17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07" name="Line 18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08" name="Line 18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09" name="Line 18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687" name="Group 183"/>
              <p:cNvGrpSpPr>
                <a:grpSpLocks/>
              </p:cNvGrpSpPr>
              <p:nvPr/>
            </p:nvGrpSpPr>
            <p:grpSpPr bwMode="auto">
              <a:xfrm>
                <a:off x="1152" y="1632"/>
                <a:ext cx="480" cy="528"/>
                <a:chOff x="1152" y="1056"/>
                <a:chExt cx="480" cy="528"/>
              </a:xfrm>
            </p:grpSpPr>
            <p:sp>
              <p:nvSpPr>
                <p:cNvPr id="27700" name="Rectangle 18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701" name="Line 18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02" name="Line 18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03" name="Line 18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704" name="Line 18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688" name="Group 189"/>
              <p:cNvGrpSpPr>
                <a:grpSpLocks/>
              </p:cNvGrpSpPr>
              <p:nvPr/>
            </p:nvGrpSpPr>
            <p:grpSpPr bwMode="auto">
              <a:xfrm>
                <a:off x="1152" y="2256"/>
                <a:ext cx="480" cy="528"/>
                <a:chOff x="1152" y="1056"/>
                <a:chExt cx="480" cy="528"/>
              </a:xfrm>
            </p:grpSpPr>
            <p:sp>
              <p:nvSpPr>
                <p:cNvPr id="27695" name="Rectangle 19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696" name="Line 19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97" name="Line 19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98" name="Line 19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99" name="Line 19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689" name="Group 195"/>
              <p:cNvGrpSpPr>
                <a:grpSpLocks/>
              </p:cNvGrpSpPr>
              <p:nvPr/>
            </p:nvGrpSpPr>
            <p:grpSpPr bwMode="auto">
              <a:xfrm>
                <a:off x="1152" y="2880"/>
                <a:ext cx="480" cy="528"/>
                <a:chOff x="1152" y="1056"/>
                <a:chExt cx="480" cy="528"/>
              </a:xfrm>
            </p:grpSpPr>
            <p:sp>
              <p:nvSpPr>
                <p:cNvPr id="27690" name="Rectangle 19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691" name="Line 19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92" name="Line 19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93" name="Line 19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94" name="Line 20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7659" name="Group 201"/>
            <p:cNvGrpSpPr>
              <a:grpSpLocks/>
            </p:cNvGrpSpPr>
            <p:nvPr/>
          </p:nvGrpSpPr>
          <p:grpSpPr bwMode="auto">
            <a:xfrm>
              <a:off x="2016" y="1008"/>
              <a:ext cx="624" cy="2112"/>
              <a:chOff x="2016" y="1008"/>
              <a:chExt cx="624" cy="2112"/>
            </a:xfrm>
          </p:grpSpPr>
          <p:sp>
            <p:nvSpPr>
              <p:cNvPr id="27678" name="Line 202"/>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9" name="Line 203"/>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0" name="Line 204"/>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1" name="Line 205"/>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2" name="Line 206"/>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3" name="Line 207"/>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4" name="Line 208"/>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5" name="Line 209"/>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660" name="Group 210"/>
            <p:cNvGrpSpPr>
              <a:grpSpLocks/>
            </p:cNvGrpSpPr>
            <p:nvPr/>
          </p:nvGrpSpPr>
          <p:grpSpPr bwMode="auto">
            <a:xfrm>
              <a:off x="3120" y="1008"/>
              <a:ext cx="624" cy="2112"/>
              <a:chOff x="2016" y="1008"/>
              <a:chExt cx="624" cy="2112"/>
            </a:xfrm>
          </p:grpSpPr>
          <p:sp>
            <p:nvSpPr>
              <p:cNvPr id="27670" name="Line 21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1" name="Line 21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2" name="Line 21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3" name="Line 21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4" name="Line 21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5" name="Line 21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6" name="Line 21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77" name="Line 21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661" name="Group 219"/>
            <p:cNvGrpSpPr>
              <a:grpSpLocks/>
            </p:cNvGrpSpPr>
            <p:nvPr/>
          </p:nvGrpSpPr>
          <p:grpSpPr bwMode="auto">
            <a:xfrm>
              <a:off x="912" y="1008"/>
              <a:ext cx="624" cy="2112"/>
              <a:chOff x="2016" y="1008"/>
              <a:chExt cx="624" cy="2112"/>
            </a:xfrm>
          </p:grpSpPr>
          <p:sp>
            <p:nvSpPr>
              <p:cNvPr id="27662" name="Line 22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3" name="Line 22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4" name="Line 22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5" name="Line 22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6" name="Line 22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7" name="Line 22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8" name="Line 22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9" name="Line 22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pic>
        <p:nvPicPr>
          <p:cNvPr id="2" name="オーディオ 1">
            <a:hlinkClick r:id="" action="ppaction://media"/>
            <a:extLst>
              <a:ext uri="{FF2B5EF4-FFF2-40B4-BE49-F238E27FC236}">
                <a16:creationId xmlns:a16="http://schemas.microsoft.com/office/drawing/2014/main" id="{A0067992-F3C7-487E-8DBD-5D111FCD30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132"/>
    </mc:Choice>
    <mc:Fallback>
      <p:transition spd="slow" advTm="1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6" x="8980488" y="3730625"/>
          <p14:tracePt t="554" x="8851900" y="3757613"/>
          <p14:tracePt t="563" x="8751888" y="3775075"/>
          <p14:tracePt t="570" x="8661400" y="3784600"/>
          <p14:tracePt t="578" x="8588375" y="3803650"/>
          <p14:tracePt t="586" x="8532813" y="3803650"/>
          <p14:tracePt t="594" x="8488363" y="3821113"/>
          <p14:tracePt t="602" x="8469313" y="3821113"/>
          <p14:tracePt t="610" x="8432800" y="3830638"/>
          <p14:tracePt t="618" x="8415338" y="3830638"/>
          <p14:tracePt t="626" x="8386763" y="3830638"/>
          <p14:tracePt t="634" x="8378825" y="3830638"/>
          <p14:tracePt t="643" x="8369300" y="3840163"/>
          <p14:tracePt t="650" x="8350250" y="3840163"/>
          <p14:tracePt t="661" x="8332788" y="3848100"/>
          <p14:tracePt t="667" x="8296275" y="3867150"/>
          <p14:tracePt t="678" x="8277225" y="3867150"/>
          <p14:tracePt t="683" x="8250238" y="3875088"/>
          <p14:tracePt t="694" x="8240713" y="3875088"/>
          <p14:tracePt t="699" x="8223250" y="3875088"/>
          <p14:tracePt t="706" x="8196263" y="3894138"/>
          <p14:tracePt t="715" x="8177213" y="3894138"/>
          <p14:tracePt t="722" x="8159750" y="3903663"/>
          <p14:tracePt t="730" x="8150225" y="3903663"/>
          <p14:tracePt t="738" x="8140700" y="3903663"/>
          <p14:tracePt t="820" x="8123238" y="3911600"/>
          <p14:tracePt t="831" x="8086725" y="3940175"/>
          <p14:tracePt t="834" x="8050213" y="3948113"/>
          <p14:tracePt t="842" x="8013700" y="3967163"/>
          <p14:tracePt t="850" x="7994650" y="3967163"/>
          <p14:tracePt t="861" x="7958138" y="3976688"/>
          <p14:tracePt t="866" x="7950200" y="3976688"/>
          <p14:tracePt t="876" x="7940675" y="3984625"/>
          <p14:tracePt t="882" x="7921625" y="3984625"/>
          <p14:tracePt t="893" x="7904163" y="3994150"/>
          <p14:tracePt t="898" x="7885113" y="4003675"/>
          <p14:tracePt t="906" x="7877175" y="4013200"/>
          <p14:tracePt t="914" x="7858125" y="4021138"/>
          <p14:tracePt t="930" x="7850188" y="4030663"/>
          <p14:tracePt t="1074" x="7831138" y="4030663"/>
          <p14:tracePt t="1082" x="7785100" y="4030663"/>
          <p14:tracePt t="1091" x="7731125" y="4030663"/>
          <p14:tracePt t="1098" x="7667625" y="4067175"/>
          <p14:tracePt t="1106" x="7594600" y="4076700"/>
          <p14:tracePt t="1114" x="7512050" y="4103688"/>
          <p14:tracePt t="1122" x="7458075" y="4113213"/>
          <p14:tracePt t="1130" x="7412038" y="4140200"/>
          <p14:tracePt t="1138" x="7366000" y="4149725"/>
          <p14:tracePt t="1146" x="7339013" y="4159250"/>
          <p14:tracePt t="1154" x="7319963" y="4176713"/>
          <p14:tracePt t="1162" x="7292975" y="4186238"/>
          <p14:tracePt t="1170" x="7283450" y="4195763"/>
          <p14:tracePt t="1194" x="7275513" y="4203700"/>
          <p14:tracePt t="1202" x="7265988" y="4213225"/>
          <p14:tracePt t="1211" x="7265988" y="4222750"/>
          <p14:tracePt t="1218" x="7256463" y="4232275"/>
          <p14:tracePt t="1235" x="7256463" y="4240213"/>
          <p14:tracePt t="1242" x="7256463" y="4249738"/>
          <p14:tracePt t="1250" x="7256463" y="4259263"/>
          <p14:tracePt t="1259" x="7256463" y="4268788"/>
          <p14:tracePt t="1276" x="7256463" y="4276725"/>
          <p14:tracePt t="1282" x="7256463" y="4295775"/>
          <p14:tracePt t="1292" x="7256463" y="4303713"/>
          <p14:tracePt t="1299" x="7248525" y="4303713"/>
          <p14:tracePt t="1306" x="7248525" y="4313238"/>
          <p14:tracePt t="1314" x="7239000" y="4340225"/>
          <p14:tracePt t="1322" x="7239000" y="4359275"/>
          <p14:tracePt t="1330" x="7239000" y="4386263"/>
          <p14:tracePt t="1338" x="7219950" y="4422775"/>
          <p14:tracePt t="1346" x="7219950" y="4432300"/>
          <p14:tracePt t="1354" x="7212013" y="4441825"/>
          <p14:tracePt t="1362" x="7202488" y="4486275"/>
          <p14:tracePt t="1370" x="7202488" y="4495800"/>
          <p14:tracePt t="1378" x="7192963" y="4532313"/>
          <p14:tracePt t="1386" x="7175500" y="4551363"/>
          <p14:tracePt t="1394" x="7165975" y="4578350"/>
          <p14:tracePt t="1402" x="7156450" y="4587875"/>
          <p14:tracePt t="1410" x="7146925" y="4614863"/>
          <p14:tracePt t="1418" x="7146925" y="4624388"/>
          <p14:tracePt t="1426" x="7129463" y="4651375"/>
          <p14:tracePt t="1442" x="7129463" y="4660900"/>
          <p14:tracePt t="1852" x="7129463" y="4678363"/>
          <p14:tracePt t="1859" x="7129463" y="4705350"/>
          <p14:tracePt t="1870" x="7129463" y="4724400"/>
          <p14:tracePt t="1880" x="7129463" y="4751388"/>
          <p14:tracePt t="1896" x="7183438" y="4787900"/>
          <p14:tracePt t="1899" x="7229475" y="4824413"/>
          <p14:tracePt t="1911" x="7265988" y="4833938"/>
          <p14:tracePt t="1923" x="7283450" y="4841875"/>
          <p14:tracePt t="17021" x="7356475" y="4805363"/>
          <p14:tracePt t="17029" x="7475538" y="4732338"/>
          <p14:tracePt t="17037" x="7594600" y="4687888"/>
          <p14:tracePt t="17046" x="7721600" y="4641850"/>
          <p14:tracePt t="17051" x="7877175" y="4595813"/>
          <p14:tracePt t="17059" x="8023225" y="4559300"/>
          <p14:tracePt t="17066" x="8159750" y="4522788"/>
          <p14:tracePt t="17075" x="8286750" y="4514850"/>
          <p14:tracePt t="17083" x="8415338" y="4495800"/>
          <p14:tracePt t="17092" x="8523288" y="4486275"/>
          <p14:tracePt t="17099" x="8651875" y="4449763"/>
          <p14:tracePt t="17111" x="8778875" y="4449763"/>
          <p14:tracePt t="17114" x="8907463" y="4449763"/>
          <p14:tracePt t="17125" x="9034463" y="444976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0" y="152400"/>
            <a:ext cx="7772400" cy="990600"/>
          </a:xfrm>
        </p:spPr>
        <p:txBody>
          <a:bodyPr/>
          <a:lstStyle/>
          <a:p>
            <a:pPr eaLnBrk="1" hangingPunct="1"/>
            <a:r>
              <a:rPr lang="en-US" altLang="ja-JP" sz="3800"/>
              <a:t>Bit reversal permutation</a:t>
            </a:r>
            <a:br>
              <a:rPr lang="en-US" altLang="ja-JP" sz="3800"/>
            </a:br>
            <a:r>
              <a:rPr lang="en-US" altLang="ja-JP" sz="3800"/>
              <a:t>(Used in FFT)</a:t>
            </a:r>
          </a:p>
        </p:txBody>
      </p:sp>
      <p:sp>
        <p:nvSpPr>
          <p:cNvPr id="28675" name="Rectangle 3"/>
          <p:cNvSpPr>
            <a:spLocks noGrp="1" noChangeArrowheads="1"/>
          </p:cNvSpPr>
          <p:nvPr>
            <p:ph type="body" idx="1"/>
          </p:nvPr>
        </p:nvSpPr>
        <p:spPr>
          <a:xfrm>
            <a:off x="990600" y="5543550"/>
            <a:ext cx="7099300" cy="503238"/>
          </a:xfrm>
        </p:spPr>
        <p:txBody>
          <a:bodyPr/>
          <a:lstStyle/>
          <a:p>
            <a:pPr eaLnBrk="1" hangingPunct="1">
              <a:lnSpc>
                <a:spcPct val="90000"/>
              </a:lnSpc>
            </a:pPr>
            <a:r>
              <a:rPr lang="en-US" altLang="ja-JP" sz="2600"/>
              <a:t>Conflicts occur in Omega network.</a:t>
            </a:r>
          </a:p>
        </p:txBody>
      </p:sp>
      <p:grpSp>
        <p:nvGrpSpPr>
          <p:cNvPr id="28676" name="Group 4"/>
          <p:cNvGrpSpPr>
            <a:grpSpLocks/>
          </p:cNvGrpSpPr>
          <p:nvPr/>
        </p:nvGrpSpPr>
        <p:grpSpPr bwMode="auto">
          <a:xfrm>
            <a:off x="4114800" y="1371600"/>
            <a:ext cx="2743200" cy="3810000"/>
            <a:chOff x="912" y="864"/>
            <a:chExt cx="3312" cy="2400"/>
          </a:xfrm>
        </p:grpSpPr>
        <p:grpSp>
          <p:nvGrpSpPr>
            <p:cNvPr id="28719" name="Group 5"/>
            <p:cNvGrpSpPr>
              <a:grpSpLocks/>
            </p:cNvGrpSpPr>
            <p:nvPr/>
          </p:nvGrpSpPr>
          <p:grpSpPr bwMode="auto">
            <a:xfrm>
              <a:off x="1536" y="864"/>
              <a:ext cx="480" cy="2400"/>
              <a:chOff x="1152" y="1008"/>
              <a:chExt cx="480" cy="2400"/>
            </a:xfrm>
          </p:grpSpPr>
          <p:grpSp>
            <p:nvGrpSpPr>
              <p:cNvPr id="28797" name="Group 6"/>
              <p:cNvGrpSpPr>
                <a:grpSpLocks/>
              </p:cNvGrpSpPr>
              <p:nvPr/>
            </p:nvGrpSpPr>
            <p:grpSpPr bwMode="auto">
              <a:xfrm>
                <a:off x="1152" y="1008"/>
                <a:ext cx="480" cy="528"/>
                <a:chOff x="1152" y="1056"/>
                <a:chExt cx="480" cy="528"/>
              </a:xfrm>
            </p:grpSpPr>
            <p:sp>
              <p:nvSpPr>
                <p:cNvPr id="28816" name="Rectangle 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817" name="Line 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18" name="Line 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19" name="Line 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20" name="Line 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98" name="Group 12"/>
              <p:cNvGrpSpPr>
                <a:grpSpLocks/>
              </p:cNvGrpSpPr>
              <p:nvPr/>
            </p:nvGrpSpPr>
            <p:grpSpPr bwMode="auto">
              <a:xfrm>
                <a:off x="1152" y="1632"/>
                <a:ext cx="480" cy="528"/>
                <a:chOff x="1152" y="1056"/>
                <a:chExt cx="480" cy="528"/>
              </a:xfrm>
            </p:grpSpPr>
            <p:sp>
              <p:nvSpPr>
                <p:cNvPr id="28811" name="Rectangle 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812" name="Line 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13" name="Line 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14" name="Line 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15" name="Line 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99" name="Group 18"/>
              <p:cNvGrpSpPr>
                <a:grpSpLocks/>
              </p:cNvGrpSpPr>
              <p:nvPr/>
            </p:nvGrpSpPr>
            <p:grpSpPr bwMode="auto">
              <a:xfrm>
                <a:off x="1152" y="2256"/>
                <a:ext cx="480" cy="528"/>
                <a:chOff x="1152" y="1056"/>
                <a:chExt cx="480" cy="528"/>
              </a:xfrm>
            </p:grpSpPr>
            <p:sp>
              <p:nvSpPr>
                <p:cNvPr id="28806" name="Rectangle 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807" name="Line 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08" name="Line 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09" name="Line 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10" name="Line 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800" name="Group 24"/>
              <p:cNvGrpSpPr>
                <a:grpSpLocks/>
              </p:cNvGrpSpPr>
              <p:nvPr/>
            </p:nvGrpSpPr>
            <p:grpSpPr bwMode="auto">
              <a:xfrm>
                <a:off x="1152" y="2880"/>
                <a:ext cx="480" cy="528"/>
                <a:chOff x="1152" y="1056"/>
                <a:chExt cx="480" cy="528"/>
              </a:xfrm>
            </p:grpSpPr>
            <p:sp>
              <p:nvSpPr>
                <p:cNvPr id="28801"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802"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03"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04"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805"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8720" name="Group 30"/>
            <p:cNvGrpSpPr>
              <a:grpSpLocks/>
            </p:cNvGrpSpPr>
            <p:nvPr/>
          </p:nvGrpSpPr>
          <p:grpSpPr bwMode="auto">
            <a:xfrm>
              <a:off x="3744" y="864"/>
              <a:ext cx="480" cy="2400"/>
              <a:chOff x="1152" y="1008"/>
              <a:chExt cx="480" cy="2400"/>
            </a:xfrm>
          </p:grpSpPr>
          <p:grpSp>
            <p:nvGrpSpPr>
              <p:cNvPr id="28773" name="Group 31"/>
              <p:cNvGrpSpPr>
                <a:grpSpLocks/>
              </p:cNvGrpSpPr>
              <p:nvPr/>
            </p:nvGrpSpPr>
            <p:grpSpPr bwMode="auto">
              <a:xfrm>
                <a:off x="1152" y="1008"/>
                <a:ext cx="480" cy="528"/>
                <a:chOff x="1152" y="1056"/>
                <a:chExt cx="480" cy="528"/>
              </a:xfrm>
            </p:grpSpPr>
            <p:sp>
              <p:nvSpPr>
                <p:cNvPr id="28792" name="Rectangle 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93" name="Line 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94" name="Line 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95" name="Line 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96" name="Line 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74" name="Group 37"/>
              <p:cNvGrpSpPr>
                <a:grpSpLocks/>
              </p:cNvGrpSpPr>
              <p:nvPr/>
            </p:nvGrpSpPr>
            <p:grpSpPr bwMode="auto">
              <a:xfrm>
                <a:off x="1152" y="1632"/>
                <a:ext cx="480" cy="528"/>
                <a:chOff x="1152" y="1056"/>
                <a:chExt cx="480" cy="528"/>
              </a:xfrm>
            </p:grpSpPr>
            <p:sp>
              <p:nvSpPr>
                <p:cNvPr id="28787" name="Rectangle 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88" name="Line 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89" name="Line 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90" name="Line 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91" name="Line 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75" name="Group 43"/>
              <p:cNvGrpSpPr>
                <a:grpSpLocks/>
              </p:cNvGrpSpPr>
              <p:nvPr/>
            </p:nvGrpSpPr>
            <p:grpSpPr bwMode="auto">
              <a:xfrm>
                <a:off x="1152" y="2256"/>
                <a:ext cx="480" cy="528"/>
                <a:chOff x="1152" y="1056"/>
                <a:chExt cx="480" cy="528"/>
              </a:xfrm>
            </p:grpSpPr>
            <p:sp>
              <p:nvSpPr>
                <p:cNvPr id="28782" name="Rectangle 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83" name="Line 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84" name="Line 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85" name="Line 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86" name="Line 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76" name="Group 49"/>
              <p:cNvGrpSpPr>
                <a:grpSpLocks/>
              </p:cNvGrpSpPr>
              <p:nvPr/>
            </p:nvGrpSpPr>
            <p:grpSpPr bwMode="auto">
              <a:xfrm>
                <a:off x="1152" y="2880"/>
                <a:ext cx="480" cy="528"/>
                <a:chOff x="1152" y="1056"/>
                <a:chExt cx="480" cy="528"/>
              </a:xfrm>
            </p:grpSpPr>
            <p:sp>
              <p:nvSpPr>
                <p:cNvPr id="28777"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78"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79"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80"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81"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8721" name="Group 55"/>
            <p:cNvGrpSpPr>
              <a:grpSpLocks/>
            </p:cNvGrpSpPr>
            <p:nvPr/>
          </p:nvGrpSpPr>
          <p:grpSpPr bwMode="auto">
            <a:xfrm>
              <a:off x="2640" y="864"/>
              <a:ext cx="480" cy="2400"/>
              <a:chOff x="1152" y="1008"/>
              <a:chExt cx="480" cy="2400"/>
            </a:xfrm>
          </p:grpSpPr>
          <p:grpSp>
            <p:nvGrpSpPr>
              <p:cNvPr id="28749" name="Group 56"/>
              <p:cNvGrpSpPr>
                <a:grpSpLocks/>
              </p:cNvGrpSpPr>
              <p:nvPr/>
            </p:nvGrpSpPr>
            <p:grpSpPr bwMode="auto">
              <a:xfrm>
                <a:off x="1152" y="1008"/>
                <a:ext cx="480" cy="528"/>
                <a:chOff x="1152" y="1056"/>
                <a:chExt cx="480" cy="528"/>
              </a:xfrm>
            </p:grpSpPr>
            <p:sp>
              <p:nvSpPr>
                <p:cNvPr id="28768" name="Rectangle 5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69" name="Line 5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70" name="Line 5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71" name="Line 6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72" name="Line 6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50" name="Group 62"/>
              <p:cNvGrpSpPr>
                <a:grpSpLocks/>
              </p:cNvGrpSpPr>
              <p:nvPr/>
            </p:nvGrpSpPr>
            <p:grpSpPr bwMode="auto">
              <a:xfrm>
                <a:off x="1152" y="1632"/>
                <a:ext cx="480" cy="528"/>
                <a:chOff x="1152" y="1056"/>
                <a:chExt cx="480" cy="528"/>
              </a:xfrm>
            </p:grpSpPr>
            <p:sp>
              <p:nvSpPr>
                <p:cNvPr id="28763" name="Rectangle 6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64" name="Line 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65" name="Line 6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66" name="Line 6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67" name="Line 6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51" name="Group 68"/>
              <p:cNvGrpSpPr>
                <a:grpSpLocks/>
              </p:cNvGrpSpPr>
              <p:nvPr/>
            </p:nvGrpSpPr>
            <p:grpSpPr bwMode="auto">
              <a:xfrm>
                <a:off x="1152" y="2256"/>
                <a:ext cx="480" cy="528"/>
                <a:chOff x="1152" y="1056"/>
                <a:chExt cx="480" cy="528"/>
              </a:xfrm>
            </p:grpSpPr>
            <p:sp>
              <p:nvSpPr>
                <p:cNvPr id="28758" name="Rectangle 6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59" name="Line 7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60" name="Line 7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61" name="Line 7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62" name="Line 7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52" name="Group 74"/>
              <p:cNvGrpSpPr>
                <a:grpSpLocks/>
              </p:cNvGrpSpPr>
              <p:nvPr/>
            </p:nvGrpSpPr>
            <p:grpSpPr bwMode="auto">
              <a:xfrm>
                <a:off x="1152" y="2880"/>
                <a:ext cx="480" cy="528"/>
                <a:chOff x="1152" y="1056"/>
                <a:chExt cx="480" cy="528"/>
              </a:xfrm>
            </p:grpSpPr>
            <p:sp>
              <p:nvSpPr>
                <p:cNvPr id="28753"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54"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55"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56"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57"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8722" name="Group 80"/>
            <p:cNvGrpSpPr>
              <a:grpSpLocks/>
            </p:cNvGrpSpPr>
            <p:nvPr/>
          </p:nvGrpSpPr>
          <p:grpSpPr bwMode="auto">
            <a:xfrm>
              <a:off x="2016" y="1008"/>
              <a:ext cx="624" cy="2112"/>
              <a:chOff x="2016" y="1008"/>
              <a:chExt cx="624" cy="2112"/>
            </a:xfrm>
          </p:grpSpPr>
          <p:sp>
            <p:nvSpPr>
              <p:cNvPr id="28741" name="Line 8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2" name="Line 8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3" name="Line 8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4" name="Line 8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5" name="Line 8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6" name="Line 8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7" name="Line 8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8" name="Line 8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23" name="Group 89"/>
            <p:cNvGrpSpPr>
              <a:grpSpLocks/>
            </p:cNvGrpSpPr>
            <p:nvPr/>
          </p:nvGrpSpPr>
          <p:grpSpPr bwMode="auto">
            <a:xfrm>
              <a:off x="3120" y="1008"/>
              <a:ext cx="624" cy="2112"/>
              <a:chOff x="2016" y="1008"/>
              <a:chExt cx="624" cy="2112"/>
            </a:xfrm>
          </p:grpSpPr>
          <p:sp>
            <p:nvSpPr>
              <p:cNvPr id="28733" name="Line 9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4" name="Line 9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5" name="Line 9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6" name="Line 9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7" name="Line 9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8" name="Line 9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9" name="Line 9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40" name="Line 9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724" name="Group 98"/>
            <p:cNvGrpSpPr>
              <a:grpSpLocks/>
            </p:cNvGrpSpPr>
            <p:nvPr/>
          </p:nvGrpSpPr>
          <p:grpSpPr bwMode="auto">
            <a:xfrm>
              <a:off x="912" y="1008"/>
              <a:ext cx="624" cy="2112"/>
              <a:chOff x="2016" y="1008"/>
              <a:chExt cx="624" cy="2112"/>
            </a:xfrm>
          </p:grpSpPr>
          <p:sp>
            <p:nvSpPr>
              <p:cNvPr id="28725" name="Line 9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26" name="Line 10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27" name="Line 10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28" name="Line 10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29" name="Line 10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0" name="Line 10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1" name="Line 10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32" name="Line 10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8677" name="Group 107"/>
          <p:cNvGrpSpPr>
            <a:grpSpLocks/>
          </p:cNvGrpSpPr>
          <p:nvPr/>
        </p:nvGrpSpPr>
        <p:grpSpPr bwMode="auto">
          <a:xfrm>
            <a:off x="3276600" y="1447800"/>
            <a:ext cx="641350" cy="3810000"/>
            <a:chOff x="336" y="864"/>
            <a:chExt cx="404" cy="2400"/>
          </a:xfrm>
        </p:grpSpPr>
        <p:sp>
          <p:nvSpPr>
            <p:cNvPr id="28711" name="Text Box 108"/>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8712" name="Text Box 109"/>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8713" name="Text Box 110"/>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8714" name="Text Box 111"/>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8715" name="Text Box 112"/>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8716" name="Text Box 113"/>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8717" name="Text Box 114"/>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8718" name="Text Box 115"/>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28678" name="Group 116"/>
          <p:cNvGrpSpPr>
            <a:grpSpLocks/>
          </p:cNvGrpSpPr>
          <p:nvPr/>
        </p:nvGrpSpPr>
        <p:grpSpPr bwMode="auto">
          <a:xfrm>
            <a:off x="7086600" y="1447800"/>
            <a:ext cx="641350" cy="3810000"/>
            <a:chOff x="336" y="864"/>
            <a:chExt cx="404" cy="2400"/>
          </a:xfrm>
        </p:grpSpPr>
        <p:sp>
          <p:nvSpPr>
            <p:cNvPr id="28703" name="Text Box 11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8704" name="Text Box 11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8705" name="Text Box 11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8706" name="Text Box 12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8707" name="Text Box 12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8708" name="Text Box 12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8709" name="Text Box 12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8710" name="Text Box 12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28679" name="Text Box 125"/>
          <p:cNvSpPr txBox="1">
            <a:spLocks noChangeArrowheads="1"/>
          </p:cNvSpPr>
          <p:nvPr/>
        </p:nvSpPr>
        <p:spPr bwMode="auto">
          <a:xfrm>
            <a:off x="2514600" y="1600200"/>
            <a:ext cx="392113"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６</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３</a:t>
            </a:r>
          </a:p>
          <a:p>
            <a:pPr eaLnBrk="1" hangingPunct="1"/>
            <a:r>
              <a:rPr lang="ja-JP" altLang="en-US" sz="2400">
                <a:latin typeface="Times New Roman" panose="02020603050405020304" pitchFamily="18" charset="0"/>
              </a:rPr>
              <a:t>７</a:t>
            </a:r>
          </a:p>
        </p:txBody>
      </p:sp>
      <p:sp>
        <p:nvSpPr>
          <p:cNvPr id="28680" name="Line 126"/>
          <p:cNvSpPr>
            <a:spLocks noChangeShapeType="1"/>
          </p:cNvSpPr>
          <p:nvPr/>
        </p:nvSpPr>
        <p:spPr bwMode="auto">
          <a:xfrm>
            <a:off x="4724400" y="25908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1" name="Line 127"/>
          <p:cNvSpPr>
            <a:spLocks noChangeShapeType="1"/>
          </p:cNvSpPr>
          <p:nvPr/>
        </p:nvSpPr>
        <p:spPr bwMode="auto">
          <a:xfrm>
            <a:off x="5638800" y="4572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2" name="Line 128"/>
          <p:cNvSpPr>
            <a:spLocks noChangeShapeType="1"/>
          </p:cNvSpPr>
          <p:nvPr/>
        </p:nvSpPr>
        <p:spPr bwMode="auto">
          <a:xfrm flipV="1">
            <a:off x="6553200" y="35814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3" name="Line 129"/>
          <p:cNvSpPr>
            <a:spLocks noChangeShapeType="1"/>
          </p:cNvSpPr>
          <p:nvPr/>
        </p:nvSpPr>
        <p:spPr bwMode="auto">
          <a:xfrm>
            <a:off x="4724400" y="1600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4" name="Line 130"/>
          <p:cNvSpPr>
            <a:spLocks noChangeShapeType="1"/>
          </p:cNvSpPr>
          <p:nvPr/>
        </p:nvSpPr>
        <p:spPr bwMode="auto">
          <a:xfrm>
            <a:off x="5638800" y="1600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5" name="Line 131"/>
          <p:cNvSpPr>
            <a:spLocks noChangeShapeType="1"/>
          </p:cNvSpPr>
          <p:nvPr/>
        </p:nvSpPr>
        <p:spPr bwMode="auto">
          <a:xfrm>
            <a:off x="6553200" y="1600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6" name="Line 132"/>
          <p:cNvSpPr>
            <a:spLocks noChangeShapeType="1"/>
          </p:cNvSpPr>
          <p:nvPr/>
        </p:nvSpPr>
        <p:spPr bwMode="auto">
          <a:xfrm>
            <a:off x="4724400" y="35814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7" name="Line 133"/>
          <p:cNvSpPr>
            <a:spLocks noChangeShapeType="1"/>
          </p:cNvSpPr>
          <p:nvPr/>
        </p:nvSpPr>
        <p:spPr bwMode="auto">
          <a:xfrm>
            <a:off x="5638800" y="1981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8" name="Line 134"/>
          <p:cNvSpPr>
            <a:spLocks noChangeShapeType="1"/>
          </p:cNvSpPr>
          <p:nvPr/>
        </p:nvSpPr>
        <p:spPr bwMode="auto">
          <a:xfrm>
            <a:off x="6553200" y="25908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9" name="Line 135"/>
          <p:cNvSpPr>
            <a:spLocks noChangeShapeType="1"/>
          </p:cNvSpPr>
          <p:nvPr/>
        </p:nvSpPr>
        <p:spPr bwMode="auto">
          <a:xfrm flipV="1">
            <a:off x="4724400" y="16002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0" name="Line 136"/>
          <p:cNvSpPr>
            <a:spLocks noChangeShapeType="1"/>
          </p:cNvSpPr>
          <p:nvPr/>
        </p:nvSpPr>
        <p:spPr bwMode="auto">
          <a:xfrm>
            <a:off x="6553200" y="16002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1" name="Line 137"/>
          <p:cNvSpPr>
            <a:spLocks noChangeShapeType="1"/>
          </p:cNvSpPr>
          <p:nvPr/>
        </p:nvSpPr>
        <p:spPr bwMode="auto">
          <a:xfrm>
            <a:off x="4724400" y="29718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2" name="Line 138"/>
          <p:cNvSpPr>
            <a:spLocks noChangeShapeType="1"/>
          </p:cNvSpPr>
          <p:nvPr/>
        </p:nvSpPr>
        <p:spPr bwMode="auto">
          <a:xfrm>
            <a:off x="6553200" y="39624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3" name="Line 139"/>
          <p:cNvSpPr>
            <a:spLocks noChangeShapeType="1"/>
          </p:cNvSpPr>
          <p:nvPr/>
        </p:nvSpPr>
        <p:spPr bwMode="auto">
          <a:xfrm>
            <a:off x="4724400" y="45720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4" name="Line 140"/>
          <p:cNvSpPr>
            <a:spLocks noChangeShapeType="1"/>
          </p:cNvSpPr>
          <p:nvPr/>
        </p:nvSpPr>
        <p:spPr bwMode="auto">
          <a:xfrm>
            <a:off x="5638800" y="4953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5" name="Line 141"/>
          <p:cNvSpPr>
            <a:spLocks noChangeShapeType="1"/>
          </p:cNvSpPr>
          <p:nvPr/>
        </p:nvSpPr>
        <p:spPr bwMode="auto">
          <a:xfrm flipV="1">
            <a:off x="6553200" y="45720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6" name="Line 142"/>
          <p:cNvSpPr>
            <a:spLocks noChangeShapeType="1"/>
          </p:cNvSpPr>
          <p:nvPr/>
        </p:nvSpPr>
        <p:spPr bwMode="auto">
          <a:xfrm flipV="1">
            <a:off x="4724400" y="35814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7" name="Line 143"/>
          <p:cNvSpPr>
            <a:spLocks noChangeShapeType="1"/>
          </p:cNvSpPr>
          <p:nvPr/>
        </p:nvSpPr>
        <p:spPr bwMode="auto">
          <a:xfrm>
            <a:off x="6553200" y="25908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8" name="Line 144"/>
          <p:cNvSpPr>
            <a:spLocks noChangeShapeType="1"/>
          </p:cNvSpPr>
          <p:nvPr/>
        </p:nvSpPr>
        <p:spPr bwMode="auto">
          <a:xfrm>
            <a:off x="4724400" y="4953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9" name="Line 145"/>
          <p:cNvSpPr>
            <a:spLocks noChangeShapeType="1"/>
          </p:cNvSpPr>
          <p:nvPr/>
        </p:nvSpPr>
        <p:spPr bwMode="auto">
          <a:xfrm>
            <a:off x="6553200" y="4953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00" name="Text Box 146"/>
          <p:cNvSpPr txBox="1">
            <a:spLocks noChangeArrowheads="1"/>
          </p:cNvSpPr>
          <p:nvPr/>
        </p:nvSpPr>
        <p:spPr bwMode="auto">
          <a:xfrm>
            <a:off x="1524000" y="1600200"/>
            <a:ext cx="3921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３</a:t>
            </a:r>
          </a:p>
        </p:txBody>
      </p:sp>
      <p:sp>
        <p:nvSpPr>
          <p:cNvPr id="28701" name="Text Box 147"/>
          <p:cNvSpPr txBox="1">
            <a:spLocks noChangeArrowheads="1"/>
          </p:cNvSpPr>
          <p:nvPr/>
        </p:nvSpPr>
        <p:spPr bwMode="auto">
          <a:xfrm>
            <a:off x="1600200" y="3810000"/>
            <a:ext cx="3921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６</a:t>
            </a:r>
          </a:p>
          <a:p>
            <a:pPr eaLnBrk="1" hangingPunct="1"/>
            <a:r>
              <a:rPr lang="ja-JP" altLang="en-US" sz="2400">
                <a:latin typeface="Times New Roman" panose="02020603050405020304" pitchFamily="18" charset="0"/>
              </a:rPr>
              <a:t>７</a:t>
            </a:r>
          </a:p>
        </p:txBody>
      </p:sp>
      <p:sp>
        <p:nvSpPr>
          <p:cNvPr id="28702" name="AutoShape 148"/>
          <p:cNvSpPr>
            <a:spLocks noChangeArrowheads="1"/>
          </p:cNvSpPr>
          <p:nvPr/>
        </p:nvSpPr>
        <p:spPr bwMode="auto">
          <a:xfrm>
            <a:off x="2133600" y="3200400"/>
            <a:ext cx="304800" cy="457200"/>
          </a:xfrm>
          <a:prstGeom prst="rightArrow">
            <a:avLst>
              <a:gd name="adj1" fmla="val 50000"/>
              <a:gd name="adj2" fmla="val 25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ECB80ACE-2C84-40EB-8205-FE4C137F22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899"/>
    </mc:Choice>
    <mc:Fallback>
      <p:transition spd="slow" advTm="71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0" x="8834438" y="3976688"/>
          <p14:tracePt t="448" x="8669338" y="3976688"/>
          <p14:tracePt t="456" x="8488363" y="3976688"/>
          <p14:tracePt t="464" x="8286750" y="3976688"/>
          <p14:tracePt t="472" x="8140700" y="3976688"/>
          <p14:tracePt t="481" x="7940675" y="3976688"/>
          <p14:tracePt t="488" x="7758113" y="3976688"/>
          <p14:tracePt t="497" x="7585075" y="3976688"/>
          <p14:tracePt t="504" x="7421563" y="3976688"/>
          <p14:tracePt t="514" x="7275513" y="3976688"/>
          <p14:tracePt t="520" x="7175500" y="3940175"/>
          <p14:tracePt t="528" x="7092950" y="3921125"/>
          <p14:tracePt t="536" x="7056438" y="3903663"/>
          <p14:tracePt t="544" x="7037388" y="3884613"/>
          <p14:tracePt t="626" x="7037388" y="3875088"/>
          <p14:tracePt t="632" x="7037388" y="3857625"/>
          <p14:tracePt t="640" x="7037388" y="3848100"/>
          <p14:tracePt t="650" x="7037388" y="3830638"/>
          <p14:tracePt t="656" x="7056438" y="3821113"/>
          <p14:tracePt t="665" x="7073900" y="3803650"/>
          <p14:tracePt t="672" x="7102475" y="3794125"/>
          <p14:tracePt t="681" x="7119938" y="3767138"/>
          <p14:tracePt t="688" x="7156450" y="3748088"/>
          <p14:tracePt t="697" x="7175500" y="3730625"/>
          <p14:tracePt t="704" x="7219950" y="3694113"/>
          <p14:tracePt t="714" x="7265988" y="3675063"/>
          <p14:tracePt t="720" x="7265988" y="3665538"/>
          <p14:tracePt t="730" x="7302500" y="3638550"/>
          <p14:tracePt t="736" x="7329488" y="3621088"/>
          <p14:tracePt t="744" x="7339013" y="3602038"/>
          <p14:tracePt t="753" x="7366000" y="3565525"/>
          <p14:tracePt t="760" x="7375525" y="3548063"/>
          <p14:tracePt t="768" x="7385050" y="3538538"/>
          <p14:tracePt t="776" x="7402513" y="3511550"/>
          <p14:tracePt t="784" x="7402513" y="3502025"/>
          <p14:tracePt t="792" x="7412038" y="3455988"/>
          <p14:tracePt t="808" x="7412038" y="3438525"/>
          <p14:tracePt t="816" x="7412038" y="3419475"/>
          <p14:tracePt t="825" x="7412038" y="3411538"/>
          <p14:tracePt t="832" x="7412038" y="3402013"/>
          <p14:tracePt t="1442" x="7412038" y="3382963"/>
          <p14:tracePt t="1453" x="7421563" y="3375025"/>
          <p14:tracePt t="1464" x="7458075" y="3355975"/>
          <p14:tracePt t="1472" x="7466013" y="3346450"/>
          <p14:tracePt t="1480" x="7494588" y="3328988"/>
          <p14:tracePt t="1488" x="7502525" y="3319463"/>
          <p14:tracePt t="1497" x="7512050" y="3309938"/>
          <p14:tracePt t="1546" x="7531100" y="3309938"/>
          <p14:tracePt t="1552" x="7539038" y="3302000"/>
          <p14:tracePt t="1568" x="7539038" y="3292475"/>
          <p14:tracePt t="1584" x="7548563" y="3282950"/>
          <p14:tracePt t="1592" x="7548563" y="3273425"/>
          <p14:tracePt t="1600" x="7558088" y="3265488"/>
          <p14:tracePt t="1608" x="7567613" y="3246438"/>
          <p14:tracePt t="1616" x="7575550" y="3236913"/>
          <p14:tracePt t="1640" x="7585075" y="3236913"/>
          <p14:tracePt t="1762" x="7594600" y="3236913"/>
          <p14:tracePt t="1770" x="7621588" y="3236913"/>
          <p14:tracePt t="1777" x="7631113" y="3236913"/>
          <p14:tracePt t="1785" x="7685088" y="3236913"/>
          <p14:tracePt t="1802" x="7758113" y="3236913"/>
          <p14:tracePt t="1808" x="7785100" y="3246438"/>
          <p14:tracePt t="17754" x="7794625" y="3246438"/>
          <p14:tracePt t="17763" x="7785100" y="3173413"/>
          <p14:tracePt t="17771" x="7721600" y="3100388"/>
          <p14:tracePt t="17782" x="7648575" y="3054350"/>
          <p14:tracePt t="17785" x="7602538" y="3000375"/>
          <p14:tracePt t="17793" x="7548563" y="2917825"/>
          <p14:tracePt t="17800" x="7512050" y="2836863"/>
          <p14:tracePt t="17808" x="7485063" y="2790825"/>
          <p14:tracePt t="17816" x="7448550" y="2727325"/>
          <p14:tracePt t="17824" x="7439025" y="2690813"/>
          <p14:tracePt t="17832" x="7429500" y="2644775"/>
          <p14:tracePt t="17840" x="7429500" y="2598738"/>
          <p14:tracePt t="17848" x="7429500" y="2571750"/>
          <p14:tracePt t="17856" x="7429500" y="2544763"/>
          <p14:tracePt t="17864" x="7429500" y="2525713"/>
          <p14:tracePt t="17873" x="7429500" y="2498725"/>
          <p14:tracePt t="17880" x="7429500" y="2481263"/>
          <p14:tracePt t="17888" x="7429500" y="2462213"/>
          <p14:tracePt t="17896" x="7429500" y="2444750"/>
          <p14:tracePt t="17913" x="7429500" y="2425700"/>
          <p14:tracePt t="17920" x="7429500" y="2416175"/>
          <p14:tracePt t="17936" x="7429500" y="2408238"/>
          <p14:tracePt t="17952" x="7429500" y="2379663"/>
          <p14:tracePt t="17962" x="7429500" y="2371725"/>
          <p14:tracePt t="17969" x="7429500" y="2362200"/>
          <p14:tracePt t="17985" x="7429500" y="2335213"/>
          <p14:tracePt t="17993" x="7429500" y="2316163"/>
          <p14:tracePt t="18001" x="7429500" y="2306638"/>
          <p14:tracePt t="18009" x="7429500" y="2279650"/>
          <p14:tracePt t="18017" x="7429500" y="2243138"/>
          <p14:tracePt t="18027" x="7429500" y="2225675"/>
          <p14:tracePt t="18050" x="7429500" y="2152650"/>
          <p14:tracePt t="18057" x="7439025" y="2125663"/>
          <p14:tracePt t="18064" x="7439025" y="2079625"/>
          <p14:tracePt t="18073" x="7439025" y="2052638"/>
          <p14:tracePt t="18081" x="7439025" y="2033588"/>
          <p14:tracePt t="18089" x="7439025" y="1979613"/>
          <p14:tracePt t="18098" x="7439025" y="1970088"/>
          <p14:tracePt t="18104" x="7439025" y="1933575"/>
          <p14:tracePt t="18112" x="7429500" y="1906588"/>
          <p14:tracePt t="18121" x="7429500" y="1897063"/>
          <p14:tracePt t="18133" x="7421563" y="1860550"/>
          <p14:tracePt t="18138" x="7421563" y="1841500"/>
          <p14:tracePt t="18152" x="7421563" y="1804988"/>
          <p14:tracePt t="18154" x="7421563" y="1787525"/>
          <p14:tracePt t="18164" x="7421563" y="1760538"/>
          <p14:tracePt t="18168" x="7421563" y="1751013"/>
          <p14:tracePt t="18177" x="7421563" y="1724025"/>
          <p14:tracePt t="18185" x="7421563" y="1714500"/>
          <p14:tracePt t="18193" x="7421563" y="1704975"/>
          <p14:tracePt t="18201" x="7421563" y="1697038"/>
          <p14:tracePt t="18209" x="7421563" y="1677988"/>
          <p14:tracePt t="18225" x="7421563" y="1660525"/>
          <p14:tracePt t="18248" x="7429500" y="1660525"/>
          <p14:tracePt t="18272" x="7439025" y="1660525"/>
          <p14:tracePt t="18280" x="7448550" y="1651000"/>
          <p14:tracePt t="18288" x="7448550" y="1641475"/>
          <p14:tracePt t="18297" x="7458075" y="1631950"/>
          <p14:tracePt t="18313" x="7475538" y="1614488"/>
          <p14:tracePt t="18320" x="7485063" y="1604963"/>
          <p14:tracePt t="18328" x="7485063" y="1587500"/>
          <p14:tracePt t="18336" x="7494588" y="1587500"/>
          <p14:tracePt t="18345" x="7494588" y="1577975"/>
          <p14:tracePt t="18362" x="7512050" y="1550988"/>
          <p14:tracePt t="18368" x="7521575" y="1531938"/>
          <p14:tracePt t="18376" x="7531100" y="1522413"/>
          <p14:tracePt t="18384" x="7531100" y="1514475"/>
          <p14:tracePt t="18392" x="7539038" y="1504950"/>
          <p14:tracePt t="18408" x="7548563" y="1485900"/>
          <p14:tracePt t="18416" x="7558088" y="1477963"/>
          <p14:tracePt t="18424" x="7567613" y="1468438"/>
          <p14:tracePt t="18440" x="7575550" y="1441450"/>
          <p14:tracePt t="18456" x="7585075" y="1404938"/>
          <p14:tracePt t="18464" x="7602538" y="1368425"/>
          <p14:tracePt t="18481" x="7602538" y="1349375"/>
          <p14:tracePt t="18489" x="7612063" y="1322388"/>
          <p14:tracePt t="18496" x="7621588" y="1312863"/>
          <p14:tracePt t="18504" x="7631113" y="1303338"/>
          <p14:tracePt t="18512" x="7631113" y="1285875"/>
          <p14:tracePt t="18520" x="7631113" y="1276350"/>
          <p14:tracePt t="18529" x="7631113" y="1258888"/>
          <p14:tracePt t="18536" x="7631113" y="1239838"/>
          <p14:tracePt t="18546" x="7639050" y="1239838"/>
          <p14:tracePt t="18552" x="7648575" y="1231900"/>
          <p14:tracePt t="18576" x="7648575" y="1222375"/>
          <p14:tracePt t="18584" x="7658100" y="1203325"/>
          <p14:tracePt t="18600" x="7658100" y="1195388"/>
          <p14:tracePt t="18616" x="7658100" y="1185863"/>
          <p14:tracePt t="18625" x="7658100" y="1176338"/>
          <p14:tracePt t="18642" x="7658100" y="1166813"/>
          <p14:tracePt t="18649" x="7658100" y="1158875"/>
          <p14:tracePt t="18666" x="7658100" y="1149350"/>
          <p14:tracePt t="18683" x="7658100" y="1139825"/>
          <p14:tracePt t="18702" x="7658100" y="1122363"/>
          <p14:tracePt t="18738" x="7658100" y="1112838"/>
          <p14:tracePt t="20202" x="7639050" y="1112838"/>
          <p14:tracePt t="20208" x="7594600" y="1139825"/>
          <p14:tracePt t="20216" x="7531100" y="1166813"/>
          <p14:tracePt t="20224" x="7485063" y="1185863"/>
          <p14:tracePt t="20232" x="7412038" y="1212850"/>
          <p14:tracePt t="20240" x="7356475" y="1249363"/>
          <p14:tracePt t="20248" x="7283450" y="1285875"/>
          <p14:tracePt t="20256" x="7239000" y="1312863"/>
          <p14:tracePt t="20265" x="7156450" y="1368425"/>
          <p14:tracePt t="20272" x="7110413" y="1376363"/>
          <p14:tracePt t="20281" x="7046913" y="1412875"/>
          <p14:tracePt t="20288" x="7037388" y="1422400"/>
          <p14:tracePt t="20298" x="6992938" y="1441450"/>
          <p14:tracePt t="20305" x="6973888" y="1449388"/>
          <p14:tracePt t="20312" x="6964363" y="1458913"/>
          <p14:tracePt t="20320" x="6946900" y="1468438"/>
          <p14:tracePt t="20329" x="6919913" y="1477963"/>
          <p14:tracePt t="20336" x="6910388" y="1485900"/>
          <p14:tracePt t="20345" x="6883400" y="1504950"/>
          <p14:tracePt t="20352" x="6864350" y="1514475"/>
          <p14:tracePt t="20362" x="6819900" y="1522413"/>
          <p14:tracePt t="20369" x="6800850" y="1531938"/>
          <p14:tracePt t="20376" x="6764338" y="1531938"/>
          <p14:tracePt t="20384" x="6746875" y="1531938"/>
          <p14:tracePt t="20392" x="6700838" y="1558925"/>
          <p14:tracePt t="20401" x="6691313" y="1558925"/>
          <p14:tracePt t="20408" x="6654800" y="1558925"/>
          <p14:tracePt t="20416" x="6627813" y="1568450"/>
          <p14:tracePt t="20424" x="6618288" y="1568450"/>
          <p14:tracePt t="20432" x="6600825" y="1568450"/>
          <p14:tracePt t="20440" x="6573838" y="1577975"/>
          <p14:tracePt t="20448" x="6527800" y="1577975"/>
          <p14:tracePt t="20456" x="6508750" y="1577975"/>
          <p14:tracePt t="20465" x="6445250" y="1587500"/>
          <p14:tracePt t="20472" x="6362700" y="1587500"/>
          <p14:tracePt t="20481" x="6272213" y="1614488"/>
          <p14:tracePt t="20489" x="6199188" y="1614488"/>
          <p14:tracePt t="20496" x="6072188" y="1614488"/>
          <p14:tracePt t="20504" x="5980113" y="1614488"/>
          <p14:tracePt t="20513" x="5870575" y="1614488"/>
          <p14:tracePt t="20520" x="5797550" y="1614488"/>
          <p14:tracePt t="20530" x="5697538" y="1614488"/>
          <p14:tracePt t="20537" x="5607050" y="1614488"/>
          <p14:tracePt t="20549" x="5551488" y="1614488"/>
          <p14:tracePt t="20554" x="5497513" y="1614488"/>
          <p14:tracePt t="20565" x="5441950" y="1614488"/>
          <p14:tracePt t="20569" x="5368925" y="1614488"/>
          <p14:tracePt t="20582" x="5297488" y="1614488"/>
          <p14:tracePt t="20585" x="5195888" y="1614488"/>
          <p14:tracePt t="20594" x="5049838" y="1595438"/>
          <p14:tracePt t="20604" x="4941888" y="1577975"/>
          <p14:tracePt t="20608" x="4759325" y="1550988"/>
          <p14:tracePt t="20617" x="4576763" y="1531938"/>
          <p14:tracePt t="20624" x="4394200" y="1504950"/>
          <p14:tracePt t="20632" x="4184650" y="1468438"/>
          <p14:tracePt t="20640" x="4002088" y="1458913"/>
          <p14:tracePt t="20648" x="3819525" y="1422400"/>
          <p14:tracePt t="20656" x="3673475" y="1395413"/>
          <p14:tracePt t="20664" x="3546475" y="1385888"/>
          <p14:tracePt t="20673" x="3446463" y="1368425"/>
          <p14:tracePt t="20681" x="3390900" y="1368425"/>
          <p14:tracePt t="20688" x="3354388" y="1358900"/>
          <p14:tracePt t="20697" x="3336925" y="1358900"/>
          <p14:tracePt t="20715" x="3317875" y="1358900"/>
          <p14:tracePt t="20960" x="3300413" y="1358900"/>
          <p14:tracePt t="20968" x="3254375" y="1358900"/>
          <p14:tracePt t="20977" x="3200400" y="1358900"/>
          <p14:tracePt t="20984" x="3171825" y="1376363"/>
          <p14:tracePt t="20992" x="3127375" y="1412875"/>
          <p14:tracePt t="21000" x="3081338" y="1441450"/>
          <p14:tracePt t="21008" x="3054350" y="1449388"/>
          <p14:tracePt t="21017" x="3017838" y="1468438"/>
          <p14:tracePt t="21025" x="2998788" y="1495425"/>
          <p14:tracePt t="21033" x="2954338" y="1522413"/>
          <p14:tracePt t="21040" x="2925763" y="1541463"/>
          <p14:tracePt t="21048" x="2908300" y="1558925"/>
          <p14:tracePt t="21056" x="2898775" y="1568450"/>
          <p14:tracePt t="21064" x="2889250" y="1568450"/>
          <p14:tracePt t="21072" x="2871788" y="1577975"/>
          <p14:tracePt t="21136" x="2862263" y="1587500"/>
          <p14:tracePt t="21828" x="2862263" y="1577975"/>
          <p14:tracePt t="21833" x="2862263" y="1550988"/>
          <p14:tracePt t="21840" x="2871788" y="1531938"/>
          <p14:tracePt t="21848" x="2889250" y="1514475"/>
          <p14:tracePt t="21856" x="2889250" y="1504950"/>
          <p14:tracePt t="21864" x="2889250" y="1495425"/>
          <p14:tracePt t="21872" x="2898775" y="1485900"/>
          <p14:tracePt t="21880" x="2908300" y="1468438"/>
          <p14:tracePt t="21904" x="2925763" y="1449388"/>
          <p14:tracePt t="21920" x="2935288" y="1441450"/>
          <p14:tracePt t="24154" x="2962275" y="1441450"/>
          <p14:tracePt t="24160" x="3027363" y="1441450"/>
          <p14:tracePt t="24168" x="3090863" y="1441450"/>
          <p14:tracePt t="24177" x="3171825" y="1485900"/>
          <p14:tracePt t="24184" x="3200400" y="1485900"/>
          <p14:tracePt t="24192" x="3217863" y="1495425"/>
          <p14:tracePt t="24200" x="3227388" y="1495425"/>
          <p14:tracePt t="24628" x="3236913" y="1495425"/>
          <p14:tracePt t="24632" x="3236913" y="1504950"/>
          <p14:tracePt t="24640" x="3227388" y="1531938"/>
          <p14:tracePt t="24649" x="3190875" y="1541463"/>
          <p14:tracePt t="24656" x="3127375" y="1568450"/>
          <p14:tracePt t="24664" x="3081338" y="1577975"/>
          <p14:tracePt t="24672" x="3054350" y="1587500"/>
          <p14:tracePt t="24680" x="3017838" y="1595438"/>
          <p14:tracePt t="24688" x="2990850" y="1624013"/>
          <p14:tracePt t="24698" x="2981325" y="1624013"/>
          <p14:tracePt t="24705" x="2962275" y="1631950"/>
          <p14:tracePt t="24716" x="2954338" y="1631950"/>
          <p14:tracePt t="24882" x="2954338" y="1641475"/>
          <p14:tracePt t="24954" x="2944813" y="1641475"/>
          <p14:tracePt t="24970" x="2917825" y="1668463"/>
          <p14:tracePt t="24981" x="2908300" y="1677988"/>
          <p14:tracePt t="24994" x="2908300" y="1697038"/>
          <p14:tracePt t="25001" x="2898775" y="1704975"/>
          <p14:tracePt t="25009" x="2889250" y="1714500"/>
          <p14:tracePt t="25016" x="2871788" y="1731963"/>
          <p14:tracePt t="25048" x="2862263" y="1741488"/>
          <p14:tracePt t="25355" x="2844800" y="1768475"/>
          <p14:tracePt t="25364" x="2844800" y="1787525"/>
          <p14:tracePt t="25373" x="2825750" y="1814513"/>
          <p14:tracePt t="25382" x="2825750" y="1833563"/>
          <p14:tracePt t="25385" x="2817813" y="1851025"/>
          <p14:tracePt t="25393" x="2817813" y="1887538"/>
          <p14:tracePt t="25401" x="2817813" y="1906588"/>
          <p14:tracePt t="25409" x="2808288" y="1943100"/>
          <p14:tracePt t="25417" x="2808288" y="1951038"/>
          <p14:tracePt t="25425" x="2808288" y="1960563"/>
          <p14:tracePt t="25433" x="2808288" y="1979613"/>
          <p14:tracePt t="25440" x="2808288" y="1997075"/>
          <p14:tracePt t="25449" x="2798763" y="2016125"/>
          <p14:tracePt t="25464" x="2798763" y="2024063"/>
          <p14:tracePt t="25738" x="2798763" y="2052638"/>
          <p14:tracePt t="25746" x="2798763" y="2060575"/>
          <p14:tracePt t="25754" x="2781300" y="2079625"/>
          <p14:tracePt t="25767" x="2771775" y="2089150"/>
          <p14:tracePt t="25770" x="2752725" y="2106613"/>
          <p14:tracePt t="25783" x="2735263" y="2106613"/>
          <p14:tracePt t="25788" x="2725738" y="2116138"/>
          <p14:tracePt t="25810" x="2708275" y="2125663"/>
          <p14:tracePt t="26146" x="2698750" y="2125663"/>
          <p14:tracePt t="26153" x="2689225" y="2125663"/>
          <p14:tracePt t="26179" x="2671763" y="2143125"/>
          <p14:tracePt t="26194" x="2652713" y="2152650"/>
          <p14:tracePt t="26554" x="2652713" y="2143125"/>
          <p14:tracePt t="26563" x="2652713" y="2116138"/>
          <p14:tracePt t="26579" x="2652713" y="2106613"/>
          <p14:tracePt t="26587" x="2652713" y="2097088"/>
          <p14:tracePt t="26600" x="2652713" y="2079625"/>
          <p14:tracePt t="26658" x="2652713" y="2070100"/>
          <p14:tracePt t="27377" x="2643188" y="2079625"/>
          <p14:tracePt t="27385" x="2635250" y="2079625"/>
          <p14:tracePt t="27393" x="2625725" y="2079625"/>
          <p14:tracePt t="27403" x="2616200" y="2089150"/>
          <p14:tracePt t="27416" x="2606675" y="2089150"/>
          <p14:tracePt t="27424" x="2598738" y="2089150"/>
          <p14:tracePt t="27432" x="2589213" y="2106613"/>
          <p14:tracePt t="27440" x="2579688" y="2106613"/>
          <p14:tracePt t="27857" x="2570163" y="2106613"/>
          <p14:tracePt t="27865" x="2562225" y="2106613"/>
          <p14:tracePt t="27872" x="2516188" y="2106613"/>
          <p14:tracePt t="27880" x="2433638" y="2097088"/>
          <p14:tracePt t="27889" x="2397125" y="2097088"/>
          <p14:tracePt t="27896" x="2352675" y="2089150"/>
          <p14:tracePt t="27904" x="2316163" y="2089150"/>
          <p14:tracePt t="27912" x="2297113" y="2089150"/>
          <p14:tracePt t="27920" x="2243138" y="2052638"/>
          <p14:tracePt t="27936" x="2214563" y="2043113"/>
          <p14:tracePt t="28298" x="2206625" y="2043113"/>
          <p14:tracePt t="28304" x="2187575" y="2043113"/>
          <p14:tracePt t="28312" x="2133600" y="2043113"/>
          <p14:tracePt t="28320" x="2087563" y="2043113"/>
          <p14:tracePt t="28328" x="2033588" y="2043113"/>
          <p14:tracePt t="28336" x="1997075" y="2043113"/>
          <p14:tracePt t="28345" x="1951038" y="2043113"/>
          <p14:tracePt t="28352" x="1931988" y="2043113"/>
          <p14:tracePt t="28361" x="1924050" y="2043113"/>
          <p14:tracePt t="28369" x="1914525" y="2043113"/>
          <p14:tracePt t="28382" x="1905000" y="2043113"/>
          <p14:tracePt t="28689" x="1895475" y="2043113"/>
          <p14:tracePt t="28713" x="1868488" y="2043113"/>
          <p14:tracePt t="28720" x="1851025" y="2043113"/>
          <p14:tracePt t="28730" x="1824038" y="2043113"/>
          <p14:tracePt t="28736" x="1814513" y="2043113"/>
          <p14:tracePt t="28745" x="1795463" y="2043113"/>
          <p14:tracePt t="28768" x="1778000" y="2043113"/>
          <p14:tracePt t="28874" x="1768475" y="2033588"/>
          <p14:tracePt t="28914" x="1768475" y="2016125"/>
          <p14:tracePt t="28929" x="1768475" y="2006600"/>
          <p14:tracePt t="28944" x="1778000" y="1997075"/>
          <p14:tracePt t="28979" x="1795463" y="1997075"/>
          <p14:tracePt t="28985" x="1804988" y="1997075"/>
          <p14:tracePt t="28995" x="1814513" y="1997075"/>
          <p14:tracePt t="29001" x="1824038" y="1997075"/>
          <p14:tracePt t="29009" x="1831975" y="1997075"/>
          <p14:tracePt t="29025" x="1851025" y="1997075"/>
          <p14:tracePt t="29032" x="1868488" y="1997075"/>
          <p14:tracePt t="29046" x="1887538" y="1997075"/>
          <p14:tracePt t="29048" x="1905000" y="1997075"/>
          <p14:tracePt t="29056" x="1931988" y="1997075"/>
          <p14:tracePt t="29064" x="1951038" y="1997075"/>
          <p14:tracePt t="29072" x="1978025" y="1997075"/>
          <p14:tracePt t="29080" x="1997075" y="1997075"/>
          <p14:tracePt t="29089" x="2033588" y="1997075"/>
          <p14:tracePt t="29096" x="2060575" y="1997075"/>
          <p14:tracePt t="29104" x="2097088" y="1997075"/>
          <p14:tracePt t="29112" x="2143125" y="1997075"/>
          <p14:tracePt t="29120" x="2197100" y="1997075"/>
          <p14:tracePt t="29132" x="2251075" y="1997075"/>
          <p14:tracePt t="29138" x="2306638" y="1997075"/>
          <p14:tracePt t="29151" x="2360613" y="1997075"/>
          <p14:tracePt t="29154" x="2433638" y="1997075"/>
          <p14:tracePt t="29165" x="2498725" y="1997075"/>
          <p14:tracePt t="29169" x="2533650" y="1997075"/>
          <p14:tracePt t="29180" x="2579688" y="1997075"/>
          <p14:tracePt t="29185" x="2616200" y="1997075"/>
          <p14:tracePt t="29195" x="2635250" y="1997075"/>
          <p14:tracePt t="29201" x="2662238" y="1997075"/>
          <p14:tracePt t="29209" x="2679700" y="1997075"/>
          <p14:tracePt t="29217" x="2708275" y="1987550"/>
          <p14:tracePt t="29225" x="2744788" y="1987550"/>
          <p14:tracePt t="29232" x="2771775" y="1987550"/>
          <p14:tracePt t="29240" x="2808288" y="1979613"/>
          <p14:tracePt t="29248" x="2871788" y="1979613"/>
          <p14:tracePt t="29256" x="2944813" y="1951038"/>
          <p14:tracePt t="29264" x="2998788" y="1951038"/>
          <p14:tracePt t="29272" x="3081338" y="1951038"/>
          <p14:tracePt t="29280" x="3154363" y="1951038"/>
          <p14:tracePt t="29288" x="3227388" y="1951038"/>
          <p14:tracePt t="29297" x="3300413" y="1951038"/>
          <p14:tracePt t="29304" x="3373438" y="1951038"/>
          <p14:tracePt t="29312" x="3419475" y="1951038"/>
          <p14:tracePt t="29320" x="3446463" y="1951038"/>
          <p14:tracePt t="29329" x="3473450" y="1943100"/>
          <p14:tracePt t="29337" x="3490913" y="1933575"/>
          <p14:tracePt t="29369" x="3500438" y="1924050"/>
          <p14:tracePt t="29482" x="3509963" y="1924050"/>
          <p14:tracePt t="29490" x="3527425" y="1924050"/>
          <p14:tracePt t="29498" x="3556000" y="1924050"/>
          <p14:tracePt t="29506" x="3609975" y="1924050"/>
          <p14:tracePt t="29513" x="3636963" y="1924050"/>
          <p14:tracePt t="29520" x="3683000" y="1924050"/>
          <p14:tracePt t="29529" x="3729038" y="1924050"/>
          <p14:tracePt t="29536" x="3775075" y="1924050"/>
          <p14:tracePt t="29545" x="3829050" y="1924050"/>
          <p14:tracePt t="29552" x="3846513" y="1924050"/>
          <p14:tracePt t="29561" x="3883025" y="1914525"/>
          <p14:tracePt t="29568" x="3892550" y="1906588"/>
          <p14:tracePt t="29584" x="3902075" y="1897063"/>
          <p14:tracePt t="30080" x="3902075" y="1878013"/>
          <p14:tracePt t="30097" x="3902075" y="1870075"/>
          <p14:tracePt t="30113" x="3902075" y="1860550"/>
          <p14:tracePt t="32730" x="3911600" y="1841500"/>
          <p14:tracePt t="32754" x="3929063" y="1833563"/>
          <p14:tracePt t="32762" x="3938588" y="1824038"/>
          <p14:tracePt t="32769" x="3948113" y="1814513"/>
          <p14:tracePt t="32778" x="3956050" y="1804988"/>
          <p14:tracePt t="32795" x="3965575" y="1804988"/>
          <p14:tracePt t="33604" x="3938588" y="1787525"/>
          <p14:tracePt t="33611" x="3929063" y="1778000"/>
          <p14:tracePt t="33616" x="3919538" y="1778000"/>
          <p14:tracePt t="33714" x="3911600" y="1778000"/>
          <p14:tracePt t="33810" x="3883025" y="1778000"/>
          <p14:tracePt t="33819" x="3846513" y="1778000"/>
          <p14:tracePt t="33827" x="3792538" y="1778000"/>
          <p14:tracePt t="33834" x="3765550" y="1778000"/>
          <p14:tracePt t="33841" x="3719513" y="1778000"/>
          <p14:tracePt t="33856" x="3709988" y="1778000"/>
          <p14:tracePt t="34090" x="3673475" y="1778000"/>
          <p14:tracePt t="34097" x="3636963" y="1778000"/>
          <p14:tracePt t="34107" x="3582988" y="1778000"/>
          <p14:tracePt t="34115" x="3563938" y="1778000"/>
          <p14:tracePt t="34122" x="3546475" y="1778000"/>
          <p14:tracePt t="34137" x="3536950" y="1778000"/>
          <p14:tracePt t="34746" x="3536950" y="1787525"/>
          <p14:tracePt t="34754" x="3509963" y="1804988"/>
          <p14:tracePt t="34762" x="3463925" y="1804988"/>
          <p14:tracePt t="34769" x="3436938" y="1814513"/>
          <p14:tracePt t="34778" x="3427413" y="1824038"/>
          <p14:tracePt t="34979" x="3400425" y="1824038"/>
          <p14:tracePt t="34986" x="3382963" y="1824038"/>
          <p14:tracePt t="34997" x="3327400" y="1824038"/>
          <p14:tracePt t="35001" x="3290888" y="1833563"/>
          <p14:tracePt t="35008" x="3273425" y="1833563"/>
          <p14:tracePt t="35016" x="3227388" y="1841500"/>
          <p14:tracePt t="35024" x="3171825" y="1841500"/>
          <p14:tracePt t="35032" x="3117850" y="1851025"/>
          <p14:tracePt t="35046" x="3071813" y="1851025"/>
          <p14:tracePt t="35048" x="3017838" y="1851025"/>
          <p14:tracePt t="35056" x="2971800" y="1878013"/>
          <p14:tracePt t="35064" x="2944813" y="1878013"/>
          <p14:tracePt t="35072" x="2898775" y="1887538"/>
          <p14:tracePt t="35080" x="2862263" y="1887538"/>
          <p14:tracePt t="35088" x="2835275" y="1897063"/>
          <p14:tracePt t="35096" x="2789238" y="1897063"/>
          <p14:tracePt t="35104" x="2762250" y="1906588"/>
          <p14:tracePt t="35112" x="2716213" y="1906588"/>
          <p14:tracePt t="35120" x="2679700" y="1914525"/>
          <p14:tracePt t="35131" x="2643188" y="1924050"/>
          <p14:tracePt t="35138" x="2616200" y="1933575"/>
          <p14:tracePt t="35147" x="2598738" y="1933575"/>
          <p14:tracePt t="35153" x="2570163" y="1943100"/>
          <p14:tracePt t="35164" x="2552700" y="1951038"/>
          <p14:tracePt t="35169" x="2525713" y="1951038"/>
          <p14:tracePt t="35182" x="2498725" y="1979613"/>
          <p14:tracePt t="35184" x="2470150" y="1979613"/>
          <p14:tracePt t="35199" x="2452688" y="1987550"/>
          <p14:tracePt t="35204" x="2416175" y="1997075"/>
          <p14:tracePt t="35212" x="2397125" y="1997075"/>
          <p14:tracePt t="35216" x="2352675" y="2006600"/>
          <p14:tracePt t="35224" x="2306638" y="2024063"/>
          <p14:tracePt t="35232" x="2251075" y="2024063"/>
          <p14:tracePt t="35240" x="2206625" y="2043113"/>
          <p14:tracePt t="35248" x="2179638" y="2043113"/>
          <p14:tracePt t="35256" x="2143125" y="2043113"/>
          <p14:tracePt t="35264" x="2133600" y="2043113"/>
          <p14:tracePt t="35272" x="2114550" y="2043113"/>
          <p14:tracePt t="35280" x="2097088" y="2043113"/>
          <p14:tracePt t="35288" x="2087563" y="2043113"/>
          <p14:tracePt t="35296" x="2070100" y="2043113"/>
          <p14:tracePt t="35304" x="2051050" y="2043113"/>
          <p14:tracePt t="35312" x="2024063" y="2043113"/>
          <p14:tracePt t="35320" x="2005013" y="2043113"/>
          <p14:tracePt t="35328" x="1978025" y="2043113"/>
          <p14:tracePt t="35336" x="1960563" y="2043113"/>
          <p14:tracePt t="35344" x="1924050" y="2043113"/>
          <p14:tracePt t="35353" x="1905000" y="2043113"/>
          <p14:tracePt t="35361" x="1878013" y="2043113"/>
          <p14:tracePt t="35368" x="1851025" y="2033588"/>
          <p14:tracePt t="35377" x="1814513" y="2024063"/>
          <p14:tracePt t="35384" x="1787525" y="2024063"/>
          <p14:tracePt t="35394" x="1778000" y="2024063"/>
          <p14:tracePt t="35458" x="1768475" y="2016125"/>
          <p14:tracePt t="35474" x="1768475" y="2006600"/>
          <p14:tracePt t="35481" x="1778000" y="1987550"/>
          <p14:tracePt t="35491" x="1787525" y="1987550"/>
          <p14:tracePt t="35498" x="1804988" y="1987550"/>
          <p14:tracePt t="35513" x="1814513" y="1987550"/>
          <p14:tracePt t="35521" x="1824038" y="1987550"/>
          <p14:tracePt t="35611" x="1851025" y="1987550"/>
          <p14:tracePt t="35619" x="1868488" y="1987550"/>
          <p14:tracePt t="35628" x="1895475" y="1987550"/>
          <p14:tracePt t="35634" x="1905000" y="1987550"/>
          <p14:tracePt t="35640" x="1914525" y="1987550"/>
          <p14:tracePt t="35648" x="1931988" y="1987550"/>
          <p14:tracePt t="35657" x="1951038" y="1987550"/>
          <p14:tracePt t="35672" x="1968500" y="1987550"/>
          <p14:tracePt t="35680" x="1987550" y="1987550"/>
          <p14:tracePt t="35688" x="2024063" y="1987550"/>
          <p14:tracePt t="35696" x="2051050" y="1987550"/>
          <p14:tracePt t="35704" x="2078038" y="1997075"/>
          <p14:tracePt t="35713" x="2097088" y="1997075"/>
          <p14:tracePt t="35720" x="2133600" y="1997075"/>
          <p14:tracePt t="35728" x="2179638" y="2006600"/>
          <p14:tracePt t="35736" x="2224088" y="2006600"/>
          <p14:tracePt t="35745" x="2260600" y="2006600"/>
          <p14:tracePt t="35752" x="2287588" y="2006600"/>
          <p14:tracePt t="35760" x="2333625" y="2006600"/>
          <p14:tracePt t="35768" x="2352675" y="2006600"/>
          <p14:tracePt t="35777" x="2379663" y="2006600"/>
          <p14:tracePt t="35784" x="2389188" y="2006600"/>
          <p14:tracePt t="35794" x="2397125" y="2006600"/>
          <p14:tracePt t="35985" x="2406650" y="2006600"/>
          <p14:tracePt t="35995" x="2462213" y="2006600"/>
          <p14:tracePt t="36002" x="2533650" y="2006600"/>
          <p14:tracePt t="36011" x="2598738" y="2006600"/>
          <p14:tracePt t="36019" x="2635250" y="2006600"/>
          <p14:tracePt t="36030" x="2652713" y="2006600"/>
          <p14:tracePt t="36098" x="2662238" y="2006600"/>
          <p14:tracePt t="36130" x="2689225" y="2006600"/>
          <p14:tracePt t="36138" x="2725738" y="2006600"/>
          <p14:tracePt t="36145" x="2781300" y="2006600"/>
          <p14:tracePt t="36153" x="2808288" y="2006600"/>
          <p14:tracePt t="36162" x="2852738" y="2006600"/>
          <p14:tracePt t="36168" x="2889250" y="2006600"/>
          <p14:tracePt t="36177" x="2908300" y="2006600"/>
          <p14:tracePt t="36186" x="2954338" y="2006600"/>
          <p14:tracePt t="36199" x="2981325" y="2006600"/>
          <p14:tracePt t="36203" x="3008313" y="2006600"/>
          <p14:tracePt t="36214" x="3054350" y="2006600"/>
          <p14:tracePt t="36216" x="3081338" y="2006600"/>
          <p14:tracePt t="36225" x="3100388" y="2006600"/>
          <p14:tracePt t="36233" x="3127375" y="2006600"/>
          <p14:tracePt t="36241" x="3136900" y="2006600"/>
          <p14:tracePt t="36249" x="3154363" y="2006600"/>
          <p14:tracePt t="36256" x="3171825" y="2006600"/>
          <p14:tracePt t="36264" x="3190875" y="2006600"/>
          <p14:tracePt t="36272" x="3217863" y="2006600"/>
          <p14:tracePt t="36280" x="3236913" y="2006600"/>
          <p14:tracePt t="36288" x="3263900" y="2006600"/>
          <p14:tracePt t="36296" x="3300413" y="2006600"/>
          <p14:tracePt t="36304" x="3373438" y="2006600"/>
          <p14:tracePt t="36312" x="3446463" y="2006600"/>
          <p14:tracePt t="36320" x="3536950" y="2006600"/>
          <p14:tracePt t="36328" x="3646488" y="2006600"/>
          <p14:tracePt t="36337" x="3738563" y="2006600"/>
          <p14:tracePt t="36344" x="3865563" y="2006600"/>
          <p14:tracePt t="36355" x="3956050" y="2006600"/>
          <p14:tracePt t="36366" x="4038600" y="2006600"/>
          <p14:tracePt t="36369" x="4048125" y="2006600"/>
          <p14:tracePt t="36538" x="4021138" y="2006600"/>
          <p14:tracePt t="36544" x="3984625" y="2006600"/>
          <p14:tracePt t="36557" x="3956050" y="2006600"/>
          <p14:tracePt t="36564" x="3948113" y="2006600"/>
          <p14:tracePt t="36580" x="3929063" y="2006600"/>
          <p14:tracePt t="36597" x="3919538" y="2006600"/>
          <p14:tracePt t="36632" x="3911600" y="2006600"/>
          <p14:tracePt t="36640" x="3911600" y="1997075"/>
          <p14:tracePt t="36656" x="3919538" y="1979613"/>
          <p14:tracePt t="36664" x="3919538" y="1960563"/>
          <p14:tracePt t="36672" x="3938588" y="1943100"/>
          <p14:tracePt t="36680" x="3938588" y="1933575"/>
          <p14:tracePt t="36688" x="3956050" y="1914525"/>
          <p14:tracePt t="36696" x="3965575" y="1897063"/>
          <p14:tracePt t="36728" x="3975100" y="1887538"/>
          <p14:tracePt t="36768" x="3975100" y="1878013"/>
          <p14:tracePt t="36776" x="3975100" y="1870075"/>
          <p14:tracePt t="36784" x="3975100" y="1860550"/>
          <p14:tracePt t="36793" x="3984625" y="1851025"/>
          <p14:tracePt t="36800" x="4002088" y="1833563"/>
          <p14:tracePt t="36816" x="4011613" y="1814513"/>
          <p14:tracePt t="36963" x="4011613" y="1804988"/>
          <p14:tracePt t="36971" x="3948113" y="1814513"/>
          <p14:tracePt t="36979" x="3865563" y="1833563"/>
          <p14:tracePt t="36986" x="3756025" y="1870075"/>
          <p14:tracePt t="36997" x="3600450" y="1914525"/>
          <p14:tracePt t="37001" x="3509963" y="1943100"/>
          <p14:tracePt t="37013" x="3363913" y="1970088"/>
          <p14:tracePt t="37017" x="3181350" y="1970088"/>
          <p14:tracePt t="37028" x="3017838" y="1997075"/>
          <p14:tracePt t="37043" x="2735263" y="2060575"/>
          <p14:tracePt t="37048" x="2662238" y="2070100"/>
          <p14:tracePt t="37057" x="2562225" y="2116138"/>
          <p14:tracePt t="37064" x="2452688" y="2125663"/>
          <p14:tracePt t="37073" x="2406650" y="2133600"/>
          <p14:tracePt t="37080" x="2379663" y="2143125"/>
          <p14:tracePt t="37088" x="2333625" y="2152650"/>
          <p14:tracePt t="37096" x="2324100" y="2160588"/>
          <p14:tracePt t="37104" x="2297113" y="2170113"/>
          <p14:tracePt t="37112" x="2287588" y="2170113"/>
          <p14:tracePt t="37120" x="2270125" y="2170113"/>
          <p14:tracePt t="37128" x="2251075" y="2179638"/>
          <p14:tracePt t="37136" x="2233613" y="2179638"/>
          <p14:tracePt t="37145" x="2197100" y="2179638"/>
          <p14:tracePt t="37152" x="2160588" y="2189163"/>
          <p14:tracePt t="37161" x="2114550" y="2189163"/>
          <p14:tracePt t="37168" x="2060575" y="2189163"/>
          <p14:tracePt t="37177" x="2041525" y="2189163"/>
          <p14:tracePt t="37184" x="2005013" y="2189163"/>
          <p14:tracePt t="37194" x="1987550" y="2189163"/>
          <p14:tracePt t="37201" x="1951038" y="2189163"/>
          <p14:tracePt t="37210" x="1941513" y="2189163"/>
          <p14:tracePt t="37216" x="1924050" y="2189163"/>
          <p14:tracePt t="37224" x="1914525" y="2189163"/>
          <p14:tracePt t="37458" x="1905000" y="2197100"/>
          <p14:tracePt t="37467" x="1905000" y="2206625"/>
          <p14:tracePt t="37474" x="1905000" y="2216150"/>
          <p14:tracePt t="37489" x="1905000" y="2225675"/>
          <p14:tracePt t="37496" x="1905000" y="2243138"/>
          <p14:tracePt t="37504" x="1895475" y="2252663"/>
          <p14:tracePt t="37748" x="1978025" y="2262188"/>
          <p14:tracePt t="37752" x="2124075" y="2262188"/>
          <p14:tracePt t="37760" x="2251075" y="2262188"/>
          <p14:tracePt t="37768" x="2379663" y="2262188"/>
          <p14:tracePt t="37777" x="2470150" y="2262188"/>
          <p14:tracePt t="37784" x="2579688" y="2262188"/>
          <p14:tracePt t="37794" x="2652713" y="2262188"/>
          <p14:tracePt t="37800" x="2725738" y="2262188"/>
          <p14:tracePt t="37811" x="2771775" y="2262188"/>
          <p14:tracePt t="37816" x="2825750" y="2252663"/>
          <p14:tracePt t="37824" x="2844800" y="2243138"/>
          <p14:tracePt t="37832" x="2881313" y="2233613"/>
          <p14:tracePt t="37849" x="2908300" y="2225675"/>
          <p14:tracePt t="37864" x="2925763" y="2216150"/>
          <p14:tracePt t="37872" x="2935288" y="2216150"/>
          <p14:tracePt t="37880" x="2962275" y="2206625"/>
          <p14:tracePt t="37888" x="2981325" y="2206625"/>
          <p14:tracePt t="37897" x="3017838" y="2206625"/>
          <p14:tracePt t="37905" x="3063875" y="2206625"/>
          <p14:tracePt t="37913" x="3081338" y="2206625"/>
          <p14:tracePt t="37921" x="3117850" y="2206625"/>
          <p14:tracePt t="37928" x="3163888" y="2206625"/>
          <p14:tracePt t="37937" x="3181350" y="2206625"/>
          <p14:tracePt t="37944" x="3236913" y="2206625"/>
          <p14:tracePt t="37952" x="3273425" y="2206625"/>
          <p14:tracePt t="37960" x="3300413" y="2206625"/>
          <p14:tracePt t="37968" x="3317875" y="2206625"/>
          <p14:tracePt t="37976" x="3354388" y="2206625"/>
          <p14:tracePt t="38057" x="3363913" y="2206625"/>
          <p14:tracePt t="38064" x="3400425" y="2206625"/>
          <p14:tracePt t="38073" x="3455988" y="2206625"/>
          <p14:tracePt t="38080" x="3536950" y="2233613"/>
          <p14:tracePt t="38088" x="3609975" y="2233613"/>
          <p14:tracePt t="38096" x="3709988" y="2262188"/>
          <p14:tracePt t="38104" x="3783013" y="2262188"/>
          <p14:tracePt t="38112" x="3856038" y="2279650"/>
          <p14:tracePt t="38121" x="3902075" y="2279650"/>
          <p14:tracePt t="38128" x="3938588" y="2289175"/>
          <p14:tracePt t="38576" x="3929063" y="2289175"/>
          <p14:tracePt t="38626" x="3929063" y="2279650"/>
          <p14:tracePt t="38640" x="3929063" y="2270125"/>
          <p14:tracePt t="38656" x="3929063" y="2262188"/>
          <p14:tracePt t="38672" x="3929063" y="2243138"/>
          <p14:tracePt t="38689" x="3929063" y="2233613"/>
          <p14:tracePt t="38697" x="3929063" y="2216150"/>
          <p14:tracePt t="38713" x="3938588" y="2216150"/>
          <p14:tracePt t="38737" x="3948113" y="2206625"/>
          <p14:tracePt t="38914" x="3938588" y="2206625"/>
          <p14:tracePt t="38920" x="3902075" y="2206625"/>
          <p14:tracePt t="39362" x="3892550" y="2197100"/>
          <p14:tracePt t="39489" x="3856038" y="2189163"/>
          <p14:tracePt t="39496" x="3783013" y="2189163"/>
          <p14:tracePt t="39504" x="3673475" y="2189163"/>
          <p14:tracePt t="39512" x="3609975" y="2189163"/>
          <p14:tracePt t="39520" x="3573463" y="2189163"/>
          <p14:tracePt t="39529" x="3546475" y="2189163"/>
          <p14:tracePt t="39536" x="3527425" y="2189163"/>
          <p14:tracePt t="39544" x="3509963" y="2189163"/>
          <p14:tracePt t="39617" x="3509963" y="2170113"/>
          <p14:tracePt t="39624" x="3519488" y="2170113"/>
          <p14:tracePt t="39632" x="3536950" y="2160588"/>
          <p14:tracePt t="39640" x="3546475" y="2152650"/>
          <p14:tracePt t="39874" x="3519488" y="2152650"/>
          <p14:tracePt t="39882" x="3463925" y="2160588"/>
          <p14:tracePt t="39888" x="3446463" y="2170113"/>
          <p14:tracePt t="39896" x="3409950" y="2170113"/>
          <p14:tracePt t="39904" x="3400425" y="2170113"/>
          <p14:tracePt t="40603" x="3382963" y="2170113"/>
          <p14:tracePt t="40609" x="3290888" y="2170113"/>
          <p14:tracePt t="40616" x="3163888" y="2170113"/>
          <p14:tracePt t="40624" x="3054350" y="2216150"/>
          <p14:tracePt t="40632" x="2944813" y="2225675"/>
          <p14:tracePt t="40640" x="2881313" y="2225675"/>
          <p14:tracePt t="40648" x="2825750" y="2225675"/>
          <p14:tracePt t="40656" x="2817813" y="2225675"/>
          <p14:tracePt t="40664" x="2808288" y="2225675"/>
          <p14:tracePt t="41049" x="2798763" y="2233613"/>
          <p14:tracePt t="41057" x="2798763" y="2243138"/>
          <p14:tracePt t="41201" x="2798763" y="2252663"/>
          <p14:tracePt t="41216" x="2798763" y="2279650"/>
          <p14:tracePt t="41224" x="2798763" y="2306638"/>
          <p14:tracePt t="41232" x="2798763" y="2362200"/>
          <p14:tracePt t="41240" x="2798763" y="2398713"/>
          <p14:tracePt t="41248" x="2798763" y="2452688"/>
          <p14:tracePt t="41256" x="2852738" y="2554288"/>
          <p14:tracePt t="41264" x="2925763" y="2644775"/>
          <p14:tracePt t="41272" x="2971800" y="2690813"/>
          <p14:tracePt t="41280" x="3008313" y="2717800"/>
          <p14:tracePt t="41288" x="3071813" y="2790825"/>
          <p14:tracePt t="41296" x="3100388" y="2808288"/>
          <p14:tracePt t="41304" x="3144838" y="2844800"/>
          <p14:tracePt t="41312" x="3181350" y="2854325"/>
          <p14:tracePt t="41320" x="3200400" y="2854325"/>
          <p14:tracePt t="41466" x="3208338" y="2854325"/>
          <p14:tracePt t="41475" x="3244850" y="2854325"/>
          <p14:tracePt t="41481" x="3263900" y="2854325"/>
          <p14:tracePt t="41489" x="3290888" y="2854325"/>
          <p14:tracePt t="41496" x="3300413" y="2854325"/>
          <p14:tracePt t="41504" x="3309938" y="2854325"/>
          <p14:tracePt t="41520" x="3317875" y="2844800"/>
          <p14:tracePt t="41529" x="3327400" y="2844800"/>
          <p14:tracePt t="41611" x="3346450" y="2836863"/>
          <p14:tracePt t="41617" x="3363913" y="2836863"/>
          <p14:tracePt t="41624" x="3382963" y="2836863"/>
          <p14:tracePt t="41632" x="3400425" y="2827338"/>
          <p14:tracePt t="41640" x="3419475" y="2827338"/>
          <p14:tracePt t="41656" x="3436938" y="2817813"/>
          <p14:tracePt t="42538" x="3436938" y="2808288"/>
          <p14:tracePt t="42544" x="3436938" y="2800350"/>
          <p14:tracePt t="42560" x="3436938" y="2781300"/>
          <p14:tracePt t="42568" x="3436938" y="2771775"/>
          <p14:tracePt t="42577" x="3446463" y="2754313"/>
          <p14:tracePt t="42600" x="3446463" y="2735263"/>
          <p14:tracePt t="42617" x="3446463" y="2727325"/>
          <p14:tracePt t="42633" x="3455988" y="2717800"/>
          <p14:tracePt t="42792" x="3446463" y="2727325"/>
          <p14:tracePt t="42800" x="3436938" y="2735263"/>
          <p14:tracePt t="42817" x="3436938" y="2754313"/>
          <p14:tracePt t="42825" x="3436938" y="2763838"/>
          <p14:tracePt t="43080" x="3436938" y="2771775"/>
          <p14:tracePt t="43088" x="3463925" y="2771775"/>
          <p14:tracePt t="43096" x="3490913" y="2771775"/>
          <p14:tracePt t="43104" x="3527425" y="2771775"/>
          <p14:tracePt t="43112" x="3563938" y="2771775"/>
          <p14:tracePt t="43122" x="3592513" y="2771775"/>
          <p14:tracePt t="43128" x="3619500" y="2771775"/>
          <p14:tracePt t="43136" x="3673475" y="2781300"/>
          <p14:tracePt t="43144" x="3683000" y="2781300"/>
          <p14:tracePt t="43152" x="3709988" y="2790825"/>
          <p14:tracePt t="43161" x="3719513" y="2790825"/>
          <p14:tracePt t="43168" x="3738563" y="2790825"/>
          <p14:tracePt t="43176" x="3765550" y="2790825"/>
          <p14:tracePt t="43184" x="3775075" y="2790825"/>
          <p14:tracePt t="43193" x="3783013" y="2790825"/>
          <p14:tracePt t="43498" x="3783013" y="2781300"/>
          <p14:tracePt t="43514" x="3792538" y="2763838"/>
          <p14:tracePt t="43648" x="3802063" y="2763838"/>
          <p14:tracePt t="43656" x="3765550" y="2771775"/>
          <p14:tracePt t="43664" x="3665538" y="2790825"/>
          <p14:tracePt t="43672" x="3573463" y="2790825"/>
          <p14:tracePt t="43681" x="3519488" y="2800350"/>
          <p14:tracePt t="43688" x="3436938" y="2808288"/>
          <p14:tracePt t="43696" x="3419475" y="2817813"/>
          <p14:tracePt t="43704" x="3382963" y="2836863"/>
          <p14:tracePt t="43712" x="3336925" y="2836863"/>
          <p14:tracePt t="43720" x="3300413" y="2836863"/>
          <p14:tracePt t="43729" x="3273425" y="2836863"/>
          <p14:tracePt t="43736" x="3236913" y="2844800"/>
          <p14:tracePt t="43745" x="3217863" y="2844800"/>
          <p14:tracePt t="43752" x="3190875" y="2844800"/>
          <p14:tracePt t="43761" x="3171825" y="2844800"/>
          <p14:tracePt t="43768" x="3136900" y="2844800"/>
          <p14:tracePt t="43776" x="3127375" y="2844800"/>
          <p14:tracePt t="43784" x="3108325" y="2844800"/>
          <p14:tracePt t="43978" x="3108325" y="2836863"/>
          <p14:tracePt t="43985" x="3127375" y="2836863"/>
          <p14:tracePt t="44001" x="3136900" y="2836863"/>
          <p14:tracePt t="44049" x="3136900" y="2827338"/>
          <p14:tracePt t="44097" x="3090863" y="2817813"/>
          <p14:tracePt t="44105" x="3054350" y="2817813"/>
          <p14:tracePt t="44112" x="3044825" y="2808288"/>
          <p14:tracePt t="44121" x="3035300" y="2808288"/>
          <p14:tracePt t="44218" x="3044825" y="2808288"/>
          <p14:tracePt t="44224" x="3108325" y="2808288"/>
          <p14:tracePt t="44232" x="3217863" y="2808288"/>
          <p14:tracePt t="44240" x="3309938" y="2808288"/>
          <p14:tracePt t="44248" x="3419475" y="2808288"/>
          <p14:tracePt t="44256" x="3546475" y="2808288"/>
          <p14:tracePt t="44264" x="3629025" y="2808288"/>
          <p14:tracePt t="44272" x="3665538" y="2808288"/>
          <p14:tracePt t="44280" x="3692525" y="2808288"/>
          <p14:tracePt t="44288" x="3719513" y="2808288"/>
          <p14:tracePt t="44521" x="3738563" y="2817813"/>
          <p14:tracePt t="44528" x="3738563" y="2827338"/>
          <p14:tracePt t="44537" x="3738563" y="2836863"/>
          <p14:tracePt t="44547" x="3738563" y="2863850"/>
          <p14:tracePt t="44554" x="3729038" y="2881313"/>
          <p14:tracePt t="44563" x="3729038" y="2890838"/>
          <p14:tracePt t="44569" x="3719513" y="2917825"/>
          <p14:tracePt t="44580" x="3719513" y="2936875"/>
          <p14:tracePt t="44586" x="3719513" y="2963863"/>
          <p14:tracePt t="44596" x="3709988" y="2973388"/>
          <p14:tracePt t="44601" x="3702050" y="2982913"/>
          <p14:tracePt t="44613" x="3683000" y="3000375"/>
          <p14:tracePt t="44629" x="3673475" y="3009900"/>
          <p14:tracePt t="44714" x="3673475" y="3017838"/>
          <p14:tracePt t="44722" x="3665538" y="3036888"/>
          <p14:tracePt t="44739" x="3665538" y="3046413"/>
          <p14:tracePt t="44747" x="3656013" y="3054350"/>
          <p14:tracePt t="44753" x="3646488" y="3063875"/>
          <p14:tracePt t="44761" x="3636963" y="3063875"/>
          <p14:tracePt t="44768" x="3636963" y="3073400"/>
          <p14:tracePt t="44777" x="3636963" y="3082925"/>
          <p14:tracePt t="44808" x="3629025" y="3090863"/>
          <p14:tracePt t="44832" x="3619500" y="3100388"/>
          <p14:tracePt t="44849" x="3600450" y="3109913"/>
          <p14:tracePt t="44857" x="3592513" y="3109913"/>
          <p14:tracePt t="44864" x="3556000" y="3109913"/>
          <p14:tracePt t="44873" x="3519488" y="3109913"/>
          <p14:tracePt t="44880" x="3463925" y="3109913"/>
          <p14:tracePt t="44888" x="3419475" y="3109913"/>
          <p14:tracePt t="44896" x="3354388" y="3109913"/>
          <p14:tracePt t="44904" x="3336925" y="3109913"/>
          <p14:tracePt t="44912" x="3263900" y="3109913"/>
          <p14:tracePt t="44920" x="3190875" y="3109913"/>
          <p14:tracePt t="44928" x="3136900" y="3109913"/>
          <p14:tracePt t="44936" x="3081338" y="3109913"/>
          <p14:tracePt t="44944" x="2998788" y="3100388"/>
          <p14:tracePt t="44952" x="2954338" y="3073400"/>
          <p14:tracePt t="44961" x="2908300" y="3054350"/>
          <p14:tracePt t="44968" x="2889250" y="3054350"/>
          <p14:tracePt t="44976" x="2871788" y="3046413"/>
          <p14:tracePt t="44999" x="2852738" y="3027363"/>
          <p14:tracePt t="45010" x="2844800" y="3027363"/>
          <p14:tracePt t="45028" x="2808288" y="3027363"/>
          <p14:tracePt t="45043" x="2762250" y="3027363"/>
          <p14:tracePt t="45048" x="2716213" y="3027363"/>
          <p14:tracePt t="45057" x="2679700" y="3027363"/>
          <p14:tracePt t="45066" x="2635250" y="3027363"/>
          <p14:tracePt t="45081" x="2552700" y="3027363"/>
          <p14:tracePt t="45089" x="2533650" y="3027363"/>
          <p14:tracePt t="45097" x="2506663" y="3027363"/>
          <p14:tracePt t="45105" x="2498725" y="3027363"/>
          <p14:tracePt t="45113" x="2489200" y="3027363"/>
          <p14:tracePt t="45121" x="2470150" y="3027363"/>
          <p14:tracePt t="45169" x="2470150" y="3036888"/>
          <p14:tracePt t="45177" x="2479675" y="3063875"/>
          <p14:tracePt t="45185" x="2506663" y="3073400"/>
          <p14:tracePt t="45192" x="2543175" y="3082925"/>
          <p14:tracePt t="45201" x="2606675" y="3090863"/>
          <p14:tracePt t="45212" x="2671763" y="3119438"/>
          <p14:tracePt t="45217" x="2744788" y="3136900"/>
          <p14:tracePt t="45229" x="2825750" y="3146425"/>
          <p14:tracePt t="45233" x="2881313" y="3155950"/>
          <p14:tracePt t="45241" x="2944813" y="3182938"/>
          <p14:tracePt t="45249" x="2990850" y="3192463"/>
          <p14:tracePt t="45257" x="3044825" y="3200400"/>
          <p14:tracePt t="45267" x="3090863" y="3219450"/>
          <p14:tracePt t="45272" x="3117850" y="3236913"/>
          <p14:tracePt t="45280" x="3163888" y="3236913"/>
          <p14:tracePt t="45288" x="3190875" y="3236913"/>
          <p14:tracePt t="45296" x="3200400" y="3236913"/>
          <p14:tracePt t="45304" x="3208338" y="3236913"/>
          <p14:tracePt t="45506" x="3244850" y="3236913"/>
          <p14:tracePt t="45514" x="3281363" y="3236913"/>
          <p14:tracePt t="45522" x="3300413" y="3236913"/>
          <p14:tracePt t="45532" x="3336925" y="3236913"/>
          <p14:tracePt t="45538" x="3346450" y="3236913"/>
          <p14:tracePt t="45547" x="3382963" y="3236913"/>
          <p14:tracePt t="45554" x="3390900" y="3236913"/>
          <p14:tracePt t="45564" x="3400425" y="3236913"/>
          <p14:tracePt t="45568" x="3419475" y="3236913"/>
          <p14:tracePt t="45617" x="3427413" y="3236913"/>
          <p14:tracePt t="45641" x="3436938" y="3228975"/>
          <p14:tracePt t="45890" x="3490913" y="3228975"/>
          <p14:tracePt t="45896" x="3563938" y="3228975"/>
          <p14:tracePt t="45904" x="3636963" y="3228975"/>
          <p14:tracePt t="45912" x="3673475" y="3228975"/>
          <p14:tracePt t="45920" x="3702050" y="3219450"/>
          <p14:tracePt t="45944" x="3709988" y="3219450"/>
          <p14:tracePt t="46172" x="3756025" y="3219450"/>
          <p14:tracePt t="46176" x="3810000" y="3219450"/>
          <p14:tracePt t="46184" x="3856038" y="3219450"/>
          <p14:tracePt t="46193" x="3911600" y="3219450"/>
          <p14:tracePt t="46200" x="3929063" y="3219450"/>
          <p14:tracePt t="46210" x="3938588" y="3219450"/>
          <p14:tracePt t="46216" x="3948113" y="3219450"/>
          <p14:tracePt t="46226" x="3956050" y="3219450"/>
          <p14:tracePt t="46688" x="3902075" y="3219450"/>
          <p14:tracePt t="46697" x="3829050" y="3219450"/>
          <p14:tracePt t="46704" x="3765550" y="3219450"/>
          <p14:tracePt t="46712" x="3709988" y="3192463"/>
          <p14:tracePt t="46720" x="3646488" y="3182938"/>
          <p14:tracePt t="46729" x="3609975" y="3182938"/>
          <p14:tracePt t="46736" x="3573463" y="3182938"/>
          <p14:tracePt t="46744" x="3556000" y="3173413"/>
          <p14:tracePt t="46858" x="3546475" y="3173413"/>
          <p14:tracePt t="46864" x="3527425" y="3173413"/>
          <p14:tracePt t="46872" x="3482975" y="3173413"/>
          <p14:tracePt t="46880" x="3427413" y="3173413"/>
          <p14:tracePt t="46888" x="3400425" y="3173413"/>
          <p14:tracePt t="46896" x="3354388" y="3173413"/>
          <p14:tracePt t="46904" x="3317875" y="3173413"/>
          <p14:tracePt t="46912" x="3309938" y="3173413"/>
          <p14:tracePt t="46920" x="3300413" y="3173413"/>
          <p14:tracePt t="46928" x="3281363" y="3173413"/>
          <p14:tracePt t="47160" x="3309938" y="3173413"/>
          <p14:tracePt t="47169" x="3363913" y="3173413"/>
          <p14:tracePt t="47176" x="3436938" y="3200400"/>
          <p14:tracePt t="47184" x="3519488" y="3219450"/>
          <p14:tracePt t="47192" x="3573463" y="3228975"/>
          <p14:tracePt t="47200" x="3636963" y="3228975"/>
          <p14:tracePt t="47209" x="3673475" y="3228975"/>
          <p14:tracePt t="47216" x="3729038" y="3255963"/>
          <p14:tracePt t="47226" x="3775075" y="3255963"/>
          <p14:tracePt t="47232" x="3792538" y="3255963"/>
          <p14:tracePt t="47240" x="3829050" y="3255963"/>
          <p14:tracePt t="47256" x="3865563" y="3255963"/>
          <p14:tracePt t="47265" x="3865563" y="3246438"/>
          <p14:tracePt t="47272" x="3875088" y="3246438"/>
          <p14:tracePt t="47280" x="3883025" y="3236913"/>
          <p14:tracePt t="47386" x="3883025" y="3228975"/>
          <p14:tracePt t="47896" x="3875088" y="3228975"/>
          <p14:tracePt t="48112" x="3875088" y="3219450"/>
          <p14:tracePt t="48121" x="3838575" y="3219450"/>
          <p14:tracePt t="48128" x="3783013" y="3219450"/>
          <p14:tracePt t="48136" x="3738563" y="3219450"/>
          <p14:tracePt t="48144" x="3719513" y="3219450"/>
          <p14:tracePt t="48152" x="3702050" y="3219450"/>
          <p14:tracePt t="48450" x="3692525" y="3228975"/>
          <p14:tracePt t="48458" x="3683000" y="3255963"/>
          <p14:tracePt t="48465" x="3656013" y="3265488"/>
          <p14:tracePt t="48472" x="3600450" y="3273425"/>
          <p14:tracePt t="48480" x="3573463" y="3282950"/>
          <p14:tracePt t="48488" x="3509963" y="3309938"/>
          <p14:tracePt t="48496" x="3473450" y="3319463"/>
          <p14:tracePt t="48504" x="3463925" y="3319463"/>
          <p14:tracePt t="48512" x="3446463" y="3328988"/>
          <p14:tracePt t="48520" x="3427413" y="3328988"/>
          <p14:tracePt t="48528" x="3409950" y="3338513"/>
          <p14:tracePt t="48818" x="3419475" y="3338513"/>
          <p14:tracePt t="49027" x="3409950" y="3346450"/>
          <p14:tracePt t="49032" x="3409950" y="3365500"/>
          <p14:tracePt t="49042" x="3382963" y="3392488"/>
          <p14:tracePt t="49048" x="3373438" y="3429000"/>
          <p14:tracePt t="49059" x="3373438" y="3446463"/>
          <p14:tracePt t="49064" x="3363913" y="3475038"/>
          <p14:tracePt t="49072" x="3363913" y="3502025"/>
          <p14:tracePt t="49081" x="3354388" y="3519488"/>
          <p14:tracePt t="49090" x="3354388" y="3548063"/>
          <p14:tracePt t="49097" x="3354388" y="3556000"/>
          <p14:tracePt t="49106" x="3354388" y="3565525"/>
          <p14:tracePt t="49113" x="3354388" y="3584575"/>
          <p14:tracePt t="49121" x="3354388" y="3592513"/>
          <p14:tracePt t="49128" x="3354388" y="3602038"/>
          <p14:tracePt t="49160" x="3354388" y="3621088"/>
          <p14:tracePt t="49168" x="3373438" y="3638550"/>
          <p14:tracePt t="49290" x="3382963" y="3648075"/>
          <p14:tracePt t="49306" x="3390900" y="3648075"/>
          <p14:tracePt t="49314" x="3400425" y="3665538"/>
          <p14:tracePt t="49322" x="3419475" y="3684588"/>
          <p14:tracePt t="49337" x="3436938" y="3702050"/>
          <p14:tracePt t="49354" x="3446463" y="3711575"/>
          <p14:tracePt t="49362" x="3463925" y="3730625"/>
          <p14:tracePt t="49537" x="3473450" y="3730625"/>
          <p14:tracePt t="49547" x="3482975" y="3730625"/>
          <p14:tracePt t="49553" x="3509963" y="3730625"/>
          <p14:tracePt t="49569" x="3519488" y="3730625"/>
          <p14:tracePt t="49834" x="3527425" y="3721100"/>
          <p14:tracePt t="49840" x="3536950" y="3721100"/>
          <p14:tracePt t="49848" x="3546475" y="3721100"/>
          <p14:tracePt t="49889" x="3546475" y="3702050"/>
          <p14:tracePt t="50145" x="3546475" y="3694113"/>
          <p14:tracePt t="50490" x="3546475" y="3684588"/>
          <p14:tracePt t="50498" x="3546475" y="3675063"/>
          <p14:tracePt t="50522" x="3536950" y="3648075"/>
          <p14:tracePt t="50626" x="3527425" y="3638550"/>
          <p14:tracePt t="50675" x="3509963" y="3629025"/>
          <p14:tracePt t="50698" x="3490913" y="3602038"/>
          <p14:tracePt t="51161" x="3500438" y="3602038"/>
          <p14:tracePt t="51170" x="3582988" y="3602038"/>
          <p14:tracePt t="51176" x="3673475" y="3602038"/>
          <p14:tracePt t="51189" x="3746500" y="3602038"/>
          <p14:tracePt t="51198" x="3829050" y="3602038"/>
          <p14:tracePt t="51202" x="3865563" y="3602038"/>
          <p14:tracePt t="51214" x="3919538" y="3602038"/>
          <p14:tracePt t="51218" x="3965575" y="3602038"/>
          <p14:tracePt t="51230" x="3975100" y="3602038"/>
          <p14:tracePt t="51233" x="3984625" y="3602038"/>
          <p14:tracePt t="51402" x="3984625" y="3611563"/>
          <p14:tracePt t="51411" x="3975100" y="3621088"/>
          <p14:tracePt t="51420" x="3965575" y="3638550"/>
          <p14:tracePt t="51427" x="3948113" y="3657600"/>
          <p14:tracePt t="51432" x="3938588" y="3665538"/>
          <p14:tracePt t="51443" x="3919538" y="3684588"/>
          <p14:tracePt t="51448" x="3911600" y="3694113"/>
          <p14:tracePt t="51456" x="3883025" y="3730625"/>
          <p14:tracePt t="51472" x="3875088" y="3748088"/>
          <p14:tracePt t="51754" x="3838575" y="3748088"/>
          <p14:tracePt t="51760" x="3783013" y="3748088"/>
          <p14:tracePt t="51768" x="3729038" y="3748088"/>
          <p14:tracePt t="51776" x="3702050" y="3738563"/>
          <p14:tracePt t="51851" x="3683000" y="3738563"/>
          <p14:tracePt t="52040" x="3683000" y="3748088"/>
          <p14:tracePt t="52048" x="3683000" y="3767138"/>
          <p14:tracePt t="52057" x="3683000" y="3784600"/>
          <p14:tracePt t="52064" x="3683000" y="3811588"/>
          <p14:tracePt t="52072" x="3683000" y="3830638"/>
          <p14:tracePt t="52080" x="3683000" y="3857625"/>
          <p14:tracePt t="52088" x="3673475" y="3875088"/>
          <p14:tracePt t="52096" x="3673475" y="3894138"/>
          <p14:tracePt t="52104" x="3656013" y="3940175"/>
          <p14:tracePt t="52121" x="3656013" y="3967163"/>
          <p14:tracePt t="52128" x="3636963" y="3984625"/>
          <p14:tracePt t="52136" x="3629025" y="3994150"/>
          <p14:tracePt t="52144" x="3619500" y="4013200"/>
          <p14:tracePt t="52161" x="3609975" y="4021138"/>
          <p14:tracePt t="52258" x="3609975" y="4030663"/>
          <p14:tracePt t="52264" x="3600450" y="4040188"/>
          <p14:tracePt t="52280" x="3592513" y="4049713"/>
          <p14:tracePt t="52320" x="3582988" y="4067175"/>
          <p14:tracePt t="52337" x="3573463" y="4076700"/>
          <p14:tracePt t="52344" x="3563938" y="4086225"/>
          <p14:tracePt t="52618" x="3563938" y="4094163"/>
          <p14:tracePt t="52634" x="3563938" y="4103688"/>
          <p14:tracePt t="52642" x="3556000" y="4113213"/>
          <p14:tracePt t="52684" x="3536950" y="4122738"/>
          <p14:tracePt t="52696" x="3509963" y="4140200"/>
          <p14:tracePt t="52704" x="3500438" y="4149725"/>
          <p14:tracePt t="52712" x="3490913" y="4149725"/>
          <p14:tracePt t="52728" x="3482975" y="4149725"/>
          <p14:tracePt t="52996" x="3490913" y="4149725"/>
          <p14:tracePt t="53004" x="3563938" y="4167188"/>
          <p14:tracePt t="53012" x="3646488" y="4195763"/>
          <p14:tracePt t="53018" x="3683000" y="4195763"/>
          <p14:tracePt t="53027" x="3709988" y="4195763"/>
          <p14:tracePt t="53044" x="3729038" y="4203700"/>
          <p14:tracePt t="53281" x="3738563" y="4203700"/>
          <p14:tracePt t="53289" x="3792538" y="4203700"/>
          <p14:tracePt t="53296" x="3829050" y="4203700"/>
          <p14:tracePt t="53306" x="3856038" y="4203700"/>
          <p14:tracePt t="53314" x="3875088" y="4203700"/>
          <p14:tracePt t="53322" x="3883025" y="4203700"/>
          <p14:tracePt t="53410" x="3819525" y="4203700"/>
          <p14:tracePt t="53417" x="3746500" y="4203700"/>
          <p14:tracePt t="53426" x="3692525" y="4203700"/>
          <p14:tracePt t="53433" x="3636963" y="4203700"/>
          <p14:tracePt t="53445" x="3600450" y="4203700"/>
          <p14:tracePt t="53449" x="3592513" y="4203700"/>
          <p14:tracePt t="53683" x="3600450" y="4203700"/>
          <p14:tracePt t="53778" x="3609975" y="4203700"/>
          <p14:tracePt t="53793" x="3609975" y="4232275"/>
          <p14:tracePt t="53801" x="3609975" y="4240213"/>
          <p14:tracePt t="53808" x="3609975" y="4249738"/>
          <p14:tracePt t="53817" x="3592513" y="4286250"/>
          <p14:tracePt t="53826" x="3582988" y="4295775"/>
          <p14:tracePt t="53832" x="3573463" y="4313238"/>
          <p14:tracePt t="53843" x="3556000" y="4340225"/>
          <p14:tracePt t="53849" x="3536950" y="4359275"/>
          <p14:tracePt t="53856" x="3519488" y="4376738"/>
          <p14:tracePt t="53864" x="3500438" y="4405313"/>
          <p14:tracePt t="53872" x="3482975" y="4422775"/>
          <p14:tracePt t="53880" x="3473450" y="4432300"/>
          <p14:tracePt t="53890" x="3463925" y="4441825"/>
          <p14:tracePt t="53896" x="3446463" y="4478338"/>
          <p14:tracePt t="53904" x="3446463" y="4486275"/>
          <p14:tracePt t="53912" x="3427413" y="4514850"/>
          <p14:tracePt t="53928" x="3427413" y="4532313"/>
          <p14:tracePt t="53936" x="3400425" y="4551363"/>
          <p14:tracePt t="53944" x="3400425" y="4559300"/>
          <p14:tracePt t="53960" x="3400425" y="4568825"/>
          <p14:tracePt t="53969" x="3390900" y="4587875"/>
          <p14:tracePt t="53976" x="3390900" y="4595813"/>
          <p14:tracePt t="53984" x="3390900" y="4605338"/>
          <p14:tracePt t="54000" x="3390900" y="4614863"/>
          <p14:tracePt t="54009" x="3390900" y="4624388"/>
          <p14:tracePt t="54138" x="3390900" y="4632325"/>
          <p14:tracePt t="54170" x="3390900" y="4641850"/>
          <p14:tracePt t="54176" x="3390900" y="4651375"/>
          <p14:tracePt t="54193" x="3390900" y="4668838"/>
          <p14:tracePt t="54201" x="3390900" y="4678363"/>
          <p14:tracePt t="54210" x="3390900" y="4697413"/>
          <p14:tracePt t="54229" x="3400425" y="4714875"/>
          <p14:tracePt t="54249" x="3409950" y="4724400"/>
          <p14:tracePt t="54704" x="3446463" y="4724400"/>
          <p14:tracePt t="54713" x="3455988" y="4724400"/>
          <p14:tracePt t="54906" x="3490913" y="4724400"/>
          <p14:tracePt t="54912" x="3519488" y="4724400"/>
          <p14:tracePt t="54920" x="3527425" y="4724400"/>
          <p14:tracePt t="54928" x="3546475" y="4724400"/>
          <p14:tracePt t="54944" x="3563938" y="4724400"/>
          <p14:tracePt t="55082" x="3582988" y="4724400"/>
          <p14:tracePt t="55094" x="3609975" y="4724400"/>
          <p14:tracePt t="55100" x="3629025" y="4724400"/>
          <p14:tracePt t="55106" x="3656013" y="4724400"/>
          <p14:tracePt t="55112" x="3673475" y="4724400"/>
          <p14:tracePt t="55120" x="3683000" y="4724400"/>
          <p14:tracePt t="55128" x="3702050" y="4724400"/>
          <p14:tracePt t="55266" x="3709988" y="4724400"/>
          <p14:tracePt t="55276" x="3729038" y="4724400"/>
          <p14:tracePt t="55284" x="3775075" y="4724400"/>
          <p14:tracePt t="55293" x="3819525" y="4724400"/>
          <p14:tracePt t="55298" x="3875088" y="4732338"/>
          <p14:tracePt t="55305" x="3902075" y="4741863"/>
          <p14:tracePt t="55320" x="3911600" y="4741863"/>
          <p14:tracePt t="55361" x="3919538" y="4741863"/>
          <p14:tracePt t="55562" x="3902075" y="4741863"/>
          <p14:tracePt t="55568" x="3846513" y="4741863"/>
          <p14:tracePt t="55576" x="3810000" y="4741863"/>
          <p14:tracePt t="55584" x="3765550" y="4741863"/>
          <p14:tracePt t="55592" x="3746500" y="4741863"/>
          <p14:tracePt t="55600" x="3729038" y="4741863"/>
          <p14:tracePt t="55849" x="3719513" y="4741863"/>
          <p14:tracePt t="55856" x="3692525" y="4741863"/>
          <p14:tracePt t="55864" x="3646488" y="4741863"/>
          <p14:tracePt t="55872" x="3619500" y="4741863"/>
          <p14:tracePt t="55880" x="3600450" y="4741863"/>
          <p14:tracePt t="55888" x="3592513" y="4741863"/>
          <p14:tracePt t="56403" x="3592513" y="4751388"/>
          <p14:tracePt t="56410" x="3592513" y="4760913"/>
          <p14:tracePt t="56419" x="3582988" y="4768850"/>
          <p14:tracePt t="56443" x="3582988" y="4778375"/>
          <p14:tracePt t="56667" x="3582988" y="4787900"/>
          <p14:tracePt t="56672" x="3582988" y="4797425"/>
          <p14:tracePt t="56712" x="3592513" y="4805363"/>
          <p14:tracePt t="56729" x="3592513" y="4814888"/>
          <p14:tracePt t="56737" x="3592513" y="4833938"/>
          <p14:tracePt t="56745" x="3592513" y="4841875"/>
          <p14:tracePt t="56753" x="3592513" y="4851400"/>
          <p14:tracePt t="56763" x="3592513" y="4860925"/>
          <p14:tracePt t="56770" x="3592513" y="4870450"/>
          <p14:tracePt t="56780" x="3592513" y="4878388"/>
          <p14:tracePt t="56785" x="3592513" y="4887913"/>
          <p14:tracePt t="56795" x="3592513" y="4897438"/>
          <p14:tracePt t="56800" x="3592513" y="4914900"/>
          <p14:tracePt t="56816" x="3592513" y="4924425"/>
          <p14:tracePt t="56841" x="3592513" y="4943475"/>
          <p14:tracePt t="56848" x="3582988" y="4951413"/>
          <p14:tracePt t="56860" x="3582988" y="4960938"/>
          <p14:tracePt t="56865" x="3582988" y="4970463"/>
          <p14:tracePt t="56873" x="3573463" y="4979988"/>
          <p14:tracePt t="56889" x="3563938" y="4997450"/>
          <p14:tracePt t="56905" x="3546475" y="5016500"/>
          <p14:tracePt t="56921" x="3536950" y="5033963"/>
          <p14:tracePt t="56930" x="3527425" y="5070475"/>
          <p14:tracePt t="56937" x="3519488" y="5089525"/>
          <p14:tracePt t="56953" x="3500438" y="5106988"/>
          <p14:tracePt t="56969" x="3490913" y="5116513"/>
          <p14:tracePt t="56980" x="3490913" y="5133975"/>
          <p14:tracePt t="56986" x="3482975" y="5133975"/>
          <p14:tracePt t="57002" x="3473450" y="5143500"/>
          <p14:tracePt t="57016" x="3473450" y="5153025"/>
          <p14:tracePt t="57044" x="3473450" y="5170488"/>
          <p14:tracePt t="57393" x="3473450" y="5180013"/>
          <p14:tracePt t="57400" x="3473450" y="5207000"/>
          <p14:tracePt t="57408" x="3519488" y="5226050"/>
          <p14:tracePt t="57416" x="3573463" y="5226050"/>
          <p14:tracePt t="57425" x="3619500" y="5233988"/>
          <p14:tracePt t="57432" x="3656013" y="5243513"/>
          <p14:tracePt t="57442" x="3665538" y="5253038"/>
          <p14:tracePt t="57448" x="3673475" y="5253038"/>
          <p14:tracePt t="57459" x="3692525" y="5253038"/>
          <p14:tracePt t="57826" x="3683000" y="5253038"/>
          <p14:tracePt t="57834" x="3665538" y="5253038"/>
          <p14:tracePt t="57843" x="3656013" y="5253038"/>
          <p14:tracePt t="57944" x="3646488" y="5253038"/>
          <p14:tracePt t="58210" x="3609975" y="5253038"/>
          <p14:tracePt t="58218" x="3573463" y="5233988"/>
          <p14:tracePt t="58224" x="3536950" y="5226050"/>
          <p14:tracePt t="58234" x="3519488" y="5226050"/>
          <p14:tracePt t="58250" x="3509963" y="5216525"/>
          <p14:tracePt t="58313" x="3500438" y="5207000"/>
          <p14:tracePt t="58344" x="3500438" y="5197475"/>
          <p14:tracePt t="58634" x="3509963" y="5197475"/>
          <p14:tracePt t="58642" x="3556000" y="5197475"/>
          <p14:tracePt t="58650" x="3582988" y="5197475"/>
          <p14:tracePt t="58658" x="3600450" y="5197475"/>
          <p14:tracePt t="58689" x="3609975" y="5189538"/>
          <p14:tracePt t="58929" x="3629025" y="5180013"/>
          <p14:tracePt t="58937" x="3656013" y="5180013"/>
          <p14:tracePt t="58945" x="3709988" y="5180013"/>
          <p14:tracePt t="58953" x="3765550" y="5180013"/>
          <p14:tracePt t="58961" x="3810000" y="5180013"/>
          <p14:tracePt t="58969" x="3829050" y="5180013"/>
          <p14:tracePt t="58977" x="3856038" y="5180013"/>
          <p14:tracePt t="59490" x="3838575" y="5180013"/>
          <p14:tracePt t="59498" x="3738563" y="5180013"/>
          <p14:tracePt t="59506" x="3600450" y="5197475"/>
          <p14:tracePt t="59518" x="3473450" y="5216525"/>
          <p14:tracePt t="59520" x="3382963" y="5226050"/>
          <p14:tracePt t="59528" x="3300413" y="5233988"/>
          <p14:tracePt t="59536" x="3290888" y="5233988"/>
          <p14:tracePt t="59544" x="3281363" y="5233988"/>
          <p14:tracePt t="59684" x="3263900" y="5253038"/>
          <p14:tracePt t="59691" x="3254375" y="5253038"/>
          <p14:tracePt t="59696" x="3227388" y="5253038"/>
          <p14:tracePt t="59704" x="3171825" y="5270500"/>
          <p14:tracePt t="59712" x="3127375" y="5270500"/>
          <p14:tracePt t="59720" x="3063875" y="5280025"/>
          <p14:tracePt t="59728" x="2981325" y="5280025"/>
          <p14:tracePt t="59736" x="2889250" y="5280025"/>
          <p14:tracePt t="59744" x="2798763" y="5280025"/>
          <p14:tracePt t="59752" x="2708275" y="5280025"/>
          <p14:tracePt t="59760" x="2579688" y="5280025"/>
          <p14:tracePt t="59768" x="2433638" y="5280025"/>
          <p14:tracePt t="59776" x="2270125" y="5280025"/>
          <p14:tracePt t="59785" x="2124075" y="5280025"/>
          <p14:tracePt t="59795" x="2014538" y="5280025"/>
          <p14:tracePt t="59801" x="1960563" y="5280025"/>
          <p14:tracePt t="59813" x="1905000" y="5280025"/>
          <p14:tracePt t="59817" x="1868488" y="5280025"/>
          <p14:tracePt t="59829" x="1824038" y="5280025"/>
          <p14:tracePt t="59833" x="1804988" y="5280025"/>
          <p14:tracePt t="59845" x="1778000" y="5280025"/>
          <p14:tracePt t="59849" x="1768475" y="5280025"/>
          <p14:tracePt t="59859" x="1741488" y="5280025"/>
          <p14:tracePt t="59864" x="1731963" y="5280025"/>
          <p14:tracePt t="59872" x="1722438" y="5280025"/>
          <p14:tracePt t="59880" x="1704975" y="5280025"/>
          <p14:tracePt t="59888" x="1668463" y="5270500"/>
          <p14:tracePt t="59896" x="1622425" y="5243513"/>
          <p14:tracePt t="59904" x="1558925" y="5207000"/>
          <p14:tracePt t="59912" x="1512888" y="5170488"/>
          <p14:tracePt t="59920" x="1431925" y="5133975"/>
          <p14:tracePt t="59928" x="1366838" y="5080000"/>
          <p14:tracePt t="59936" x="1339850" y="5043488"/>
          <p14:tracePt t="59944" x="1303338" y="4997450"/>
          <p14:tracePt t="59952" x="1293813" y="4960938"/>
          <p14:tracePt t="59960" x="1266825" y="4897438"/>
          <p14:tracePt t="59968" x="1266825" y="4841875"/>
          <p14:tracePt t="59976" x="1266825" y="4778375"/>
          <p14:tracePt t="59984" x="1266825" y="4724400"/>
          <p14:tracePt t="59992" x="1266825" y="4687888"/>
          <p14:tracePt t="60000" x="1266825" y="4641850"/>
          <p14:tracePt t="60008" x="1276350" y="4587875"/>
          <p14:tracePt t="60016" x="1303338" y="4541838"/>
          <p14:tracePt t="60025" x="1322388" y="4495800"/>
          <p14:tracePt t="60032" x="1339850" y="4449763"/>
          <p14:tracePt t="60042" x="1376363" y="4386263"/>
          <p14:tracePt t="60048" x="1395413" y="4340225"/>
          <p14:tracePt t="60058" x="1431925" y="4295775"/>
          <p14:tracePt t="60064" x="1449388" y="4268788"/>
          <p14:tracePt t="60072" x="1485900" y="4203700"/>
          <p14:tracePt t="60080" x="1522413" y="4176713"/>
          <p14:tracePt t="60089" x="1585913" y="4113213"/>
          <p14:tracePt t="60096" x="1622425" y="4057650"/>
          <p14:tracePt t="60104" x="1668463" y="4021138"/>
          <p14:tracePt t="60112" x="1731963" y="3976688"/>
          <p14:tracePt t="60121" x="1831975" y="3948113"/>
          <p14:tracePt t="60128" x="1868488" y="3948113"/>
          <p14:tracePt t="60136" x="2005013" y="3921125"/>
          <p14:tracePt t="60144" x="2133600" y="3921125"/>
          <p14:tracePt t="60152" x="2297113" y="3921125"/>
          <p14:tracePt t="60160" x="2462213" y="3940175"/>
          <p14:tracePt t="60169" x="2562225" y="4013200"/>
          <p14:tracePt t="60176" x="2643188" y="4086225"/>
          <p14:tracePt t="60184" x="2689225" y="4130675"/>
          <p14:tracePt t="60193" x="2744788" y="4176713"/>
          <p14:tracePt t="60201" x="2798763" y="4249738"/>
          <p14:tracePt t="60208" x="2844800" y="4295775"/>
          <p14:tracePt t="60216" x="2852738" y="4359275"/>
          <p14:tracePt t="60225" x="2871788" y="4413250"/>
          <p14:tracePt t="60232" x="2871788" y="4468813"/>
          <p14:tracePt t="60242" x="2871788" y="4532313"/>
          <p14:tracePt t="60248" x="2871788" y="4568825"/>
          <p14:tracePt t="60256" x="2871788" y="4614863"/>
          <p14:tracePt t="60264" x="2844800" y="4668838"/>
          <p14:tracePt t="60272" x="2825750" y="4697413"/>
          <p14:tracePt t="60280" x="2817813" y="4714875"/>
          <p14:tracePt t="60288" x="2781300" y="4760913"/>
          <p14:tracePt t="60296" x="2771775" y="4768850"/>
          <p14:tracePt t="60304" x="2752725" y="4805363"/>
          <p14:tracePt t="60312" x="2735263" y="4824413"/>
          <p14:tracePt t="60320" x="2716213" y="4851400"/>
          <p14:tracePt t="60328" x="2671763" y="4897438"/>
          <p14:tracePt t="60337" x="2635250" y="4924425"/>
          <p14:tracePt t="60344" x="2589213" y="4979988"/>
          <p14:tracePt t="60352" x="2552700" y="4997450"/>
          <p14:tracePt t="60360" x="2533650" y="5016500"/>
          <p14:tracePt t="60369" x="2479675" y="5033963"/>
          <p14:tracePt t="60376" x="2462213" y="5053013"/>
          <p14:tracePt t="60384" x="2425700" y="5070475"/>
          <p14:tracePt t="60472" x="2425700" y="5024438"/>
          <p14:tracePt t="60480" x="2452688" y="4943475"/>
          <p14:tracePt t="60488" x="2525713" y="4841875"/>
          <p14:tracePt t="60496" x="2589213" y="4760913"/>
          <p14:tracePt t="60504" x="2652713" y="4678363"/>
          <p14:tracePt t="60513" x="2716213" y="4587875"/>
          <p14:tracePt t="60520" x="2762250" y="4478338"/>
          <p14:tracePt t="60528" x="2817813" y="4376738"/>
          <p14:tracePt t="60536" x="2852738" y="4313238"/>
          <p14:tracePt t="60544" x="2917825" y="4213225"/>
          <p14:tracePt t="60552" x="2935288" y="4130675"/>
          <p14:tracePt t="60560" x="2981325" y="4057650"/>
          <p14:tracePt t="60568" x="3008313" y="3976688"/>
          <p14:tracePt t="60576" x="3063875" y="3857625"/>
          <p14:tracePt t="60585" x="3117850" y="3775075"/>
          <p14:tracePt t="60592" x="3144838" y="3684588"/>
          <p14:tracePt t="60600" x="3200400" y="3565525"/>
          <p14:tracePt t="60610" x="3217863" y="3502025"/>
          <p14:tracePt t="60616" x="3254375" y="3438525"/>
          <p14:tracePt t="60625" x="3254375" y="3402013"/>
          <p14:tracePt t="60633" x="3254375" y="3346450"/>
          <p14:tracePt t="60644" x="3254375" y="3328988"/>
          <p14:tracePt t="60651" x="3254375" y="3309938"/>
          <p14:tracePt t="60660" x="3254375" y="3292475"/>
          <p14:tracePt t="60675" x="3244850" y="3282950"/>
          <p14:tracePt t="60786" x="3208338" y="3282950"/>
          <p14:tracePt t="60794" x="3108325" y="3282950"/>
          <p14:tracePt t="60801" x="2981325" y="3282950"/>
          <p14:tracePt t="60813" x="2817813" y="3282950"/>
          <p14:tracePt t="60817" x="2689225" y="3273425"/>
          <p14:tracePt t="60829" x="2562225" y="3236913"/>
          <p14:tracePt t="60833" x="2452688" y="3228975"/>
          <p14:tracePt t="60845" x="2397125" y="3228975"/>
          <p14:tracePt t="60849" x="2360613" y="3219450"/>
          <p14:tracePt t="60860" x="2333625" y="3219450"/>
          <p14:tracePt t="60865" x="2324100" y="3219450"/>
          <p14:tracePt t="60873" x="2316163" y="3219450"/>
          <p14:tracePt t="60881" x="2297113" y="3219450"/>
          <p14:tracePt t="60889" x="2297113" y="3209925"/>
          <p14:tracePt t="60897" x="2279650" y="3209925"/>
          <p14:tracePt t="60905" x="2206625" y="3182938"/>
          <p14:tracePt t="60913" x="2133600" y="3173413"/>
          <p14:tracePt t="60921" x="2014538" y="3109913"/>
          <p14:tracePt t="60929" x="1860550" y="3073400"/>
          <p14:tracePt t="60936" x="1714500" y="3009900"/>
          <p14:tracePt t="60944" x="1576388" y="2946400"/>
          <p14:tracePt t="60952" x="1403350" y="2854325"/>
          <p14:tracePt t="60960" x="1266825" y="2781300"/>
          <p14:tracePt t="60968" x="1185863" y="2727325"/>
          <p14:tracePt t="60976" x="1139825" y="2671763"/>
          <p14:tracePt t="60984" x="1112838" y="2625725"/>
          <p14:tracePt t="60993" x="1093788" y="2571750"/>
          <p14:tracePt t="61000" x="1093788" y="2535238"/>
          <p14:tracePt t="61009" x="1093788" y="2498725"/>
          <p14:tracePt t="61016" x="1093788" y="2444750"/>
          <p14:tracePt t="61025" x="1120775" y="2379663"/>
          <p14:tracePt t="61032" x="1139825" y="2316163"/>
          <p14:tracePt t="61043" x="1157288" y="2289175"/>
          <p14:tracePt t="61048" x="1157288" y="2243138"/>
          <p14:tracePt t="61058" x="1157288" y="2206625"/>
          <p14:tracePt t="61064" x="1166813" y="2152650"/>
          <p14:tracePt t="61072" x="1166813" y="2097088"/>
          <p14:tracePt t="61080" x="1176338" y="2052638"/>
          <p14:tracePt t="61088" x="1212850" y="1987550"/>
          <p14:tracePt t="61096" x="1222375" y="1943100"/>
          <p14:tracePt t="61104" x="1239838" y="1870075"/>
          <p14:tracePt t="61112" x="1266825" y="1833563"/>
          <p14:tracePt t="61120" x="1312863" y="1804988"/>
          <p14:tracePt t="61128" x="1349375" y="1768475"/>
          <p14:tracePt t="61136" x="1412875" y="1731963"/>
          <p14:tracePt t="61144" x="1504950" y="1704975"/>
          <p14:tracePt t="61152" x="1604963" y="1660525"/>
          <p14:tracePt t="61160" x="1722438" y="1624013"/>
          <p14:tracePt t="61168" x="1851025" y="1604963"/>
          <p14:tracePt t="61176" x="1951038" y="1558925"/>
          <p14:tracePt t="61184" x="2060575" y="1558925"/>
          <p14:tracePt t="61193" x="2133600" y="1550988"/>
          <p14:tracePt t="61200" x="2179638" y="1541463"/>
          <p14:tracePt t="61209" x="2206625" y="1541463"/>
          <p14:tracePt t="61216" x="2224088" y="1541463"/>
          <p14:tracePt t="61224" x="2233613" y="1541463"/>
          <p14:tracePt t="61248" x="2260600" y="1550988"/>
          <p14:tracePt t="61258" x="2270125" y="1558925"/>
          <p14:tracePt t="61264" x="2279650" y="1587500"/>
          <p14:tracePt t="61273" x="2306638" y="1614488"/>
          <p14:tracePt t="61281" x="2306638" y="1641475"/>
          <p14:tracePt t="61289" x="2333625" y="1704975"/>
          <p14:tracePt t="61297" x="2360613" y="1760538"/>
          <p14:tracePt t="61305" x="2360613" y="1804988"/>
          <p14:tracePt t="61312" x="2397125" y="1878013"/>
          <p14:tracePt t="61320" x="2397125" y="1914525"/>
          <p14:tracePt t="61328" x="2406650" y="1979613"/>
          <p14:tracePt t="61336" x="2406650" y="2033588"/>
          <p14:tracePt t="61344" x="2425700" y="2089150"/>
          <p14:tracePt t="61352" x="2425700" y="2160588"/>
          <p14:tracePt t="61360" x="2425700" y="2225675"/>
          <p14:tracePt t="61369" x="2425700" y="2279650"/>
          <p14:tracePt t="61376" x="2425700" y="2335213"/>
          <p14:tracePt t="61384" x="2406650" y="2398713"/>
          <p14:tracePt t="61392" x="2370138" y="2425700"/>
          <p14:tracePt t="61400" x="2343150" y="2471738"/>
          <p14:tracePt t="61408" x="2306638" y="2525713"/>
          <p14:tracePt t="61417" x="2287588" y="2544763"/>
          <p14:tracePt t="61427" x="2260600" y="2589213"/>
          <p14:tracePt t="61432" x="2224088" y="2635250"/>
          <p14:tracePt t="61441" x="2206625" y="2654300"/>
          <p14:tracePt t="61448" x="2179638" y="2681288"/>
          <p14:tracePt t="61458" x="2160588" y="2698750"/>
          <p14:tracePt t="61464" x="2114550" y="2735263"/>
          <p14:tracePt t="61472" x="2070100" y="2763838"/>
          <p14:tracePt t="61480" x="2014538" y="2800350"/>
          <p14:tracePt t="61488" x="1941513" y="2817813"/>
          <p14:tracePt t="61496" x="1878013" y="2844800"/>
          <p14:tracePt t="61504" x="1831975" y="2854325"/>
          <p14:tracePt t="61512" x="1758950" y="2873375"/>
          <p14:tracePt t="61520" x="1714500" y="2881313"/>
          <p14:tracePt t="61528" x="1658938" y="2881313"/>
          <p14:tracePt t="61536" x="1612900" y="2900363"/>
          <p14:tracePt t="61544" x="1595438" y="2900363"/>
          <p14:tracePt t="61552" x="1585913" y="2900363"/>
          <p14:tracePt t="61690" x="1595438" y="2909888"/>
          <p14:tracePt t="61701" x="1604963" y="2909888"/>
          <p14:tracePt t="61794" x="1622425" y="2917825"/>
          <p14:tracePt t="61808" x="1631950" y="2917825"/>
          <p14:tracePt t="61826" x="1641475" y="2927350"/>
          <p14:tracePt t="61842" x="1641475" y="2936875"/>
          <p14:tracePt t="61866" x="1641475" y="2954338"/>
          <p14:tracePt t="61921" x="1641475" y="2963863"/>
          <p14:tracePt t="61945" x="1649413" y="2963863"/>
          <p14:tracePt t="62002" x="1649413" y="2973388"/>
          <p14:tracePt t="62009" x="1658938" y="2982913"/>
          <p14:tracePt t="62130" x="1668463" y="2990850"/>
          <p14:tracePt t="64154" x="1677988" y="3000375"/>
          <p14:tracePt t="64451" x="1685925" y="3009900"/>
          <p14:tracePt t="64460" x="1695450" y="3017838"/>
          <p14:tracePt t="66578" x="1704975" y="3017838"/>
          <p14:tracePt t="66584" x="1722438" y="3017838"/>
          <p14:tracePt t="66593" x="1814513" y="3017838"/>
          <p14:tracePt t="66600" x="1941513" y="3054350"/>
          <p14:tracePt t="66609" x="2070100" y="3063875"/>
          <p14:tracePt t="66618" x="2160588" y="3063875"/>
          <p14:tracePt t="66624" x="2206625" y="3090863"/>
          <p14:tracePt t="66633" x="2224088" y="3090863"/>
          <p14:tracePt t="67010" x="2214563" y="3109913"/>
          <p14:tracePt t="67022" x="2197100" y="3119438"/>
          <p14:tracePt t="67026" x="2179638" y="3136900"/>
          <p14:tracePt t="67041" x="2160588" y="3146425"/>
          <p14:tracePt t="67057" x="2151063" y="3146425"/>
          <p14:tracePt t="67288" x="2133600" y="3163888"/>
          <p14:tracePt t="67296" x="2124075" y="3182938"/>
          <p14:tracePt t="67312" x="2124075" y="3192463"/>
          <p14:tracePt t="67320" x="2124075" y="3219450"/>
          <p14:tracePt t="67328" x="2124075" y="3228975"/>
          <p14:tracePt t="67344" x="2133600" y="3246438"/>
          <p14:tracePt t="67352" x="2206625" y="3282950"/>
          <p14:tracePt t="67360" x="2352675" y="3302000"/>
          <p14:tracePt t="67368" x="2589213" y="3346450"/>
          <p14:tracePt t="67376" x="2862263" y="3365500"/>
          <p14:tracePt t="67384" x="3144838" y="3411538"/>
          <p14:tracePt t="67393" x="3436938" y="3482975"/>
          <p14:tracePt t="67400" x="3702050" y="3556000"/>
          <p14:tracePt t="67408" x="3892550" y="3629025"/>
          <p14:tracePt t="67416" x="4002088" y="3638550"/>
          <p14:tracePt t="67425" x="4084638" y="3694113"/>
          <p14:tracePt t="67432" x="4148138" y="3730625"/>
          <p14:tracePt t="67441" x="4165600" y="3748088"/>
          <p14:tracePt t="67448" x="4165600" y="3757613"/>
          <p14:tracePt t="67459" x="4175125" y="3757613"/>
          <p14:tracePt t="67595" x="4184650" y="3757613"/>
          <p14:tracePt t="67610" x="4194175" y="3757613"/>
          <p14:tracePt t="67626" x="4211638" y="3767138"/>
          <p14:tracePt t="67636" x="4230688" y="3767138"/>
          <p14:tracePt t="67641" x="4257675" y="3775075"/>
          <p14:tracePt t="67648" x="4303713" y="3803650"/>
          <p14:tracePt t="67657" x="4340225" y="3811588"/>
          <p14:tracePt t="67664" x="4384675" y="3821113"/>
          <p14:tracePt t="67674" x="4430713" y="3857625"/>
          <p14:tracePt t="67681" x="4467225" y="3867150"/>
          <p14:tracePt t="67689" x="4494213" y="3884613"/>
          <p14:tracePt t="67697" x="4549775" y="3921125"/>
          <p14:tracePt t="67704" x="4586288" y="3967163"/>
          <p14:tracePt t="67712" x="4613275" y="4003675"/>
          <p14:tracePt t="67720" x="4630738" y="4040188"/>
          <p14:tracePt t="67728" x="4640263" y="4076700"/>
          <p14:tracePt t="67736" x="4640263" y="4113213"/>
          <p14:tracePt t="67745" x="4640263" y="4130675"/>
          <p14:tracePt t="67752" x="4640263" y="4159250"/>
          <p14:tracePt t="67760" x="4640263" y="4167188"/>
          <p14:tracePt t="67776" x="4640263" y="4186238"/>
          <p14:tracePt t="67800" x="4640263" y="4203700"/>
          <p14:tracePt t="67810" x="4640263" y="4222750"/>
          <p14:tracePt t="67817" x="4640263" y="4240213"/>
          <p14:tracePt t="67827" x="4622800" y="4259263"/>
          <p14:tracePt t="67833" x="4613275" y="4268788"/>
          <p14:tracePt t="67844" x="4586288" y="4295775"/>
          <p14:tracePt t="67850" x="4567238" y="4313238"/>
          <p14:tracePt t="67861" x="4557713" y="4322763"/>
          <p14:tracePt t="67865" x="4530725" y="4376738"/>
          <p14:tracePt t="67881" x="4503738" y="4405313"/>
          <p14:tracePt t="67894" x="4476750" y="4432300"/>
          <p14:tracePt t="67899" x="4467225" y="4441825"/>
          <p14:tracePt t="67904" x="4457700" y="4468813"/>
          <p14:tracePt t="67912" x="4430713" y="4505325"/>
          <p14:tracePt t="67920" x="4421188" y="4505325"/>
          <p14:tracePt t="67928" x="4413250" y="4514850"/>
          <p14:tracePt t="67944" x="4413250" y="4532313"/>
          <p14:tracePt t="67960" x="4413250" y="4541838"/>
          <p14:tracePt t="67976" x="4413250" y="4551363"/>
          <p14:tracePt t="68001" x="4413250" y="4559300"/>
          <p14:tracePt t="68032" x="4413250" y="4578350"/>
          <p14:tracePt t="68064" x="4421188" y="4595813"/>
          <p14:tracePt t="68072" x="4430713" y="4605338"/>
          <p14:tracePt t="68080" x="4448175" y="4605338"/>
          <p14:tracePt t="68088" x="4484688" y="4614863"/>
          <p14:tracePt t="68096" x="4530725" y="4614863"/>
          <p14:tracePt t="68104" x="4586288" y="4632325"/>
          <p14:tracePt t="68112" x="4630738" y="4641850"/>
          <p14:tracePt t="68121" x="4686300" y="4641850"/>
          <p14:tracePt t="68128" x="4703763" y="4651375"/>
          <p14:tracePt t="68136" x="4730750" y="4651375"/>
          <p14:tracePt t="68144" x="4767263" y="4660900"/>
          <p14:tracePt t="68160" x="4776788" y="4660900"/>
          <p14:tracePt t="68184" x="4786313" y="4668838"/>
          <p14:tracePt t="68193" x="4795838" y="4678363"/>
          <p14:tracePt t="68201" x="4803775" y="4687888"/>
          <p14:tracePt t="68209" x="4813300" y="4705350"/>
          <p14:tracePt t="68217" x="4813300" y="4714875"/>
          <p14:tracePt t="68226" x="4813300" y="4732338"/>
          <p14:tracePt t="68232" x="4832350" y="4751388"/>
          <p14:tracePt t="68241" x="4840288" y="4760913"/>
          <p14:tracePt t="68264" x="4840288" y="4768850"/>
          <p14:tracePt t="68276" x="4840288" y="4797425"/>
          <p14:tracePt t="68288" x="4840288" y="4805363"/>
          <p14:tracePt t="68296" x="4840288" y="4824413"/>
          <p14:tracePt t="68312" x="4840288" y="4841875"/>
          <p14:tracePt t="68320" x="4840288" y="4851400"/>
          <p14:tracePt t="68344" x="4840288" y="4860925"/>
          <p14:tracePt t="68352" x="4840288" y="4878388"/>
          <p14:tracePt t="68360" x="4832350" y="4897438"/>
          <p14:tracePt t="68376" x="4832350" y="4906963"/>
          <p14:tracePt t="68384" x="4813300" y="4924425"/>
          <p14:tracePt t="68393" x="4803775" y="4933950"/>
          <p14:tracePt t="68401" x="4795838" y="4943475"/>
          <p14:tracePt t="68411" x="4786313" y="4951413"/>
          <p14:tracePt t="68428" x="4776788" y="4979988"/>
          <p14:tracePt t="68442" x="4767263" y="4987925"/>
          <p14:tracePt t="68460" x="4749800" y="4997450"/>
          <p14:tracePt t="68465" x="4740275" y="5006975"/>
          <p14:tracePt t="68476" x="4722813" y="5016500"/>
          <p14:tracePt t="68498" x="4713288" y="5024438"/>
          <p14:tracePt t="68505" x="4703763" y="5033963"/>
          <p14:tracePt t="68666" x="4703763" y="5016500"/>
          <p14:tracePt t="68676" x="4703763" y="4970463"/>
          <p14:tracePt t="68684" x="4730750" y="4951413"/>
          <p14:tracePt t="68689" x="4759325" y="4924425"/>
          <p14:tracePt t="68697" x="4776788" y="4914900"/>
          <p14:tracePt t="68705" x="4822825" y="4897438"/>
          <p14:tracePt t="68715" x="4849813" y="4887913"/>
          <p14:tracePt t="68721" x="4876800" y="4887913"/>
          <p14:tracePt t="68731" x="4905375" y="4887913"/>
          <p14:tracePt t="68736" x="4913313" y="4887913"/>
          <p14:tracePt t="68745" x="4922838" y="4887913"/>
          <p14:tracePt t="68752" x="4941888" y="4887913"/>
          <p14:tracePt t="68800" x="4949825" y="4887913"/>
          <p14:tracePt t="68808" x="4949825" y="4906963"/>
          <p14:tracePt t="68817" x="4949825" y="4924425"/>
          <p14:tracePt t="68826" x="4949825" y="4951413"/>
          <p14:tracePt t="68832" x="4949825" y="4970463"/>
          <p14:tracePt t="68841" x="4949825" y="5016500"/>
          <p14:tracePt t="68848" x="4949825" y="5053013"/>
          <p14:tracePt t="68857" x="4949825" y="5070475"/>
          <p14:tracePt t="68864" x="4941888" y="5097463"/>
          <p14:tracePt t="68874" x="4932363" y="5116513"/>
          <p14:tracePt t="68880" x="4913313" y="5126038"/>
          <p14:tracePt t="68888" x="4905375" y="5133975"/>
          <p14:tracePt t="68896" x="4895850" y="5143500"/>
          <p14:tracePt t="68962" x="4868863" y="5143500"/>
          <p14:tracePt t="68969" x="4849813" y="5133975"/>
          <p14:tracePt t="68979" x="4849813" y="5053013"/>
          <p14:tracePt t="68985" x="4832350" y="4970463"/>
          <p14:tracePt t="68992" x="4832350" y="4914900"/>
          <p14:tracePt t="69001" x="4832350" y="4860925"/>
          <p14:tracePt t="69010" x="4832350" y="4805363"/>
          <p14:tracePt t="69017" x="4832350" y="4751388"/>
          <p14:tracePt t="69026" x="4832350" y="4705350"/>
          <p14:tracePt t="69033" x="4832350" y="4651375"/>
          <p14:tracePt t="69044" x="4832350" y="4624388"/>
          <p14:tracePt t="69048" x="4840288" y="4568825"/>
          <p14:tracePt t="69058" x="4876800" y="4505325"/>
          <p14:tracePt t="69064" x="4886325" y="4441825"/>
          <p14:tracePt t="69074" x="4932363" y="4359275"/>
          <p14:tracePt t="69080" x="4932363" y="4332288"/>
          <p14:tracePt t="69088" x="4941888" y="4303713"/>
          <p14:tracePt t="69096" x="4941888" y="4276725"/>
          <p14:tracePt t="69104" x="4941888" y="4249738"/>
          <p14:tracePt t="69112" x="4941888" y="4203700"/>
          <p14:tracePt t="69120" x="4941888" y="4176713"/>
          <p14:tracePt t="69128" x="4941888" y="4149725"/>
          <p14:tracePt t="69136" x="4932363" y="4140200"/>
          <p14:tracePt t="69144" x="4922838" y="4103688"/>
          <p14:tracePt t="69152" x="4905375" y="4086225"/>
          <p14:tracePt t="69160" x="4886325" y="4057650"/>
          <p14:tracePt t="69168" x="4859338" y="4030663"/>
          <p14:tracePt t="69176" x="4859338" y="4013200"/>
          <p14:tracePt t="69185" x="4840288" y="3984625"/>
          <p14:tracePt t="69192" x="4832350" y="3967163"/>
          <p14:tracePt t="69200" x="4832350" y="3930650"/>
          <p14:tracePt t="69208" x="4822825" y="3911600"/>
          <p14:tracePt t="69217" x="4813300" y="3894138"/>
          <p14:tracePt t="69225" x="4813300" y="3875088"/>
          <p14:tracePt t="69232" x="4795838" y="3848100"/>
          <p14:tracePt t="69241" x="4786313" y="3803650"/>
          <p14:tracePt t="69257" x="4786313" y="3775075"/>
          <p14:tracePt t="69264" x="4776788" y="3757613"/>
          <p14:tracePt t="69280" x="4776788" y="3721100"/>
          <p14:tracePt t="69296" x="4776788" y="3711575"/>
          <p14:tracePt t="69312" x="4776788" y="3702050"/>
          <p14:tracePt t="69434" x="4749800" y="3684588"/>
          <p14:tracePt t="69440" x="4740275" y="3675063"/>
          <p14:tracePt t="69448" x="4740275" y="3657600"/>
          <p14:tracePt t="69457" x="4740275" y="3602038"/>
          <p14:tracePt t="69464" x="4740275" y="3548063"/>
          <p14:tracePt t="69475" x="4740275" y="3438525"/>
          <p14:tracePt t="69480" x="4759325" y="3346450"/>
          <p14:tracePt t="69488" x="4767263" y="3228975"/>
          <p14:tracePt t="69497" x="4786313" y="3155950"/>
          <p14:tracePt t="69505" x="4822825" y="3017838"/>
          <p14:tracePt t="69512" x="4840288" y="2946400"/>
          <p14:tracePt t="69521" x="4849813" y="2873375"/>
          <p14:tracePt t="69530" x="4895850" y="2790825"/>
          <p14:tracePt t="69537" x="4905375" y="2727325"/>
          <p14:tracePt t="69545" x="4913313" y="2690813"/>
          <p14:tracePt t="69553" x="4922838" y="2625725"/>
          <p14:tracePt t="69564" x="4941888" y="2598738"/>
          <p14:tracePt t="69568" x="4941888" y="2554288"/>
          <p14:tracePt t="69576" x="4941888" y="2544763"/>
          <p14:tracePt t="69592" x="4941888" y="2535238"/>
          <p14:tracePt t="69737" x="4968875" y="2498725"/>
          <p14:tracePt t="69746" x="4986338" y="2452688"/>
          <p14:tracePt t="69754" x="5005388" y="2408238"/>
          <p14:tracePt t="69761" x="5041900" y="2352675"/>
          <p14:tracePt t="69769" x="5068888" y="2306638"/>
          <p14:tracePt t="69777" x="5086350" y="2270125"/>
          <p14:tracePt t="69785" x="5122863" y="2216150"/>
          <p14:tracePt t="69792" x="5132388" y="2206625"/>
          <p14:tracePt t="69801" x="5132388" y="2189163"/>
          <p14:tracePt t="69810" x="5141913" y="2179638"/>
          <p14:tracePt t="69865" x="5151438" y="2216150"/>
          <p14:tracePt t="69874" x="5151438" y="2289175"/>
          <p14:tracePt t="69881" x="5159375" y="2371725"/>
          <p14:tracePt t="69890" x="5195888" y="2481263"/>
          <p14:tracePt t="69898" x="5232400" y="2581275"/>
          <p14:tracePt t="69905" x="5278438" y="2690813"/>
          <p14:tracePt t="69913" x="5334000" y="2790825"/>
          <p14:tracePt t="69921" x="5378450" y="2890838"/>
          <p14:tracePt t="69929" x="5414963" y="2990850"/>
          <p14:tracePt t="69937" x="5470525" y="3054350"/>
          <p14:tracePt t="69945" x="5524500" y="3119438"/>
          <p14:tracePt t="69953" x="5551488" y="3136900"/>
          <p14:tracePt t="69961" x="5597525" y="3173413"/>
          <p14:tracePt t="69968" x="5624513" y="3173413"/>
          <p14:tracePt t="69977" x="5670550" y="3173413"/>
          <p14:tracePt t="69985" x="5680075" y="3173413"/>
          <p14:tracePt t="70041" x="5688013" y="3173413"/>
          <p14:tracePt t="70049" x="5753100" y="3182938"/>
          <p14:tracePt t="70057" x="5862638" y="3228975"/>
          <p14:tracePt t="70064" x="6016625" y="3273425"/>
          <p14:tracePt t="70075" x="6262688" y="3365500"/>
          <p14:tracePt t="70080" x="6737350" y="3482975"/>
          <p14:tracePt t="70088" x="7248525" y="3602038"/>
          <p14:tracePt t="70096" x="7685088" y="3675063"/>
          <p14:tracePt t="70107" x="8177213" y="3721100"/>
          <p14:tracePt t="70112" x="8642350" y="3784600"/>
          <p14:tracePt t="70121" x="8907463" y="3784600"/>
          <p14:tracePt t="70428" x="9053513" y="3621088"/>
          <p14:tracePt t="70434" x="8980488" y="3621088"/>
          <p14:tracePt t="70441" x="8934450" y="3621088"/>
          <p14:tracePt t="70448" x="8897938" y="3621088"/>
          <p14:tracePt t="70457" x="8878888" y="3621088"/>
          <p14:tracePt t="70474" x="8861425" y="3621088"/>
          <p14:tracePt t="70594" x="8851900" y="3611563"/>
          <p14:tracePt t="70600" x="8897938" y="3584575"/>
          <p14:tracePt t="70608" x="9007475" y="353853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90600" y="152400"/>
            <a:ext cx="7772400" cy="990600"/>
          </a:xfrm>
        </p:spPr>
        <p:txBody>
          <a:bodyPr/>
          <a:lstStyle/>
          <a:p>
            <a:pPr eaLnBrk="1" hangingPunct="1"/>
            <a:r>
              <a:rPr lang="en-US" altLang="ja-JP" sz="3800"/>
              <a:t>Bit reversal permutation in Π network</a:t>
            </a:r>
          </a:p>
        </p:txBody>
      </p:sp>
      <p:grpSp>
        <p:nvGrpSpPr>
          <p:cNvPr id="29699" name="Group 3"/>
          <p:cNvGrpSpPr>
            <a:grpSpLocks/>
          </p:cNvGrpSpPr>
          <p:nvPr/>
        </p:nvGrpSpPr>
        <p:grpSpPr bwMode="auto">
          <a:xfrm>
            <a:off x="1066800" y="1447800"/>
            <a:ext cx="641350" cy="3810000"/>
            <a:chOff x="336" y="864"/>
            <a:chExt cx="404" cy="2400"/>
          </a:xfrm>
        </p:grpSpPr>
        <p:sp>
          <p:nvSpPr>
            <p:cNvPr id="29949" name="Text Box 4"/>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9950" name="Text Box 5"/>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9951" name="Text Box 6"/>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9952" name="Text Box 7"/>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9953" name="Text Box 8"/>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9954" name="Text Box 9"/>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9955" name="Text Box 10"/>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9956" name="Text Box 11"/>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29700" name="Group 12"/>
          <p:cNvGrpSpPr>
            <a:grpSpLocks/>
          </p:cNvGrpSpPr>
          <p:nvPr/>
        </p:nvGrpSpPr>
        <p:grpSpPr bwMode="auto">
          <a:xfrm>
            <a:off x="7315200" y="1447800"/>
            <a:ext cx="641350" cy="3810000"/>
            <a:chOff x="336" y="864"/>
            <a:chExt cx="404" cy="2400"/>
          </a:xfrm>
        </p:grpSpPr>
        <p:sp>
          <p:nvSpPr>
            <p:cNvPr id="29941" name="Text Box 13"/>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29942" name="Text Box 14"/>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29943" name="Text Box 15"/>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29944" name="Text Box 16"/>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29945" name="Text Box 17"/>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29946" name="Text Box 18"/>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29947" name="Text Box 19"/>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29948" name="Text Box 20"/>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sp>
        <p:nvSpPr>
          <p:cNvPr id="128021" name="Text Box 21"/>
          <p:cNvSpPr txBox="1">
            <a:spLocks noChangeArrowheads="1"/>
          </p:cNvSpPr>
          <p:nvPr/>
        </p:nvSpPr>
        <p:spPr bwMode="auto">
          <a:xfrm>
            <a:off x="8001000" y="1524000"/>
            <a:ext cx="392113"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６</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３</a:t>
            </a:r>
          </a:p>
          <a:p>
            <a:pPr eaLnBrk="1" hangingPunct="1"/>
            <a:r>
              <a:rPr lang="ja-JP" altLang="en-US" sz="2400">
                <a:latin typeface="Times New Roman" panose="02020603050405020304" pitchFamily="18" charset="0"/>
              </a:rPr>
              <a:t>７</a:t>
            </a:r>
          </a:p>
        </p:txBody>
      </p:sp>
      <p:grpSp>
        <p:nvGrpSpPr>
          <p:cNvPr id="29702" name="Group 22"/>
          <p:cNvGrpSpPr>
            <a:grpSpLocks/>
          </p:cNvGrpSpPr>
          <p:nvPr/>
        </p:nvGrpSpPr>
        <p:grpSpPr bwMode="auto">
          <a:xfrm>
            <a:off x="1828800" y="1371600"/>
            <a:ext cx="2743200" cy="3810000"/>
            <a:chOff x="912" y="864"/>
            <a:chExt cx="3312" cy="2400"/>
          </a:xfrm>
        </p:grpSpPr>
        <p:grpSp>
          <p:nvGrpSpPr>
            <p:cNvPr id="29839" name="Group 23"/>
            <p:cNvGrpSpPr>
              <a:grpSpLocks/>
            </p:cNvGrpSpPr>
            <p:nvPr/>
          </p:nvGrpSpPr>
          <p:grpSpPr bwMode="auto">
            <a:xfrm>
              <a:off x="1536" y="864"/>
              <a:ext cx="480" cy="2400"/>
              <a:chOff x="1152" y="1008"/>
              <a:chExt cx="480" cy="2400"/>
            </a:xfrm>
          </p:grpSpPr>
          <p:grpSp>
            <p:nvGrpSpPr>
              <p:cNvPr id="29917" name="Group 24"/>
              <p:cNvGrpSpPr>
                <a:grpSpLocks/>
              </p:cNvGrpSpPr>
              <p:nvPr/>
            </p:nvGrpSpPr>
            <p:grpSpPr bwMode="auto">
              <a:xfrm>
                <a:off x="1152" y="1008"/>
                <a:ext cx="480" cy="528"/>
                <a:chOff x="1152" y="1056"/>
                <a:chExt cx="480" cy="528"/>
              </a:xfrm>
            </p:grpSpPr>
            <p:sp>
              <p:nvSpPr>
                <p:cNvPr id="29936"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37"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38"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39"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40"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918" name="Group 30"/>
              <p:cNvGrpSpPr>
                <a:grpSpLocks/>
              </p:cNvGrpSpPr>
              <p:nvPr/>
            </p:nvGrpSpPr>
            <p:grpSpPr bwMode="auto">
              <a:xfrm>
                <a:off x="1152" y="1632"/>
                <a:ext cx="480" cy="528"/>
                <a:chOff x="1152" y="1056"/>
                <a:chExt cx="480" cy="528"/>
              </a:xfrm>
            </p:grpSpPr>
            <p:sp>
              <p:nvSpPr>
                <p:cNvPr id="29931"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32"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33"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34"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35"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919" name="Group 36"/>
              <p:cNvGrpSpPr>
                <a:grpSpLocks/>
              </p:cNvGrpSpPr>
              <p:nvPr/>
            </p:nvGrpSpPr>
            <p:grpSpPr bwMode="auto">
              <a:xfrm>
                <a:off x="1152" y="2256"/>
                <a:ext cx="480" cy="528"/>
                <a:chOff x="1152" y="1056"/>
                <a:chExt cx="480" cy="528"/>
              </a:xfrm>
            </p:grpSpPr>
            <p:sp>
              <p:nvSpPr>
                <p:cNvPr id="29926"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27"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28"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29"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30"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920" name="Group 42"/>
              <p:cNvGrpSpPr>
                <a:grpSpLocks/>
              </p:cNvGrpSpPr>
              <p:nvPr/>
            </p:nvGrpSpPr>
            <p:grpSpPr bwMode="auto">
              <a:xfrm>
                <a:off x="1152" y="2880"/>
                <a:ext cx="480" cy="528"/>
                <a:chOff x="1152" y="1056"/>
                <a:chExt cx="480" cy="528"/>
              </a:xfrm>
            </p:grpSpPr>
            <p:sp>
              <p:nvSpPr>
                <p:cNvPr id="29921"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22"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23"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24"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25"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9840" name="Group 48"/>
            <p:cNvGrpSpPr>
              <a:grpSpLocks/>
            </p:cNvGrpSpPr>
            <p:nvPr/>
          </p:nvGrpSpPr>
          <p:grpSpPr bwMode="auto">
            <a:xfrm>
              <a:off x="3744" y="864"/>
              <a:ext cx="480" cy="2400"/>
              <a:chOff x="1152" y="1008"/>
              <a:chExt cx="480" cy="2400"/>
            </a:xfrm>
          </p:grpSpPr>
          <p:grpSp>
            <p:nvGrpSpPr>
              <p:cNvPr id="29893" name="Group 49"/>
              <p:cNvGrpSpPr>
                <a:grpSpLocks/>
              </p:cNvGrpSpPr>
              <p:nvPr/>
            </p:nvGrpSpPr>
            <p:grpSpPr bwMode="auto">
              <a:xfrm>
                <a:off x="1152" y="1008"/>
                <a:ext cx="480" cy="528"/>
                <a:chOff x="1152" y="1056"/>
                <a:chExt cx="480" cy="528"/>
              </a:xfrm>
            </p:grpSpPr>
            <p:sp>
              <p:nvSpPr>
                <p:cNvPr id="29912"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13"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14"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15"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16"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94" name="Group 55"/>
              <p:cNvGrpSpPr>
                <a:grpSpLocks/>
              </p:cNvGrpSpPr>
              <p:nvPr/>
            </p:nvGrpSpPr>
            <p:grpSpPr bwMode="auto">
              <a:xfrm>
                <a:off x="1152" y="1632"/>
                <a:ext cx="480" cy="528"/>
                <a:chOff x="1152" y="1056"/>
                <a:chExt cx="480" cy="528"/>
              </a:xfrm>
            </p:grpSpPr>
            <p:sp>
              <p:nvSpPr>
                <p:cNvPr id="29907"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08"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09"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10"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11"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95" name="Group 61"/>
              <p:cNvGrpSpPr>
                <a:grpSpLocks/>
              </p:cNvGrpSpPr>
              <p:nvPr/>
            </p:nvGrpSpPr>
            <p:grpSpPr bwMode="auto">
              <a:xfrm>
                <a:off x="1152" y="2256"/>
                <a:ext cx="480" cy="528"/>
                <a:chOff x="1152" y="1056"/>
                <a:chExt cx="480" cy="528"/>
              </a:xfrm>
            </p:grpSpPr>
            <p:sp>
              <p:nvSpPr>
                <p:cNvPr id="29902"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03"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04"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05"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06"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96" name="Group 67"/>
              <p:cNvGrpSpPr>
                <a:grpSpLocks/>
              </p:cNvGrpSpPr>
              <p:nvPr/>
            </p:nvGrpSpPr>
            <p:grpSpPr bwMode="auto">
              <a:xfrm>
                <a:off x="1152" y="2880"/>
                <a:ext cx="480" cy="528"/>
                <a:chOff x="1152" y="1056"/>
                <a:chExt cx="480" cy="528"/>
              </a:xfrm>
            </p:grpSpPr>
            <p:sp>
              <p:nvSpPr>
                <p:cNvPr id="29897"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98"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99"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00"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901"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9841" name="Group 73"/>
            <p:cNvGrpSpPr>
              <a:grpSpLocks/>
            </p:cNvGrpSpPr>
            <p:nvPr/>
          </p:nvGrpSpPr>
          <p:grpSpPr bwMode="auto">
            <a:xfrm>
              <a:off x="2640" y="864"/>
              <a:ext cx="480" cy="2400"/>
              <a:chOff x="1152" y="1008"/>
              <a:chExt cx="480" cy="2400"/>
            </a:xfrm>
          </p:grpSpPr>
          <p:grpSp>
            <p:nvGrpSpPr>
              <p:cNvPr id="29869" name="Group 74"/>
              <p:cNvGrpSpPr>
                <a:grpSpLocks/>
              </p:cNvGrpSpPr>
              <p:nvPr/>
            </p:nvGrpSpPr>
            <p:grpSpPr bwMode="auto">
              <a:xfrm>
                <a:off x="1152" y="1008"/>
                <a:ext cx="480" cy="528"/>
                <a:chOff x="1152" y="1056"/>
                <a:chExt cx="480" cy="528"/>
              </a:xfrm>
            </p:grpSpPr>
            <p:sp>
              <p:nvSpPr>
                <p:cNvPr id="29888"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89"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90"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91"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92"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70" name="Group 80"/>
              <p:cNvGrpSpPr>
                <a:grpSpLocks/>
              </p:cNvGrpSpPr>
              <p:nvPr/>
            </p:nvGrpSpPr>
            <p:grpSpPr bwMode="auto">
              <a:xfrm>
                <a:off x="1152" y="1632"/>
                <a:ext cx="480" cy="528"/>
                <a:chOff x="1152" y="1056"/>
                <a:chExt cx="480" cy="528"/>
              </a:xfrm>
            </p:grpSpPr>
            <p:sp>
              <p:nvSpPr>
                <p:cNvPr id="29883" name="Rectangle 8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84" name="Line 8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85" name="Line 8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86" name="Line 8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87" name="Line 8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71" name="Group 86"/>
              <p:cNvGrpSpPr>
                <a:grpSpLocks/>
              </p:cNvGrpSpPr>
              <p:nvPr/>
            </p:nvGrpSpPr>
            <p:grpSpPr bwMode="auto">
              <a:xfrm>
                <a:off x="1152" y="2256"/>
                <a:ext cx="480" cy="528"/>
                <a:chOff x="1152" y="1056"/>
                <a:chExt cx="480" cy="528"/>
              </a:xfrm>
            </p:grpSpPr>
            <p:sp>
              <p:nvSpPr>
                <p:cNvPr id="29878" name="Rectangle 8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79" name="Line 8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80" name="Line 8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81" name="Line 9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82" name="Line 9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72" name="Group 92"/>
              <p:cNvGrpSpPr>
                <a:grpSpLocks/>
              </p:cNvGrpSpPr>
              <p:nvPr/>
            </p:nvGrpSpPr>
            <p:grpSpPr bwMode="auto">
              <a:xfrm>
                <a:off x="1152" y="2880"/>
                <a:ext cx="480" cy="528"/>
                <a:chOff x="1152" y="1056"/>
                <a:chExt cx="480" cy="528"/>
              </a:xfrm>
            </p:grpSpPr>
            <p:sp>
              <p:nvSpPr>
                <p:cNvPr id="29873" name="Rectangle 9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74" name="Line 9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75" name="Line 9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76" name="Line 9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77" name="Line 9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9842" name="Group 98"/>
            <p:cNvGrpSpPr>
              <a:grpSpLocks/>
            </p:cNvGrpSpPr>
            <p:nvPr/>
          </p:nvGrpSpPr>
          <p:grpSpPr bwMode="auto">
            <a:xfrm>
              <a:off x="2016" y="1008"/>
              <a:ext cx="624" cy="2112"/>
              <a:chOff x="2016" y="1008"/>
              <a:chExt cx="624" cy="2112"/>
            </a:xfrm>
          </p:grpSpPr>
          <p:sp>
            <p:nvSpPr>
              <p:cNvPr id="29861" name="Line 9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2" name="Line 10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3" name="Line 10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4" name="Line 10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5" name="Line 10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6" name="Line 10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7" name="Line 10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8" name="Line 10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43" name="Group 107"/>
            <p:cNvGrpSpPr>
              <a:grpSpLocks/>
            </p:cNvGrpSpPr>
            <p:nvPr/>
          </p:nvGrpSpPr>
          <p:grpSpPr bwMode="auto">
            <a:xfrm>
              <a:off x="3120" y="1008"/>
              <a:ext cx="624" cy="2112"/>
              <a:chOff x="2016" y="1008"/>
              <a:chExt cx="624" cy="2112"/>
            </a:xfrm>
          </p:grpSpPr>
          <p:sp>
            <p:nvSpPr>
              <p:cNvPr id="29853" name="Line 108"/>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4" name="Line 109"/>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5" name="Line 110"/>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6" name="Line 111"/>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7" name="Line 112"/>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8" name="Line 113"/>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9" name="Line 114"/>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60" name="Line 115"/>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44" name="Group 116"/>
            <p:cNvGrpSpPr>
              <a:grpSpLocks/>
            </p:cNvGrpSpPr>
            <p:nvPr/>
          </p:nvGrpSpPr>
          <p:grpSpPr bwMode="auto">
            <a:xfrm>
              <a:off x="912" y="1008"/>
              <a:ext cx="624" cy="2112"/>
              <a:chOff x="2016" y="1008"/>
              <a:chExt cx="624" cy="2112"/>
            </a:xfrm>
          </p:grpSpPr>
          <p:sp>
            <p:nvSpPr>
              <p:cNvPr id="29845" name="Line 117"/>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46" name="Line 118"/>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47" name="Line 119"/>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48" name="Line 120"/>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49" name="Line 121"/>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0" name="Line 122"/>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1" name="Line 123"/>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52" name="Line 124"/>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128125" name="Text Box 125"/>
          <p:cNvSpPr txBox="1">
            <a:spLocks noChangeArrowheads="1"/>
          </p:cNvSpPr>
          <p:nvPr/>
        </p:nvSpPr>
        <p:spPr bwMode="auto">
          <a:xfrm>
            <a:off x="4495800" y="1371600"/>
            <a:ext cx="392113"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７</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３</a:t>
            </a:r>
          </a:p>
          <a:p>
            <a:pPr eaLnBrk="1" hangingPunct="1"/>
            <a:r>
              <a:rPr lang="ja-JP" altLang="en-US" sz="2400">
                <a:latin typeface="Times New Roman" panose="02020603050405020304" pitchFamily="18" charset="0"/>
              </a:rPr>
              <a:t>６</a:t>
            </a:r>
          </a:p>
        </p:txBody>
      </p:sp>
      <p:sp>
        <p:nvSpPr>
          <p:cNvPr id="29704" name="Line 126"/>
          <p:cNvSpPr>
            <a:spLocks noChangeShapeType="1"/>
          </p:cNvSpPr>
          <p:nvPr/>
        </p:nvSpPr>
        <p:spPr bwMode="auto">
          <a:xfrm>
            <a:off x="2438400" y="25908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5" name="Line 127"/>
          <p:cNvSpPr>
            <a:spLocks noChangeShapeType="1"/>
          </p:cNvSpPr>
          <p:nvPr/>
        </p:nvSpPr>
        <p:spPr bwMode="auto">
          <a:xfrm>
            <a:off x="3352800" y="4572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6" name="Line 128"/>
          <p:cNvSpPr>
            <a:spLocks noChangeShapeType="1"/>
          </p:cNvSpPr>
          <p:nvPr/>
        </p:nvSpPr>
        <p:spPr bwMode="auto">
          <a:xfrm flipV="1">
            <a:off x="4267200" y="35814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7" name="Line 129"/>
          <p:cNvSpPr>
            <a:spLocks noChangeShapeType="1"/>
          </p:cNvSpPr>
          <p:nvPr/>
        </p:nvSpPr>
        <p:spPr bwMode="auto">
          <a:xfrm>
            <a:off x="2438400" y="1600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8" name="Line 130"/>
          <p:cNvSpPr>
            <a:spLocks noChangeShapeType="1"/>
          </p:cNvSpPr>
          <p:nvPr/>
        </p:nvSpPr>
        <p:spPr bwMode="auto">
          <a:xfrm>
            <a:off x="3352800" y="1600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09" name="Line 131"/>
          <p:cNvSpPr>
            <a:spLocks noChangeShapeType="1"/>
          </p:cNvSpPr>
          <p:nvPr/>
        </p:nvSpPr>
        <p:spPr bwMode="auto">
          <a:xfrm>
            <a:off x="4267200" y="1600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0" name="Line 132"/>
          <p:cNvSpPr>
            <a:spLocks noChangeShapeType="1"/>
          </p:cNvSpPr>
          <p:nvPr/>
        </p:nvSpPr>
        <p:spPr bwMode="auto">
          <a:xfrm>
            <a:off x="2438400" y="35814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1" name="Line 133"/>
          <p:cNvSpPr>
            <a:spLocks noChangeShapeType="1"/>
          </p:cNvSpPr>
          <p:nvPr/>
        </p:nvSpPr>
        <p:spPr bwMode="auto">
          <a:xfrm>
            <a:off x="3352800" y="19812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2" name="Line 134"/>
          <p:cNvSpPr>
            <a:spLocks noChangeShapeType="1"/>
          </p:cNvSpPr>
          <p:nvPr/>
        </p:nvSpPr>
        <p:spPr bwMode="auto">
          <a:xfrm>
            <a:off x="4267200" y="25908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3" name="Line 135"/>
          <p:cNvSpPr>
            <a:spLocks noChangeShapeType="1"/>
          </p:cNvSpPr>
          <p:nvPr/>
        </p:nvSpPr>
        <p:spPr bwMode="auto">
          <a:xfrm flipV="1">
            <a:off x="2438400" y="16002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4" name="Line 136"/>
          <p:cNvSpPr>
            <a:spLocks noChangeShapeType="1"/>
          </p:cNvSpPr>
          <p:nvPr/>
        </p:nvSpPr>
        <p:spPr bwMode="auto">
          <a:xfrm>
            <a:off x="4267200" y="16002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5" name="Line 137"/>
          <p:cNvSpPr>
            <a:spLocks noChangeShapeType="1"/>
          </p:cNvSpPr>
          <p:nvPr/>
        </p:nvSpPr>
        <p:spPr bwMode="auto">
          <a:xfrm>
            <a:off x="2438400" y="29718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6" name="Line 138"/>
          <p:cNvSpPr>
            <a:spLocks noChangeShapeType="1"/>
          </p:cNvSpPr>
          <p:nvPr/>
        </p:nvSpPr>
        <p:spPr bwMode="auto">
          <a:xfrm>
            <a:off x="4267200" y="39624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7" name="Line 139"/>
          <p:cNvSpPr>
            <a:spLocks noChangeShapeType="1"/>
          </p:cNvSpPr>
          <p:nvPr/>
        </p:nvSpPr>
        <p:spPr bwMode="auto">
          <a:xfrm>
            <a:off x="2438400" y="45720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8" name="Line 140"/>
          <p:cNvSpPr>
            <a:spLocks noChangeShapeType="1"/>
          </p:cNvSpPr>
          <p:nvPr/>
        </p:nvSpPr>
        <p:spPr bwMode="auto">
          <a:xfrm>
            <a:off x="3352800" y="4953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19" name="Line 141"/>
          <p:cNvSpPr>
            <a:spLocks noChangeShapeType="1"/>
          </p:cNvSpPr>
          <p:nvPr/>
        </p:nvSpPr>
        <p:spPr bwMode="auto">
          <a:xfrm flipV="1">
            <a:off x="4267200" y="45720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0" name="Line 142"/>
          <p:cNvSpPr>
            <a:spLocks noChangeShapeType="1"/>
          </p:cNvSpPr>
          <p:nvPr/>
        </p:nvSpPr>
        <p:spPr bwMode="auto">
          <a:xfrm flipV="1">
            <a:off x="2438400" y="35814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1" name="Line 143"/>
          <p:cNvSpPr>
            <a:spLocks noChangeShapeType="1"/>
          </p:cNvSpPr>
          <p:nvPr/>
        </p:nvSpPr>
        <p:spPr bwMode="auto">
          <a:xfrm>
            <a:off x="4267200" y="2590800"/>
            <a:ext cx="228600" cy="38100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2" name="Line 144"/>
          <p:cNvSpPr>
            <a:spLocks noChangeShapeType="1"/>
          </p:cNvSpPr>
          <p:nvPr/>
        </p:nvSpPr>
        <p:spPr bwMode="auto">
          <a:xfrm>
            <a:off x="2438400" y="4953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3" name="Line 145"/>
          <p:cNvSpPr>
            <a:spLocks noChangeShapeType="1"/>
          </p:cNvSpPr>
          <p:nvPr/>
        </p:nvSpPr>
        <p:spPr bwMode="auto">
          <a:xfrm>
            <a:off x="4267200" y="4953000"/>
            <a:ext cx="228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4" name="Line 146"/>
          <p:cNvSpPr>
            <a:spLocks noChangeShapeType="1"/>
          </p:cNvSpPr>
          <p:nvPr/>
        </p:nvSpPr>
        <p:spPr bwMode="auto">
          <a:xfrm>
            <a:off x="2438400" y="1981200"/>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5" name="Line 147"/>
          <p:cNvSpPr>
            <a:spLocks noChangeShapeType="1"/>
          </p:cNvSpPr>
          <p:nvPr/>
        </p:nvSpPr>
        <p:spPr bwMode="auto">
          <a:xfrm>
            <a:off x="3352800" y="2590800"/>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6" name="Line 148"/>
          <p:cNvSpPr>
            <a:spLocks noChangeShapeType="1"/>
          </p:cNvSpPr>
          <p:nvPr/>
        </p:nvSpPr>
        <p:spPr bwMode="auto">
          <a:xfrm>
            <a:off x="4267200" y="3581400"/>
            <a:ext cx="22860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7" name="Line 149"/>
          <p:cNvSpPr>
            <a:spLocks noChangeShapeType="1"/>
          </p:cNvSpPr>
          <p:nvPr/>
        </p:nvSpPr>
        <p:spPr bwMode="auto">
          <a:xfrm>
            <a:off x="2438400" y="3962400"/>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8" name="Line 150"/>
          <p:cNvSpPr>
            <a:spLocks noChangeShapeType="1"/>
          </p:cNvSpPr>
          <p:nvPr/>
        </p:nvSpPr>
        <p:spPr bwMode="auto">
          <a:xfrm flipV="1">
            <a:off x="2438400" y="4572000"/>
            <a:ext cx="228600" cy="3810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29" name="Line 151"/>
          <p:cNvSpPr>
            <a:spLocks noChangeShapeType="1"/>
          </p:cNvSpPr>
          <p:nvPr/>
        </p:nvSpPr>
        <p:spPr bwMode="auto">
          <a:xfrm>
            <a:off x="3352800" y="3962400"/>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30" name="Line 152"/>
          <p:cNvSpPr>
            <a:spLocks noChangeShapeType="1"/>
          </p:cNvSpPr>
          <p:nvPr/>
        </p:nvSpPr>
        <p:spPr bwMode="auto">
          <a:xfrm>
            <a:off x="4267200" y="2971800"/>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31" name="Line 153"/>
          <p:cNvSpPr>
            <a:spLocks noChangeShapeType="1"/>
          </p:cNvSpPr>
          <p:nvPr/>
        </p:nvSpPr>
        <p:spPr bwMode="auto">
          <a:xfrm>
            <a:off x="3352800" y="2971800"/>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32" name="Line 154"/>
          <p:cNvSpPr>
            <a:spLocks noChangeShapeType="1"/>
          </p:cNvSpPr>
          <p:nvPr/>
        </p:nvSpPr>
        <p:spPr bwMode="auto">
          <a:xfrm>
            <a:off x="4267200" y="4572000"/>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9733" name="Group 155"/>
          <p:cNvGrpSpPr>
            <a:grpSpLocks/>
          </p:cNvGrpSpPr>
          <p:nvPr/>
        </p:nvGrpSpPr>
        <p:grpSpPr bwMode="auto">
          <a:xfrm>
            <a:off x="4572000" y="1371600"/>
            <a:ext cx="2743200" cy="3810000"/>
            <a:chOff x="912" y="864"/>
            <a:chExt cx="3312" cy="2400"/>
          </a:xfrm>
        </p:grpSpPr>
        <p:grpSp>
          <p:nvGrpSpPr>
            <p:cNvPr id="29737" name="Group 156"/>
            <p:cNvGrpSpPr>
              <a:grpSpLocks/>
            </p:cNvGrpSpPr>
            <p:nvPr/>
          </p:nvGrpSpPr>
          <p:grpSpPr bwMode="auto">
            <a:xfrm>
              <a:off x="1536" y="864"/>
              <a:ext cx="480" cy="2400"/>
              <a:chOff x="1152" y="1008"/>
              <a:chExt cx="480" cy="2400"/>
            </a:xfrm>
          </p:grpSpPr>
          <p:grpSp>
            <p:nvGrpSpPr>
              <p:cNvPr id="29815" name="Group 157"/>
              <p:cNvGrpSpPr>
                <a:grpSpLocks/>
              </p:cNvGrpSpPr>
              <p:nvPr/>
            </p:nvGrpSpPr>
            <p:grpSpPr bwMode="auto">
              <a:xfrm>
                <a:off x="1152" y="1008"/>
                <a:ext cx="480" cy="528"/>
                <a:chOff x="1152" y="1056"/>
                <a:chExt cx="480" cy="528"/>
              </a:xfrm>
            </p:grpSpPr>
            <p:sp>
              <p:nvSpPr>
                <p:cNvPr id="29834" name="Rectangle 15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35" name="Line 15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36" name="Line 16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37" name="Line 16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38" name="Line 16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16" name="Group 163"/>
              <p:cNvGrpSpPr>
                <a:grpSpLocks/>
              </p:cNvGrpSpPr>
              <p:nvPr/>
            </p:nvGrpSpPr>
            <p:grpSpPr bwMode="auto">
              <a:xfrm>
                <a:off x="1152" y="1632"/>
                <a:ext cx="480" cy="528"/>
                <a:chOff x="1152" y="1056"/>
                <a:chExt cx="480" cy="528"/>
              </a:xfrm>
            </p:grpSpPr>
            <p:sp>
              <p:nvSpPr>
                <p:cNvPr id="29829" name="Rectangle 16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30" name="Line 16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31" name="Line 16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32" name="Line 16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33" name="Line 16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17" name="Group 169"/>
              <p:cNvGrpSpPr>
                <a:grpSpLocks/>
              </p:cNvGrpSpPr>
              <p:nvPr/>
            </p:nvGrpSpPr>
            <p:grpSpPr bwMode="auto">
              <a:xfrm>
                <a:off x="1152" y="2256"/>
                <a:ext cx="480" cy="528"/>
                <a:chOff x="1152" y="1056"/>
                <a:chExt cx="480" cy="528"/>
              </a:xfrm>
            </p:grpSpPr>
            <p:sp>
              <p:nvSpPr>
                <p:cNvPr id="29824" name="Rectangle 17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25" name="Line 17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26" name="Line 17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27" name="Line 17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28" name="Line 17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818" name="Group 175"/>
              <p:cNvGrpSpPr>
                <a:grpSpLocks/>
              </p:cNvGrpSpPr>
              <p:nvPr/>
            </p:nvGrpSpPr>
            <p:grpSpPr bwMode="auto">
              <a:xfrm>
                <a:off x="1152" y="2880"/>
                <a:ext cx="480" cy="528"/>
                <a:chOff x="1152" y="1056"/>
                <a:chExt cx="480" cy="528"/>
              </a:xfrm>
            </p:grpSpPr>
            <p:sp>
              <p:nvSpPr>
                <p:cNvPr id="29819" name="Rectangle 17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20" name="Line 17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21" name="Line 17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22" name="Line 17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23" name="Line 18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9738" name="Group 181"/>
            <p:cNvGrpSpPr>
              <a:grpSpLocks/>
            </p:cNvGrpSpPr>
            <p:nvPr/>
          </p:nvGrpSpPr>
          <p:grpSpPr bwMode="auto">
            <a:xfrm>
              <a:off x="3744" y="864"/>
              <a:ext cx="480" cy="2400"/>
              <a:chOff x="1152" y="1008"/>
              <a:chExt cx="480" cy="2400"/>
            </a:xfrm>
          </p:grpSpPr>
          <p:grpSp>
            <p:nvGrpSpPr>
              <p:cNvPr id="29791" name="Group 182"/>
              <p:cNvGrpSpPr>
                <a:grpSpLocks/>
              </p:cNvGrpSpPr>
              <p:nvPr/>
            </p:nvGrpSpPr>
            <p:grpSpPr bwMode="auto">
              <a:xfrm>
                <a:off x="1152" y="1008"/>
                <a:ext cx="480" cy="528"/>
                <a:chOff x="1152" y="1056"/>
                <a:chExt cx="480" cy="528"/>
              </a:xfrm>
            </p:grpSpPr>
            <p:sp>
              <p:nvSpPr>
                <p:cNvPr id="29810" name="Rectangle 18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11" name="Line 18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12" name="Line 18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13" name="Line 18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14" name="Line 18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92" name="Group 188"/>
              <p:cNvGrpSpPr>
                <a:grpSpLocks/>
              </p:cNvGrpSpPr>
              <p:nvPr/>
            </p:nvGrpSpPr>
            <p:grpSpPr bwMode="auto">
              <a:xfrm>
                <a:off x="1152" y="1632"/>
                <a:ext cx="480" cy="528"/>
                <a:chOff x="1152" y="1056"/>
                <a:chExt cx="480" cy="528"/>
              </a:xfrm>
            </p:grpSpPr>
            <p:sp>
              <p:nvSpPr>
                <p:cNvPr id="29805" name="Rectangle 18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06" name="Line 19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07" name="Line 19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08" name="Line 19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09" name="Line 19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93" name="Group 194"/>
              <p:cNvGrpSpPr>
                <a:grpSpLocks/>
              </p:cNvGrpSpPr>
              <p:nvPr/>
            </p:nvGrpSpPr>
            <p:grpSpPr bwMode="auto">
              <a:xfrm>
                <a:off x="1152" y="2256"/>
                <a:ext cx="480" cy="528"/>
                <a:chOff x="1152" y="1056"/>
                <a:chExt cx="480" cy="528"/>
              </a:xfrm>
            </p:grpSpPr>
            <p:sp>
              <p:nvSpPr>
                <p:cNvPr id="29800" name="Rectangle 19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01" name="Line 19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02" name="Line 19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03" name="Line 19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804" name="Line 19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94" name="Group 200"/>
              <p:cNvGrpSpPr>
                <a:grpSpLocks/>
              </p:cNvGrpSpPr>
              <p:nvPr/>
            </p:nvGrpSpPr>
            <p:grpSpPr bwMode="auto">
              <a:xfrm>
                <a:off x="1152" y="2880"/>
                <a:ext cx="480" cy="528"/>
                <a:chOff x="1152" y="1056"/>
                <a:chExt cx="480" cy="528"/>
              </a:xfrm>
            </p:grpSpPr>
            <p:sp>
              <p:nvSpPr>
                <p:cNvPr id="29795" name="Rectangle 20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96" name="Line 20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97" name="Line 20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98" name="Line 20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99" name="Line 20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9739" name="Group 206"/>
            <p:cNvGrpSpPr>
              <a:grpSpLocks/>
            </p:cNvGrpSpPr>
            <p:nvPr/>
          </p:nvGrpSpPr>
          <p:grpSpPr bwMode="auto">
            <a:xfrm>
              <a:off x="2640" y="864"/>
              <a:ext cx="480" cy="2400"/>
              <a:chOff x="1152" y="1008"/>
              <a:chExt cx="480" cy="2400"/>
            </a:xfrm>
          </p:grpSpPr>
          <p:grpSp>
            <p:nvGrpSpPr>
              <p:cNvPr id="29767" name="Group 207"/>
              <p:cNvGrpSpPr>
                <a:grpSpLocks/>
              </p:cNvGrpSpPr>
              <p:nvPr/>
            </p:nvGrpSpPr>
            <p:grpSpPr bwMode="auto">
              <a:xfrm>
                <a:off x="1152" y="1008"/>
                <a:ext cx="480" cy="528"/>
                <a:chOff x="1152" y="1056"/>
                <a:chExt cx="480" cy="528"/>
              </a:xfrm>
            </p:grpSpPr>
            <p:sp>
              <p:nvSpPr>
                <p:cNvPr id="29786" name="Rectangle 20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87" name="Line 20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88" name="Line 21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89" name="Line 21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90" name="Line 21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68" name="Group 213"/>
              <p:cNvGrpSpPr>
                <a:grpSpLocks/>
              </p:cNvGrpSpPr>
              <p:nvPr/>
            </p:nvGrpSpPr>
            <p:grpSpPr bwMode="auto">
              <a:xfrm>
                <a:off x="1152" y="1632"/>
                <a:ext cx="480" cy="528"/>
                <a:chOff x="1152" y="1056"/>
                <a:chExt cx="480" cy="528"/>
              </a:xfrm>
            </p:grpSpPr>
            <p:sp>
              <p:nvSpPr>
                <p:cNvPr id="29781" name="Rectangle 21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82" name="Line 21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83" name="Line 21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84" name="Line 21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85" name="Line 21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69" name="Group 219"/>
              <p:cNvGrpSpPr>
                <a:grpSpLocks/>
              </p:cNvGrpSpPr>
              <p:nvPr/>
            </p:nvGrpSpPr>
            <p:grpSpPr bwMode="auto">
              <a:xfrm>
                <a:off x="1152" y="2256"/>
                <a:ext cx="480" cy="528"/>
                <a:chOff x="1152" y="1056"/>
                <a:chExt cx="480" cy="528"/>
              </a:xfrm>
            </p:grpSpPr>
            <p:sp>
              <p:nvSpPr>
                <p:cNvPr id="29776" name="Rectangle 22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77" name="Line 22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78" name="Line 22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79" name="Line 22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80" name="Line 22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70" name="Group 225"/>
              <p:cNvGrpSpPr>
                <a:grpSpLocks/>
              </p:cNvGrpSpPr>
              <p:nvPr/>
            </p:nvGrpSpPr>
            <p:grpSpPr bwMode="auto">
              <a:xfrm>
                <a:off x="1152" y="2880"/>
                <a:ext cx="480" cy="528"/>
                <a:chOff x="1152" y="1056"/>
                <a:chExt cx="480" cy="528"/>
              </a:xfrm>
            </p:grpSpPr>
            <p:sp>
              <p:nvSpPr>
                <p:cNvPr id="29771" name="Rectangle 22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72" name="Line 22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73" name="Line 22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74" name="Line 22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75" name="Line 23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29740" name="Group 231"/>
            <p:cNvGrpSpPr>
              <a:grpSpLocks/>
            </p:cNvGrpSpPr>
            <p:nvPr/>
          </p:nvGrpSpPr>
          <p:grpSpPr bwMode="auto">
            <a:xfrm>
              <a:off x="2016" y="1008"/>
              <a:ext cx="624" cy="2112"/>
              <a:chOff x="2016" y="1008"/>
              <a:chExt cx="624" cy="2112"/>
            </a:xfrm>
          </p:grpSpPr>
          <p:sp>
            <p:nvSpPr>
              <p:cNvPr id="29759" name="Line 232"/>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60" name="Line 233"/>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61" name="Line 234"/>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62" name="Line 235"/>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63" name="Line 236"/>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64" name="Line 237"/>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65" name="Line 238"/>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66" name="Line 239"/>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41" name="Group 240"/>
            <p:cNvGrpSpPr>
              <a:grpSpLocks/>
            </p:cNvGrpSpPr>
            <p:nvPr/>
          </p:nvGrpSpPr>
          <p:grpSpPr bwMode="auto">
            <a:xfrm>
              <a:off x="3120" y="1008"/>
              <a:ext cx="624" cy="2112"/>
              <a:chOff x="2016" y="1008"/>
              <a:chExt cx="624" cy="2112"/>
            </a:xfrm>
          </p:grpSpPr>
          <p:sp>
            <p:nvSpPr>
              <p:cNvPr id="29751" name="Line 24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2" name="Line 24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3" name="Line 24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4" name="Line 24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5" name="Line 24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6" name="Line 24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7" name="Line 24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8" name="Line 24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42" name="Group 249"/>
            <p:cNvGrpSpPr>
              <a:grpSpLocks/>
            </p:cNvGrpSpPr>
            <p:nvPr/>
          </p:nvGrpSpPr>
          <p:grpSpPr bwMode="auto">
            <a:xfrm>
              <a:off x="912" y="1008"/>
              <a:ext cx="624" cy="2112"/>
              <a:chOff x="2016" y="1008"/>
              <a:chExt cx="624" cy="2112"/>
            </a:xfrm>
          </p:grpSpPr>
          <p:sp>
            <p:nvSpPr>
              <p:cNvPr id="29743" name="Line 25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44" name="Line 25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45" name="Line 25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46" name="Line 25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47" name="Line 25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48" name="Line 25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49" name="Line 25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50" name="Line 25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29734" name="Text Box 258"/>
          <p:cNvSpPr txBox="1">
            <a:spLocks noChangeArrowheads="1"/>
          </p:cNvSpPr>
          <p:nvPr/>
        </p:nvSpPr>
        <p:spPr bwMode="auto">
          <a:xfrm>
            <a:off x="1403350" y="5445125"/>
            <a:ext cx="5343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first Omega</a:t>
            </a:r>
            <a:r>
              <a:rPr lang="ja-JP" altLang="en-US" sz="2400">
                <a:latin typeface="Times New Roman" panose="02020603050405020304" pitchFamily="18" charset="0"/>
              </a:rPr>
              <a:t>：</a:t>
            </a:r>
            <a:r>
              <a:rPr lang="en-US" altLang="ja-JP" sz="2400">
                <a:latin typeface="Times New Roman" panose="02020603050405020304" pitchFamily="18" charset="0"/>
              </a:rPr>
              <a:t>Upper input has priority.</a:t>
            </a:r>
          </a:p>
          <a:p>
            <a:pPr eaLnBrk="1" hangingPunct="1"/>
            <a:r>
              <a:rPr lang="en-US" altLang="ja-JP" sz="2400">
                <a:latin typeface="Times New Roman" panose="02020603050405020304" pitchFamily="18" charset="0"/>
              </a:rPr>
              <a:t>The next Omega</a:t>
            </a:r>
            <a:r>
              <a:rPr lang="ja-JP" altLang="en-US" sz="2400">
                <a:latin typeface="Times New Roman" panose="02020603050405020304" pitchFamily="18" charset="0"/>
              </a:rPr>
              <a:t>：</a:t>
            </a:r>
            <a:r>
              <a:rPr lang="en-US" altLang="ja-JP" sz="2400">
                <a:latin typeface="Times New Roman" panose="02020603050405020304" pitchFamily="18" charset="0"/>
              </a:rPr>
              <a:t>Destination</a:t>
            </a:r>
            <a:r>
              <a:rPr lang="ja-JP" altLang="en-US" sz="2400">
                <a:latin typeface="Times New Roman" panose="02020603050405020304" pitchFamily="18" charset="0"/>
              </a:rPr>
              <a:t>　</a:t>
            </a:r>
            <a:r>
              <a:rPr lang="en-US" altLang="ja-JP" sz="2400">
                <a:latin typeface="Times New Roman" panose="02020603050405020304" pitchFamily="18" charset="0"/>
              </a:rPr>
              <a:t>Routing</a:t>
            </a:r>
          </a:p>
        </p:txBody>
      </p:sp>
      <p:sp>
        <p:nvSpPr>
          <p:cNvPr id="29735" name="Text Box 259"/>
          <p:cNvSpPr txBox="1">
            <a:spLocks noChangeArrowheads="1"/>
          </p:cNvSpPr>
          <p:nvPr/>
        </p:nvSpPr>
        <p:spPr bwMode="auto">
          <a:xfrm>
            <a:off x="7391400" y="5735638"/>
            <a:ext cx="173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Conflict free</a:t>
            </a:r>
          </a:p>
        </p:txBody>
      </p:sp>
      <p:sp>
        <p:nvSpPr>
          <p:cNvPr id="29736" name="AutoShape 260"/>
          <p:cNvSpPr>
            <a:spLocks noChangeArrowheads="1"/>
          </p:cNvSpPr>
          <p:nvPr/>
        </p:nvSpPr>
        <p:spPr bwMode="auto">
          <a:xfrm>
            <a:off x="6781800" y="5791200"/>
            <a:ext cx="304800" cy="304800"/>
          </a:xfrm>
          <a:prstGeom prst="rightArrow">
            <a:avLst>
              <a:gd name="adj1" fmla="val 50000"/>
              <a:gd name="adj2" fmla="val 25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4BEC9F05-5686-416B-98D5-98E0B60E98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2733"/>
    </mc:Choice>
    <mc:Fallback>
      <p:transition spd="slow" advTm="5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8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8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28021" grpId="0" autoUpdateAnimBg="0"/>
      <p:bldP spid="128125" grpId="0" autoUpdateAnimBg="0"/>
    </p:bldLst>
  </p:timing>
  <p:extLst>
    <p:ext uri="{3A86A75C-4F4B-4683-9AE1-C65F6400EC91}">
      <p14:laserTraceLst xmlns:p14="http://schemas.microsoft.com/office/powerpoint/2010/main">
        <p14:tracePtLst>
          <p14:tracePt t="348" x="8423275" y="3794125"/>
          <p14:tracePt t="355" x="8123238" y="3794125"/>
          <p14:tracePt t="363" x="7639050" y="3794125"/>
          <p14:tracePt t="371" x="7083425" y="3811588"/>
          <p14:tracePt t="379" x="6600825" y="3811588"/>
          <p14:tracePt t="388" x="6116638" y="3811588"/>
          <p14:tracePt t="395" x="5561013" y="3811588"/>
          <p14:tracePt t="405" x="5151438" y="3811588"/>
          <p14:tracePt t="418" x="4813300" y="3811588"/>
          <p14:tracePt t="423" x="4586288" y="3811588"/>
          <p14:tracePt t="428" x="4440238" y="3811588"/>
          <p14:tracePt t="435" x="4330700" y="3811588"/>
          <p14:tracePt t="445" x="4275138" y="3811588"/>
          <p14:tracePt t="483" x="4267200" y="3811588"/>
          <p14:tracePt t="499" x="4267200" y="3794125"/>
          <p14:tracePt t="507" x="4275138" y="3784600"/>
          <p14:tracePt t="515" x="4303713" y="3775075"/>
          <p14:tracePt t="524" x="4311650" y="3775075"/>
          <p14:tracePt t="533" x="4321175" y="3775075"/>
          <p14:tracePt t="596" x="4330700" y="3775075"/>
          <p14:tracePt t="645" x="4348163" y="3775075"/>
          <p14:tracePt t="677" x="4357688" y="3784600"/>
          <p14:tracePt t="688" x="4357688" y="3803650"/>
          <p14:tracePt t="696" x="4357688" y="3840163"/>
          <p14:tracePt t="702" x="4357688" y="3884613"/>
          <p14:tracePt t="708" x="4357688" y="3911600"/>
          <p14:tracePt t="715" x="4357688" y="3948113"/>
          <p14:tracePt t="726" x="4357688" y="4003675"/>
          <p14:tracePt t="731" x="4357688" y="4067175"/>
          <p14:tracePt t="739" x="4357688" y="4140200"/>
          <p14:tracePt t="747" x="4357688" y="4249738"/>
          <p14:tracePt t="755" x="4357688" y="4322763"/>
          <p14:tracePt t="763" x="4357688" y="4395788"/>
          <p14:tracePt t="771" x="4357688" y="4505325"/>
          <p14:tracePt t="779" x="4357688" y="4578350"/>
          <p14:tracePt t="787" x="4357688" y="4632325"/>
          <p14:tracePt t="795" x="4357688" y="4697413"/>
          <p14:tracePt t="803" x="4357688" y="4724400"/>
          <p14:tracePt t="812" x="4357688" y="4751388"/>
          <p14:tracePt t="819" x="4348163" y="4760913"/>
          <p14:tracePt t="827" x="4330700" y="4787900"/>
          <p14:tracePt t="835" x="4303713" y="4797425"/>
          <p14:tracePt t="845" x="4248150" y="4833938"/>
          <p14:tracePt t="851" x="4184650" y="4870450"/>
          <p14:tracePt t="862" x="4084638" y="4897438"/>
          <p14:tracePt t="867" x="3956050" y="4897438"/>
          <p14:tracePt t="878" x="3846513" y="4914900"/>
          <p14:tracePt t="883" x="3719513" y="4914900"/>
          <p14:tracePt t="891" x="3609975" y="4914900"/>
          <p14:tracePt t="899" x="3500438" y="4914900"/>
          <p14:tracePt t="907" x="3409950" y="4914900"/>
          <p14:tracePt t="915" x="3327400" y="4906963"/>
          <p14:tracePt t="925" x="3236913" y="4897438"/>
          <p14:tracePt t="931" x="3190875" y="4887913"/>
          <p14:tracePt t="939" x="3154363" y="4870450"/>
          <p14:tracePt t="947" x="3108325" y="4851400"/>
          <p14:tracePt t="955" x="3081338" y="4841875"/>
          <p14:tracePt t="963" x="3035300" y="4814888"/>
          <p14:tracePt t="971" x="2971800" y="4778375"/>
          <p14:tracePt t="979" x="2889250" y="4751388"/>
          <p14:tracePt t="987" x="2808288" y="4714875"/>
          <p14:tracePt t="995" x="2689225" y="4641850"/>
          <p14:tracePt t="1003" x="2579688" y="4587875"/>
          <p14:tracePt t="1012" x="2470150" y="4495800"/>
          <p14:tracePt t="1019" x="2360613" y="4422775"/>
          <p14:tracePt t="1031" x="2251075" y="4332288"/>
          <p14:tracePt t="1034" x="2187575" y="4268788"/>
          <p14:tracePt t="1045" x="2114550" y="4167188"/>
          <p14:tracePt t="1051" x="2078038" y="4103688"/>
          <p14:tracePt t="1061" x="2051050" y="4021138"/>
          <p14:tracePt t="1067" x="2051050" y="3948113"/>
          <p14:tracePt t="1077" x="2024063" y="3840163"/>
          <p14:tracePt t="1083" x="2024063" y="3767138"/>
          <p14:tracePt t="1091" x="2024063" y="3675063"/>
          <p14:tracePt t="1099" x="2024063" y="3548063"/>
          <p14:tracePt t="1107" x="2024063" y="3419475"/>
          <p14:tracePt t="1115" x="2024063" y="3292475"/>
          <p14:tracePt t="1123" x="2041525" y="3136900"/>
          <p14:tracePt t="1131" x="2041525" y="2973388"/>
          <p14:tracePt t="1138" x="2106613" y="2808288"/>
          <p14:tracePt t="1147" x="2170113" y="2654300"/>
          <p14:tracePt t="1155" x="2197100" y="2489200"/>
          <p14:tracePt t="1163" x="2260600" y="2325688"/>
          <p14:tracePt t="1171" x="2297113" y="2189163"/>
          <p14:tracePt t="1179" x="2360613" y="2079625"/>
          <p14:tracePt t="1187" x="2416175" y="1979613"/>
          <p14:tracePt t="1195" x="2489200" y="1878013"/>
          <p14:tracePt t="1203" x="2570163" y="1787525"/>
          <p14:tracePt t="1211" x="2643188" y="1724025"/>
          <p14:tracePt t="1219" x="2698750" y="1697038"/>
          <p14:tracePt t="1227" x="2744788" y="1677988"/>
          <p14:tracePt t="1235" x="2789238" y="1651000"/>
          <p14:tracePt t="1244" x="2835275" y="1641475"/>
          <p14:tracePt t="1251" x="2871788" y="1595438"/>
          <p14:tracePt t="1262" x="2898775" y="1595438"/>
          <p14:tracePt t="1267" x="2935288" y="1595438"/>
          <p14:tracePt t="1278" x="2981325" y="1595438"/>
          <p14:tracePt t="1283" x="3008313" y="1595438"/>
          <p14:tracePt t="1291" x="3017838" y="1595438"/>
          <p14:tracePt t="1299" x="3090863" y="1631950"/>
          <p14:tracePt t="1307" x="3144838" y="1677988"/>
          <p14:tracePt t="1315" x="3208338" y="1751013"/>
          <p14:tracePt t="1323" x="3281363" y="1814513"/>
          <p14:tracePt t="1330" x="3346450" y="1897063"/>
          <p14:tracePt t="1339" x="3354388" y="1924050"/>
          <p14:tracePt t="1347" x="3390900" y="1997075"/>
          <p14:tracePt t="1356" x="3436938" y="2097088"/>
          <p14:tracePt t="1363" x="3446463" y="2179638"/>
          <p14:tracePt t="1371" x="3446463" y="2233613"/>
          <p14:tracePt t="1379" x="3446463" y="2306638"/>
          <p14:tracePt t="1387" x="3446463" y="2379663"/>
          <p14:tracePt t="1400" x="3446463" y="2435225"/>
          <p14:tracePt t="1404" x="3446463" y="2489200"/>
          <p14:tracePt t="1413" x="3446463" y="2598738"/>
          <p14:tracePt t="1419" x="3427413" y="2698750"/>
          <p14:tracePt t="1427" x="3419475" y="2790825"/>
          <p14:tracePt t="1434" x="3400425" y="2873375"/>
          <p14:tracePt t="1444" x="3390900" y="2982913"/>
          <p14:tracePt t="1451" x="3363913" y="3090863"/>
          <p14:tracePt t="1460" x="3363913" y="3136900"/>
          <p14:tracePt t="1467" x="3354388" y="3209925"/>
          <p14:tracePt t="1478" x="3317875" y="3302000"/>
          <p14:tracePt t="1483" x="3317875" y="3375025"/>
          <p14:tracePt t="1491" x="3290888" y="3475038"/>
          <p14:tracePt t="1499" x="3281363" y="3548063"/>
          <p14:tracePt t="1507" x="3273425" y="3648075"/>
          <p14:tracePt t="1515" x="3254375" y="3721100"/>
          <p14:tracePt t="1523" x="3217863" y="3784600"/>
          <p14:tracePt t="1531" x="3163888" y="3884613"/>
          <p14:tracePt t="1539" x="3117850" y="3967163"/>
          <p14:tracePt t="1547" x="3071813" y="4030663"/>
          <p14:tracePt t="1554" x="3017838" y="4113213"/>
          <p14:tracePt t="1563" x="2981325" y="4159250"/>
          <p14:tracePt t="1571" x="2908300" y="4232275"/>
          <p14:tracePt t="1580" x="2862263" y="4295775"/>
          <p14:tracePt t="1587" x="2808288" y="4340225"/>
          <p14:tracePt t="1595" x="2762250" y="4376738"/>
          <p14:tracePt t="1603" x="2679700" y="4386263"/>
          <p14:tracePt t="1611" x="2616200" y="4441825"/>
          <p14:tracePt t="1619" x="2589213" y="4459288"/>
          <p14:tracePt t="1628" x="2516188" y="4495800"/>
          <p14:tracePt t="1635" x="2489200" y="4522788"/>
          <p14:tracePt t="1644" x="2452688" y="4532313"/>
          <p14:tracePt t="1651" x="2406650" y="4568825"/>
          <p14:tracePt t="1660" x="2370138" y="4578350"/>
          <p14:tracePt t="1669" x="2324100" y="4587875"/>
          <p14:tracePt t="1677" x="2297113" y="4605338"/>
          <p14:tracePt t="1684" x="2260600" y="4614863"/>
          <p14:tracePt t="1877" x="2333625" y="4614863"/>
          <p14:tracePt t="1883" x="2443163" y="4614863"/>
          <p14:tracePt t="1891" x="2625725" y="4651375"/>
          <p14:tracePt t="1899" x="2917825" y="4697413"/>
          <p14:tracePt t="1907" x="3390900" y="4824413"/>
          <p14:tracePt t="1915" x="3819525" y="4860925"/>
          <p14:tracePt t="1923" x="4257675" y="4960938"/>
          <p14:tracePt t="1931" x="4695825" y="5053013"/>
          <p14:tracePt t="1939" x="5059363" y="5133975"/>
          <p14:tracePt t="1947" x="5268913" y="5170488"/>
          <p14:tracePt t="1955" x="5461000" y="5233988"/>
          <p14:tracePt t="1963" x="5588000" y="5262563"/>
          <p14:tracePt t="1971" x="5634038" y="5280025"/>
          <p14:tracePt t="1979" x="5680075" y="5280025"/>
          <p14:tracePt t="2085" x="5688013" y="5289550"/>
          <p14:tracePt t="2222" x="5688013" y="5253038"/>
          <p14:tracePt t="2230" x="5661025" y="5226050"/>
          <p14:tracePt t="2238" x="5616575" y="5133975"/>
          <p14:tracePt t="2246" x="5580063" y="5070475"/>
          <p14:tracePt t="2251" x="5534025" y="4987925"/>
          <p14:tracePt t="2263" x="5514975" y="4933950"/>
          <p14:tracePt t="2266" x="5487988" y="4851400"/>
          <p14:tracePt t="2277" x="5441950" y="4768850"/>
          <p14:tracePt t="2283" x="5434013" y="4678363"/>
          <p14:tracePt t="2291" x="5405438" y="4578350"/>
          <p14:tracePt t="2299" x="5405438" y="4505325"/>
          <p14:tracePt t="2307" x="5378450" y="4395788"/>
          <p14:tracePt t="2315" x="5378450" y="4249738"/>
          <p14:tracePt t="2323" x="5378450" y="4086225"/>
          <p14:tracePt t="2331" x="5378450" y="3921125"/>
          <p14:tracePt t="2339" x="5378450" y="3702050"/>
          <p14:tracePt t="2346" x="5397500" y="3538538"/>
          <p14:tracePt t="2355" x="5461000" y="3346450"/>
          <p14:tracePt t="2363" x="5534025" y="3082925"/>
          <p14:tracePt t="2371" x="5551488" y="2917825"/>
          <p14:tracePt t="2379" x="5580063" y="2754313"/>
          <p14:tracePt t="2387" x="5607050" y="2589213"/>
          <p14:tracePt t="2395" x="5643563" y="2435225"/>
          <p14:tracePt t="2403" x="5653088" y="2289175"/>
          <p14:tracePt t="2411" x="5680075" y="2160588"/>
          <p14:tracePt t="2419" x="5707063" y="2079625"/>
          <p14:tracePt t="2428" x="5724525" y="2006600"/>
          <p14:tracePt t="2435" x="5761038" y="1943100"/>
          <p14:tracePt t="2445" x="5816600" y="1860550"/>
          <p14:tracePt t="2451" x="5834063" y="1833563"/>
          <p14:tracePt t="2461" x="5853113" y="1787525"/>
          <p14:tracePt t="2467" x="5880100" y="1768475"/>
          <p14:tracePt t="2478" x="5899150" y="1741488"/>
          <p14:tracePt t="2483" x="5943600" y="1714500"/>
          <p14:tracePt t="2491" x="5972175" y="1704975"/>
          <p14:tracePt t="2499" x="6016625" y="1677988"/>
          <p14:tracePt t="2507" x="6089650" y="1651000"/>
          <p14:tracePt t="2515" x="6172200" y="1641475"/>
          <p14:tracePt t="2523" x="6245225" y="1641475"/>
          <p14:tracePt t="2531" x="6391275" y="1614488"/>
          <p14:tracePt t="2539" x="6537325" y="1595438"/>
          <p14:tracePt t="2546" x="6718300" y="1595438"/>
          <p14:tracePt t="2555" x="6864350" y="1595438"/>
          <p14:tracePt t="2564" x="6973888" y="1595438"/>
          <p14:tracePt t="2571" x="7102475" y="1604963"/>
          <p14:tracePt t="2579" x="7183438" y="1631950"/>
          <p14:tracePt t="2587" x="7265988" y="1687513"/>
          <p14:tracePt t="2595" x="7312025" y="1731963"/>
          <p14:tracePt t="2604" x="7348538" y="1778000"/>
          <p14:tracePt t="2615" x="7366000" y="1860550"/>
          <p14:tracePt t="2620" x="7392988" y="1933575"/>
          <p14:tracePt t="2632" x="7421563" y="2052638"/>
          <p14:tracePt t="2638" x="7421563" y="2143125"/>
          <p14:tracePt t="2650" x="7421563" y="2270125"/>
          <p14:tracePt t="2652" x="7421563" y="2362200"/>
          <p14:tracePt t="2663" x="7421563" y="2489200"/>
          <p14:tracePt t="2667" x="7421563" y="2617788"/>
          <p14:tracePt t="2678" x="7421563" y="2727325"/>
          <p14:tracePt t="2683" x="7421563" y="2836863"/>
          <p14:tracePt t="2691" x="7421563" y="2963863"/>
          <p14:tracePt t="2699" x="7421563" y="3073400"/>
          <p14:tracePt t="2707" x="7421563" y="3182938"/>
          <p14:tracePt t="2715" x="7429500" y="3309938"/>
          <p14:tracePt t="2723" x="7458075" y="3446463"/>
          <p14:tracePt t="2731" x="7458075" y="3584575"/>
          <p14:tracePt t="2739" x="7502525" y="3757613"/>
          <p14:tracePt t="2747" x="7521575" y="3884613"/>
          <p14:tracePt t="2755" x="7521575" y="4030663"/>
          <p14:tracePt t="2763" x="7521575" y="4159250"/>
          <p14:tracePt t="2771" x="7521575" y="4286250"/>
          <p14:tracePt t="2779" x="7502525" y="4376738"/>
          <p14:tracePt t="2787" x="7475538" y="4478338"/>
          <p14:tracePt t="2796" x="7421563" y="4559300"/>
          <p14:tracePt t="2803" x="7366000" y="4624388"/>
          <p14:tracePt t="2811" x="7283450" y="4668838"/>
          <p14:tracePt t="2819" x="7219950" y="4732338"/>
          <p14:tracePt t="2828" x="7138988" y="4768850"/>
          <p14:tracePt t="2835" x="7037388" y="4833938"/>
          <p14:tracePt t="2845" x="6946900" y="4870450"/>
          <p14:tracePt t="2851" x="6883400" y="4897438"/>
          <p14:tracePt t="2861" x="6800850" y="4924425"/>
          <p14:tracePt t="2867" x="6754813" y="4960938"/>
          <p14:tracePt t="2878" x="6673850" y="5016500"/>
          <p14:tracePt t="2883" x="6645275" y="5024438"/>
          <p14:tracePt t="2891" x="6600825" y="5060950"/>
          <p14:tracePt t="2899" x="6537325" y="5080000"/>
          <p14:tracePt t="2907" x="6454775" y="5126038"/>
          <p14:tracePt t="2915" x="6391275" y="5143500"/>
          <p14:tracePt t="2923" x="6308725" y="5189538"/>
          <p14:tracePt t="2931" x="6235700" y="5197475"/>
          <p14:tracePt t="2939" x="6189663" y="5226050"/>
          <p14:tracePt t="2947" x="6108700" y="5253038"/>
          <p14:tracePt t="2955" x="6053138" y="5253038"/>
          <p14:tracePt t="2964" x="5980113" y="5253038"/>
          <p14:tracePt t="2971" x="5943600" y="5253038"/>
          <p14:tracePt t="2979" x="5870575" y="5253038"/>
          <p14:tracePt t="2987" x="5834063" y="5253038"/>
          <p14:tracePt t="2995" x="5770563" y="5233988"/>
          <p14:tracePt t="3003" x="5734050" y="5226050"/>
          <p14:tracePt t="3012" x="5680075" y="5189538"/>
          <p14:tracePt t="3019" x="5624513" y="5160963"/>
          <p14:tracePt t="3027" x="5597525" y="5133975"/>
          <p14:tracePt t="3035" x="5543550" y="5097463"/>
          <p14:tracePt t="3044" x="5534025" y="5080000"/>
          <p14:tracePt t="3051" x="5497513" y="5033963"/>
          <p14:tracePt t="3060" x="5478463" y="4987925"/>
          <p14:tracePt t="3067" x="5451475" y="4943475"/>
          <p14:tracePt t="3078" x="5434013" y="4897438"/>
          <p14:tracePt t="3083" x="5405438" y="4851400"/>
          <p14:tracePt t="3091" x="5387975" y="4833938"/>
          <p14:tracePt t="3099" x="5378450" y="4805363"/>
          <p14:tracePt t="3110" x="5334000" y="4741863"/>
          <p14:tracePt t="3131" x="5287963" y="4624388"/>
          <p14:tracePt t="3140" x="5278438" y="4595813"/>
          <p14:tracePt t="3148" x="5278438" y="4578350"/>
          <p14:tracePt t="3156" x="5268913" y="4532313"/>
          <p14:tracePt t="3164" x="5268913" y="4505325"/>
          <p14:tracePt t="3172" x="5268913" y="4478338"/>
          <p14:tracePt t="3181" x="5268913" y="4432300"/>
          <p14:tracePt t="3188" x="5268913" y="4395788"/>
          <p14:tracePt t="3198" x="5268913" y="4376738"/>
          <p14:tracePt t="3204" x="5268913" y="4332288"/>
          <p14:tracePt t="3214" x="5268913" y="4303713"/>
          <p14:tracePt t="3220" x="5268913" y="4295775"/>
          <p14:tracePt t="3231" x="5268913" y="4286250"/>
          <p14:tracePt t="3238" x="5260975" y="4286250"/>
          <p14:tracePt t="3579" x="5260975" y="4276725"/>
          <p14:tracePt t="3587" x="5268913" y="4259263"/>
          <p14:tracePt t="3595" x="5268913" y="4249738"/>
          <p14:tracePt t="3893" x="5268913" y="4259263"/>
          <p14:tracePt t="4149" x="5278438" y="4268788"/>
          <p14:tracePt t="4171" x="5297488" y="4295775"/>
          <p14:tracePt t="4565" x="5314950" y="4303713"/>
          <p14:tracePt t="4573" x="5360988" y="4303713"/>
          <p14:tracePt t="4584" x="5414963" y="4303713"/>
          <p14:tracePt t="4588" x="5441950" y="4303713"/>
          <p14:tracePt t="4597" x="5461000" y="4303713"/>
          <p14:tracePt t="7950" x="5397500" y="4303713"/>
          <p14:tracePt t="7956" x="5297488" y="4368800"/>
          <p14:tracePt t="7963" x="5232400" y="4432300"/>
          <p14:tracePt t="7971" x="5187950" y="4478338"/>
          <p14:tracePt t="7979" x="5114925" y="4568825"/>
          <p14:tracePt t="7987" x="5032375" y="4624388"/>
          <p14:tracePt t="7995" x="4913313" y="4678363"/>
          <p14:tracePt t="8003" x="4776788" y="4751388"/>
          <p14:tracePt t="8011" x="4649788" y="4814888"/>
          <p14:tracePt t="8019" x="4567238" y="4851400"/>
          <p14:tracePt t="8029" x="4484688" y="4878388"/>
          <p14:tracePt t="8035" x="4394200" y="4906963"/>
          <p14:tracePt t="8044" x="4311650" y="4933950"/>
          <p14:tracePt t="8051" x="4248150" y="4943475"/>
          <p14:tracePt t="8060" x="4211638" y="4970463"/>
          <p14:tracePt t="8067" x="4175125" y="4987925"/>
          <p14:tracePt t="8077" x="4148138" y="4997450"/>
          <p14:tracePt t="8083" x="4102100" y="5016500"/>
          <p14:tracePt t="8094" x="4075113" y="5024438"/>
          <p14:tracePt t="8099" x="4038600" y="5053013"/>
          <p14:tracePt t="8110" x="4021138" y="5070475"/>
          <p14:tracePt t="8115" x="4011613" y="5080000"/>
          <p14:tracePt t="8131" x="4002088" y="5097463"/>
          <p14:tracePt t="8147" x="4002088" y="5106988"/>
          <p14:tracePt t="8155" x="3992563" y="5116513"/>
          <p14:tracePt t="8171" x="3992563" y="5126038"/>
          <p14:tracePt t="8179" x="3984625" y="5133975"/>
          <p14:tracePt t="8187" x="3984625" y="5143500"/>
          <p14:tracePt t="8195" x="3975100" y="5153025"/>
          <p14:tracePt t="8211" x="3965575" y="5153025"/>
          <p14:tracePt t="8219" x="3948113" y="5160963"/>
          <p14:tracePt t="8227" x="3938588" y="5170488"/>
          <p14:tracePt t="8235" x="3919538" y="5189538"/>
          <p14:tracePt t="8244" x="3892550" y="5197475"/>
          <p14:tracePt t="8250" x="3819525" y="5207000"/>
          <p14:tracePt t="8261" x="3765550" y="5207000"/>
          <p14:tracePt t="8267" x="3673475" y="5207000"/>
          <p14:tracePt t="8277" x="3600450" y="5226050"/>
          <p14:tracePt t="8283" x="3500438" y="5253038"/>
          <p14:tracePt t="8294" x="3409950" y="5262563"/>
          <p14:tracePt t="8299" x="3327400" y="5280025"/>
          <p14:tracePt t="8307" x="3273425" y="5280025"/>
          <p14:tracePt t="8315" x="3217863" y="5289550"/>
          <p14:tracePt t="8323" x="3171825" y="5316538"/>
          <p14:tracePt t="8331" x="3154363" y="5326063"/>
          <p14:tracePt t="8340" x="3108325" y="5343525"/>
          <p14:tracePt t="8347" x="3100388" y="5362575"/>
          <p14:tracePt t="8355" x="3090863" y="5372100"/>
          <p14:tracePt t="8371" x="3090863" y="5408613"/>
          <p14:tracePt t="8379" x="3081338" y="5426075"/>
          <p14:tracePt t="8387" x="3063875" y="5445125"/>
          <p14:tracePt t="8395" x="3063875" y="5453063"/>
          <p14:tracePt t="8403" x="3063875" y="5462588"/>
          <p14:tracePt t="8411" x="3063875" y="5472113"/>
          <p14:tracePt t="8419" x="3054350" y="5472113"/>
          <p14:tracePt t="8549" x="3054350" y="5481638"/>
          <p14:tracePt t="8555" x="3054350" y="5489575"/>
          <p14:tracePt t="8571" x="3054350" y="5499100"/>
          <p14:tracePt t="8579" x="3054350" y="5508625"/>
          <p14:tracePt t="8595" x="3054350" y="5526088"/>
          <p14:tracePt t="8603" x="3044825" y="5535613"/>
          <p14:tracePt t="8619" x="3027363" y="5554663"/>
          <p14:tracePt t="8635" x="3008313" y="5572125"/>
          <p14:tracePt t="8644" x="2998788" y="5581650"/>
          <p14:tracePt t="8651" x="2981325" y="5589588"/>
          <p14:tracePt t="8660" x="2981325" y="5599113"/>
          <p14:tracePt t="8668" x="2954338" y="5618163"/>
          <p14:tracePt t="8677" x="2925763" y="5635625"/>
          <p14:tracePt t="8683" x="2889250" y="5645150"/>
          <p14:tracePt t="8693" x="2862263" y="5672138"/>
          <p14:tracePt t="8699" x="2825750" y="5691188"/>
          <p14:tracePt t="8707" x="2798763" y="5699125"/>
          <p14:tracePt t="8716" x="2781300" y="5718175"/>
          <p14:tracePt t="8723" x="2771775" y="5727700"/>
          <p14:tracePt t="8731" x="2752725" y="5735638"/>
          <p14:tracePt t="8755" x="2744788" y="5745163"/>
          <p14:tracePt t="9053" x="2725738" y="5745163"/>
          <p14:tracePt t="9062" x="2689225" y="5745163"/>
          <p14:tracePt t="9072" x="2643188" y="5745163"/>
          <p14:tracePt t="9079" x="2606675" y="5745163"/>
          <p14:tracePt t="9083" x="2562225" y="5718175"/>
          <p14:tracePt t="9094" x="2543175" y="5718175"/>
          <p14:tracePt t="9099" x="2525713" y="5718175"/>
          <p14:tracePt t="9110" x="2498725" y="5718175"/>
          <p14:tracePt t="9115" x="2489200" y="5718175"/>
          <p14:tracePt t="9123" x="2479675" y="5718175"/>
          <p14:tracePt t="9179" x="2462213" y="5718175"/>
          <p14:tracePt t="9301" x="2479675" y="5718175"/>
          <p14:tracePt t="9311" x="2498725" y="5718175"/>
          <p14:tracePt t="9315" x="2525713" y="5718175"/>
          <p14:tracePt t="9323" x="2543175" y="5727700"/>
          <p14:tracePt t="9331" x="2570163" y="5727700"/>
          <p14:tracePt t="9347" x="2579688" y="5727700"/>
          <p14:tracePt t="9587" x="2579688" y="5754688"/>
          <p14:tracePt t="9619" x="2579688" y="5764213"/>
          <p14:tracePt t="9643" x="2579688" y="5772150"/>
          <p14:tracePt t="9651" x="2579688" y="5791200"/>
          <p14:tracePt t="9659" x="2589213" y="5818188"/>
          <p14:tracePt t="9667" x="2598738" y="5818188"/>
          <p14:tracePt t="9677" x="2625725" y="5837238"/>
          <p14:tracePt t="9683" x="2643188" y="5845175"/>
          <p14:tracePt t="9699" x="2679700" y="5864225"/>
          <p14:tracePt t="9708" x="2689225" y="5864225"/>
          <p14:tracePt t="9715" x="2708275" y="5864225"/>
          <p14:tracePt t="9956" x="2716213" y="5864225"/>
          <p14:tracePt t="9963" x="2735263" y="5864225"/>
          <p14:tracePt t="9971" x="2771775" y="5864225"/>
          <p14:tracePt t="9979" x="2825750" y="5864225"/>
          <p14:tracePt t="9987" x="2871788" y="5864225"/>
          <p14:tracePt t="9995" x="2908300" y="5864225"/>
          <p14:tracePt t="10003" x="2935288" y="5864225"/>
          <p14:tracePt t="10011" x="2971800" y="5864225"/>
          <p14:tracePt t="10029" x="2998788" y="5864225"/>
          <p14:tracePt t="10035" x="3027363" y="5864225"/>
          <p14:tracePt t="10044" x="3027363" y="5854700"/>
          <p14:tracePt t="10548" x="3054350" y="5854700"/>
          <p14:tracePt t="10555" x="3071813" y="5854700"/>
          <p14:tracePt t="10563" x="3100388" y="5845175"/>
          <p14:tracePt t="10571" x="3127375" y="5837238"/>
          <p14:tracePt t="10627" x="3136900" y="5837238"/>
          <p14:tracePt t="11197" x="3144838" y="5837238"/>
          <p14:tracePt t="11206" x="3154363" y="5837238"/>
          <p14:tracePt t="11215" x="3163888" y="5837238"/>
          <p14:tracePt t="11326" x="3171825" y="5827713"/>
          <p14:tracePt t="11332" x="3181350" y="5827713"/>
          <p14:tracePt t="11501" x="3190875" y="5818188"/>
          <p14:tracePt t="11507" x="3200400" y="5800725"/>
          <p14:tracePt t="11523" x="3200400" y="5772150"/>
          <p14:tracePt t="11531" x="3217863" y="5754688"/>
          <p14:tracePt t="11539" x="3217863" y="5718175"/>
          <p14:tracePt t="11547" x="3236913" y="5691188"/>
          <p14:tracePt t="11555" x="3236913" y="5681663"/>
          <p14:tracePt t="11563" x="3244850" y="5662613"/>
          <p14:tracePt t="11571" x="3244850" y="5626100"/>
          <p14:tracePt t="11579" x="3244850" y="5608638"/>
          <p14:tracePt t="11587" x="3254375" y="5581650"/>
          <p14:tracePt t="11595" x="3254375" y="5572125"/>
          <p14:tracePt t="11603" x="3254375" y="5535613"/>
          <p14:tracePt t="11611" x="3254375" y="5526088"/>
          <p14:tracePt t="11619" x="3254375" y="5499100"/>
          <p14:tracePt t="11627" x="3254375" y="5472113"/>
          <p14:tracePt t="11636" x="3254375" y="5445125"/>
          <p14:tracePt t="11644" x="3254375" y="5426075"/>
          <p14:tracePt t="11651" x="3254375" y="5399088"/>
          <p14:tracePt t="11661" x="3254375" y="5380038"/>
          <p14:tracePt t="11667" x="3254375" y="5335588"/>
          <p14:tracePt t="11677" x="3254375" y="5299075"/>
          <p14:tracePt t="11683" x="3254375" y="5289550"/>
          <p14:tracePt t="11694" x="3254375" y="5262563"/>
          <p14:tracePt t="11699" x="3254375" y="5253038"/>
          <p14:tracePt t="11707" x="3254375" y="5243513"/>
          <p14:tracePt t="11716" x="3254375" y="5216525"/>
          <p14:tracePt t="11731" x="3254375" y="5207000"/>
          <p14:tracePt t="11830" x="3254375" y="5197475"/>
          <p14:tracePt t="11838" x="3254375" y="5180013"/>
          <p14:tracePt t="11859" x="3263900" y="5170488"/>
          <p14:tracePt t="11908" x="3263900" y="5160963"/>
          <p14:tracePt t="11915" x="3281363" y="5143500"/>
          <p14:tracePt t="11923" x="3281363" y="5133975"/>
          <p14:tracePt t="11931" x="3290888" y="5133975"/>
          <p14:tracePt t="11947" x="3300413" y="5126038"/>
          <p14:tracePt t="11955" x="3317875" y="5106988"/>
          <p14:tracePt t="11963" x="3327400" y="5097463"/>
          <p14:tracePt t="11979" x="3327400" y="5089525"/>
          <p14:tracePt t="11987" x="3327400" y="5080000"/>
          <p14:tracePt t="14413" x="3327400" y="5053013"/>
          <p14:tracePt t="14419" x="3327400" y="5043488"/>
          <p14:tracePt t="14435" x="3336925" y="5033963"/>
          <p14:tracePt t="14443" x="3336925" y="5006975"/>
          <p14:tracePt t="14451" x="3336925" y="4997450"/>
          <p14:tracePt t="14460" x="3346450" y="4987925"/>
          <p14:tracePt t="14621" x="3354388" y="4960938"/>
          <p14:tracePt t="14643" x="3363913" y="4951413"/>
          <p14:tracePt t="14660" x="3373438" y="4943475"/>
          <p14:tracePt t="14675" x="3390900" y="4933950"/>
          <p14:tracePt t="14683" x="3400425" y="4933950"/>
          <p14:tracePt t="14699" x="3400425" y="4924425"/>
          <p14:tracePt t="14715" x="3409950" y="4914900"/>
          <p14:tracePt t="14780" x="3409950" y="4906963"/>
          <p14:tracePt t="14795" x="3409950" y="4887913"/>
          <p14:tracePt t="14811" x="3419475" y="4878388"/>
          <p14:tracePt t="15245" x="3409950" y="4870450"/>
          <p14:tracePt t="15251" x="3400425" y="4860925"/>
          <p14:tracePt t="15259" x="3400425" y="4851400"/>
          <p14:tracePt t="15268" x="3409950" y="4833938"/>
          <p14:tracePt t="15280" x="3419475" y="4824413"/>
          <p14:tracePt t="15310" x="3419475" y="4805363"/>
          <p14:tracePt t="15326" x="3419475" y="4797425"/>
          <p14:tracePt t="15332" x="3419475" y="4787900"/>
          <p14:tracePt t="15339" x="3419475" y="4760913"/>
          <p14:tracePt t="15347" x="3400425" y="4751388"/>
          <p14:tracePt t="15355" x="3390900" y="4741863"/>
          <p14:tracePt t="15364" x="3373438" y="4732338"/>
          <p14:tracePt t="15381" x="3354388" y="4724400"/>
          <p14:tracePt t="15404" x="3346450" y="4705350"/>
          <p14:tracePt t="15444" x="3327400" y="4705350"/>
          <p14:tracePt t="15454" x="3317875" y="4705350"/>
          <p14:tracePt t="15469" x="3309938" y="4705350"/>
          <p14:tracePt t="15476" x="3300413" y="4705350"/>
          <p14:tracePt t="15541" x="3281363" y="4705350"/>
          <p14:tracePt t="15566" x="3273425" y="4697413"/>
          <p14:tracePt t="15581" x="3254375" y="4687888"/>
          <p14:tracePt t="15597" x="3244850" y="4687888"/>
          <p14:tracePt t="15604" x="3236913" y="4678363"/>
          <p14:tracePt t="15651" x="3236913" y="4668838"/>
          <p14:tracePt t="15659" x="3227388" y="4668838"/>
          <p14:tracePt t="15715" x="3227388" y="4660900"/>
          <p14:tracePt t="15731" x="3227388" y="4641850"/>
          <p14:tracePt t="15756" x="3227388" y="4632325"/>
          <p14:tracePt t="15844" x="3227388" y="4624388"/>
          <p14:tracePt t="15933" x="3236913" y="4605338"/>
          <p14:tracePt t="15963" x="3254375" y="4595813"/>
          <p14:tracePt t="15971" x="3263900" y="4587875"/>
          <p14:tracePt t="15979" x="3273425" y="4587875"/>
          <p14:tracePt t="16035" x="3281363" y="4578350"/>
          <p14:tracePt t="16230" x="3263900" y="4587875"/>
          <p14:tracePt t="16709" x="3273425" y="4587875"/>
          <p14:tracePt t="17821" x="3281363" y="4587875"/>
          <p14:tracePt t="17831" x="3300413" y="4587875"/>
          <p14:tracePt t="17835" x="3309938" y="4587875"/>
          <p14:tracePt t="17843" x="3317875" y="4578350"/>
          <p14:tracePt t="17859" x="3327400" y="4568825"/>
          <p14:tracePt t="17891" x="3346450" y="4568825"/>
          <p14:tracePt t="17899" x="3354388" y="4559300"/>
          <p14:tracePt t="17915" x="3363913" y="4551363"/>
          <p14:tracePt t="18391" x="3382963" y="4551363"/>
          <p14:tracePt t="18398" x="3473450" y="4551363"/>
          <p14:tracePt t="18407" x="3582988" y="4551363"/>
          <p14:tracePt t="18413" x="3636963" y="4551363"/>
          <p14:tracePt t="18419" x="3656013" y="4551363"/>
          <p14:tracePt t="18427" x="3665538" y="4551363"/>
          <p14:tracePt t="18717" x="3619500" y="4551363"/>
          <p14:tracePt t="18726" x="3509963" y="4551363"/>
          <p14:tracePt t="18734" x="3400425" y="4551363"/>
          <p14:tracePt t="18740" x="3346450" y="4551363"/>
          <p14:tracePt t="18748" x="3327400" y="4551363"/>
          <p14:tracePt t="18756" x="3300413" y="4551363"/>
          <p14:tracePt t="19397" x="3281363" y="4532313"/>
          <p14:tracePt t="19403" x="3273425" y="4514850"/>
          <p14:tracePt t="19411" x="3263900" y="4495800"/>
          <p14:tracePt t="19419" x="3236913" y="4422775"/>
          <p14:tracePt t="19427" x="3200400" y="4376738"/>
          <p14:tracePt t="19435" x="3163888" y="4322763"/>
          <p14:tracePt t="19443" x="3127375" y="4259263"/>
          <p14:tracePt t="19451" x="3090863" y="4232275"/>
          <p14:tracePt t="19459" x="3071813" y="4186238"/>
          <p14:tracePt t="19467" x="3017838" y="4130675"/>
          <p14:tracePt t="19475" x="2971800" y="4086225"/>
          <p14:tracePt t="19483" x="2962275" y="4076700"/>
          <p14:tracePt t="19492" x="2935288" y="4040188"/>
          <p14:tracePt t="19499" x="2925763" y="4030663"/>
          <p14:tracePt t="19509" x="2917825" y="4003675"/>
          <p14:tracePt t="19515" x="2908300" y="3984625"/>
          <p14:tracePt t="19523" x="2898775" y="3976688"/>
          <p14:tracePt t="19539" x="2889250" y="3967163"/>
          <p14:tracePt t="19581" x="2871788" y="3967163"/>
          <p14:tracePt t="19596" x="2835275" y="3948113"/>
          <p14:tracePt t="19605" x="2808288" y="3940175"/>
          <p14:tracePt t="19611" x="2789238" y="3921125"/>
          <p14:tracePt t="19619" x="2762250" y="3884613"/>
          <p14:tracePt t="19627" x="2698750" y="3867150"/>
          <p14:tracePt t="19635" x="2662238" y="3830638"/>
          <p14:tracePt t="19643" x="2616200" y="3784600"/>
          <p14:tracePt t="19651" x="2579688" y="3748088"/>
          <p14:tracePt t="19659" x="2516188" y="3684588"/>
          <p14:tracePt t="19668" x="2479675" y="3648075"/>
          <p14:tracePt t="19676" x="2462213" y="3621088"/>
          <p14:tracePt t="19683" x="2443163" y="3602038"/>
          <p14:tracePt t="19692" x="2433638" y="3584575"/>
          <p14:tracePt t="19699" x="2433638" y="3575050"/>
          <p14:tracePt t="19747" x="2425700" y="3565525"/>
          <p14:tracePt t="19814" x="2416175" y="3565525"/>
          <p14:tracePt t="19822" x="2425700" y="3584575"/>
          <p14:tracePt t="19833" x="2443163" y="3584575"/>
          <p14:tracePt t="19836" x="2462213" y="3602038"/>
          <p14:tracePt t="19845" x="2470150" y="3602038"/>
          <p14:tracePt t="19851" x="2498725" y="3602038"/>
          <p14:tracePt t="19861" x="2506663" y="3602038"/>
          <p14:tracePt t="19878" x="2516188" y="3602038"/>
          <p14:tracePt t="19882" x="2543175" y="3602038"/>
          <p14:tracePt t="19892" x="2562225" y="3602038"/>
          <p14:tracePt t="19899" x="2579688" y="3602038"/>
          <p14:tracePt t="20014" x="2598738" y="3621088"/>
          <p14:tracePt t="20019" x="2598738" y="3648075"/>
          <p14:tracePt t="20027" x="2598738" y="3665538"/>
          <p14:tracePt t="20035" x="2598738" y="3711575"/>
          <p14:tracePt t="20044" x="2598738" y="3748088"/>
          <p14:tracePt t="20051" x="2570163" y="3784600"/>
          <p14:tracePt t="20060" x="2552700" y="3803650"/>
          <p14:tracePt t="20067" x="2516188" y="3821113"/>
          <p14:tracePt t="20076" x="2470150" y="3857625"/>
          <p14:tracePt t="20082" x="2443163" y="3875088"/>
          <p14:tracePt t="20092" x="2433638" y="3884613"/>
          <p14:tracePt t="20099" x="2416175" y="3903663"/>
          <p14:tracePt t="20245" x="2416175" y="3911600"/>
          <p14:tracePt t="20251" x="2416175" y="3921125"/>
          <p14:tracePt t="20259" x="2416175" y="3940175"/>
          <p14:tracePt t="20267" x="2416175" y="3948113"/>
          <p14:tracePt t="20276" x="2416175" y="3957638"/>
          <p14:tracePt t="20283" x="2416175" y="3984625"/>
          <p14:tracePt t="20292" x="2416175" y="4030663"/>
          <p14:tracePt t="20309" x="2416175" y="4049713"/>
          <p14:tracePt t="20315" x="2416175" y="4094163"/>
          <p14:tracePt t="20324" x="2425700" y="4103688"/>
          <p14:tracePt t="20331" x="2433638" y="4140200"/>
          <p14:tracePt t="20347" x="2443163" y="4159250"/>
          <p14:tracePt t="20355" x="2452688" y="4167188"/>
          <p14:tracePt t="20379" x="2462213" y="4176713"/>
          <p14:tracePt t="20395" x="2470150" y="4176713"/>
          <p14:tracePt t="20419" x="2479675" y="4176713"/>
          <p14:tracePt t="20427" x="2498725" y="4176713"/>
          <p14:tracePt t="20443" x="2506663" y="4176713"/>
          <p14:tracePt t="20459" x="2516188" y="4176713"/>
          <p14:tracePt t="20475" x="2525713" y="4176713"/>
          <p14:tracePt t="20550" x="2533650" y="4167188"/>
          <p14:tracePt t="20573" x="2533650" y="4149725"/>
          <p14:tracePt t="20589" x="2533650" y="4140200"/>
          <p14:tracePt t="20604" x="2533650" y="4130675"/>
          <p14:tracePt t="20692" x="2533650" y="4122738"/>
          <p14:tracePt t="20701" x="2552700" y="4113213"/>
          <p14:tracePt t="20709" x="2570163" y="4094163"/>
          <p14:tracePt t="20717" x="2598738" y="4076700"/>
          <p14:tracePt t="20727" x="2616200" y="4057650"/>
          <p14:tracePt t="20731" x="2625725" y="4049713"/>
          <p14:tracePt t="20739" x="2625725" y="4040188"/>
          <p14:tracePt t="20747" x="2625725" y="4030663"/>
          <p14:tracePt t="20763" x="2625725" y="4013200"/>
          <p14:tracePt t="20819" x="2616200" y="4013200"/>
          <p14:tracePt t="20827" x="2606675" y="4013200"/>
          <p14:tracePt t="20835" x="2598738" y="4013200"/>
          <p14:tracePt t="20843" x="2589213" y="4013200"/>
          <p14:tracePt t="20851" x="2562225" y="4013200"/>
          <p14:tracePt t="20875" x="2533650" y="4013200"/>
          <p14:tracePt t="20891" x="2525713" y="4013200"/>
          <p14:tracePt t="20907" x="2516188" y="4013200"/>
          <p14:tracePt t="20923" x="2506663" y="4013200"/>
          <p14:tracePt t="20931" x="2489200" y="4013200"/>
          <p14:tracePt t="20947" x="2479675" y="4013200"/>
          <p14:tracePt t="20963" x="2470150" y="4013200"/>
          <p14:tracePt t="20972" x="2443163" y="4013200"/>
          <p14:tracePt t="20979" x="2425700" y="4013200"/>
          <p14:tracePt t="20986" x="2379663" y="4003675"/>
          <p14:tracePt t="20995" x="2379663" y="3994150"/>
          <p14:tracePt t="21003" x="2370138" y="3967163"/>
          <p14:tracePt t="21011" x="2370138" y="3948113"/>
          <p14:tracePt t="21019" x="2370138" y="3921125"/>
          <p14:tracePt t="21027" x="2370138" y="3911600"/>
          <p14:tracePt t="21035" x="2370138" y="3894138"/>
          <p14:tracePt t="21044" x="2370138" y="3867150"/>
          <p14:tracePt t="21051" x="2370138" y="3848100"/>
          <p14:tracePt t="21059" x="2370138" y="3821113"/>
          <p14:tracePt t="21066" x="2370138" y="3803650"/>
          <p14:tracePt t="21076" x="2370138" y="3784600"/>
          <p14:tracePt t="21083" x="2370138" y="3767138"/>
          <p14:tracePt t="21093" x="2370138" y="3757613"/>
          <p14:tracePt t="21111" x="2370138" y="3748088"/>
          <p14:tracePt t="21126" x="2370138" y="3738563"/>
          <p14:tracePt t="21371" x="2370138" y="3730625"/>
          <p14:tracePt t="21379" x="2397125" y="3721100"/>
          <p14:tracePt t="21387" x="2452688" y="3721100"/>
          <p14:tracePt t="21395" x="2506663" y="3721100"/>
          <p14:tracePt t="21403" x="2570163" y="3711575"/>
          <p14:tracePt t="21412" x="2606675" y="3711575"/>
          <p14:tracePt t="21419" x="2652713" y="3711575"/>
          <p14:tracePt t="21428" x="2671763" y="3711575"/>
          <p14:tracePt t="21435" x="2679700" y="3711575"/>
          <p14:tracePt t="21671" x="2662238" y="3711575"/>
          <p14:tracePt t="21682" x="2643188" y="3730625"/>
          <p14:tracePt t="21688" x="2625725" y="3748088"/>
          <p14:tracePt t="21694" x="2616200" y="3767138"/>
          <p14:tracePt t="21699" x="2606675" y="3784600"/>
          <p14:tracePt t="21709" x="2598738" y="3821113"/>
          <p14:tracePt t="21715" x="2589213" y="3840163"/>
          <p14:tracePt t="21725" x="2579688" y="3884613"/>
          <p14:tracePt t="21731" x="2562225" y="3911600"/>
          <p14:tracePt t="21741" x="2543175" y="3948113"/>
          <p14:tracePt t="21751" x="2525713" y="3984625"/>
          <p14:tracePt t="21756" x="2525713" y="3994150"/>
          <p14:tracePt t="21765" x="2498725" y="4021138"/>
          <p14:tracePt t="21787" x="2498725" y="4030663"/>
          <p14:tracePt t="21803" x="2489200" y="4040188"/>
          <p14:tracePt t="22227" x="2489200" y="4030663"/>
          <p14:tracePt t="22243" x="2489200" y="4021138"/>
          <p14:tracePt t="22259" x="2489200" y="4003675"/>
          <p14:tracePt t="22267" x="2489200" y="3984625"/>
          <p14:tracePt t="22275" x="2489200" y="3976688"/>
          <p14:tracePt t="22283" x="2489200" y="3948113"/>
          <p14:tracePt t="22293" x="2489200" y="3940175"/>
          <p14:tracePt t="22299" x="2489200" y="3911600"/>
          <p14:tracePt t="22309" x="2489200" y="3894138"/>
          <p14:tracePt t="22315" x="2489200" y="3867150"/>
          <p14:tracePt t="22326" x="2489200" y="3857625"/>
          <p14:tracePt t="22331" x="2489200" y="3848100"/>
          <p14:tracePt t="22339" x="2489200" y="3830638"/>
          <p14:tracePt t="22347" x="2489200" y="3821113"/>
          <p14:tracePt t="22363" x="2489200" y="3811588"/>
          <p14:tracePt t="22371" x="2489200" y="3803650"/>
          <p14:tracePt t="22387" x="2489200" y="3784600"/>
          <p14:tracePt t="22395" x="2489200" y="3775075"/>
          <p14:tracePt t="22403" x="2489200" y="3767138"/>
          <p14:tracePt t="22427" x="2489200" y="3748088"/>
          <p14:tracePt t="22435" x="2489200" y="3738563"/>
          <p14:tracePt t="22444" x="2489200" y="3730625"/>
          <p14:tracePt t="22451" x="2489200" y="3721100"/>
          <p14:tracePt t="22563" x="2489200" y="3702050"/>
          <p14:tracePt t="22619" x="2489200" y="3694113"/>
          <p14:tracePt t="22875" x="2479675" y="3684588"/>
          <p14:tracePt t="22891" x="2470150" y="3684588"/>
          <p14:tracePt t="22899" x="2462213" y="3684588"/>
          <p14:tracePt t="22907" x="2452688" y="3684588"/>
          <p14:tracePt t="22915" x="2443163" y="3684588"/>
          <p14:tracePt t="23067" x="2433638" y="3675063"/>
          <p14:tracePt t="23083" x="2433638" y="3665538"/>
          <p14:tracePt t="23091" x="2433638" y="3657600"/>
          <p14:tracePt t="23108" x="2433638" y="3648075"/>
          <p14:tracePt t="23139" x="2433638" y="3638550"/>
          <p14:tracePt t="23693" x="2433638" y="3629025"/>
          <p14:tracePt t="23885" x="2433638" y="3621088"/>
          <p14:tracePt t="24141" x="2462213" y="3621088"/>
          <p14:tracePt t="24150" x="2506663" y="3621088"/>
          <p14:tracePt t="24158" x="2525713" y="3621088"/>
          <p14:tracePt t="24164" x="2552700" y="3621088"/>
          <p14:tracePt t="24605" x="2579688" y="3621088"/>
          <p14:tracePt t="24611" x="2606675" y="3621088"/>
          <p14:tracePt t="24619" x="2625725" y="3611563"/>
          <p14:tracePt t="24627" x="2643188" y="3592513"/>
          <p14:tracePt t="24635" x="2671763" y="3575050"/>
          <p14:tracePt t="24643" x="2716213" y="3519488"/>
          <p14:tracePt t="24651" x="2735263" y="3502025"/>
          <p14:tracePt t="24659" x="2781300" y="3455988"/>
          <p14:tracePt t="24667" x="2825750" y="3411538"/>
          <p14:tracePt t="24675" x="2862263" y="3375025"/>
          <p14:tracePt t="24683" x="2908300" y="3328988"/>
          <p14:tracePt t="24695" x="2962275" y="3282950"/>
          <p14:tracePt t="24701" x="3008313" y="3246438"/>
          <p14:tracePt t="24712" x="3044825" y="3192463"/>
          <p14:tracePt t="24717" x="3081338" y="3127375"/>
          <p14:tracePt t="24728" x="3136900" y="3063875"/>
          <p14:tracePt t="24733" x="3163888" y="3036888"/>
          <p14:tracePt t="24739" x="3217863" y="2973388"/>
          <p14:tracePt t="24749" x="3254375" y="2917825"/>
          <p14:tracePt t="24755" x="3290888" y="2854325"/>
          <p14:tracePt t="24763" x="3327400" y="2771775"/>
          <p14:tracePt t="24771" x="3382963" y="2727325"/>
          <p14:tracePt t="24779" x="3446463" y="2662238"/>
          <p14:tracePt t="24787" x="3482975" y="2608263"/>
          <p14:tracePt t="24795" x="3519488" y="2544763"/>
          <p14:tracePt t="24803" x="3546475" y="2498725"/>
          <p14:tracePt t="24811" x="3556000" y="2444750"/>
          <p14:tracePt t="24819" x="3582988" y="2398713"/>
          <p14:tracePt t="24827" x="3582988" y="2371725"/>
          <p14:tracePt t="24835" x="3582988" y="2352675"/>
          <p14:tracePt t="24843" x="3592513" y="2325688"/>
          <p14:tracePt t="24851" x="3592513" y="2316163"/>
          <p14:tracePt t="24860" x="3592513" y="2306638"/>
          <p14:tracePt t="24867" x="3600450" y="2298700"/>
          <p14:tracePt t="25059" x="3600450" y="2316163"/>
          <p14:tracePt t="25075" x="3582988" y="2325688"/>
          <p14:tracePt t="25091" x="3573463" y="2325688"/>
          <p14:tracePt t="25099" x="3546475" y="2325688"/>
          <p14:tracePt t="25108" x="3536950" y="2325688"/>
          <p14:tracePt t="25139" x="3527425" y="2325688"/>
          <p14:tracePt t="25147" x="3519488" y="2335213"/>
          <p14:tracePt t="25163" x="3500438" y="2335213"/>
          <p14:tracePt t="25171" x="3455988" y="2335213"/>
          <p14:tracePt t="25179" x="3419475" y="2335213"/>
          <p14:tracePt t="25188" x="3382963" y="2335213"/>
          <p14:tracePt t="25197" x="3336925" y="2335213"/>
          <p14:tracePt t="25206" x="3300413" y="2335213"/>
          <p14:tracePt t="25212" x="3290888" y="2335213"/>
          <p14:tracePt t="25219" x="3281363" y="2335213"/>
          <p14:tracePt t="25259" x="3273425" y="2335213"/>
          <p14:tracePt t="25267" x="3273425" y="2325688"/>
          <p14:tracePt t="25284" x="3281363" y="2298700"/>
          <p14:tracePt t="25291" x="3290888" y="2289175"/>
          <p14:tracePt t="25299" x="3300413" y="2270125"/>
          <p14:tracePt t="25310" x="3300413" y="2262188"/>
          <p14:tracePt t="25316" x="3317875" y="2243138"/>
          <p14:tracePt t="25333" x="3327400" y="2233613"/>
          <p14:tracePt t="25348" x="3336925" y="2225675"/>
          <p14:tracePt t="25360" x="3346450" y="2216150"/>
          <p14:tracePt t="25427" x="3346450" y="2206625"/>
          <p14:tracePt t="25460" x="3363913" y="2189163"/>
          <p14:tracePt t="25508" x="3363913" y="2179638"/>
          <p14:tracePt t="25525" x="3363913" y="2160588"/>
          <p14:tracePt t="25541" x="3363913" y="2152650"/>
          <p14:tracePt t="25550" x="3363913" y="2143125"/>
          <p14:tracePt t="25556" x="3363913" y="2133600"/>
          <p14:tracePt t="25587" x="3363913" y="2116138"/>
          <p14:tracePt t="25677" x="3373438" y="2106613"/>
          <p14:tracePt t="25966" x="3382963" y="2106613"/>
          <p14:tracePt t="25976" x="3400425" y="2106613"/>
          <p14:tracePt t="25985" x="3409950" y="2106613"/>
          <p14:tracePt t="25989" x="3455988" y="2106613"/>
          <p14:tracePt t="25998" x="3490913" y="2106613"/>
          <p14:tracePt t="26003" x="3563938" y="2106613"/>
          <p14:tracePt t="26012" x="3600450" y="2106613"/>
          <p14:tracePt t="26018" x="3636963" y="2106613"/>
          <p14:tracePt t="26027" x="3665538" y="2106613"/>
          <p14:tracePt t="26195" x="3656013" y="2106613"/>
          <p14:tracePt t="26203" x="3636963" y="2116138"/>
          <p14:tracePt t="26211" x="3629025" y="2125663"/>
          <p14:tracePt t="26219" x="3609975" y="2125663"/>
          <p14:tracePt t="26227" x="3582988" y="2152650"/>
          <p14:tracePt t="26235" x="3573463" y="2160588"/>
          <p14:tracePt t="26244" x="3563938" y="2170113"/>
          <p14:tracePt t="26251" x="3536950" y="2179638"/>
          <p14:tracePt t="26259" x="3519488" y="2197100"/>
          <p14:tracePt t="26267" x="3509963" y="2206625"/>
          <p14:tracePt t="26275" x="3490913" y="2216150"/>
          <p14:tracePt t="26283" x="3482975" y="2216150"/>
          <p14:tracePt t="26293" x="3473450" y="2233613"/>
          <p14:tracePt t="26301" x="3473450" y="2243138"/>
          <p14:tracePt t="26318" x="3455988" y="2270125"/>
          <p14:tracePt t="26332" x="3455988" y="2298700"/>
          <p14:tracePt t="26348" x="3446463" y="2325688"/>
          <p14:tracePt t="26388" x="3446463" y="2335213"/>
          <p14:tracePt t="26403" x="3446463" y="2352675"/>
          <p14:tracePt t="26419" x="3446463" y="2362200"/>
          <p14:tracePt t="26436" x="3446463" y="2371725"/>
          <p14:tracePt t="26443" x="3446463" y="2379663"/>
          <p14:tracePt t="26459" x="3446463" y="2389188"/>
          <p14:tracePt t="26467" x="3446463" y="2398713"/>
          <p14:tracePt t="26483" x="3446463" y="2408238"/>
          <p14:tracePt t="26493" x="3446463" y="2416175"/>
          <p14:tracePt t="26509" x="3446463" y="2435225"/>
          <p14:tracePt t="26527" x="3446463" y="2444750"/>
          <p14:tracePt t="26547" x="3446463" y="2452688"/>
          <p14:tracePt t="26595" x="3446463" y="2471738"/>
          <p14:tracePt t="26702" x="3446463" y="2481263"/>
          <p14:tracePt t="26711" x="3446463" y="2498725"/>
          <p14:tracePt t="26725" x="3436938" y="2508250"/>
          <p14:tracePt t="26748" x="3419475" y="2508250"/>
          <p14:tracePt t="26756" x="3409950" y="2517775"/>
          <p14:tracePt t="26771" x="3400425" y="2517775"/>
          <p14:tracePt t="26827" x="3390900" y="2525713"/>
          <p14:tracePt t="26900" x="3382963" y="2525713"/>
          <p14:tracePt t="26907" x="3346450" y="2525713"/>
          <p14:tracePt t="26915" x="3290888" y="2517775"/>
          <p14:tracePt t="26926" x="3244850" y="2489200"/>
          <p14:tracePt t="26931" x="3181350" y="2452688"/>
          <p14:tracePt t="26939" x="3136900" y="2416175"/>
          <p14:tracePt t="26947" x="3117850" y="2398713"/>
          <p14:tracePt t="26955" x="3108325" y="2371725"/>
          <p14:tracePt t="26963" x="3081338" y="2335213"/>
          <p14:tracePt t="26971" x="3081338" y="2306638"/>
          <p14:tracePt t="26979" x="3081338" y="2289175"/>
          <p14:tracePt t="26987" x="3081338" y="2270125"/>
          <p14:tracePt t="26996" x="3081338" y="2262188"/>
          <p14:tracePt t="27011" x="3071813" y="2233613"/>
          <p14:tracePt t="27027" x="3054350" y="2206625"/>
          <p14:tracePt t="27044" x="3035300" y="2189163"/>
          <p14:tracePt t="27052" x="3035300" y="2179638"/>
          <p14:tracePt t="27065" x="3027363" y="2170113"/>
          <p14:tracePt t="27068" x="3027363" y="2160588"/>
          <p14:tracePt t="27092" x="3008313" y="2152650"/>
          <p14:tracePt t="27245" x="2998788" y="2152650"/>
          <p14:tracePt t="27260" x="2990850" y="2152650"/>
          <p14:tracePt t="27300" x="2981325" y="2160588"/>
          <p14:tracePt t="27342" x="2981325" y="2170113"/>
          <p14:tracePt t="27349" x="2971800" y="2179638"/>
          <p14:tracePt t="27453" x="2962275" y="2189163"/>
          <p14:tracePt t="27477" x="2954338" y="2179638"/>
          <p14:tracePt t="27492" x="2944813" y="2170113"/>
          <p14:tracePt t="27500" x="2925763" y="2160588"/>
          <p14:tracePt t="27507" x="2917825" y="2160588"/>
          <p14:tracePt t="27515" x="2908300" y="2152650"/>
          <p14:tracePt t="27525" x="2898775" y="2143125"/>
          <p14:tracePt t="27531" x="2898775" y="2133600"/>
          <p14:tracePt t="27539" x="2881313" y="2125663"/>
          <p14:tracePt t="27547" x="2881313" y="2106613"/>
          <p14:tracePt t="27555" x="2881313" y="2097088"/>
          <p14:tracePt t="27563" x="2881313" y="2079625"/>
          <p14:tracePt t="27571" x="2881313" y="2052638"/>
          <p14:tracePt t="27579" x="2871788" y="2043113"/>
          <p14:tracePt t="27587" x="2871788" y="2033588"/>
          <p14:tracePt t="27596" x="2871788" y="2006600"/>
          <p14:tracePt t="27604" x="2862263" y="1997075"/>
          <p14:tracePt t="27614" x="2852738" y="1979613"/>
          <p14:tracePt t="27620" x="2852738" y="1970088"/>
          <p14:tracePt t="27628" x="2835275" y="1943100"/>
          <p14:tracePt t="27643" x="2825750" y="1943100"/>
          <p14:tracePt t="27651" x="2817813" y="1933575"/>
          <p14:tracePt t="27668" x="2808288" y="1924050"/>
          <p14:tracePt t="27683" x="2789238" y="1906588"/>
          <p14:tracePt t="27699" x="2789238" y="1897063"/>
          <p14:tracePt t="27708" x="2789238" y="1887538"/>
          <p14:tracePt t="27883" x="2781300" y="1878013"/>
          <p14:tracePt t="27967" x="2771775" y="1878013"/>
          <p14:tracePt t="27987" x="2762250" y="1878013"/>
          <p14:tracePt t="28003" x="2752725" y="1878013"/>
          <p14:tracePt t="28011" x="2744788" y="1878013"/>
          <p14:tracePt t="28024" x="2725738" y="1870075"/>
          <p14:tracePt t="28035" x="2716213" y="1860550"/>
          <p14:tracePt t="28051" x="2698750" y="1860550"/>
          <p14:tracePt t="28060" x="2689225" y="1851025"/>
          <p14:tracePt t="28066" x="2689225" y="1841500"/>
          <p14:tracePt t="28075" x="2679700" y="1833563"/>
          <p14:tracePt t="28092" x="2671763" y="1824038"/>
          <p14:tracePt t="28115" x="2652713" y="1814513"/>
          <p14:tracePt t="28139" x="2643188" y="1797050"/>
          <p14:tracePt t="28147" x="2625725" y="1787525"/>
          <p14:tracePt t="28163" x="2616200" y="1778000"/>
          <p14:tracePt t="28171" x="2606675" y="1768475"/>
          <p14:tracePt t="28195" x="2589213" y="1751013"/>
          <p14:tracePt t="28291" x="2579688" y="1751013"/>
          <p14:tracePt t="28299" x="2570163" y="1751013"/>
          <p14:tracePt t="28307" x="2570163" y="1768475"/>
          <p14:tracePt t="28314" x="2570163" y="1804988"/>
          <p14:tracePt t="28325" x="2570163" y="1860550"/>
          <p14:tracePt t="28331" x="2570163" y="1906588"/>
          <p14:tracePt t="28340" x="2570163" y="1960563"/>
          <p14:tracePt t="28346" x="2570163" y="2016125"/>
          <p14:tracePt t="28355" x="2570163" y="2052638"/>
          <p14:tracePt t="28363" x="2570163" y="2079625"/>
          <p14:tracePt t="28371" x="2570163" y="2116138"/>
          <p14:tracePt t="28379" x="2570163" y="2133600"/>
          <p14:tracePt t="28387" x="2589213" y="2170113"/>
          <p14:tracePt t="28396" x="2598738" y="2179638"/>
          <p14:tracePt t="28403" x="2598738" y="2197100"/>
          <p14:tracePt t="28411" x="2598738" y="2206625"/>
          <p14:tracePt t="28419" x="2606675" y="2225675"/>
          <p14:tracePt t="28427" x="2606675" y="2252663"/>
          <p14:tracePt t="28435" x="2616200" y="2270125"/>
          <p14:tracePt t="28443" x="2625725" y="2298700"/>
          <p14:tracePt t="28451" x="2635250" y="2316163"/>
          <p14:tracePt t="28459" x="2643188" y="2352675"/>
          <p14:tracePt t="28467" x="2652713" y="2371725"/>
          <p14:tracePt t="28475" x="2652713" y="2408238"/>
          <p14:tracePt t="28483" x="2662238" y="2435225"/>
          <p14:tracePt t="28491" x="2662238" y="2471738"/>
          <p14:tracePt t="28499" x="2662238" y="2498725"/>
          <p14:tracePt t="28508" x="2662238" y="2508250"/>
          <p14:tracePt t="28515" x="2662238" y="2517775"/>
          <p14:tracePt t="28629" x="2662238" y="2508250"/>
          <p14:tracePt t="28640" x="2662238" y="2489200"/>
          <p14:tracePt t="28651" x="2662238" y="2471738"/>
          <p14:tracePt t="28659" x="2652713" y="2462213"/>
          <p14:tracePt t="28668" x="2643188" y="2452688"/>
          <p14:tracePt t="28716" x="2635250" y="2452688"/>
          <p14:tracePt t="28732" x="2625725" y="2452688"/>
          <p14:tracePt t="28739" x="2616200" y="2452688"/>
          <p14:tracePt t="28747" x="2598738" y="2435225"/>
          <p14:tracePt t="28755" x="2579688" y="2408238"/>
          <p14:tracePt t="28763" x="2562225" y="2398713"/>
          <p14:tracePt t="28773" x="2552700" y="2398713"/>
          <p14:tracePt t="28788" x="2533650" y="2379663"/>
          <p14:tracePt t="28804" x="2533650" y="2371725"/>
          <p14:tracePt t="28820" x="2533650" y="2362200"/>
          <p14:tracePt t="28827" x="2533650" y="2343150"/>
          <p14:tracePt t="28835" x="2533650" y="2335213"/>
          <p14:tracePt t="28843" x="2533650" y="2325688"/>
          <p14:tracePt t="28851" x="2533650" y="2306638"/>
          <p14:tracePt t="28860" x="2533650" y="2298700"/>
          <p14:tracePt t="28867" x="2533650" y="2289175"/>
          <p14:tracePt t="28876" x="2533650" y="2279650"/>
          <p14:tracePt t="28883" x="2533650" y="2262188"/>
          <p14:tracePt t="28893" x="2516188" y="2243138"/>
          <p14:tracePt t="28899" x="2516188" y="2233613"/>
          <p14:tracePt t="28908" x="2506663" y="2197100"/>
          <p14:tracePt t="28915" x="2498725" y="2189163"/>
          <p14:tracePt t="28931" x="2489200" y="2170113"/>
          <p14:tracePt t="28947" x="2489200" y="2152650"/>
          <p14:tracePt t="28963" x="2479675" y="2116138"/>
          <p14:tracePt t="28971" x="2470150" y="2116138"/>
          <p14:tracePt t="28997" x="2462213" y="2106613"/>
          <p14:tracePt t="29019" x="2452688" y="2097088"/>
          <p14:tracePt t="29035" x="2443163" y="2089150"/>
          <p14:tracePt t="29059" x="2443163" y="2079625"/>
          <p14:tracePt t="29067" x="2443163" y="2070100"/>
          <p14:tracePt t="29157" x="2433638" y="2070100"/>
          <p14:tracePt t="29203" x="2425700" y="2070100"/>
          <p14:tracePt t="29227" x="2416175" y="2070100"/>
          <p14:tracePt t="29461" x="2406650" y="2070100"/>
          <p14:tracePt t="29499" x="2425700" y="2060575"/>
          <p14:tracePt t="29507" x="2443163" y="2060575"/>
          <p14:tracePt t="29515" x="2470150" y="2033588"/>
          <p14:tracePt t="29523" x="2489200" y="2033588"/>
          <p14:tracePt t="29531" x="2533650" y="2024063"/>
          <p14:tracePt t="29544" x="2543175" y="2024063"/>
          <p14:tracePt t="29547" x="2562225" y="2024063"/>
          <p14:tracePt t="29555" x="2570163" y="2024063"/>
          <p14:tracePt t="29563" x="2579688" y="2016125"/>
          <p14:tracePt t="29779" x="2570163" y="2016125"/>
          <p14:tracePt t="29787" x="2570163" y="2024063"/>
          <p14:tracePt t="29803" x="2570163" y="2033588"/>
          <p14:tracePt t="29811" x="2570163" y="2043113"/>
          <p14:tracePt t="29883" x="2570163" y="2060575"/>
          <p14:tracePt t="30075" x="2562225" y="2060575"/>
          <p14:tracePt t="30381" x="2543175" y="2060575"/>
          <p14:tracePt t="30404" x="2533650" y="2060575"/>
          <p14:tracePt t="30411" x="2525713" y="2060575"/>
          <p14:tracePt t="30419" x="2498725" y="2060575"/>
          <p14:tracePt t="30435" x="2479675" y="2060575"/>
          <p14:tracePt t="30443" x="2462213" y="2060575"/>
          <p14:tracePt t="30597" x="2452688" y="2060575"/>
          <p14:tracePt t="31213" x="2462213" y="2052638"/>
          <p14:tracePt t="31219" x="2506663" y="2024063"/>
          <p14:tracePt t="31227" x="2533650" y="2024063"/>
          <p14:tracePt t="31235" x="2543175" y="2024063"/>
          <p14:tracePt t="31243" x="2552700" y="2024063"/>
          <p14:tracePt t="31250" x="2589213" y="2016125"/>
          <p14:tracePt t="31259" x="2598738" y="2016125"/>
          <p14:tracePt t="31267" x="2625725" y="2016125"/>
          <p14:tracePt t="31669" x="2635250" y="2016125"/>
          <p14:tracePt t="31675" x="2671763" y="2016125"/>
          <p14:tracePt t="31683" x="2689225" y="2016125"/>
          <p14:tracePt t="31691" x="2725738" y="2016125"/>
          <p14:tracePt t="31699" x="2771775" y="2016125"/>
          <p14:tracePt t="32445" x="2781300" y="2016125"/>
          <p14:tracePt t="32451" x="2789238" y="2024063"/>
          <p14:tracePt t="32459" x="2817813" y="2043113"/>
          <p14:tracePt t="32467" x="2825750" y="2060575"/>
          <p14:tracePt t="32475" x="2835275" y="2106613"/>
          <p14:tracePt t="32483" x="2844800" y="2133600"/>
          <p14:tracePt t="32491" x="2871788" y="2179638"/>
          <p14:tracePt t="32499" x="2889250" y="2233613"/>
          <p14:tracePt t="32508" x="2898775" y="2262188"/>
          <p14:tracePt t="32515" x="2925763" y="2298700"/>
          <p14:tracePt t="32524" x="2935288" y="2316163"/>
          <p14:tracePt t="32531" x="2944813" y="2335213"/>
          <p14:tracePt t="32541" x="2954338" y="2379663"/>
          <p14:tracePt t="32547" x="2971800" y="2398713"/>
          <p14:tracePt t="32563" x="2971800" y="2416175"/>
          <p14:tracePt t="32571" x="2981325" y="2435225"/>
          <p14:tracePt t="32659" x="2981325" y="2444750"/>
          <p14:tracePt t="32667" x="2981325" y="2471738"/>
          <p14:tracePt t="32675" x="2981325" y="2489200"/>
          <p14:tracePt t="32684" x="2981325" y="2517775"/>
          <p14:tracePt t="32691" x="2990850" y="2544763"/>
          <p14:tracePt t="32699" x="2998788" y="2562225"/>
          <p14:tracePt t="32708" x="2998788" y="2571750"/>
          <p14:tracePt t="32715" x="3008313" y="2589213"/>
          <p14:tracePt t="32724" x="3027363" y="2608263"/>
          <p14:tracePt t="32731" x="3035300" y="2617788"/>
          <p14:tracePt t="32741" x="3044825" y="2625725"/>
          <p14:tracePt t="32747" x="3054350" y="2625725"/>
          <p14:tracePt t="32756" x="3063875" y="2625725"/>
          <p14:tracePt t="32763" x="3071813" y="2635250"/>
          <p14:tracePt t="32780" x="3081338" y="2635250"/>
          <p14:tracePt t="32787" x="3090863" y="2635250"/>
          <p14:tracePt t="33075" x="3100388" y="2635250"/>
          <p14:tracePt t="33083" x="3136900" y="2635250"/>
          <p14:tracePt t="33091" x="3163888" y="2635250"/>
          <p14:tracePt t="33099" x="3200400" y="2635250"/>
          <p14:tracePt t="33111" x="3236913" y="2635250"/>
          <p14:tracePt t="33115" x="3263900" y="2635250"/>
          <p14:tracePt t="33147" x="3281363" y="2635250"/>
          <p14:tracePt t="33163" x="3290888" y="2635250"/>
          <p14:tracePt t="33171" x="3309938" y="2635250"/>
          <p14:tracePt t="33179" x="3346450" y="2635250"/>
          <p14:tracePt t="33187" x="3382963" y="2635250"/>
          <p14:tracePt t="33195" x="3390900" y="2635250"/>
          <p14:tracePt t="33203" x="3427413" y="2635250"/>
          <p14:tracePt t="33219" x="3436938" y="2635250"/>
          <p14:tracePt t="33355" x="3490913" y="2635250"/>
          <p14:tracePt t="33363" x="3519488" y="2635250"/>
          <p14:tracePt t="33371" x="3527425" y="2635250"/>
          <p14:tracePt t="33379" x="3536950" y="2644775"/>
          <p14:tracePt t="34885" x="3546475" y="2654300"/>
          <p14:tracePt t="34891" x="3582988" y="2654300"/>
          <p14:tracePt t="34899" x="3673475" y="2654300"/>
          <p14:tracePt t="34908" x="3746500" y="2662238"/>
          <p14:tracePt t="34915" x="3792538" y="2671763"/>
          <p14:tracePt t="35067" x="3792538" y="2690813"/>
          <p14:tracePt t="35075" x="3792538" y="2698750"/>
          <p14:tracePt t="35083" x="3783013" y="2708275"/>
          <p14:tracePt t="35099" x="3783013" y="2717800"/>
          <p14:tracePt t="35107" x="3775075" y="2717800"/>
          <p14:tracePt t="35123" x="3765550" y="2727325"/>
          <p14:tracePt t="35189" x="3765550" y="2735263"/>
          <p14:tracePt t="35197" x="3765550" y="2744788"/>
          <p14:tracePt t="35209" x="3765550" y="2754313"/>
          <p14:tracePt t="35218" x="3765550" y="2781300"/>
          <p14:tracePt t="35219" x="3765550" y="2790825"/>
          <p14:tracePt t="35226" x="3765550" y="2817813"/>
          <p14:tracePt t="35235" x="3765550" y="2836863"/>
          <p14:tracePt t="35243" x="3765550" y="2881313"/>
          <p14:tracePt t="35251" x="3765550" y="2936875"/>
          <p14:tracePt t="35259" x="3765550" y="2990850"/>
          <p14:tracePt t="35267" x="3783013" y="3073400"/>
          <p14:tracePt t="35275" x="3792538" y="3163888"/>
          <p14:tracePt t="35283" x="3819525" y="3265488"/>
          <p14:tracePt t="35291" x="3838575" y="3375025"/>
          <p14:tracePt t="35299" x="3865563" y="3482975"/>
          <p14:tracePt t="35308" x="3892550" y="3565525"/>
          <p14:tracePt t="35315" x="3902075" y="3657600"/>
          <p14:tracePt t="35324" x="3929063" y="3738563"/>
          <p14:tracePt t="35331" x="3984625" y="3821113"/>
          <p14:tracePt t="35341" x="4021138" y="3884613"/>
          <p14:tracePt t="35347" x="4057650" y="3930650"/>
          <p14:tracePt t="35357" x="4065588" y="3948113"/>
          <p14:tracePt t="35363" x="4102100" y="3984625"/>
          <p14:tracePt t="35371" x="4111625" y="3994150"/>
          <p14:tracePt t="35635" x="4138613" y="4021138"/>
          <p14:tracePt t="35668" x="4157663" y="4030663"/>
          <p14:tracePt t="35684" x="4165600" y="4040188"/>
          <p14:tracePt t="35699" x="4165600" y="4049713"/>
          <p14:tracePt t="35716" x="4184650" y="4067175"/>
          <p14:tracePt t="35723" x="4194175" y="4076700"/>
          <p14:tracePt t="35732" x="4221163" y="4086225"/>
          <p14:tracePt t="35741" x="4248150" y="4103688"/>
          <p14:tracePt t="35748" x="4267200" y="4122738"/>
          <p14:tracePt t="35762" x="4311650" y="4149725"/>
          <p14:tracePt t="35764" x="4348163" y="4176713"/>
          <p14:tracePt t="35772" x="4376738" y="4213225"/>
          <p14:tracePt t="35780" x="4394200" y="4232275"/>
          <p14:tracePt t="35787" x="4430713" y="4249738"/>
          <p14:tracePt t="35796" x="4448175" y="4276725"/>
          <p14:tracePt t="35802" x="4494213" y="4313238"/>
          <p14:tracePt t="35811" x="4521200" y="4340225"/>
          <p14:tracePt t="35819" x="4549775" y="4386263"/>
          <p14:tracePt t="35827" x="4557713" y="4422775"/>
          <p14:tracePt t="35835" x="4586288" y="4449763"/>
          <p14:tracePt t="35843" x="4594225" y="4495800"/>
          <p14:tracePt t="35851" x="4594225" y="4522788"/>
          <p14:tracePt t="35859" x="4603750" y="4541838"/>
          <p14:tracePt t="35867" x="4603750" y="4568825"/>
          <p14:tracePt t="35876" x="4630738" y="4605338"/>
          <p14:tracePt t="35899" x="4630738" y="4614863"/>
          <p14:tracePt t="36005" x="4630738" y="4632325"/>
          <p14:tracePt t="36020" x="4622800" y="4651375"/>
          <p14:tracePt t="36027" x="4622800" y="4660900"/>
          <p14:tracePt t="36035" x="4622800" y="4668838"/>
          <p14:tracePt t="36042" x="4613275" y="4687888"/>
          <p14:tracePt t="36051" x="4613275" y="4714875"/>
          <p14:tracePt t="36059" x="4594225" y="4732338"/>
          <p14:tracePt t="36067" x="4594225" y="4751388"/>
          <p14:tracePt t="36075" x="4594225" y="4760913"/>
          <p14:tracePt t="36083" x="4594225" y="4787900"/>
          <p14:tracePt t="36092" x="4594225" y="4797425"/>
          <p14:tracePt t="36099" x="4594225" y="4805363"/>
          <p14:tracePt t="36131" x="4594225" y="4824413"/>
          <p14:tracePt t="36164" x="4594225" y="4841875"/>
          <p14:tracePt t="36180" x="4594225" y="4851400"/>
          <p14:tracePt t="36188" x="4594225" y="4878388"/>
          <p14:tracePt t="36196" x="4594225" y="4887913"/>
          <p14:tracePt t="36204" x="4594225" y="4914900"/>
          <p14:tracePt t="36211" x="4594225" y="4924425"/>
          <p14:tracePt t="36219" x="4586288" y="4933950"/>
          <p14:tracePt t="36227" x="4586288" y="4960938"/>
          <p14:tracePt t="36235" x="4576763" y="4979988"/>
          <p14:tracePt t="36243" x="4567238" y="5016500"/>
          <p14:tracePt t="36259" x="4557713" y="5033963"/>
          <p14:tracePt t="36267" x="4549775" y="5033963"/>
          <p14:tracePt t="36276" x="4540250" y="5033963"/>
          <p14:tracePt t="36284" x="4530725" y="5043488"/>
          <p14:tracePt t="36292" x="4513263" y="5053013"/>
          <p14:tracePt t="36299" x="4503738" y="5060950"/>
          <p14:tracePt t="36323" x="4484688" y="5070475"/>
          <p14:tracePt t="36331" x="4476750" y="5070475"/>
          <p14:tracePt t="36342" x="4467225" y="5070475"/>
          <p14:tracePt t="36347" x="4448175" y="5070475"/>
          <p14:tracePt t="36358" x="4421188" y="5080000"/>
          <p14:tracePt t="36363" x="4413250" y="5080000"/>
          <p14:tracePt t="36371" x="4384675" y="5080000"/>
          <p14:tracePt t="36379" x="4376738" y="5080000"/>
          <p14:tracePt t="36387" x="4348163" y="5089525"/>
          <p14:tracePt t="36395" x="4340225" y="5097463"/>
          <p14:tracePt t="36411" x="4330700" y="5097463"/>
          <p14:tracePt t="36435" x="4321175" y="5097463"/>
          <p14:tracePt t="36507" x="4294188" y="5070475"/>
          <p14:tracePt t="36516" x="4267200" y="5006975"/>
          <p14:tracePt t="36523" x="4230688" y="4960938"/>
          <p14:tracePt t="36531" x="4202113" y="4897438"/>
          <p14:tracePt t="36541" x="4184650" y="4833938"/>
          <p14:tracePt t="36547" x="4157663" y="4787900"/>
          <p14:tracePt t="36559" x="4129088" y="4724400"/>
          <p14:tracePt t="36563" x="4094163" y="4660900"/>
          <p14:tracePt t="36571" x="4084638" y="4624388"/>
          <p14:tracePt t="36579" x="4075113" y="4559300"/>
          <p14:tracePt t="36587" x="4048125" y="4495800"/>
          <p14:tracePt t="36595" x="4038600" y="4422775"/>
          <p14:tracePt t="36603" x="4021138" y="4349750"/>
          <p14:tracePt t="36611" x="4021138" y="4268788"/>
          <p14:tracePt t="36619" x="4021138" y="4213225"/>
          <p14:tracePt t="36627" x="4021138" y="4140200"/>
          <p14:tracePt t="36635" x="4021138" y="4086225"/>
          <p14:tracePt t="36643" x="4021138" y="3994150"/>
          <p14:tracePt t="36651" x="4038600" y="3930650"/>
          <p14:tracePt t="36659" x="4048125" y="3840163"/>
          <p14:tracePt t="36667" x="4048125" y="3767138"/>
          <p14:tracePt t="36675" x="4065588" y="3684588"/>
          <p14:tracePt t="36686" x="4121150" y="3621088"/>
          <p14:tracePt t="36695" x="4138613" y="3556000"/>
          <p14:tracePt t="36700" x="4184650" y="3475038"/>
          <p14:tracePt t="36711" x="4202113" y="3419475"/>
          <p14:tracePt t="36717" x="4221163" y="3319463"/>
          <p14:tracePt t="36726" x="4248150" y="3265488"/>
          <p14:tracePt t="36731" x="4257675" y="3182938"/>
          <p14:tracePt t="36742" x="4303713" y="3082925"/>
          <p14:tracePt t="36747" x="4311650" y="3046413"/>
          <p14:tracePt t="36758" x="4340225" y="2963863"/>
          <p14:tracePt t="36762" x="4357688" y="2900363"/>
          <p14:tracePt t="36771" x="4376738" y="2844800"/>
          <p14:tracePt t="36779" x="4384675" y="2781300"/>
          <p14:tracePt t="36787" x="4384675" y="2744788"/>
          <p14:tracePt t="36795" x="4394200" y="2690813"/>
          <p14:tracePt t="36803" x="4394200" y="2644775"/>
          <p14:tracePt t="36811" x="4394200" y="2608263"/>
          <p14:tracePt t="36819" x="4413250" y="2589213"/>
          <p14:tracePt t="36827" x="4430713" y="2544763"/>
          <p14:tracePt t="36835" x="4440238" y="2525713"/>
          <p14:tracePt t="36843" x="4448175" y="2498725"/>
          <p14:tracePt t="36851" x="4448175" y="2489200"/>
          <p14:tracePt t="36859" x="4467225" y="2471738"/>
          <p14:tracePt t="36867" x="4467225" y="2462213"/>
          <p14:tracePt t="36875" x="4476750" y="2452688"/>
          <p14:tracePt t="36923" x="4494213" y="2452688"/>
          <p14:tracePt t="36931" x="4503738" y="2452688"/>
          <p14:tracePt t="36940" x="4530725" y="2462213"/>
          <p14:tracePt t="36947" x="4549775" y="2508250"/>
          <p14:tracePt t="36959" x="4594225" y="2589213"/>
          <p14:tracePt t="36963" x="4630738" y="2671763"/>
          <p14:tracePt t="36971" x="4649788" y="2744788"/>
          <p14:tracePt t="36980" x="4703763" y="2827338"/>
          <p14:tracePt t="36986" x="4722813" y="2909888"/>
          <p14:tracePt t="36995" x="4786313" y="3036888"/>
          <p14:tracePt t="37003" x="4822825" y="3100388"/>
          <p14:tracePt t="37012" x="4849813" y="3182938"/>
          <p14:tracePt t="37027" x="4932363" y="3375025"/>
          <p14:tracePt t="37035" x="4959350" y="3475038"/>
          <p14:tracePt t="37044" x="4978400" y="3565525"/>
          <p14:tracePt t="37051" x="4986338" y="3665538"/>
          <p14:tracePt t="37060" x="4986338" y="3794125"/>
          <p14:tracePt t="37067" x="4986338" y="3921125"/>
          <p14:tracePt t="37075" x="4986338" y="4030663"/>
          <p14:tracePt t="37083" x="4986338" y="4159250"/>
          <p14:tracePt t="37092" x="4986338" y="4303713"/>
          <p14:tracePt t="37099" x="4986338" y="4441825"/>
          <p14:tracePt t="37108" x="4986338" y="4568825"/>
          <p14:tracePt t="37115" x="4986338" y="4697413"/>
          <p14:tracePt t="37124" x="4986338" y="4805363"/>
          <p14:tracePt t="37133" x="4986338" y="4933950"/>
          <p14:tracePt t="37147" x="5022850" y="5106988"/>
          <p14:tracePt t="37164" x="5086350" y="5216525"/>
          <p14:tracePt t="37176" x="5095875" y="5243513"/>
          <p14:tracePt t="37359" x="5078413" y="5243513"/>
          <p14:tracePt t="37368" x="5059363" y="5216525"/>
          <p14:tracePt t="37377" x="5049838" y="5216525"/>
          <p14:tracePt t="37389" x="5022850" y="5207000"/>
          <p14:tracePt t="37396" x="5005388" y="5189538"/>
          <p14:tracePt t="37541" x="5005388" y="5197475"/>
          <p14:tracePt t="37564" x="5005388" y="5226050"/>
          <p14:tracePt t="37571" x="5005388" y="5233988"/>
          <p14:tracePt t="37579" x="5014913" y="5262563"/>
          <p14:tracePt t="37587" x="5014913" y="5270500"/>
          <p14:tracePt t="37595" x="5014913" y="5280025"/>
          <p14:tracePt t="37603" x="5022850" y="5316538"/>
          <p14:tracePt t="37611" x="5022850" y="5326063"/>
          <p14:tracePt t="37624" x="5041900" y="5335588"/>
          <p14:tracePt t="37733" x="5041900" y="5316538"/>
          <p14:tracePt t="37741" x="5041900" y="5253038"/>
          <p14:tracePt t="37749" x="5032375" y="5189538"/>
          <p14:tracePt t="37764" x="4986338" y="5033963"/>
          <p14:tracePt t="37778" x="4986338" y="4960938"/>
          <p14:tracePt t="37779" x="4986338" y="4906963"/>
          <p14:tracePt t="37787" x="4986338" y="4833938"/>
          <p14:tracePt t="37795" x="4986338" y="4751388"/>
          <p14:tracePt t="37803" x="4986338" y="4641850"/>
          <p14:tracePt t="37811" x="4986338" y="4532313"/>
          <p14:tracePt t="37819" x="4986338" y="4422775"/>
          <p14:tracePt t="37827" x="4986338" y="4313238"/>
          <p14:tracePt t="37835" x="4986338" y="4203700"/>
          <p14:tracePt t="37843" x="4986338" y="4076700"/>
          <p14:tracePt t="37851" x="4995863" y="3967163"/>
          <p14:tracePt t="37859" x="5005388" y="3875088"/>
          <p14:tracePt t="37867" x="5022850" y="3757613"/>
          <p14:tracePt t="37875" x="5049838" y="3665538"/>
          <p14:tracePt t="37883" x="5059363" y="3538538"/>
          <p14:tracePt t="37891" x="5086350" y="3438525"/>
          <p14:tracePt t="37899" x="5132388" y="3309938"/>
          <p14:tracePt t="37907" x="5151438" y="3192463"/>
          <p14:tracePt t="37915" x="5187950" y="3100388"/>
          <p14:tracePt t="37924" x="5232400" y="3000375"/>
          <p14:tracePt t="37931" x="5278438" y="2900363"/>
          <p14:tracePt t="37941" x="5314950" y="2808288"/>
          <p14:tracePt t="37947" x="5360988" y="2708275"/>
          <p14:tracePt t="37958" x="5397500" y="2644775"/>
          <p14:tracePt t="37964" x="5424488" y="2562225"/>
          <p14:tracePt t="37971" x="5478463" y="2481263"/>
          <p14:tracePt t="37979" x="5507038" y="2416175"/>
          <p14:tracePt t="37987" x="5551488" y="2352675"/>
          <p14:tracePt t="37995" x="5597525" y="2289175"/>
          <p14:tracePt t="38003" x="5624513" y="2262188"/>
          <p14:tracePt t="38011" x="5661025" y="2206625"/>
          <p14:tracePt t="38019" x="5707063" y="2160588"/>
          <p14:tracePt t="38041" x="5807075" y="2060575"/>
          <p14:tracePt t="38044" x="5870575" y="2024063"/>
          <p14:tracePt t="38052" x="5916613" y="1987550"/>
          <p14:tracePt t="38061" x="5999163" y="1951038"/>
          <p14:tracePt t="38068" x="6080125" y="1906588"/>
          <p14:tracePt t="38076" x="6181725" y="1870075"/>
          <p14:tracePt t="38083" x="6245225" y="1841500"/>
          <p14:tracePt t="38092" x="6335713" y="1797050"/>
          <p14:tracePt t="38099" x="6381750" y="1778000"/>
          <p14:tracePt t="38110" x="6464300" y="1760538"/>
          <p14:tracePt t="38115" x="6537325" y="1741488"/>
          <p14:tracePt t="38126" x="6600825" y="1724025"/>
          <p14:tracePt t="38131" x="6654800" y="1714500"/>
          <p14:tracePt t="38142" x="6737350" y="1714500"/>
          <p14:tracePt t="38147" x="6810375" y="1714500"/>
          <p14:tracePt t="38159" x="6883400" y="1714500"/>
          <p14:tracePt t="38163" x="6992938" y="1714500"/>
          <p14:tracePt t="38171" x="7110413" y="1760538"/>
          <p14:tracePt t="38179" x="7219950" y="1804988"/>
          <p14:tracePt t="38192" x="7375525" y="1878013"/>
          <p14:tracePt t="38195" x="7485063" y="1906588"/>
          <p14:tracePt t="38203" x="7567613" y="1979613"/>
          <p14:tracePt t="38212" x="7558088" y="1970088"/>
          <p14:tracePt t="38220" x="7585075" y="1987550"/>
          <p14:tracePt t="38227" x="7594600" y="2033588"/>
          <p14:tracePt t="38235" x="7602538" y="2043113"/>
          <p14:tracePt t="38243" x="7602538" y="2060575"/>
          <p14:tracePt t="38251" x="7602538" y="2079625"/>
          <p14:tracePt t="38259" x="7602538" y="2116138"/>
          <p14:tracePt t="38267" x="7602538" y="2160588"/>
          <p14:tracePt t="38275" x="7575550" y="2179638"/>
          <p14:tracePt t="38284" x="7575550" y="2216150"/>
          <p14:tracePt t="38292" x="7575550" y="2262188"/>
          <p14:tracePt t="38299" x="7575550" y="2316163"/>
          <p14:tracePt t="38307" x="7575550" y="2371725"/>
          <p14:tracePt t="38315" x="7575550" y="2425700"/>
          <p14:tracePt t="38325" x="7575550" y="2481263"/>
          <p14:tracePt t="38331" x="7575550" y="2562225"/>
          <p14:tracePt t="38341" x="7575550" y="2654300"/>
          <p14:tracePt t="38347" x="7585075" y="2727325"/>
          <p14:tracePt t="38359" x="7594600" y="2800350"/>
          <p14:tracePt t="38363" x="7594600" y="2900363"/>
          <p14:tracePt t="38371" x="7594600" y="2990850"/>
          <p14:tracePt t="38379" x="7594600" y="3063875"/>
          <p14:tracePt t="38390" x="7594600" y="3119438"/>
          <p14:tracePt t="38394" x="7594600" y="3192463"/>
          <p14:tracePt t="38403" x="7594600" y="3265488"/>
          <p14:tracePt t="38411" x="7594600" y="3319463"/>
          <p14:tracePt t="38419" x="7594600" y="3365500"/>
          <p14:tracePt t="38427" x="7594600" y="3419475"/>
          <p14:tracePt t="38435" x="7594600" y="3492500"/>
          <p14:tracePt t="38443" x="7594600" y="3602038"/>
          <p14:tracePt t="38451" x="7594600" y="3675063"/>
          <p14:tracePt t="38459" x="7575550" y="3794125"/>
          <p14:tracePt t="38467" x="7567613" y="3884613"/>
          <p14:tracePt t="38475" x="7539038" y="3994150"/>
          <p14:tracePt t="38483" x="7512050" y="4094163"/>
          <p14:tracePt t="38491" x="7475538" y="4222750"/>
          <p14:tracePt t="38499" x="7466013" y="4268788"/>
          <p14:tracePt t="38507" x="7429500" y="4368800"/>
          <p14:tracePt t="38515" x="7402513" y="4441825"/>
          <p14:tracePt t="38524" x="7356475" y="4522788"/>
          <p14:tracePt t="38533" x="7348538" y="4587875"/>
          <p14:tracePt t="38545" x="7339013" y="4660900"/>
          <p14:tracePt t="38546" x="7302500" y="4697413"/>
          <p14:tracePt t="38557" x="7292975" y="4732338"/>
          <p14:tracePt t="38563" x="7256463" y="4768850"/>
          <p14:tracePt t="38579" x="7248525" y="4778375"/>
          <p14:tracePt t="38587" x="7219950" y="4805363"/>
          <p14:tracePt t="38595" x="7192963" y="4841875"/>
          <p14:tracePt t="38603" x="7175500" y="4870450"/>
          <p14:tracePt t="38611" x="7146925" y="4906963"/>
          <p14:tracePt t="38619" x="7102475" y="4924425"/>
          <p14:tracePt t="38627" x="7073900" y="4933950"/>
          <p14:tracePt t="38635" x="7046913" y="4951413"/>
          <p14:tracePt t="38643" x="6992938" y="4987925"/>
          <p14:tracePt t="38651" x="6946900" y="4997450"/>
          <p14:tracePt t="38659" x="6892925" y="5016500"/>
          <p14:tracePt t="38667" x="6873875" y="5016500"/>
          <p14:tracePt t="38675" x="6819900" y="5024438"/>
          <p14:tracePt t="38683" x="6800850" y="5033963"/>
          <p14:tracePt t="38691" x="6764338" y="5033963"/>
          <p14:tracePt t="38699" x="6727825" y="5033963"/>
          <p14:tracePt t="38708" x="6673850" y="5033963"/>
          <p14:tracePt t="38717" x="6600825" y="5033963"/>
          <p14:tracePt t="38724" x="6472238" y="5033963"/>
          <p14:tracePt t="38731" x="6354763" y="5016500"/>
          <p14:tracePt t="38740" x="6245225" y="4970463"/>
          <p14:tracePt t="38747" x="6108700" y="4943475"/>
          <p14:tracePt t="38757" x="5999163" y="4897438"/>
          <p14:tracePt t="38763" x="5899150" y="4870450"/>
          <p14:tracePt t="38771" x="5770563" y="4841875"/>
          <p14:tracePt t="38779" x="5688013" y="4814888"/>
          <p14:tracePt t="38787" x="5634038" y="4805363"/>
          <p14:tracePt t="38795" x="5551488" y="4760913"/>
          <p14:tracePt t="38803" x="5524500" y="4751388"/>
          <p14:tracePt t="38811" x="5478463" y="4741863"/>
          <p14:tracePt t="38819" x="5461000" y="4732338"/>
          <p14:tracePt t="38827" x="5434013" y="4714875"/>
          <p14:tracePt t="38835" x="5414963" y="4705350"/>
          <p14:tracePt t="38842" x="5378450" y="4697413"/>
          <p14:tracePt t="38851" x="5378450" y="4687888"/>
          <p14:tracePt t="38860" x="5351463" y="4668838"/>
          <p14:tracePt t="38867" x="5314950" y="4651375"/>
          <p14:tracePt t="38876" x="5268913" y="4595813"/>
          <p14:tracePt t="38883" x="5241925" y="4568825"/>
          <p14:tracePt t="38891" x="5205413" y="4541838"/>
          <p14:tracePt t="38899" x="5168900" y="4478338"/>
          <p14:tracePt t="38908" x="5132388" y="4422775"/>
          <p14:tracePt t="38915" x="5078413" y="4340225"/>
          <p14:tracePt t="38924" x="5049838" y="4286250"/>
          <p14:tracePt t="38930" x="5032375" y="4222750"/>
          <p14:tracePt t="38941" x="5005388" y="4159250"/>
          <p14:tracePt t="38947" x="4959350" y="4076700"/>
          <p14:tracePt t="38957" x="4959350" y="4040188"/>
          <p14:tracePt t="38963" x="4949825" y="4003675"/>
          <p14:tracePt t="38971" x="4941888" y="3967163"/>
          <p14:tracePt t="38979" x="4932363" y="3921125"/>
          <p14:tracePt t="38987" x="4932363" y="3894138"/>
          <p14:tracePt t="38995" x="4895850" y="3830638"/>
          <p14:tracePt t="39003" x="4886325" y="3803650"/>
          <p14:tracePt t="39011" x="4876800" y="3775075"/>
          <p14:tracePt t="39019" x="4859338" y="3730625"/>
          <p14:tracePt t="39045" x="4832350" y="3575050"/>
          <p14:tracePt t="39050" x="4822825" y="3529013"/>
          <p14:tracePt t="39059" x="4822825" y="3475038"/>
          <p14:tracePt t="39067" x="4822825" y="3419475"/>
          <p14:tracePt t="39075" x="4822825" y="3355975"/>
          <p14:tracePt t="39083" x="4822825" y="3302000"/>
          <p14:tracePt t="39091" x="4822825" y="3273425"/>
          <p14:tracePt t="39099" x="4822825" y="3219450"/>
          <p14:tracePt t="39107" x="4868863" y="3136900"/>
          <p14:tracePt t="39115" x="4876800" y="3063875"/>
          <p14:tracePt t="39124" x="4886325" y="2982913"/>
          <p14:tracePt t="39131" x="4932363" y="2900363"/>
          <p14:tracePt t="39140" x="4941888" y="2827338"/>
          <p14:tracePt t="39147" x="5014913" y="2763838"/>
          <p14:tracePt t="39157" x="5049838" y="2662238"/>
          <p14:tracePt t="39163" x="5086350" y="2598738"/>
          <p14:tracePt t="39180" x="5195888" y="2452688"/>
          <p14:tracePt t="39198" x="5351463" y="2279650"/>
          <p14:tracePt t="39206" x="5434013" y="2225675"/>
          <p14:tracePt t="39212" x="5534025" y="2152650"/>
          <p14:tracePt t="39220" x="5670550" y="2097088"/>
          <p14:tracePt t="39227" x="5789613" y="2033588"/>
          <p14:tracePt t="39235" x="5899150" y="1997075"/>
          <p14:tracePt t="39243" x="6053138" y="1914525"/>
          <p14:tracePt t="39251" x="6153150" y="1878013"/>
          <p14:tracePt t="39259" x="6262688" y="1833563"/>
          <p14:tracePt t="39267" x="6362700" y="1787525"/>
          <p14:tracePt t="39276" x="6491288" y="1760538"/>
          <p14:tracePt t="39283" x="6591300" y="1731963"/>
          <p14:tracePt t="39295" x="6637338" y="1724025"/>
          <p14:tracePt t="39298" x="6691313" y="1714500"/>
          <p14:tracePt t="39307" x="6773863" y="1687513"/>
          <p14:tracePt t="39315" x="6810375" y="1677988"/>
          <p14:tracePt t="39324" x="6873875" y="1660525"/>
          <p14:tracePt t="39331" x="6900863" y="1660525"/>
          <p14:tracePt t="39341" x="6946900" y="1660525"/>
          <p14:tracePt t="39357" x="6964363" y="1660525"/>
          <p14:tracePt t="39364" x="6983413" y="1660525"/>
          <p14:tracePt t="39380" x="7010400" y="1677988"/>
          <p14:tracePt t="39396" x="7083425" y="1787525"/>
          <p14:tracePt t="39404" x="7138988" y="1887538"/>
          <p14:tracePt t="39412" x="7192963" y="1951038"/>
          <p14:tracePt t="39419" x="7283450" y="2052638"/>
          <p14:tracePt t="39427" x="7348538" y="2152650"/>
          <p14:tracePt t="39436" x="7475538" y="2289175"/>
          <p14:tracePt t="39443" x="7548563" y="2389188"/>
          <p14:tracePt t="39452" x="7639050" y="2525713"/>
          <p14:tracePt t="39460" x="7721600" y="2644775"/>
          <p14:tracePt t="39467" x="7785100" y="2781300"/>
          <p14:tracePt t="39476" x="7840663" y="2900363"/>
          <p14:tracePt t="39483" x="7867650" y="3027363"/>
          <p14:tracePt t="39492" x="7867650" y="3155950"/>
          <p14:tracePt t="39499" x="7885113" y="3265488"/>
          <p14:tracePt t="39508" x="7885113" y="3375025"/>
          <p14:tracePt t="39515" x="7885113" y="3482975"/>
          <p14:tracePt t="39525" x="7885113" y="3556000"/>
          <p14:tracePt t="39531" x="7885113" y="3638550"/>
          <p14:tracePt t="39543" x="7858125" y="3721100"/>
          <p14:tracePt t="39547" x="7850188" y="3748088"/>
          <p14:tracePt t="39557" x="7831138" y="3803650"/>
          <p14:tracePt t="39563" x="7821613" y="3848100"/>
          <p14:tracePt t="39571" x="7794625" y="3903663"/>
          <p14:tracePt t="39579" x="7785100" y="3940175"/>
          <p14:tracePt t="39587" x="7777163" y="3994150"/>
          <p14:tracePt t="39594" x="7767638" y="4030663"/>
          <p14:tracePt t="39603" x="7740650" y="4113213"/>
          <p14:tracePt t="39611" x="7731125" y="4176713"/>
          <p14:tracePt t="39619" x="7704138" y="4232275"/>
          <p14:tracePt t="39627" x="7648575" y="4332288"/>
          <p14:tracePt t="39634" x="7602538" y="4413250"/>
          <p14:tracePt t="39643" x="7567613" y="4478338"/>
          <p14:tracePt t="39651" x="7512050" y="4578350"/>
          <p14:tracePt t="39659" x="7448550" y="4641850"/>
          <p14:tracePt t="39667" x="7402513" y="4705350"/>
          <p14:tracePt t="39676" x="7356475" y="4778375"/>
          <p14:tracePt t="39683" x="7302500" y="4824413"/>
          <p14:tracePt t="39691" x="7256463" y="4870450"/>
          <p14:tracePt t="39699" x="7183438" y="4943475"/>
          <p14:tracePt t="39707" x="7156450" y="4960938"/>
          <p14:tracePt t="39715" x="7129463" y="4979988"/>
          <p14:tracePt t="39724" x="7092950" y="5006975"/>
          <p14:tracePt t="39731" x="7065963" y="5016500"/>
          <p14:tracePt t="39740" x="7046913" y="5024438"/>
          <p14:tracePt t="39747" x="7029450" y="5043488"/>
          <p14:tracePt t="39757" x="7019925" y="5053013"/>
          <p14:tracePt t="39763" x="7010400" y="5053013"/>
          <p14:tracePt t="39771" x="7000875" y="5053013"/>
          <p14:tracePt t="39779" x="6992938" y="5053013"/>
          <p14:tracePt t="39787" x="6946900" y="5060950"/>
          <p14:tracePt t="39795" x="6892925" y="5070475"/>
          <p14:tracePt t="39805" x="6791325" y="5097463"/>
          <p14:tracePt t="39814" x="6681788" y="5116513"/>
          <p14:tracePt t="39821" x="6573838" y="5116513"/>
          <p14:tracePt t="39831" x="6472238" y="5126038"/>
          <p14:tracePt t="39835" x="6362700" y="5143500"/>
          <p14:tracePt t="39843" x="6291263" y="5170488"/>
          <p14:tracePt t="39851" x="6208713" y="5170488"/>
          <p14:tracePt t="39859" x="6153150" y="5180013"/>
          <p14:tracePt t="39867" x="6089650" y="5189538"/>
          <p14:tracePt t="39876" x="6035675" y="5189538"/>
          <p14:tracePt t="39883" x="5999163" y="5197475"/>
          <p14:tracePt t="39899" x="5989638" y="5197475"/>
          <p14:tracePt t="39907" x="5972175" y="5197475"/>
          <p14:tracePt t="39915" x="5962650" y="5197475"/>
          <p14:tracePt t="39925" x="5953125" y="5197475"/>
          <p14:tracePt t="39931" x="5926138" y="5197475"/>
          <p14:tracePt t="39941" x="5907088" y="5216525"/>
          <p14:tracePt t="39947" x="5853113" y="5216525"/>
          <p14:tracePt t="39957" x="5797550" y="5216525"/>
          <p14:tracePt t="39963" x="5734050" y="5207000"/>
          <p14:tracePt t="39971" x="5680075" y="5189538"/>
          <p14:tracePt t="39979" x="5643563" y="5170488"/>
          <p14:tracePt t="39987" x="5616575" y="5160963"/>
          <p14:tracePt t="39996" x="5597525" y="5153025"/>
          <p14:tracePt t="40003" x="5588000" y="5153025"/>
          <p14:tracePt t="40011" x="5570538" y="5143500"/>
          <p14:tracePt t="40211" x="5580063" y="5143500"/>
          <p14:tracePt t="40219" x="5588000" y="5143500"/>
          <p14:tracePt t="40235" x="5597525" y="5143500"/>
          <p14:tracePt t="40676" x="5607050" y="5143500"/>
          <p14:tracePt t="40699" x="5616575" y="5143500"/>
          <p14:tracePt t="40723" x="5634038" y="5153025"/>
          <p14:tracePt t="40731" x="5643563" y="5160963"/>
          <p14:tracePt t="40739" x="5653088" y="5160963"/>
          <p14:tracePt t="40756" x="5661025" y="5160963"/>
          <p14:tracePt t="40787" x="5670550" y="5170488"/>
          <p14:tracePt t="40832" x="5688013" y="5170488"/>
          <p14:tracePt t="40842" x="5734050" y="5189538"/>
          <p14:tracePt t="40849" x="5816600" y="5216525"/>
          <p14:tracePt t="40852" x="5907088" y="5216525"/>
          <p14:tracePt t="40859" x="6035675" y="5226050"/>
          <p14:tracePt t="40867" x="6116638" y="5253038"/>
          <p14:tracePt t="40875" x="6208713" y="5253038"/>
          <p14:tracePt t="40883" x="6281738" y="5280025"/>
          <p14:tracePt t="40891" x="6308725" y="5280025"/>
          <p14:tracePt t="40899" x="6326188" y="5280025"/>
          <p14:tracePt t="41147" x="6335713" y="5289550"/>
          <p14:tracePt t="41156" x="6345238" y="5289550"/>
          <p14:tracePt t="41163" x="6372225" y="5307013"/>
          <p14:tracePt t="41172" x="6399213" y="5316538"/>
          <p14:tracePt t="41179" x="6435725" y="5335588"/>
          <p14:tracePt t="41188" x="6472238" y="5335588"/>
          <p14:tracePt t="41195" x="6537325" y="5362575"/>
          <p14:tracePt t="41203" x="6545263" y="5362575"/>
          <p14:tracePt t="41211" x="6591300" y="5362575"/>
          <p14:tracePt t="41219" x="6645275" y="5362575"/>
          <p14:tracePt t="41227" x="6673850" y="5372100"/>
          <p14:tracePt t="41235" x="6710363" y="5380038"/>
          <p14:tracePt t="41244" x="6737350" y="5389563"/>
          <p14:tracePt t="41251" x="6746875" y="5389563"/>
          <p14:tracePt t="41267" x="6754813" y="5389563"/>
          <p14:tracePt t="41276" x="6754813" y="5399088"/>
          <p14:tracePt t="41549" x="6773863" y="5399088"/>
          <p14:tracePt t="41555" x="6800850" y="5399088"/>
          <p14:tracePt t="41563" x="6892925" y="5399088"/>
          <p14:tracePt t="41571" x="6964363" y="5399088"/>
          <p14:tracePt t="41579" x="7019925" y="5399088"/>
          <p14:tracePt t="41587" x="7056438" y="5399088"/>
          <p14:tracePt t="41595" x="7073900" y="5399088"/>
          <p14:tracePt t="41603" x="7083425" y="5399088"/>
          <p14:tracePt t="44437" x="7092950" y="5416550"/>
          <p14:tracePt t="44443" x="7083425" y="5435600"/>
          <p14:tracePt t="44451" x="7037388" y="5453063"/>
          <p14:tracePt t="44459" x="6992938" y="5481638"/>
          <p14:tracePt t="44467" x="6964363" y="5499100"/>
          <p14:tracePt t="44475" x="6946900" y="5499100"/>
          <p14:tracePt t="44483" x="6919913" y="5508625"/>
          <p14:tracePt t="44492" x="6900863" y="5526088"/>
          <p14:tracePt t="44507" x="6873875" y="5535613"/>
          <p14:tracePt t="44900" x="6892925" y="5526088"/>
          <p14:tracePt t="44912" x="6892925" y="5518150"/>
          <p14:tracePt t="44923" x="6919913" y="5518150"/>
          <p14:tracePt t="44931" x="6929438" y="5508625"/>
          <p14:tracePt t="44942" x="6956425" y="5489575"/>
          <p14:tracePt t="44957" x="6964363" y="5481638"/>
          <p14:tracePt t="44963" x="6983413" y="5481638"/>
          <p14:tracePt t="44974" x="7000875" y="5472113"/>
          <p14:tracePt t="45797" x="7010400" y="5462588"/>
          <p14:tracePt t="45807" x="7046913" y="5408613"/>
          <p14:tracePt t="45817" x="7065963" y="5380038"/>
          <p14:tracePt t="45821" x="7092950" y="5362575"/>
          <p14:tracePt t="45829" x="7110413" y="5343525"/>
          <p14:tracePt t="45835" x="7119938" y="5335588"/>
          <p14:tracePt t="45844" x="7129463" y="5307013"/>
          <p14:tracePt t="45851" x="7129463" y="5299075"/>
          <p14:tracePt t="45859" x="7138988" y="5289550"/>
          <p14:tracePt t="46326" x="7146925" y="5289550"/>
          <p14:tracePt t="46332" x="7175500" y="5289550"/>
          <p14:tracePt t="46339" x="7229475" y="5253038"/>
          <p14:tracePt t="46347" x="7312025" y="5216525"/>
          <p14:tracePt t="46357" x="7366000" y="5160963"/>
          <p14:tracePt t="46363" x="7421563" y="5143500"/>
          <p14:tracePt t="46373" x="7458075" y="5106988"/>
          <p14:tracePt t="46379" x="7502525" y="5060950"/>
          <p14:tracePt t="46387" x="7539038" y="5043488"/>
          <p14:tracePt t="46395" x="7594600" y="4987925"/>
          <p14:tracePt t="46403" x="7631113" y="4960938"/>
          <p14:tracePt t="46411" x="7658100" y="4943475"/>
          <p14:tracePt t="46419" x="7721600" y="4906963"/>
          <p14:tracePt t="46427" x="7767638" y="4878388"/>
          <p14:tracePt t="46435" x="7813675" y="4841875"/>
          <p14:tracePt t="46444" x="7877175" y="4824413"/>
          <p14:tracePt t="46451" x="7940675" y="4768850"/>
          <p14:tracePt t="46459" x="8013700" y="4741863"/>
          <p14:tracePt t="46467" x="8096250" y="4697413"/>
          <p14:tracePt t="46475" x="8177213" y="4678363"/>
          <p14:tracePt t="46483" x="8296275" y="4632325"/>
          <p14:tracePt t="46491" x="8386763" y="4578350"/>
          <p14:tracePt t="46499" x="8451850" y="4559300"/>
          <p14:tracePt t="46507" x="8569325" y="4522788"/>
          <p14:tracePt t="46515" x="8624888" y="4495800"/>
          <p14:tracePt t="46523" x="8705850" y="4468813"/>
          <p14:tracePt t="46531" x="8770938" y="4441825"/>
          <p14:tracePt t="46540" x="8834438" y="4422775"/>
          <p14:tracePt t="46546" x="8907463" y="4376738"/>
          <p14:tracePt t="46556" x="8970963" y="4349750"/>
          <p14:tracePt t="46563" x="9061450" y="4340225"/>
          <p14:tracePt t="47731" x="9053513" y="3702050"/>
          <p14:tracePt t="47741" x="8934450" y="3748088"/>
          <p14:tracePt t="47747" x="8878888" y="3757613"/>
          <p14:tracePt t="47756" x="8815388" y="3767138"/>
          <p14:tracePt t="47763" x="8761413" y="3767138"/>
          <p14:tracePt t="47776" x="8705850" y="3775075"/>
          <p14:tracePt t="47779" x="8624888" y="3803650"/>
          <p14:tracePt t="47787" x="8578850" y="3803650"/>
          <p14:tracePt t="47795" x="8523288" y="3803650"/>
          <p14:tracePt t="47803" x="8488363" y="3803650"/>
          <p14:tracePt t="47812" x="8415338" y="3803650"/>
          <p14:tracePt t="47820" x="8359775" y="3803650"/>
          <p14:tracePt t="47829" x="8305800" y="3803650"/>
          <p14:tracePt t="47836" x="8250238" y="3803650"/>
          <p14:tracePt t="47845" x="8204200" y="3803650"/>
          <p14:tracePt t="47852" x="8169275" y="3803650"/>
          <p14:tracePt t="47860" x="8113713" y="3803650"/>
          <p14:tracePt t="47867" x="8096250" y="3803650"/>
          <p14:tracePt t="47875" x="8067675" y="3803650"/>
          <p14:tracePt t="47883" x="8050213" y="3803650"/>
          <p14:tracePt t="47891" x="8031163" y="3811588"/>
          <p14:tracePt t="48363" x="8023225" y="3821113"/>
          <p14:tracePt t="48387" x="8013700" y="3830638"/>
          <p14:tracePt t="48395" x="8013700" y="3848100"/>
          <p14:tracePt t="48411" x="8031163" y="3848100"/>
          <p14:tracePt t="48419" x="8059738" y="3857625"/>
          <p14:tracePt t="48427" x="8077200" y="3867150"/>
          <p14:tracePt t="48435" x="8150225" y="3875088"/>
          <p14:tracePt t="48443" x="8259763" y="3903663"/>
          <p14:tracePt t="48451" x="8423275" y="3903663"/>
          <p14:tracePt t="48459" x="8588375" y="3903663"/>
          <p14:tracePt t="48467" x="8788400" y="3903663"/>
          <p14:tracePt t="48475" x="8970963" y="3903663"/>
          <p14:tracePt t="48483" x="9134475" y="390366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ja-JP"/>
              <a:t>Permutation capacity</a:t>
            </a:r>
          </a:p>
        </p:txBody>
      </p:sp>
      <p:sp>
        <p:nvSpPr>
          <p:cNvPr id="30723" name="Rectangle 3"/>
          <p:cNvSpPr>
            <a:spLocks noGrp="1" noChangeArrowheads="1"/>
          </p:cNvSpPr>
          <p:nvPr>
            <p:ph type="body" idx="1"/>
          </p:nvPr>
        </p:nvSpPr>
        <p:spPr/>
        <p:txBody>
          <a:bodyPr/>
          <a:lstStyle/>
          <a:p>
            <a:pPr eaLnBrk="1" hangingPunct="1"/>
            <a:r>
              <a:rPr lang="en-US" altLang="ja-JP"/>
              <a:t>All possible permutation is conflict free </a:t>
            </a:r>
            <a:r>
              <a:rPr lang="ja-JP" altLang="en-US"/>
              <a:t>＝　</a:t>
            </a:r>
            <a:r>
              <a:rPr lang="en-US" altLang="ja-JP"/>
              <a:t>Rearrangeable networks</a:t>
            </a:r>
          </a:p>
          <a:p>
            <a:pPr eaLnBrk="1" hangingPunct="1"/>
            <a:r>
              <a:rPr lang="en-US" altLang="ja-JP"/>
              <a:t>Three tandem connection of Omega network is rearrangeable.</a:t>
            </a:r>
          </a:p>
          <a:p>
            <a:pPr eaLnBrk="1" hangingPunct="1"/>
            <a:r>
              <a:rPr lang="en-US" altLang="ja-JP"/>
              <a:t>The tandem connection of Omega and Inverse Omega (Baseline and Inverse Baseline) is rearrangeable. Benes network</a:t>
            </a:r>
          </a:p>
        </p:txBody>
      </p:sp>
      <p:pic>
        <p:nvPicPr>
          <p:cNvPr id="2" name="オーディオ 1">
            <a:hlinkClick r:id="" action="ppaction://media"/>
            <a:extLst>
              <a:ext uri="{FF2B5EF4-FFF2-40B4-BE49-F238E27FC236}">
                <a16:creationId xmlns:a16="http://schemas.microsoft.com/office/drawing/2014/main" id="{B589F899-ADF3-4D24-B06F-D3F16E9965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323"/>
    </mc:Choice>
    <mc:Fallback>
      <p:transition spd="slow" advTm="6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7" x="8624888" y="3292475"/>
          <p14:tracePt t="764" x="8415338" y="3255963"/>
          <p14:tracePt t="771" x="8250238" y="3255963"/>
          <p14:tracePt t="779" x="8086725" y="3236913"/>
          <p14:tracePt t="787" x="7994650" y="3209925"/>
          <p14:tracePt t="795" x="7913688" y="3192463"/>
          <p14:tracePt t="802" x="7904163" y="3192463"/>
          <p14:tracePt t="1044" x="7894638" y="3192463"/>
          <p14:tracePt t="1059" x="7894638" y="3200400"/>
          <p14:tracePt t="1067" x="7894638" y="3209925"/>
          <p14:tracePt t="1075" x="7894638" y="3228975"/>
          <p14:tracePt t="1083" x="7894638" y="3246438"/>
          <p14:tracePt t="1091" x="7894638" y="3265488"/>
          <p14:tracePt t="1099" x="7894638" y="3282950"/>
          <p14:tracePt t="1107" x="7894638" y="3292475"/>
          <p14:tracePt t="1115" x="7894638" y="3309938"/>
          <p14:tracePt t="1354" x="7894638" y="3319463"/>
          <p14:tracePt t="1362" x="7894638" y="3328988"/>
          <p14:tracePt t="1371" x="7894638" y="3338513"/>
          <p14:tracePt t="1388" x="7894638" y="3355975"/>
          <p14:tracePt t="1460" x="7894638" y="3365500"/>
          <p14:tracePt t="1499" x="7904163" y="3365500"/>
          <p14:tracePt t="1572" x="7913688" y="3375025"/>
          <p14:tracePt t="66005" x="7940675" y="3375025"/>
          <p14:tracePt t="66012" x="8013700" y="3319463"/>
          <p14:tracePt t="66020" x="8113713" y="3265488"/>
          <p14:tracePt t="66028" x="8169275" y="3255963"/>
          <p14:tracePt t="66036" x="8296275" y="3255963"/>
          <p14:tracePt t="66044" x="8369300" y="3255963"/>
          <p14:tracePt t="66053" x="8459788" y="3255963"/>
          <p14:tracePt t="66060" x="8478838" y="3255963"/>
          <p14:tracePt t="66067" x="8523288" y="3219450"/>
          <p14:tracePt t="66075" x="8569325" y="3219450"/>
          <p14:tracePt t="66083" x="8588375" y="3219450"/>
          <p14:tracePt t="66091" x="8615363" y="3228975"/>
          <p14:tracePt t="66100" x="8624888" y="3228975"/>
          <p14:tracePt t="66109" x="8632825" y="3228975"/>
          <p14:tracePt t="66173" x="8642350" y="3228975"/>
          <p14:tracePt t="66180" x="8669338" y="3228975"/>
          <p14:tracePt t="66193" x="8751888" y="3228975"/>
          <p14:tracePt t="66197" x="8878888" y="3228975"/>
          <p14:tracePt t="66204" x="9043988" y="32654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0" y="152400"/>
            <a:ext cx="7772400" cy="990600"/>
          </a:xfrm>
        </p:spPr>
        <p:txBody>
          <a:bodyPr/>
          <a:lstStyle/>
          <a:p>
            <a:pPr eaLnBrk="1" hangingPunct="1"/>
            <a:r>
              <a:rPr lang="ja-JP" altLang="en-US"/>
              <a:t>Ｂｅｎｅｓ </a:t>
            </a:r>
            <a:r>
              <a:rPr lang="en-US" altLang="ja-JP"/>
              <a:t>Network</a:t>
            </a:r>
          </a:p>
        </p:txBody>
      </p:sp>
      <p:sp>
        <p:nvSpPr>
          <p:cNvPr id="31747" name="Rectangle 3"/>
          <p:cNvSpPr>
            <a:spLocks noGrp="1" noChangeArrowheads="1"/>
          </p:cNvSpPr>
          <p:nvPr>
            <p:ph type="body" idx="1"/>
          </p:nvPr>
        </p:nvSpPr>
        <p:spPr>
          <a:xfrm>
            <a:off x="1173163" y="5486400"/>
            <a:ext cx="5127625" cy="1038225"/>
          </a:xfrm>
        </p:spPr>
        <p:txBody>
          <a:bodyPr/>
          <a:lstStyle/>
          <a:p>
            <a:pPr eaLnBrk="1" hangingPunct="1">
              <a:lnSpc>
                <a:spcPct val="90000"/>
              </a:lnSpc>
            </a:pPr>
            <a:r>
              <a:rPr lang="en-US" altLang="ja-JP" sz="2100"/>
              <a:t>Note that the center of stage is shared.</a:t>
            </a:r>
          </a:p>
          <a:p>
            <a:pPr eaLnBrk="1" hangingPunct="1">
              <a:lnSpc>
                <a:spcPct val="90000"/>
              </a:lnSpc>
            </a:pPr>
            <a:r>
              <a:rPr lang="en-US" altLang="ja-JP" sz="2100"/>
              <a:t>The rearrangeable network with the smallest hardware requirement.</a:t>
            </a:r>
          </a:p>
        </p:txBody>
      </p:sp>
      <p:grpSp>
        <p:nvGrpSpPr>
          <p:cNvPr id="31748" name="Group 4"/>
          <p:cNvGrpSpPr>
            <a:grpSpLocks/>
          </p:cNvGrpSpPr>
          <p:nvPr/>
        </p:nvGrpSpPr>
        <p:grpSpPr bwMode="auto">
          <a:xfrm>
            <a:off x="990600" y="1371600"/>
            <a:ext cx="641350" cy="3810000"/>
            <a:chOff x="336" y="864"/>
            <a:chExt cx="404" cy="2400"/>
          </a:xfrm>
        </p:grpSpPr>
        <p:sp>
          <p:nvSpPr>
            <p:cNvPr id="31962" name="Text Box 5"/>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31963" name="Text Box 6"/>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31964" name="Text Box 7"/>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31965" name="Text Box 8"/>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31966" name="Text Box 9"/>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31967" name="Text Box 10"/>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31968" name="Text Box 11"/>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31969" name="Text Box 12"/>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31749" name="Group 13"/>
          <p:cNvGrpSpPr>
            <a:grpSpLocks/>
          </p:cNvGrpSpPr>
          <p:nvPr/>
        </p:nvGrpSpPr>
        <p:grpSpPr bwMode="auto">
          <a:xfrm>
            <a:off x="8077200" y="1447800"/>
            <a:ext cx="641350" cy="3810000"/>
            <a:chOff x="336" y="864"/>
            <a:chExt cx="404" cy="2400"/>
          </a:xfrm>
        </p:grpSpPr>
        <p:sp>
          <p:nvSpPr>
            <p:cNvPr id="31954" name="Text Box 14"/>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31955" name="Text Box 15"/>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31956" name="Text Box 16"/>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31957" name="Text Box 17"/>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31958" name="Text Box 18"/>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31959" name="Text Box 19"/>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31960" name="Text Box 20"/>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31961" name="Text Box 21"/>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31750" name="Group 22"/>
          <p:cNvGrpSpPr>
            <a:grpSpLocks/>
          </p:cNvGrpSpPr>
          <p:nvPr/>
        </p:nvGrpSpPr>
        <p:grpSpPr bwMode="auto">
          <a:xfrm>
            <a:off x="1752600" y="1371600"/>
            <a:ext cx="3352800" cy="3810000"/>
            <a:chOff x="912" y="864"/>
            <a:chExt cx="3312" cy="2400"/>
          </a:xfrm>
        </p:grpSpPr>
        <p:grpSp>
          <p:nvGrpSpPr>
            <p:cNvPr id="31853" name="Group 23"/>
            <p:cNvGrpSpPr>
              <a:grpSpLocks/>
            </p:cNvGrpSpPr>
            <p:nvPr/>
          </p:nvGrpSpPr>
          <p:grpSpPr bwMode="auto">
            <a:xfrm>
              <a:off x="1536" y="864"/>
              <a:ext cx="480" cy="2400"/>
              <a:chOff x="1152" y="1008"/>
              <a:chExt cx="480" cy="2400"/>
            </a:xfrm>
          </p:grpSpPr>
          <p:grpSp>
            <p:nvGrpSpPr>
              <p:cNvPr id="31930" name="Group 24"/>
              <p:cNvGrpSpPr>
                <a:grpSpLocks/>
              </p:cNvGrpSpPr>
              <p:nvPr/>
            </p:nvGrpSpPr>
            <p:grpSpPr bwMode="auto">
              <a:xfrm>
                <a:off x="1152" y="1008"/>
                <a:ext cx="480" cy="528"/>
                <a:chOff x="1152" y="1056"/>
                <a:chExt cx="480" cy="528"/>
              </a:xfrm>
            </p:grpSpPr>
            <p:sp>
              <p:nvSpPr>
                <p:cNvPr id="31949"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50"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51"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52"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53"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931" name="Group 30"/>
              <p:cNvGrpSpPr>
                <a:grpSpLocks/>
              </p:cNvGrpSpPr>
              <p:nvPr/>
            </p:nvGrpSpPr>
            <p:grpSpPr bwMode="auto">
              <a:xfrm>
                <a:off x="1152" y="1632"/>
                <a:ext cx="480" cy="528"/>
                <a:chOff x="1152" y="1056"/>
                <a:chExt cx="480" cy="528"/>
              </a:xfrm>
            </p:grpSpPr>
            <p:sp>
              <p:nvSpPr>
                <p:cNvPr id="31944"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45"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46"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47"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48"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932" name="Group 36"/>
              <p:cNvGrpSpPr>
                <a:grpSpLocks/>
              </p:cNvGrpSpPr>
              <p:nvPr/>
            </p:nvGrpSpPr>
            <p:grpSpPr bwMode="auto">
              <a:xfrm>
                <a:off x="1152" y="2256"/>
                <a:ext cx="480" cy="528"/>
                <a:chOff x="1152" y="1056"/>
                <a:chExt cx="480" cy="528"/>
              </a:xfrm>
            </p:grpSpPr>
            <p:sp>
              <p:nvSpPr>
                <p:cNvPr id="31939"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40"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41"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42"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43"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933" name="Group 42"/>
              <p:cNvGrpSpPr>
                <a:grpSpLocks/>
              </p:cNvGrpSpPr>
              <p:nvPr/>
            </p:nvGrpSpPr>
            <p:grpSpPr bwMode="auto">
              <a:xfrm>
                <a:off x="1152" y="2880"/>
                <a:ext cx="480" cy="528"/>
                <a:chOff x="1152" y="1056"/>
                <a:chExt cx="480" cy="528"/>
              </a:xfrm>
            </p:grpSpPr>
            <p:sp>
              <p:nvSpPr>
                <p:cNvPr id="31934"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35"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36"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37"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38"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1854" name="Group 48"/>
            <p:cNvGrpSpPr>
              <a:grpSpLocks/>
            </p:cNvGrpSpPr>
            <p:nvPr/>
          </p:nvGrpSpPr>
          <p:grpSpPr bwMode="auto">
            <a:xfrm>
              <a:off x="3744" y="864"/>
              <a:ext cx="480" cy="2400"/>
              <a:chOff x="1152" y="1008"/>
              <a:chExt cx="480" cy="2400"/>
            </a:xfrm>
          </p:grpSpPr>
          <p:grpSp>
            <p:nvGrpSpPr>
              <p:cNvPr id="31906" name="Group 49"/>
              <p:cNvGrpSpPr>
                <a:grpSpLocks/>
              </p:cNvGrpSpPr>
              <p:nvPr/>
            </p:nvGrpSpPr>
            <p:grpSpPr bwMode="auto">
              <a:xfrm>
                <a:off x="1152" y="1008"/>
                <a:ext cx="480" cy="528"/>
                <a:chOff x="1152" y="1056"/>
                <a:chExt cx="480" cy="528"/>
              </a:xfrm>
            </p:grpSpPr>
            <p:sp>
              <p:nvSpPr>
                <p:cNvPr id="31925"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26"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27"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28"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29"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907" name="Group 55"/>
              <p:cNvGrpSpPr>
                <a:grpSpLocks/>
              </p:cNvGrpSpPr>
              <p:nvPr/>
            </p:nvGrpSpPr>
            <p:grpSpPr bwMode="auto">
              <a:xfrm>
                <a:off x="1152" y="1632"/>
                <a:ext cx="480" cy="528"/>
                <a:chOff x="1152" y="1056"/>
                <a:chExt cx="480" cy="528"/>
              </a:xfrm>
            </p:grpSpPr>
            <p:sp>
              <p:nvSpPr>
                <p:cNvPr id="31920"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21"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22"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23"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24"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908" name="Group 61"/>
              <p:cNvGrpSpPr>
                <a:grpSpLocks/>
              </p:cNvGrpSpPr>
              <p:nvPr/>
            </p:nvGrpSpPr>
            <p:grpSpPr bwMode="auto">
              <a:xfrm>
                <a:off x="1152" y="2256"/>
                <a:ext cx="480" cy="528"/>
                <a:chOff x="1152" y="1056"/>
                <a:chExt cx="480" cy="528"/>
              </a:xfrm>
            </p:grpSpPr>
            <p:sp>
              <p:nvSpPr>
                <p:cNvPr id="31915"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16"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17"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18"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19"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909" name="Group 67"/>
              <p:cNvGrpSpPr>
                <a:grpSpLocks/>
              </p:cNvGrpSpPr>
              <p:nvPr/>
            </p:nvGrpSpPr>
            <p:grpSpPr bwMode="auto">
              <a:xfrm>
                <a:off x="1152" y="2880"/>
                <a:ext cx="480" cy="528"/>
                <a:chOff x="1152" y="1056"/>
                <a:chExt cx="480" cy="528"/>
              </a:xfrm>
            </p:grpSpPr>
            <p:sp>
              <p:nvSpPr>
                <p:cNvPr id="31910"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11"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12"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13"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14"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1855" name="Group 73"/>
            <p:cNvGrpSpPr>
              <a:grpSpLocks/>
            </p:cNvGrpSpPr>
            <p:nvPr/>
          </p:nvGrpSpPr>
          <p:grpSpPr bwMode="auto">
            <a:xfrm>
              <a:off x="2640" y="864"/>
              <a:ext cx="480" cy="2400"/>
              <a:chOff x="1152" y="1008"/>
              <a:chExt cx="480" cy="2400"/>
            </a:xfrm>
          </p:grpSpPr>
          <p:grpSp>
            <p:nvGrpSpPr>
              <p:cNvPr id="31882" name="Group 74"/>
              <p:cNvGrpSpPr>
                <a:grpSpLocks/>
              </p:cNvGrpSpPr>
              <p:nvPr/>
            </p:nvGrpSpPr>
            <p:grpSpPr bwMode="auto">
              <a:xfrm>
                <a:off x="1152" y="1008"/>
                <a:ext cx="480" cy="528"/>
                <a:chOff x="1152" y="1056"/>
                <a:chExt cx="480" cy="528"/>
              </a:xfrm>
            </p:grpSpPr>
            <p:sp>
              <p:nvSpPr>
                <p:cNvPr id="31901"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02"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03"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04"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05"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83" name="Group 80"/>
              <p:cNvGrpSpPr>
                <a:grpSpLocks/>
              </p:cNvGrpSpPr>
              <p:nvPr/>
            </p:nvGrpSpPr>
            <p:grpSpPr bwMode="auto">
              <a:xfrm>
                <a:off x="1152" y="1632"/>
                <a:ext cx="480" cy="528"/>
                <a:chOff x="1152" y="1056"/>
                <a:chExt cx="480" cy="528"/>
              </a:xfrm>
            </p:grpSpPr>
            <p:sp>
              <p:nvSpPr>
                <p:cNvPr id="31896" name="Rectangle 8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97" name="Line 8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98" name="Line 8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99" name="Line 8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900" name="Line 8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84" name="Group 86"/>
              <p:cNvGrpSpPr>
                <a:grpSpLocks/>
              </p:cNvGrpSpPr>
              <p:nvPr/>
            </p:nvGrpSpPr>
            <p:grpSpPr bwMode="auto">
              <a:xfrm>
                <a:off x="1152" y="2256"/>
                <a:ext cx="480" cy="528"/>
                <a:chOff x="1152" y="1056"/>
                <a:chExt cx="480" cy="528"/>
              </a:xfrm>
            </p:grpSpPr>
            <p:sp>
              <p:nvSpPr>
                <p:cNvPr id="31891" name="Rectangle 8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92" name="Line 8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93" name="Line 8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94" name="Line 9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95" name="Line 9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85" name="Group 92"/>
              <p:cNvGrpSpPr>
                <a:grpSpLocks/>
              </p:cNvGrpSpPr>
              <p:nvPr/>
            </p:nvGrpSpPr>
            <p:grpSpPr bwMode="auto">
              <a:xfrm>
                <a:off x="1152" y="2880"/>
                <a:ext cx="480" cy="528"/>
                <a:chOff x="1152" y="1056"/>
                <a:chExt cx="480" cy="528"/>
              </a:xfrm>
            </p:grpSpPr>
            <p:sp>
              <p:nvSpPr>
                <p:cNvPr id="31886" name="Rectangle 9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87" name="Line 9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88" name="Line 9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89" name="Line 9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90" name="Line 9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1856" name="Group 98"/>
            <p:cNvGrpSpPr>
              <a:grpSpLocks/>
            </p:cNvGrpSpPr>
            <p:nvPr/>
          </p:nvGrpSpPr>
          <p:grpSpPr bwMode="auto">
            <a:xfrm>
              <a:off x="2016" y="1008"/>
              <a:ext cx="624" cy="2112"/>
              <a:chOff x="2016" y="1008"/>
              <a:chExt cx="624" cy="2112"/>
            </a:xfrm>
          </p:grpSpPr>
          <p:sp>
            <p:nvSpPr>
              <p:cNvPr id="31874" name="Line 9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5" name="Line 10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6" name="Line 10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7" name="Line 10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8" name="Line 10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9" name="Line 10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80" name="Line 10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81" name="Line 10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57" name="Group 107"/>
            <p:cNvGrpSpPr>
              <a:grpSpLocks/>
            </p:cNvGrpSpPr>
            <p:nvPr/>
          </p:nvGrpSpPr>
          <p:grpSpPr bwMode="auto">
            <a:xfrm>
              <a:off x="912" y="1008"/>
              <a:ext cx="624" cy="2112"/>
              <a:chOff x="2016" y="1008"/>
              <a:chExt cx="624" cy="2112"/>
            </a:xfrm>
          </p:grpSpPr>
          <p:sp>
            <p:nvSpPr>
              <p:cNvPr id="31866" name="Line 108"/>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7" name="Line 109"/>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8" name="Line 110"/>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9" name="Line 111"/>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0" name="Line 112"/>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1" name="Line 113"/>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2" name="Line 114"/>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73" name="Line 115"/>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1858" name="Line 116"/>
            <p:cNvSpPr>
              <a:spLocks noChangeShapeType="1"/>
            </p:cNvSpPr>
            <p:nvPr/>
          </p:nvSpPr>
          <p:spPr bwMode="auto">
            <a:xfrm>
              <a:off x="3120" y="100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59" name="Line 117"/>
            <p:cNvSpPr>
              <a:spLocks noChangeShapeType="1"/>
            </p:cNvSpPr>
            <p:nvPr/>
          </p:nvSpPr>
          <p:spPr bwMode="auto">
            <a:xfrm>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0" name="Line 118"/>
            <p:cNvSpPr>
              <a:spLocks noChangeShapeType="1"/>
            </p:cNvSpPr>
            <p:nvPr/>
          </p:nvSpPr>
          <p:spPr bwMode="auto">
            <a:xfrm flipV="1">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1" name="Line 119"/>
            <p:cNvSpPr>
              <a:spLocks noChangeShapeType="1"/>
            </p:cNvSpPr>
            <p:nvPr/>
          </p:nvSpPr>
          <p:spPr bwMode="auto">
            <a:xfrm>
              <a:off x="3120" y="187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2" name="Line 120"/>
            <p:cNvSpPr>
              <a:spLocks noChangeShapeType="1"/>
            </p:cNvSpPr>
            <p:nvPr/>
          </p:nvSpPr>
          <p:spPr bwMode="auto">
            <a:xfrm>
              <a:off x="3120" y="2256"/>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3" name="Line 121"/>
            <p:cNvSpPr>
              <a:spLocks noChangeShapeType="1"/>
            </p:cNvSpPr>
            <p:nvPr/>
          </p:nvSpPr>
          <p:spPr bwMode="auto">
            <a:xfrm>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4" name="Line 122"/>
            <p:cNvSpPr>
              <a:spLocks noChangeShapeType="1"/>
            </p:cNvSpPr>
            <p:nvPr/>
          </p:nvSpPr>
          <p:spPr bwMode="auto">
            <a:xfrm flipV="1">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65" name="Line 123"/>
            <p:cNvSpPr>
              <a:spLocks noChangeShapeType="1"/>
            </p:cNvSpPr>
            <p:nvPr/>
          </p:nvSpPr>
          <p:spPr bwMode="auto">
            <a:xfrm>
              <a:off x="3120"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751" name="Group 124"/>
          <p:cNvGrpSpPr>
            <a:grpSpLocks/>
          </p:cNvGrpSpPr>
          <p:nvPr/>
        </p:nvGrpSpPr>
        <p:grpSpPr bwMode="auto">
          <a:xfrm flipH="1">
            <a:off x="4572000" y="1371600"/>
            <a:ext cx="3352800" cy="3810000"/>
            <a:chOff x="912" y="864"/>
            <a:chExt cx="3312" cy="2400"/>
          </a:xfrm>
        </p:grpSpPr>
        <p:grpSp>
          <p:nvGrpSpPr>
            <p:cNvPr id="31752" name="Group 125"/>
            <p:cNvGrpSpPr>
              <a:grpSpLocks/>
            </p:cNvGrpSpPr>
            <p:nvPr/>
          </p:nvGrpSpPr>
          <p:grpSpPr bwMode="auto">
            <a:xfrm>
              <a:off x="1536" y="864"/>
              <a:ext cx="480" cy="2400"/>
              <a:chOff x="1152" y="1008"/>
              <a:chExt cx="480" cy="2400"/>
            </a:xfrm>
          </p:grpSpPr>
          <p:grpSp>
            <p:nvGrpSpPr>
              <p:cNvPr id="31829" name="Group 126"/>
              <p:cNvGrpSpPr>
                <a:grpSpLocks/>
              </p:cNvGrpSpPr>
              <p:nvPr/>
            </p:nvGrpSpPr>
            <p:grpSpPr bwMode="auto">
              <a:xfrm>
                <a:off x="1152" y="1008"/>
                <a:ext cx="480" cy="528"/>
                <a:chOff x="1152" y="1056"/>
                <a:chExt cx="480" cy="528"/>
              </a:xfrm>
            </p:grpSpPr>
            <p:sp>
              <p:nvSpPr>
                <p:cNvPr id="31848" name="Rectangle 12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49" name="Line 12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50" name="Line 12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51" name="Line 13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52" name="Line 13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30" name="Group 132"/>
              <p:cNvGrpSpPr>
                <a:grpSpLocks/>
              </p:cNvGrpSpPr>
              <p:nvPr/>
            </p:nvGrpSpPr>
            <p:grpSpPr bwMode="auto">
              <a:xfrm>
                <a:off x="1152" y="1632"/>
                <a:ext cx="480" cy="528"/>
                <a:chOff x="1152" y="1056"/>
                <a:chExt cx="480" cy="528"/>
              </a:xfrm>
            </p:grpSpPr>
            <p:sp>
              <p:nvSpPr>
                <p:cNvPr id="31843" name="Rectangle 13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44" name="Line 13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45" name="Line 13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46" name="Line 13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47" name="Line 13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31" name="Group 138"/>
              <p:cNvGrpSpPr>
                <a:grpSpLocks/>
              </p:cNvGrpSpPr>
              <p:nvPr/>
            </p:nvGrpSpPr>
            <p:grpSpPr bwMode="auto">
              <a:xfrm>
                <a:off x="1152" y="2256"/>
                <a:ext cx="480" cy="528"/>
                <a:chOff x="1152" y="1056"/>
                <a:chExt cx="480" cy="528"/>
              </a:xfrm>
            </p:grpSpPr>
            <p:sp>
              <p:nvSpPr>
                <p:cNvPr id="31838" name="Rectangle 13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39" name="Line 14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40" name="Line 14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41" name="Line 14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42" name="Line 14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32" name="Group 144"/>
              <p:cNvGrpSpPr>
                <a:grpSpLocks/>
              </p:cNvGrpSpPr>
              <p:nvPr/>
            </p:nvGrpSpPr>
            <p:grpSpPr bwMode="auto">
              <a:xfrm>
                <a:off x="1152" y="2880"/>
                <a:ext cx="480" cy="528"/>
                <a:chOff x="1152" y="1056"/>
                <a:chExt cx="480" cy="528"/>
              </a:xfrm>
            </p:grpSpPr>
            <p:sp>
              <p:nvSpPr>
                <p:cNvPr id="31833" name="Rectangle 14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34" name="Line 14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35" name="Line 14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36" name="Line 14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37" name="Line 14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1753" name="Group 150"/>
            <p:cNvGrpSpPr>
              <a:grpSpLocks/>
            </p:cNvGrpSpPr>
            <p:nvPr/>
          </p:nvGrpSpPr>
          <p:grpSpPr bwMode="auto">
            <a:xfrm>
              <a:off x="3744" y="864"/>
              <a:ext cx="480" cy="2400"/>
              <a:chOff x="1152" y="1008"/>
              <a:chExt cx="480" cy="2400"/>
            </a:xfrm>
          </p:grpSpPr>
          <p:grpSp>
            <p:nvGrpSpPr>
              <p:cNvPr id="31805" name="Group 151"/>
              <p:cNvGrpSpPr>
                <a:grpSpLocks/>
              </p:cNvGrpSpPr>
              <p:nvPr/>
            </p:nvGrpSpPr>
            <p:grpSpPr bwMode="auto">
              <a:xfrm>
                <a:off x="1152" y="1008"/>
                <a:ext cx="480" cy="528"/>
                <a:chOff x="1152" y="1056"/>
                <a:chExt cx="480" cy="528"/>
              </a:xfrm>
            </p:grpSpPr>
            <p:sp>
              <p:nvSpPr>
                <p:cNvPr id="31824" name="Rectangle 15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25" name="Line 15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26" name="Line 15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27" name="Line 15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28" name="Line 15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06" name="Group 157"/>
              <p:cNvGrpSpPr>
                <a:grpSpLocks/>
              </p:cNvGrpSpPr>
              <p:nvPr/>
            </p:nvGrpSpPr>
            <p:grpSpPr bwMode="auto">
              <a:xfrm>
                <a:off x="1152" y="1632"/>
                <a:ext cx="480" cy="528"/>
                <a:chOff x="1152" y="1056"/>
                <a:chExt cx="480" cy="528"/>
              </a:xfrm>
            </p:grpSpPr>
            <p:sp>
              <p:nvSpPr>
                <p:cNvPr id="31819" name="Rectangle 15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20" name="Line 15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21" name="Line 16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22" name="Line 16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23" name="Line 16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07" name="Group 163"/>
              <p:cNvGrpSpPr>
                <a:grpSpLocks/>
              </p:cNvGrpSpPr>
              <p:nvPr/>
            </p:nvGrpSpPr>
            <p:grpSpPr bwMode="auto">
              <a:xfrm>
                <a:off x="1152" y="2256"/>
                <a:ext cx="480" cy="528"/>
                <a:chOff x="1152" y="1056"/>
                <a:chExt cx="480" cy="528"/>
              </a:xfrm>
            </p:grpSpPr>
            <p:sp>
              <p:nvSpPr>
                <p:cNvPr id="31814" name="Rectangle 16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15" name="Line 16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16" name="Line 16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17" name="Line 16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18" name="Line 16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808" name="Group 169"/>
              <p:cNvGrpSpPr>
                <a:grpSpLocks/>
              </p:cNvGrpSpPr>
              <p:nvPr/>
            </p:nvGrpSpPr>
            <p:grpSpPr bwMode="auto">
              <a:xfrm>
                <a:off x="1152" y="2880"/>
                <a:ext cx="480" cy="528"/>
                <a:chOff x="1152" y="1056"/>
                <a:chExt cx="480" cy="528"/>
              </a:xfrm>
            </p:grpSpPr>
            <p:sp>
              <p:nvSpPr>
                <p:cNvPr id="31809" name="Rectangle 17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10" name="Line 17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11" name="Line 17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12" name="Line 17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13" name="Line 17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1754" name="Group 175"/>
            <p:cNvGrpSpPr>
              <a:grpSpLocks/>
            </p:cNvGrpSpPr>
            <p:nvPr/>
          </p:nvGrpSpPr>
          <p:grpSpPr bwMode="auto">
            <a:xfrm>
              <a:off x="2640" y="864"/>
              <a:ext cx="480" cy="2400"/>
              <a:chOff x="1152" y="1008"/>
              <a:chExt cx="480" cy="2400"/>
            </a:xfrm>
          </p:grpSpPr>
          <p:grpSp>
            <p:nvGrpSpPr>
              <p:cNvPr id="31781" name="Group 176"/>
              <p:cNvGrpSpPr>
                <a:grpSpLocks/>
              </p:cNvGrpSpPr>
              <p:nvPr/>
            </p:nvGrpSpPr>
            <p:grpSpPr bwMode="auto">
              <a:xfrm>
                <a:off x="1152" y="1008"/>
                <a:ext cx="480" cy="528"/>
                <a:chOff x="1152" y="1056"/>
                <a:chExt cx="480" cy="528"/>
              </a:xfrm>
            </p:grpSpPr>
            <p:sp>
              <p:nvSpPr>
                <p:cNvPr id="31800" name="Rectangle 17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01" name="Line 17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02" name="Line 17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03" name="Line 18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804" name="Line 18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782" name="Group 182"/>
              <p:cNvGrpSpPr>
                <a:grpSpLocks/>
              </p:cNvGrpSpPr>
              <p:nvPr/>
            </p:nvGrpSpPr>
            <p:grpSpPr bwMode="auto">
              <a:xfrm>
                <a:off x="1152" y="1632"/>
                <a:ext cx="480" cy="528"/>
                <a:chOff x="1152" y="1056"/>
                <a:chExt cx="480" cy="528"/>
              </a:xfrm>
            </p:grpSpPr>
            <p:sp>
              <p:nvSpPr>
                <p:cNvPr id="31795" name="Rectangle 18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96" name="Line 18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97" name="Line 18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98" name="Line 18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99" name="Line 18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783" name="Group 188"/>
              <p:cNvGrpSpPr>
                <a:grpSpLocks/>
              </p:cNvGrpSpPr>
              <p:nvPr/>
            </p:nvGrpSpPr>
            <p:grpSpPr bwMode="auto">
              <a:xfrm>
                <a:off x="1152" y="2256"/>
                <a:ext cx="480" cy="528"/>
                <a:chOff x="1152" y="1056"/>
                <a:chExt cx="480" cy="528"/>
              </a:xfrm>
            </p:grpSpPr>
            <p:sp>
              <p:nvSpPr>
                <p:cNvPr id="31790" name="Rectangle 18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91" name="Line 19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92" name="Line 19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93" name="Line 19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94" name="Line 19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784" name="Group 194"/>
              <p:cNvGrpSpPr>
                <a:grpSpLocks/>
              </p:cNvGrpSpPr>
              <p:nvPr/>
            </p:nvGrpSpPr>
            <p:grpSpPr bwMode="auto">
              <a:xfrm>
                <a:off x="1152" y="2880"/>
                <a:ext cx="480" cy="528"/>
                <a:chOff x="1152" y="1056"/>
                <a:chExt cx="480" cy="528"/>
              </a:xfrm>
            </p:grpSpPr>
            <p:sp>
              <p:nvSpPr>
                <p:cNvPr id="31785" name="Rectangle 19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86" name="Line 19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87" name="Line 19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88" name="Line 19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89" name="Line 19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1755" name="Group 200"/>
            <p:cNvGrpSpPr>
              <a:grpSpLocks/>
            </p:cNvGrpSpPr>
            <p:nvPr/>
          </p:nvGrpSpPr>
          <p:grpSpPr bwMode="auto">
            <a:xfrm>
              <a:off x="2016" y="1008"/>
              <a:ext cx="624" cy="2112"/>
              <a:chOff x="2016" y="1008"/>
              <a:chExt cx="624" cy="2112"/>
            </a:xfrm>
          </p:grpSpPr>
          <p:sp>
            <p:nvSpPr>
              <p:cNvPr id="31773" name="Line 20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4" name="Line 20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5" name="Line 20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6" name="Line 20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7" name="Line 20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8" name="Line 20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9" name="Line 20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80" name="Line 20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1756" name="Group 209"/>
            <p:cNvGrpSpPr>
              <a:grpSpLocks/>
            </p:cNvGrpSpPr>
            <p:nvPr/>
          </p:nvGrpSpPr>
          <p:grpSpPr bwMode="auto">
            <a:xfrm>
              <a:off x="912" y="1008"/>
              <a:ext cx="624" cy="2112"/>
              <a:chOff x="2016" y="1008"/>
              <a:chExt cx="624" cy="2112"/>
            </a:xfrm>
          </p:grpSpPr>
          <p:sp>
            <p:nvSpPr>
              <p:cNvPr id="31765" name="Line 21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6" name="Line 21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7" name="Line 21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8" name="Line 21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9" name="Line 21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0" name="Line 21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1" name="Line 21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72" name="Line 21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1757" name="Line 218"/>
            <p:cNvSpPr>
              <a:spLocks noChangeShapeType="1"/>
            </p:cNvSpPr>
            <p:nvPr/>
          </p:nvSpPr>
          <p:spPr bwMode="auto">
            <a:xfrm>
              <a:off x="3120" y="100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58" name="Line 219"/>
            <p:cNvSpPr>
              <a:spLocks noChangeShapeType="1"/>
            </p:cNvSpPr>
            <p:nvPr/>
          </p:nvSpPr>
          <p:spPr bwMode="auto">
            <a:xfrm>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59" name="Line 220"/>
            <p:cNvSpPr>
              <a:spLocks noChangeShapeType="1"/>
            </p:cNvSpPr>
            <p:nvPr/>
          </p:nvSpPr>
          <p:spPr bwMode="auto">
            <a:xfrm flipV="1">
              <a:off x="3120"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0" name="Line 221"/>
            <p:cNvSpPr>
              <a:spLocks noChangeShapeType="1"/>
            </p:cNvSpPr>
            <p:nvPr/>
          </p:nvSpPr>
          <p:spPr bwMode="auto">
            <a:xfrm>
              <a:off x="3120" y="187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1" name="Line 222"/>
            <p:cNvSpPr>
              <a:spLocks noChangeShapeType="1"/>
            </p:cNvSpPr>
            <p:nvPr/>
          </p:nvSpPr>
          <p:spPr bwMode="auto">
            <a:xfrm>
              <a:off x="3120" y="2256"/>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2" name="Line 223"/>
            <p:cNvSpPr>
              <a:spLocks noChangeShapeType="1"/>
            </p:cNvSpPr>
            <p:nvPr/>
          </p:nvSpPr>
          <p:spPr bwMode="auto">
            <a:xfrm>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3" name="Line 224"/>
            <p:cNvSpPr>
              <a:spLocks noChangeShapeType="1"/>
            </p:cNvSpPr>
            <p:nvPr/>
          </p:nvSpPr>
          <p:spPr bwMode="auto">
            <a:xfrm flipV="1">
              <a:off x="3120"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4" name="Line 225"/>
            <p:cNvSpPr>
              <a:spLocks noChangeShapeType="1"/>
            </p:cNvSpPr>
            <p:nvPr/>
          </p:nvSpPr>
          <p:spPr bwMode="auto">
            <a:xfrm>
              <a:off x="3120"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F946248F-BA3D-4EA5-B096-FDAE51361C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51"/>
    </mc:Choice>
    <mc:Fallback>
      <p:transition spd="slow" advTm="3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2" x="8951913" y="3976688"/>
          <p14:tracePt t="389" x="8851900" y="3984625"/>
          <p14:tracePt t="397" x="8778875" y="4030663"/>
          <p14:tracePt t="405" x="8697913" y="4057650"/>
          <p14:tracePt t="413" x="8615363" y="4094163"/>
          <p14:tracePt t="422" x="8551863" y="4122738"/>
          <p14:tracePt t="430" x="8459788" y="4159250"/>
          <p14:tracePt t="438" x="8396288" y="4176713"/>
          <p14:tracePt t="446" x="8332788" y="4222750"/>
          <p14:tracePt t="453" x="8269288" y="4249738"/>
          <p14:tracePt t="461" x="8223250" y="4286250"/>
          <p14:tracePt t="470" x="8177213" y="4295775"/>
          <p14:tracePt t="479" x="8150225" y="4303713"/>
          <p14:tracePt t="487" x="8104188" y="4332288"/>
          <p14:tracePt t="498" x="8086725" y="4340225"/>
          <p14:tracePt t="503" x="8059738" y="4349750"/>
          <p14:tracePt t="511" x="8040688" y="4359275"/>
          <p14:tracePt t="518" x="7994650" y="4395788"/>
          <p14:tracePt t="526" x="7950200" y="4413250"/>
          <p14:tracePt t="534" x="7885113" y="4441825"/>
          <p14:tracePt t="543" x="7804150" y="4468813"/>
          <p14:tracePt t="550" x="7694613" y="4522788"/>
          <p14:tracePt t="559" x="7558088" y="4578350"/>
          <p14:tracePt t="566" x="7429500" y="4624388"/>
          <p14:tracePt t="576" x="7292975" y="4687888"/>
          <p14:tracePt t="582" x="7192963" y="4724400"/>
          <p14:tracePt t="590" x="7083425" y="4768850"/>
          <p14:tracePt t="598" x="6946900" y="4814888"/>
          <p14:tracePt t="606" x="6864350" y="4841875"/>
          <p14:tracePt t="614" x="6800850" y="4878388"/>
          <p14:tracePt t="622" x="6746875" y="4906963"/>
          <p14:tracePt t="630" x="6710363" y="4914900"/>
          <p14:tracePt t="638" x="6681788" y="4933950"/>
          <p14:tracePt t="646" x="6654800" y="4943475"/>
          <p14:tracePt t="654" x="6637338" y="4951413"/>
          <p14:tracePt t="663" x="6627813" y="4951413"/>
          <p14:tracePt t="669" x="6600825" y="4960938"/>
          <p14:tracePt t="677" x="6591300" y="4970463"/>
          <p14:tracePt t="685" x="6581775" y="4979988"/>
          <p14:tracePt t="694" x="6564313" y="4979988"/>
          <p14:tracePt t="701" x="6545263" y="4987925"/>
          <p14:tracePt t="710" x="6518275" y="4997450"/>
          <p14:tracePt t="717" x="6472238" y="5016500"/>
          <p14:tracePt t="725" x="6435725" y="5033963"/>
          <p14:tracePt t="733" x="6399213" y="5033963"/>
          <p14:tracePt t="742" x="6362700" y="5043488"/>
          <p14:tracePt t="751" x="6335713" y="5053013"/>
          <p14:tracePt t="764" x="6299200" y="5053013"/>
          <p14:tracePt t="768" x="6272213" y="5070475"/>
          <p14:tracePt t="779" x="6254750" y="5080000"/>
          <p14:tracePt t="782" x="6245225" y="5080000"/>
          <p14:tracePt t="792" x="6235700" y="5080000"/>
          <p14:tracePt t="797" x="6218238" y="5080000"/>
          <p14:tracePt t="814" x="6199188" y="5089525"/>
          <p14:tracePt t="822" x="6162675" y="5097463"/>
          <p14:tracePt t="837" x="6145213" y="5106988"/>
          <p14:tracePt t="846" x="6108700" y="5116513"/>
          <p14:tracePt t="854" x="6099175" y="5126038"/>
          <p14:tracePt t="862" x="6089650" y="5126038"/>
          <p14:tracePt t="870" x="6080125" y="5126038"/>
          <p14:tracePt t="879" x="6072188" y="5126038"/>
          <p14:tracePt t="886" x="6043613" y="5133975"/>
          <p14:tracePt t="898" x="6035675" y="5133975"/>
          <p14:tracePt t="1008" x="6026150" y="5126038"/>
          <p14:tracePt t="1015" x="6016625" y="5116513"/>
          <p14:tracePt t="1095" x="6016625" y="5106988"/>
          <p14:tracePt t="1106" x="6016625" y="5060950"/>
          <p14:tracePt t="1120" x="6016625" y="4979988"/>
          <p14:tracePt t="1127" x="6016625" y="4924425"/>
          <p14:tracePt t="1136" x="5989638" y="4878388"/>
          <p14:tracePt t="1143" x="5989638" y="4851400"/>
          <p14:tracePt t="1150" x="5935663" y="4732338"/>
          <p14:tracePt t="1159" x="5926138" y="4705350"/>
          <p14:tracePt t="1166" x="5926138" y="4668838"/>
          <p14:tracePt t="1176" x="5916613" y="4641850"/>
          <p14:tracePt t="1183" x="5916613" y="4632325"/>
          <p14:tracePt t="1190" x="5907088" y="4605338"/>
          <p14:tracePt t="1197" x="5899150" y="4587875"/>
          <p14:tracePt t="1205" x="5880100" y="4568825"/>
          <p14:tracePt t="1214" x="5862638" y="4551363"/>
          <p14:tracePt t="1221" x="5789613" y="4514850"/>
          <p14:tracePt t="1230" x="5743575" y="4478338"/>
          <p14:tracePt t="1237" x="5724525" y="4459288"/>
          <p14:tracePt t="1245" x="5697538" y="4441825"/>
          <p14:tracePt t="1254" x="5670550" y="4432300"/>
          <p14:tracePt t="1261" x="5653088" y="4422775"/>
          <p14:tracePt t="1368" x="5643563" y="4413250"/>
          <p14:tracePt t="1376" x="5643563" y="4395788"/>
          <p14:tracePt t="1384" x="5616575" y="4376738"/>
          <p14:tracePt t="1390" x="5543550" y="4359275"/>
          <p14:tracePt t="1398" x="5497513" y="4322763"/>
          <p14:tracePt t="1406" x="5451475" y="4322763"/>
          <p14:tracePt t="1414" x="5434013" y="4313238"/>
          <p14:tracePt t="1422" x="5405438" y="4303713"/>
          <p14:tracePt t="1430" x="5387975" y="4303713"/>
          <p14:tracePt t="1438" x="5360988" y="4303713"/>
          <p14:tracePt t="1446" x="5341938" y="4303713"/>
          <p14:tracePt t="1454" x="5314950" y="4286250"/>
          <p14:tracePt t="1461" x="5278438" y="4286250"/>
          <p14:tracePt t="1469" x="5251450" y="4286250"/>
          <p14:tracePt t="1478" x="5241925" y="4286250"/>
          <p14:tracePt t="1485" x="5232400" y="4286250"/>
          <p14:tracePt t="1493" x="5214938" y="4286250"/>
          <p14:tracePt t="1518" x="5205413" y="4286250"/>
          <p14:tracePt t="1534" x="5195888" y="4276725"/>
          <p14:tracePt t="1545" x="5187950" y="4268788"/>
          <p14:tracePt t="1549" x="5159375" y="4240213"/>
          <p14:tracePt t="1559" x="5078413" y="4176713"/>
          <p14:tracePt t="1566" x="4995863" y="4122738"/>
          <p14:tracePt t="1575" x="4895850" y="4049713"/>
          <p14:tracePt t="1581" x="4759325" y="3957638"/>
          <p14:tracePt t="1591" x="4622800" y="3867150"/>
          <p14:tracePt t="1598" x="4467225" y="3757613"/>
          <p14:tracePt t="1606" x="4284663" y="3629025"/>
          <p14:tracePt t="1614" x="4165600" y="3538538"/>
          <p14:tracePt t="1622" x="4011613" y="3429000"/>
          <p14:tracePt t="1630" x="3892550" y="3328988"/>
          <p14:tracePt t="1638" x="3775075" y="3265488"/>
          <p14:tracePt t="1646" x="3683000" y="3228975"/>
          <p14:tracePt t="1654" x="3619500" y="3173413"/>
          <p14:tracePt t="1663" x="3536950" y="3127375"/>
          <p14:tracePt t="1671" x="3500438" y="3109913"/>
          <p14:tracePt t="1680" x="3473450" y="3100388"/>
          <p14:tracePt t="1685" x="3446463" y="3082925"/>
          <p14:tracePt t="1693" x="3400425" y="3063875"/>
          <p14:tracePt t="1702" x="3354388" y="3027363"/>
          <p14:tracePt t="1712" x="3273425" y="3009900"/>
          <p14:tracePt t="1719" x="3208338" y="2954338"/>
          <p14:tracePt t="1729" x="3108325" y="2917825"/>
          <p14:tracePt t="1733" x="3008313" y="2863850"/>
          <p14:tracePt t="1742" x="2898775" y="2800350"/>
          <p14:tracePt t="1750" x="2762250" y="2727325"/>
          <p14:tracePt t="1758" x="2625725" y="2654300"/>
          <p14:tracePt t="1767" x="2506663" y="2581275"/>
          <p14:tracePt t="1779" x="2389188" y="2489200"/>
          <p14:tracePt t="1786" x="2306638" y="2416175"/>
          <p14:tracePt t="1796" x="2206625" y="2352675"/>
          <p14:tracePt t="1798" x="2160588" y="2298700"/>
          <p14:tracePt t="1806" x="2151063" y="2270125"/>
          <p14:tracePt t="1815" x="2124075" y="2252663"/>
          <p14:tracePt t="1822" x="2124075" y="2243138"/>
          <p14:tracePt t="1831" x="2124075" y="2225675"/>
          <p14:tracePt t="1837" x="2124075" y="2206625"/>
          <p14:tracePt t="1846" x="2124075" y="2197100"/>
          <p14:tracePt t="1861" x="2124075" y="2179638"/>
          <p14:tracePt t="1869" x="2143125" y="2160588"/>
          <p14:tracePt t="1892" x="2143125" y="2152650"/>
          <p14:tracePt t="1894" x="2151063" y="2152650"/>
          <p14:tracePt t="1901" x="2160588" y="2152650"/>
          <p14:tracePt t="1910" x="2170113" y="2152650"/>
          <p14:tracePt t="1917" x="2197100" y="2133600"/>
          <p14:tracePt t="1926" x="2206625" y="2125663"/>
          <p14:tracePt t="1933" x="2224088" y="2116138"/>
          <p14:tracePt t="1942" x="2260600" y="2106613"/>
          <p14:tracePt t="1951" x="2306638" y="2079625"/>
          <p14:tracePt t="1959" x="2352675" y="2070100"/>
          <p14:tracePt t="1965" x="2379663" y="2052638"/>
          <p14:tracePt t="1975" x="2425700" y="2016125"/>
          <p14:tracePt t="1982" x="2433638" y="2006600"/>
          <p14:tracePt t="1991" x="2452688" y="1979613"/>
          <p14:tracePt t="1997" x="2470150" y="1960563"/>
          <p14:tracePt t="2014" x="2479675" y="1943100"/>
          <p14:tracePt t="2021" x="2479675" y="1933575"/>
          <p14:tracePt t="2030" x="2479675" y="1924050"/>
          <p14:tracePt t="2176" x="2470150" y="1924050"/>
          <p14:tracePt t="2181" x="2462213" y="1924050"/>
          <p14:tracePt t="2214" x="2462213" y="1933575"/>
          <p14:tracePt t="2344" x="2462213" y="1924050"/>
          <p14:tracePt t="2351" x="2462213" y="1897063"/>
          <p14:tracePt t="2366" x="2462213" y="1878013"/>
          <p14:tracePt t="2374" x="2462213" y="1860550"/>
          <p14:tracePt t="2382" x="2462213" y="1841500"/>
          <p14:tracePt t="2391" x="2462213" y="1833563"/>
          <p14:tracePt t="2398" x="2462213" y="1814513"/>
          <p14:tracePt t="2406" x="2462213" y="1804988"/>
          <p14:tracePt t="2422" x="2462213" y="1787525"/>
          <p14:tracePt t="2430" x="2462213" y="1778000"/>
          <p14:tracePt t="2438" x="2462213" y="1768475"/>
          <p14:tracePt t="2446" x="2470150" y="1760538"/>
          <p14:tracePt t="2453" x="2479675" y="1741488"/>
          <p14:tracePt t="2462" x="2489200" y="1714500"/>
          <p14:tracePt t="2469" x="2489200" y="1704975"/>
          <p14:tracePt t="2477" x="2506663" y="1687513"/>
          <p14:tracePt t="2486" x="2525713" y="1668463"/>
          <p14:tracePt t="2493" x="2525713" y="1660525"/>
          <p14:tracePt t="2501" x="2552700" y="1641475"/>
          <p14:tracePt t="2511" x="2562225" y="1624013"/>
          <p14:tracePt t="2519" x="2579688" y="1604963"/>
          <p14:tracePt t="2531" x="2606675" y="1587500"/>
          <p14:tracePt t="2534" x="2625725" y="1577975"/>
          <p14:tracePt t="2546" x="2662238" y="1558925"/>
          <p14:tracePt t="2551" x="2689225" y="1531938"/>
          <p14:tracePt t="2564" x="2716213" y="1522413"/>
          <p14:tracePt t="2567" x="2735263" y="1514475"/>
          <p14:tracePt t="2578" x="2752725" y="1514475"/>
          <p14:tracePt t="2582" x="2781300" y="1495425"/>
          <p14:tracePt t="2596" x="2817813" y="1485900"/>
          <p14:tracePt t="2600" x="2844800" y="1485900"/>
          <p14:tracePt t="2607" x="2871788" y="1477963"/>
          <p14:tracePt t="2614" x="2917825" y="1477963"/>
          <p14:tracePt t="2630" x="2954338" y="1477963"/>
          <p14:tracePt t="2638" x="2962275" y="1477963"/>
          <p14:tracePt t="2646" x="2981325" y="1477963"/>
          <p14:tracePt t="2654" x="2990850" y="1477963"/>
          <p14:tracePt t="2662" x="3008313" y="1477963"/>
          <p14:tracePt t="2670" x="3027363" y="1477963"/>
          <p14:tracePt t="2677" x="3035300" y="1477963"/>
          <p14:tracePt t="2687" x="3071813" y="1477963"/>
          <p14:tracePt t="2694" x="3100388" y="1477963"/>
          <p14:tracePt t="2702" x="3154363" y="1477963"/>
          <p14:tracePt t="2711" x="3244850" y="1477963"/>
          <p14:tracePt t="2718" x="3336925" y="1477963"/>
          <p14:tracePt t="2727" x="3446463" y="1477963"/>
          <p14:tracePt t="2734" x="3556000" y="1477963"/>
          <p14:tracePt t="2744" x="3683000" y="1477963"/>
          <p14:tracePt t="2750" x="3829050" y="1477963"/>
          <p14:tracePt t="2762" x="3956050" y="1477963"/>
          <p14:tracePt t="2765" x="4048125" y="1477963"/>
          <p14:tracePt t="2776" x="4138613" y="1477963"/>
          <p14:tracePt t="2781" x="4165600" y="1477963"/>
          <p14:tracePt t="2792" x="4202113" y="1477963"/>
          <p14:tracePt t="2910" x="4221163" y="1477963"/>
          <p14:tracePt t="2918" x="4248150" y="1504950"/>
          <p14:tracePt t="2926" x="4330700" y="1550988"/>
          <p14:tracePt t="2934" x="4376738" y="1568450"/>
          <p14:tracePt t="2943" x="4440238" y="1604963"/>
          <p14:tracePt t="2950" x="4503738" y="1631950"/>
          <p14:tracePt t="2958" x="4549775" y="1668463"/>
          <p14:tracePt t="2966" x="4576763" y="1687513"/>
          <p14:tracePt t="2975" x="4594225" y="1704975"/>
          <p14:tracePt t="3030" x="4603750" y="1714500"/>
          <p14:tracePt t="3054" x="4603750" y="1724025"/>
          <p14:tracePt t="3061" x="4603750" y="1751013"/>
          <p14:tracePt t="3069" x="4613275" y="1768475"/>
          <p14:tracePt t="3077" x="4622800" y="1797050"/>
          <p14:tracePt t="3086" x="4676775" y="1860550"/>
          <p14:tracePt t="3094" x="4686300" y="1906588"/>
          <p14:tracePt t="3106" x="4740275" y="1970088"/>
          <p14:tracePt t="3114" x="4786313" y="2016125"/>
          <p14:tracePt t="3120" x="4803775" y="2060575"/>
          <p14:tracePt t="3129" x="4859338" y="2125663"/>
          <p14:tracePt t="3134" x="4913313" y="2197100"/>
          <p14:tracePt t="3143" x="4941888" y="2252663"/>
          <p14:tracePt t="3150" x="4949825" y="2298700"/>
          <p14:tracePt t="3159" x="4986338" y="2362200"/>
          <p14:tracePt t="3166" x="4995863" y="2408238"/>
          <p14:tracePt t="3176" x="4995863" y="2444750"/>
          <p14:tracePt t="3183" x="5005388" y="2471738"/>
          <p14:tracePt t="3192" x="5005388" y="2517775"/>
          <p14:tracePt t="3197" x="5005388" y="2554288"/>
          <p14:tracePt t="3205" x="5005388" y="2598738"/>
          <p14:tracePt t="3213" x="5005388" y="2654300"/>
          <p14:tracePt t="3221" x="5005388" y="2671763"/>
          <p14:tracePt t="3230" x="5005388" y="2708275"/>
          <p14:tracePt t="3237" x="5005388" y="2727325"/>
          <p14:tracePt t="3246" x="5005388" y="2754313"/>
          <p14:tracePt t="3253" x="5005388" y="2771775"/>
          <p14:tracePt t="3261" x="5005388" y="2800350"/>
          <p14:tracePt t="3269" x="5005388" y="2817813"/>
          <p14:tracePt t="3278" x="5005388" y="2863850"/>
          <p14:tracePt t="3285" x="5005388" y="2890838"/>
          <p14:tracePt t="3294" x="5005388" y="2917825"/>
          <p14:tracePt t="3301" x="5005388" y="2963863"/>
          <p14:tracePt t="3310" x="5005388" y="3000375"/>
          <p14:tracePt t="3318" x="5005388" y="3054350"/>
          <p14:tracePt t="3326" x="5005388" y="3100388"/>
          <p14:tracePt t="3333" x="5005388" y="3155950"/>
          <p14:tracePt t="3343" x="5005388" y="3228975"/>
          <p14:tracePt t="3350" x="5005388" y="3302000"/>
          <p14:tracePt t="3360" x="5005388" y="3392488"/>
          <p14:tracePt t="3366" x="4978400" y="3492500"/>
          <p14:tracePt t="3376" x="4949825" y="3584575"/>
          <p14:tracePt t="3382" x="4932363" y="3648075"/>
          <p14:tracePt t="3392" x="4905375" y="3738563"/>
          <p14:tracePt t="3397" x="4886325" y="3821113"/>
          <p14:tracePt t="3406" x="4868863" y="3884613"/>
          <p14:tracePt t="3414" x="4849813" y="3940175"/>
          <p14:tracePt t="3422" x="4849813" y="3994150"/>
          <p14:tracePt t="3430" x="4832350" y="4040188"/>
          <p14:tracePt t="3438" x="4822825" y="4103688"/>
          <p14:tracePt t="3446" x="4813300" y="4130675"/>
          <p14:tracePt t="3455" x="4813300" y="4159250"/>
          <p14:tracePt t="3462" x="4813300" y="4203700"/>
          <p14:tracePt t="3471" x="4795838" y="4232275"/>
          <p14:tracePt t="3479" x="4786313" y="4249738"/>
          <p14:tracePt t="3486" x="4786313" y="4268788"/>
          <p14:tracePt t="3494" x="4776788" y="4286250"/>
          <p14:tracePt t="3502" x="4776788" y="4313238"/>
          <p14:tracePt t="3510" x="4767263" y="4340225"/>
          <p14:tracePt t="3518" x="4740275" y="4376738"/>
          <p14:tracePt t="3525" x="4730750" y="4405313"/>
          <p14:tracePt t="3534" x="4730750" y="4449763"/>
          <p14:tracePt t="3542" x="4722813" y="4478338"/>
          <p14:tracePt t="3550" x="4713288" y="4522788"/>
          <p14:tracePt t="3558" x="4695825" y="4551363"/>
          <p14:tracePt t="3566" x="4667250" y="4605338"/>
          <p14:tracePt t="3575" x="4659313" y="4641850"/>
          <p14:tracePt t="3581" x="4622800" y="4697413"/>
          <p14:tracePt t="3592" x="4613275" y="4724400"/>
          <p14:tracePt t="3598" x="4576763" y="4797425"/>
          <p14:tracePt t="3605" x="4567238" y="4833938"/>
          <p14:tracePt t="3614" x="4557713" y="4870450"/>
          <p14:tracePt t="3621" x="4530725" y="4933950"/>
          <p14:tracePt t="3629" x="4513263" y="4960938"/>
          <p14:tracePt t="3637" x="4503738" y="5006975"/>
          <p14:tracePt t="3646" x="4467225" y="5070475"/>
          <p14:tracePt t="3654" x="4448175" y="5116513"/>
          <p14:tracePt t="3661" x="4430713" y="5160963"/>
          <p14:tracePt t="3669" x="4403725" y="5197475"/>
          <p14:tracePt t="3677" x="4394200" y="5233988"/>
          <p14:tracePt t="3685" x="4384675" y="5253038"/>
          <p14:tracePt t="3694" x="4376738" y="5289550"/>
          <p14:tracePt t="3718" x="4367213" y="5307013"/>
          <p14:tracePt t="3848" x="4321175" y="5335588"/>
          <p14:tracePt t="3854" x="4284663" y="5343525"/>
          <p14:tracePt t="3861" x="4221163" y="5353050"/>
          <p14:tracePt t="3869" x="4165600" y="5353050"/>
          <p14:tracePt t="3878" x="4121150" y="5362575"/>
          <p14:tracePt t="3893" x="4084638" y="5362575"/>
          <p14:tracePt t="3894" x="4065588" y="5362575"/>
          <p14:tracePt t="3902" x="4038600" y="5362575"/>
          <p14:tracePt t="3912" x="4021138" y="5362575"/>
          <p14:tracePt t="3919" x="3992563" y="5362575"/>
          <p14:tracePt t="3930" x="3975100" y="5362575"/>
          <p14:tracePt t="3945" x="3956050" y="5362575"/>
          <p14:tracePt t="3952" x="3938588" y="5362575"/>
          <p14:tracePt t="3958" x="3892550" y="5362575"/>
          <p14:tracePt t="3965" x="3883025" y="5362575"/>
          <p14:tracePt t="3975" x="3819525" y="5362575"/>
          <p14:tracePt t="3982" x="3729038" y="5326063"/>
          <p14:tracePt t="3991" x="3646488" y="5299075"/>
          <p14:tracePt t="3998" x="3546475" y="5243513"/>
          <p14:tracePt t="4006" x="3409950" y="5180013"/>
          <p14:tracePt t="4014" x="3336925" y="5153025"/>
          <p14:tracePt t="4021" x="3200400" y="5080000"/>
          <p14:tracePt t="4029" x="3081338" y="5006975"/>
          <p14:tracePt t="4037" x="2998788" y="4960938"/>
          <p14:tracePt t="4046" x="2954338" y="4914900"/>
          <p14:tracePt t="4054" x="2889250" y="4878388"/>
          <p14:tracePt t="4061" x="2852738" y="4841875"/>
          <p14:tracePt t="4070" x="2835275" y="4824413"/>
          <p14:tracePt t="4077" x="2808288" y="4778375"/>
          <p14:tracePt t="4086" x="2789238" y="4751388"/>
          <p14:tracePt t="4094" x="2771775" y="4732338"/>
          <p14:tracePt t="4102" x="2762250" y="4678363"/>
          <p14:tracePt t="4110" x="2752725" y="4614863"/>
          <p14:tracePt t="4118" x="2735263" y="4541838"/>
          <p14:tracePt t="4125" x="2716213" y="4459288"/>
          <p14:tracePt t="4134" x="2716213" y="4386263"/>
          <p14:tracePt t="4142" x="2698750" y="4295775"/>
          <p14:tracePt t="4150" x="2689225" y="4176713"/>
          <p14:tracePt t="4158" x="2671763" y="4086225"/>
          <p14:tracePt t="4166" x="2671763" y="3976688"/>
          <p14:tracePt t="4175" x="2671763" y="3884613"/>
          <p14:tracePt t="4182" x="2671763" y="3775075"/>
          <p14:tracePt t="4191" x="2625725" y="3675063"/>
          <p14:tracePt t="4198" x="2625725" y="3584575"/>
          <p14:tracePt t="4212" x="2625725" y="3492500"/>
          <p14:tracePt t="4214" x="2625725" y="3419475"/>
          <p14:tracePt t="4223" x="2625725" y="3328988"/>
          <p14:tracePt t="4231" x="2625725" y="3255963"/>
          <p14:tracePt t="4238" x="2625725" y="3163888"/>
          <p14:tracePt t="4247" x="2625725" y="3054350"/>
          <p14:tracePt t="4255" x="2625725" y="2954338"/>
          <p14:tracePt t="4263" x="2635250" y="2844800"/>
          <p14:tracePt t="4270" x="2708275" y="2708275"/>
          <p14:tracePt t="4278" x="2725738" y="2562225"/>
          <p14:tracePt t="4285" x="2798763" y="2462213"/>
          <p14:tracePt t="4294" x="2825750" y="2335213"/>
          <p14:tracePt t="4301" x="2852738" y="2233613"/>
          <p14:tracePt t="4311" x="2862263" y="2125663"/>
          <p14:tracePt t="4319" x="2881313" y="2052638"/>
          <p14:tracePt t="4329" x="2925763" y="1933575"/>
          <p14:tracePt t="4335" x="2944813" y="1860550"/>
          <p14:tracePt t="4346" x="2962275" y="1760538"/>
          <p14:tracePt t="4351" x="2981325" y="1714500"/>
          <p14:tracePt t="4362" x="2998788" y="1677988"/>
          <p14:tracePt t="4366" x="3008313" y="1614488"/>
          <p14:tracePt t="4377" x="3017838" y="1595438"/>
          <p14:tracePt t="4382" x="3035300" y="1550988"/>
          <p14:tracePt t="4391" x="3071813" y="1504950"/>
          <p14:tracePt t="4398" x="3081338" y="1477963"/>
          <p14:tracePt t="4405" x="3127375" y="1431925"/>
          <p14:tracePt t="4413" x="3190875" y="1404938"/>
          <p14:tracePt t="4422" x="3273425" y="1368425"/>
          <p14:tracePt t="4429" x="3346450" y="1349375"/>
          <p14:tracePt t="4438" x="3446463" y="1312863"/>
          <p14:tracePt t="4446" x="3556000" y="1312863"/>
          <p14:tracePt t="4453" x="3665538" y="1312863"/>
          <p14:tracePt t="4461" x="3792538" y="1295400"/>
          <p14:tracePt t="4469" x="3902075" y="1295400"/>
          <p14:tracePt t="4477" x="3975100" y="1295400"/>
          <p14:tracePt t="4485" x="4094163" y="1295400"/>
          <p14:tracePt t="4494" x="4165600" y="1295400"/>
          <p14:tracePt t="4502" x="4238625" y="1295400"/>
          <p14:tracePt t="4510" x="4311650" y="1295400"/>
          <p14:tracePt t="4517" x="4367213" y="1295400"/>
          <p14:tracePt t="4526" x="4394200" y="1295400"/>
          <p14:tracePt t="4534" x="4413250" y="1295400"/>
          <p14:tracePt t="4577" x="4421188" y="1295400"/>
          <p14:tracePt t="4584" x="4440238" y="1322388"/>
          <p14:tracePt t="4591" x="4467225" y="1395413"/>
          <p14:tracePt t="4598" x="4513263" y="1458913"/>
          <p14:tracePt t="4606" x="4576763" y="1558925"/>
          <p14:tracePt t="4613" x="4649788" y="1660525"/>
          <p14:tracePt t="4622" x="4730750" y="1778000"/>
          <p14:tracePt t="4629" x="4822825" y="1897063"/>
          <p14:tracePt t="4637" x="4913313" y="2033588"/>
          <p14:tracePt t="4645" x="5022850" y="2189163"/>
          <p14:tracePt t="4654" x="5078413" y="2298700"/>
          <p14:tracePt t="4662" x="5132388" y="2398713"/>
          <p14:tracePt t="4670" x="5159375" y="2517775"/>
          <p14:tracePt t="4678" x="5178425" y="2589213"/>
          <p14:tracePt t="4685" x="5178425" y="2662238"/>
          <p14:tracePt t="4693" x="5178425" y="2708275"/>
          <p14:tracePt t="4702" x="5178425" y="2744788"/>
          <p14:tracePt t="4709" x="5178425" y="2763838"/>
          <p14:tracePt t="4718" x="5178425" y="2808288"/>
          <p14:tracePt t="4726" x="5159375" y="2863850"/>
          <p14:tracePt t="4734" x="5141913" y="2909888"/>
          <p14:tracePt t="4742" x="5132388" y="2936875"/>
          <p14:tracePt t="4750" x="5105400" y="2982913"/>
          <p14:tracePt t="4759" x="5095875" y="3027363"/>
          <p14:tracePt t="4766" x="5086350" y="3082925"/>
          <p14:tracePt t="4775" x="5059363" y="3127375"/>
          <p14:tracePt t="4782" x="5032375" y="3173413"/>
          <p14:tracePt t="4792" x="5005388" y="3236913"/>
          <p14:tracePt t="4798" x="4995863" y="3302000"/>
          <p14:tracePt t="4806" x="4978400" y="3355975"/>
          <p14:tracePt t="4814" x="4968875" y="3419475"/>
          <p14:tracePt t="4822" x="4932363" y="3492500"/>
          <p14:tracePt t="4830" x="4913313" y="3556000"/>
          <p14:tracePt t="4838" x="4868863" y="3675063"/>
          <p14:tracePt t="4846" x="4849813" y="3748088"/>
          <p14:tracePt t="4854" x="4786313" y="3848100"/>
          <p14:tracePt t="4861" x="4749800" y="3984625"/>
          <p14:tracePt t="4870" x="4722813" y="4040188"/>
          <p14:tracePt t="4877" x="4695825" y="4140200"/>
          <p14:tracePt t="4886" x="4667250" y="4232275"/>
          <p14:tracePt t="4894" x="4622800" y="4332288"/>
          <p14:tracePt t="4901" x="4603750" y="4395788"/>
          <p14:tracePt t="4910" x="4586288" y="4468813"/>
          <p14:tracePt t="4918" x="4576763" y="4505325"/>
          <p14:tracePt t="4926" x="4567238" y="4522788"/>
          <p14:tracePt t="4933" x="4567238" y="4551363"/>
          <p14:tracePt t="5096" x="4567238" y="4559300"/>
          <p14:tracePt t="5104" x="4594225" y="4541838"/>
          <p14:tracePt t="5112" x="4659313" y="4505325"/>
          <p14:tracePt t="5119" x="4703763" y="4468813"/>
          <p14:tracePt t="5128" x="4722813" y="4441825"/>
          <p14:tracePt t="5134" x="4759325" y="4413250"/>
          <p14:tracePt t="5144" x="4776788" y="4386263"/>
          <p14:tracePt t="5152" x="4786313" y="4368800"/>
          <p14:tracePt t="5163" x="4803775" y="4332288"/>
          <p14:tracePt t="5169" x="4813300" y="4322763"/>
          <p14:tracePt t="5179" x="4822825" y="4322763"/>
          <p14:tracePt t="5184" x="4822825" y="4313238"/>
          <p14:tracePt t="5192" x="4822825" y="4303713"/>
          <p14:tracePt t="5302" x="4822825" y="4332288"/>
          <p14:tracePt t="5310" x="4822825" y="4359275"/>
          <p14:tracePt t="5318" x="4822825" y="4432300"/>
          <p14:tracePt t="5328" x="4822825" y="4522788"/>
          <p14:tracePt t="5334" x="4822825" y="4595813"/>
          <p14:tracePt t="5344" x="4832350" y="4668838"/>
          <p14:tracePt t="5350" x="4895850" y="4768850"/>
          <p14:tracePt t="5361" x="4949825" y="4851400"/>
          <p14:tracePt t="5366" x="4959350" y="4897438"/>
          <p14:tracePt t="5377" x="4995863" y="4943475"/>
          <p14:tracePt t="5382" x="4995863" y="4970463"/>
          <p14:tracePt t="5395" x="4995863" y="4979988"/>
          <p14:tracePt t="5398" x="4995863" y="4997450"/>
          <p14:tracePt t="5503" x="4995863" y="5016500"/>
          <p14:tracePt t="5514" x="4995863" y="5024438"/>
          <p14:tracePt t="5520" x="4995863" y="5043488"/>
          <p14:tracePt t="5527" x="4995863" y="5053013"/>
          <p14:tracePt t="5534" x="5005388" y="5060950"/>
          <p14:tracePt t="5543" x="5022850" y="5089525"/>
          <p14:tracePt t="5550" x="5032375" y="5097463"/>
          <p14:tracePt t="5560" x="5032375" y="5126038"/>
          <p14:tracePt t="5566" x="5041900" y="5153025"/>
          <p14:tracePt t="5575" x="5049838" y="5180013"/>
          <p14:tracePt t="5581" x="5049838" y="5216525"/>
          <p14:tracePt t="5592" x="5059363" y="5253038"/>
          <p14:tracePt t="5597" x="5086350" y="5299075"/>
          <p14:tracePt t="5606" x="5095875" y="5343525"/>
          <p14:tracePt t="5613" x="5122863" y="5408613"/>
          <p14:tracePt t="5621" x="5151438" y="5462588"/>
          <p14:tracePt t="5630" x="5168900" y="5508625"/>
          <p14:tracePt t="5638" x="5178425" y="5545138"/>
          <p14:tracePt t="5645" x="5195888" y="5581650"/>
          <p14:tracePt t="5654" x="5205413" y="5589588"/>
          <p14:tracePt t="5678" x="5214938" y="5599113"/>
          <p14:tracePt t="5799" x="5214938" y="5581650"/>
          <p14:tracePt t="5806" x="5214938" y="5562600"/>
          <p14:tracePt t="5813" x="5214938" y="5535613"/>
          <p14:tracePt t="5822" x="5205413" y="5489575"/>
          <p14:tracePt t="5830" x="5187950" y="5416550"/>
          <p14:tracePt t="5837" x="5178425" y="5372100"/>
          <p14:tracePt t="5845" x="5141913" y="5280025"/>
          <p14:tracePt t="5854" x="5114925" y="5216525"/>
          <p14:tracePt t="5862" x="5095875" y="5106988"/>
          <p14:tracePt t="5869" x="5059363" y="5024438"/>
          <p14:tracePt t="5877" x="5032375" y="4924425"/>
          <p14:tracePt t="5886" x="5032375" y="4870450"/>
          <p14:tracePt t="5894" x="4995863" y="4805363"/>
          <p14:tracePt t="5902" x="4995863" y="4714875"/>
          <p14:tracePt t="5910" x="4978400" y="4641850"/>
          <p14:tracePt t="5918" x="4968875" y="4559300"/>
          <p14:tracePt t="5926" x="4968875" y="4505325"/>
          <p14:tracePt t="5934" x="4959350" y="4422775"/>
          <p14:tracePt t="5942" x="4941888" y="4368800"/>
          <p14:tracePt t="5949" x="4941888" y="4322763"/>
          <p14:tracePt t="5958" x="4941888" y="4276725"/>
          <p14:tracePt t="5965" x="4941888" y="4213225"/>
          <p14:tracePt t="5976" x="4941888" y="4159250"/>
          <p14:tracePt t="5982" x="4941888" y="4103688"/>
          <p14:tracePt t="5991" x="4941888" y="4049713"/>
          <p14:tracePt t="5998" x="4941888" y="4003675"/>
          <p14:tracePt t="6006" x="4941888" y="3940175"/>
          <p14:tracePt t="6014" x="4941888" y="3867150"/>
          <p14:tracePt t="6022" x="4932363" y="3748088"/>
          <p14:tracePt t="6030" x="4932363" y="3694113"/>
          <p14:tracePt t="6038" x="4932363" y="3602038"/>
          <p14:tracePt t="6046" x="4932363" y="3511550"/>
          <p14:tracePt t="6054" x="4932363" y="3419475"/>
          <p14:tracePt t="6062" x="4932363" y="3292475"/>
          <p14:tracePt t="6070" x="4932363" y="3219450"/>
          <p14:tracePt t="6078" x="4932363" y="3109913"/>
          <p14:tracePt t="6086" x="4932363" y="3000375"/>
          <p14:tracePt t="6094" x="4932363" y="2890838"/>
          <p14:tracePt t="6102" x="4932363" y="2808288"/>
          <p14:tracePt t="6110" x="4949825" y="2698750"/>
          <p14:tracePt t="6118" x="4959350" y="2625725"/>
          <p14:tracePt t="6125" x="5005388" y="2525713"/>
          <p14:tracePt t="6134" x="5032375" y="2425700"/>
          <p14:tracePt t="6142" x="5059363" y="2352675"/>
          <p14:tracePt t="6150" x="5095875" y="2289175"/>
          <p14:tracePt t="6158" x="5105400" y="2225675"/>
          <p14:tracePt t="6166" x="5141913" y="2179638"/>
          <p14:tracePt t="6175" x="5195888" y="2116138"/>
          <p14:tracePt t="6182" x="5214938" y="2070100"/>
          <p14:tracePt t="6192" x="5260975" y="2006600"/>
          <p14:tracePt t="6199" x="5278438" y="1960563"/>
          <p14:tracePt t="6205" x="5314950" y="1897063"/>
          <p14:tracePt t="6214" x="5341938" y="1851025"/>
          <p14:tracePt t="6221" x="5351463" y="1787525"/>
          <p14:tracePt t="6229" x="5387975" y="1741488"/>
          <p14:tracePt t="6238" x="5405438" y="1714500"/>
          <p14:tracePt t="6246" x="5441950" y="1668463"/>
          <p14:tracePt t="6254" x="5451475" y="1641475"/>
          <p14:tracePt t="6261" x="5461000" y="1631950"/>
          <p14:tracePt t="6269" x="5470525" y="1614488"/>
          <p14:tracePt t="6277" x="5487988" y="1587500"/>
          <p14:tracePt t="6285" x="5497513" y="1577975"/>
          <p14:tracePt t="6301" x="5507038" y="1550988"/>
          <p14:tracePt t="6309" x="5524500" y="1541463"/>
          <p14:tracePt t="6317" x="5534025" y="1531938"/>
          <p14:tracePt t="6326" x="5543550" y="1514475"/>
          <p14:tracePt t="6334" x="5551488" y="1504950"/>
          <p14:tracePt t="6342" x="5551488" y="1495425"/>
          <p14:tracePt t="6350" x="5580063" y="1477963"/>
          <p14:tracePt t="6359" x="5597525" y="1468438"/>
          <p14:tracePt t="6366" x="5624513" y="1458913"/>
          <p14:tracePt t="6375" x="5680075" y="1458913"/>
          <p14:tracePt t="6382" x="5734050" y="1458913"/>
          <p14:tracePt t="6392" x="5789613" y="1458913"/>
          <p14:tracePt t="6398" x="5862638" y="1458913"/>
          <p14:tracePt t="6406" x="5972175" y="1458913"/>
          <p14:tracePt t="6414" x="6062663" y="1458913"/>
          <p14:tracePt t="6422" x="6162675" y="1458913"/>
          <p14:tracePt t="6430" x="6254750" y="1477963"/>
          <p14:tracePt t="6438" x="6354763" y="1522413"/>
          <p14:tracePt t="6446" x="6427788" y="1531938"/>
          <p14:tracePt t="6454" x="6508750" y="1550988"/>
          <p14:tracePt t="6461" x="6564313" y="1558925"/>
          <p14:tracePt t="6469" x="6581775" y="1558925"/>
          <p14:tracePt t="6478" x="6637338" y="1577975"/>
          <p14:tracePt t="6495" x="6654800" y="1577975"/>
          <p14:tracePt t="6582" x="6664325" y="1587500"/>
          <p14:tracePt t="6593" x="6673850" y="1604963"/>
          <p14:tracePt t="6597" x="6673850" y="1624013"/>
          <p14:tracePt t="6605" x="6700838" y="1668463"/>
          <p14:tracePt t="6613" x="6727825" y="1697038"/>
          <p14:tracePt t="6621" x="6754813" y="1731963"/>
          <p14:tracePt t="6629" x="6810375" y="1768475"/>
          <p14:tracePt t="6637" x="6856413" y="1804988"/>
          <p14:tracePt t="6645" x="6883400" y="1824038"/>
          <p14:tracePt t="6654" x="6929438" y="1870075"/>
          <p14:tracePt t="6662" x="6964363" y="1897063"/>
          <p14:tracePt t="6670" x="7010400" y="1933575"/>
          <p14:tracePt t="6678" x="7029450" y="1951038"/>
          <p14:tracePt t="6686" x="7065963" y="1987550"/>
          <p14:tracePt t="6694" x="7092950" y="2016125"/>
          <p14:tracePt t="6701" x="7110413" y="2033588"/>
          <p14:tracePt t="6710" x="7119938" y="2060575"/>
          <p14:tracePt t="6718" x="7129463" y="2079625"/>
          <p14:tracePt t="6726" x="7156450" y="2116138"/>
          <p14:tracePt t="6733" x="7156450" y="2125663"/>
          <p14:tracePt t="6742" x="7165975" y="2133600"/>
          <p14:tracePt t="6751" x="7175500" y="2160588"/>
          <p14:tracePt t="6764" x="7183438" y="2179638"/>
          <p14:tracePt t="6768" x="7192963" y="2197100"/>
          <p14:tracePt t="6778" x="7202488" y="2216150"/>
          <p14:tracePt t="6783" x="7212013" y="2243138"/>
          <p14:tracePt t="6798" x="7248525" y="2306638"/>
          <p14:tracePt t="6811" x="7248525" y="2316163"/>
          <p14:tracePt t="6814" x="7256463" y="2343150"/>
          <p14:tracePt t="6822" x="7265988" y="2389188"/>
          <p14:tracePt t="6830" x="7265988" y="2398713"/>
          <p14:tracePt t="6838" x="7292975" y="2435225"/>
          <p14:tracePt t="6846" x="7292975" y="2452688"/>
          <p14:tracePt t="6855" x="7292975" y="2489200"/>
          <p14:tracePt t="6862" x="7319963" y="2535238"/>
          <p14:tracePt t="6869" x="7319963" y="2554288"/>
          <p14:tracePt t="6877" x="7329488" y="2598738"/>
          <p14:tracePt t="6893" x="7329488" y="2608263"/>
          <p14:tracePt t="6895" x="7348538" y="2654300"/>
          <p14:tracePt t="6902" x="7356475" y="2698750"/>
          <p14:tracePt t="6910" x="7356475" y="2717800"/>
          <p14:tracePt t="6918" x="7356475" y="2754313"/>
          <p14:tracePt t="6926" x="7356475" y="2800350"/>
          <p14:tracePt t="6933" x="7356475" y="2817813"/>
          <p14:tracePt t="6942" x="7356475" y="2854325"/>
          <p14:tracePt t="6949" x="7356475" y="2900363"/>
          <p14:tracePt t="6958" x="7356475" y="2954338"/>
          <p14:tracePt t="6966" x="7356475" y="2990850"/>
          <p14:tracePt t="6975" x="7356475" y="3046413"/>
          <p14:tracePt t="6981" x="7339013" y="3127375"/>
          <p14:tracePt t="6992" x="7339013" y="3182938"/>
          <p14:tracePt t="6998" x="7312025" y="3273425"/>
          <p14:tracePt t="7006" x="7275513" y="3338513"/>
          <p14:tracePt t="7014" x="7275513" y="3438525"/>
          <p14:tracePt t="7022" x="7219950" y="3548063"/>
          <p14:tracePt t="7030" x="7202488" y="3648075"/>
          <p14:tracePt t="7038" x="7192963" y="3738563"/>
          <p14:tracePt t="7046" x="7146925" y="3857625"/>
          <p14:tracePt t="7054" x="7119938" y="3948113"/>
          <p14:tracePt t="7062" x="7073900" y="4103688"/>
          <p14:tracePt t="7070" x="7046913" y="4195763"/>
          <p14:tracePt t="7078" x="6992938" y="4332288"/>
          <p14:tracePt t="7086" x="6964363" y="4459288"/>
          <p14:tracePt t="7094" x="6919913" y="4595813"/>
          <p14:tracePt t="7102" x="6892925" y="4724400"/>
          <p14:tracePt t="7109" x="6846888" y="4805363"/>
          <p14:tracePt t="7117" x="6819900" y="4878388"/>
          <p14:tracePt t="7125" x="6800850" y="4943475"/>
          <p14:tracePt t="7134" x="6783388" y="4987925"/>
          <p14:tracePt t="7141" x="6764338" y="5006975"/>
          <p14:tracePt t="7153" x="6746875" y="5053013"/>
          <p14:tracePt t="7163" x="6727825" y="5070475"/>
          <p14:tracePt t="7169" x="6727825" y="5097463"/>
          <p14:tracePt t="7177" x="6718300" y="5126038"/>
          <p14:tracePt t="7183" x="6710363" y="5143500"/>
          <p14:tracePt t="7197" x="6673850" y="5189538"/>
          <p14:tracePt t="7202" x="6654800" y="5207000"/>
          <p14:tracePt t="7206" x="6618288" y="5253038"/>
          <p14:tracePt t="7214" x="6573838" y="5307013"/>
          <p14:tracePt t="7222" x="6537325" y="5335588"/>
          <p14:tracePt t="7230" x="6508750" y="5372100"/>
          <p14:tracePt t="7238" x="6454775" y="5435600"/>
          <p14:tracePt t="7246" x="6435725" y="5453063"/>
          <p14:tracePt t="7254" x="6418263" y="5481638"/>
          <p14:tracePt t="7262" x="6391275" y="5508625"/>
          <p14:tracePt t="7270" x="6362700" y="5535613"/>
          <p14:tracePt t="7278" x="6345238" y="5554663"/>
          <p14:tracePt t="7285" x="6335713" y="5562600"/>
          <p14:tracePt t="7294" x="6318250" y="5581650"/>
          <p14:tracePt t="7303" x="6308725" y="5581650"/>
          <p14:tracePt t="7313" x="6299200" y="5589588"/>
          <p14:tracePt t="7568" x="6291263" y="5589588"/>
          <p14:tracePt t="7581" x="6226175" y="5562600"/>
          <p14:tracePt t="7586" x="6026150" y="5445125"/>
          <p14:tracePt t="7592" x="5661025" y="5243513"/>
          <p14:tracePt t="7598" x="5251450" y="5097463"/>
          <p14:tracePt t="7606" x="4859338" y="4914900"/>
          <p14:tracePt t="7613" x="4576763" y="4778375"/>
          <p14:tracePt t="7622" x="4376738" y="4697413"/>
          <p14:tracePt t="7630" x="4202113" y="4632325"/>
          <p14:tracePt t="7638" x="4057650" y="4568825"/>
          <p14:tracePt t="7645" x="3975100" y="4541838"/>
          <p14:tracePt t="7653" x="3929063" y="4522788"/>
          <p14:tracePt t="7662" x="3919538" y="4522788"/>
          <p14:tracePt t="7742" x="3911600" y="4514850"/>
          <p14:tracePt t="7767" x="3911600" y="4505325"/>
          <p14:tracePt t="7777" x="3911600" y="4459288"/>
          <p14:tracePt t="7782" x="3911600" y="4405313"/>
          <p14:tracePt t="7793" x="3902075" y="4359275"/>
          <p14:tracePt t="7798" x="3902075" y="4303713"/>
          <p14:tracePt t="7809" x="3902075" y="4249738"/>
          <p14:tracePt t="7814" x="3902075" y="4195763"/>
          <p14:tracePt t="7822" x="3902075" y="4113213"/>
          <p14:tracePt t="7830" x="3902075" y="4003675"/>
          <p14:tracePt t="7838" x="3902075" y="3894138"/>
          <p14:tracePt t="7846" x="3902075" y="3784600"/>
          <p14:tracePt t="7854" x="3902075" y="3657600"/>
          <p14:tracePt t="7862" x="3902075" y="3584575"/>
          <p14:tracePt t="7871" x="3902075" y="3455988"/>
          <p14:tracePt t="7878" x="3938588" y="3355975"/>
          <p14:tracePt t="7886" x="3948113" y="3246438"/>
          <p14:tracePt t="7895" x="3948113" y="3173413"/>
          <p14:tracePt t="7904" x="3965575" y="3063875"/>
          <p14:tracePt t="7911" x="4002088" y="2963863"/>
          <p14:tracePt t="7919" x="4038600" y="2836863"/>
          <p14:tracePt t="7929" x="4075113" y="2735263"/>
          <p14:tracePt t="7935" x="4138613" y="2598738"/>
          <p14:tracePt t="7945" x="4165600" y="2525713"/>
          <p14:tracePt t="7951" x="4221163" y="2425700"/>
          <p14:tracePt t="7962" x="4248150" y="2343150"/>
          <p14:tracePt t="7967" x="4303713" y="2262188"/>
          <p14:tracePt t="7979" x="4357688" y="2160588"/>
          <p14:tracePt t="7982" x="4394200" y="2097088"/>
          <p14:tracePt t="7992" x="4448175" y="1997075"/>
          <p14:tracePt t="7998" x="4494213" y="1924050"/>
          <p14:tracePt t="8009" x="4530725" y="1841500"/>
          <p14:tracePt t="8013" x="4586288" y="1778000"/>
          <p14:tracePt t="8021" x="4640263" y="1687513"/>
          <p14:tracePt t="8030" x="4676775" y="1624013"/>
          <p14:tracePt t="8038" x="4730750" y="1558925"/>
          <p14:tracePt t="8045" x="4767263" y="1514475"/>
          <p14:tracePt t="8053" x="4803775" y="1449388"/>
          <p14:tracePt t="8061" x="4832350" y="1422400"/>
          <p14:tracePt t="8069" x="4868863" y="1368425"/>
          <p14:tracePt t="8078" x="4905375" y="1339850"/>
          <p14:tracePt t="8086" x="4968875" y="1285875"/>
          <p14:tracePt t="8094" x="4995863" y="1268413"/>
          <p14:tracePt t="8101" x="5041900" y="1231900"/>
          <p14:tracePt t="8109" x="5086350" y="1212850"/>
          <p14:tracePt t="8117" x="5122863" y="1176338"/>
          <p14:tracePt t="8125" x="5151438" y="1158875"/>
          <p14:tracePt t="8133" x="5195888" y="1122363"/>
          <p14:tracePt t="8142" x="5224463" y="1112838"/>
          <p14:tracePt t="8150" x="5268913" y="1076325"/>
          <p14:tracePt t="8158" x="5287963" y="1076325"/>
          <p14:tracePt t="8166" x="5305425" y="1066800"/>
          <p14:tracePt t="8181" x="5351463" y="1066800"/>
          <p14:tracePt t="8187" x="5405438" y="1066800"/>
          <p14:tracePt t="8196" x="5461000" y="1066800"/>
          <p14:tracePt t="8200" x="5551488" y="1076325"/>
          <p14:tracePt t="8206" x="5653088" y="1103313"/>
          <p14:tracePt t="8213" x="5761038" y="1130300"/>
          <p14:tracePt t="8221" x="5862638" y="1158875"/>
          <p14:tracePt t="8229" x="5972175" y="1212850"/>
          <p14:tracePt t="8237" x="6089650" y="1258888"/>
          <p14:tracePt t="8245" x="6189663" y="1312863"/>
          <p14:tracePt t="8253" x="6308725" y="1376363"/>
          <p14:tracePt t="8261" x="6372225" y="1441450"/>
          <p14:tracePt t="8269" x="6427788" y="1504950"/>
          <p14:tracePt t="8278" x="6491288" y="1577975"/>
          <p14:tracePt t="8285" x="6527800" y="1641475"/>
          <p14:tracePt t="8294" x="6581775" y="1704975"/>
          <p14:tracePt t="8301" x="6591300" y="1731963"/>
          <p14:tracePt t="8310" x="6600825" y="1768475"/>
          <p14:tracePt t="8317" x="6637338" y="1804988"/>
          <p14:tracePt t="8326" x="6654800" y="1833563"/>
          <p14:tracePt t="8333" x="6664325" y="1860550"/>
          <p14:tracePt t="8341" x="6681788" y="1878013"/>
          <p14:tracePt t="8349" x="6710363" y="1897063"/>
          <p14:tracePt t="8358" x="6754813" y="1960563"/>
          <p14:tracePt t="8366" x="6773863" y="1979613"/>
          <p14:tracePt t="8374" x="6810375" y="2024063"/>
          <p14:tracePt t="8382" x="6846888" y="2089150"/>
          <p14:tracePt t="8391" x="6856413" y="2143125"/>
          <p14:tracePt t="8398" x="6873875" y="2206625"/>
          <p14:tracePt t="8408" x="6883400" y="2279650"/>
          <p14:tracePt t="8414" x="6883400" y="2408238"/>
          <p14:tracePt t="8422" x="6910388" y="2525713"/>
          <p14:tracePt t="8430" x="6910388" y="2617788"/>
          <p14:tracePt t="8438" x="6910388" y="2744788"/>
          <p14:tracePt t="8446" x="6910388" y="2873375"/>
          <p14:tracePt t="8453" x="6910388" y="2982913"/>
          <p14:tracePt t="8462" x="6910388" y="3109913"/>
          <p14:tracePt t="8470" x="6910388" y="3236913"/>
          <p14:tracePt t="8478" x="6910388" y="3382963"/>
          <p14:tracePt t="8486" x="6910388" y="3475038"/>
          <p14:tracePt t="8493" x="6910388" y="3621088"/>
          <p14:tracePt t="8501" x="6910388" y="3748088"/>
          <p14:tracePt t="8511" x="6910388" y="3894138"/>
          <p14:tracePt t="8519" x="6910388" y="4021138"/>
          <p14:tracePt t="8529" x="6910388" y="4167188"/>
          <p14:tracePt t="8535" x="6910388" y="4322763"/>
          <p14:tracePt t="8545" x="6910388" y="4432300"/>
          <p14:tracePt t="8551" x="6892925" y="4532313"/>
          <p14:tracePt t="8563" x="6846888" y="4668838"/>
          <p14:tracePt t="8567" x="6837363" y="4724400"/>
          <p14:tracePt t="8579" x="6783388" y="4841875"/>
          <p14:tracePt t="8582" x="6764338" y="4870450"/>
          <p14:tracePt t="8595" x="6746875" y="4924425"/>
          <p14:tracePt t="8597" x="6746875" y="4933950"/>
          <p14:tracePt t="8605" x="6727825" y="4951413"/>
          <p14:tracePt t="8613" x="6718300" y="4960938"/>
          <p14:tracePt t="8704" x="6710363" y="4970463"/>
          <p14:tracePt t="8712" x="6691313" y="4987925"/>
          <p14:tracePt t="8719" x="6645275" y="5033963"/>
          <p14:tracePt t="8727" x="6600825" y="5053013"/>
          <p14:tracePt t="8734" x="6554788" y="5089525"/>
          <p14:tracePt t="8743" x="6472238" y="5133975"/>
          <p14:tracePt t="8750" x="6454775" y="5143500"/>
          <p14:tracePt t="8761" x="6399213" y="5160963"/>
          <p14:tracePt t="8766" x="6362700" y="5197475"/>
          <p14:tracePt t="8777" x="6308725" y="5216525"/>
          <p14:tracePt t="8782" x="6262688" y="5243513"/>
          <p14:tracePt t="8794" x="6218238" y="5262563"/>
          <p14:tracePt t="8798" x="6181725" y="5299075"/>
          <p14:tracePt t="8808" x="6153150" y="5307013"/>
          <p14:tracePt t="8814" x="6126163" y="5316538"/>
          <p14:tracePt t="8822" x="6116638" y="5316538"/>
          <p14:tracePt t="8829" x="6099175" y="5326063"/>
          <p14:tracePt t="8845" x="6080125" y="5343525"/>
          <p14:tracePt t="8861" x="6072188" y="5343525"/>
          <p14:tracePt t="8869" x="6053138" y="5343525"/>
          <p14:tracePt t="8891" x="6026150" y="5343525"/>
          <p14:tracePt t="8903" x="6016625" y="5343525"/>
          <p14:tracePt t="8910" x="5999163" y="5343525"/>
          <p14:tracePt t="8917" x="5980113" y="5343525"/>
          <p14:tracePt t="8926" x="5953125" y="5343525"/>
          <p14:tracePt t="8934" x="5935663" y="5343525"/>
          <p14:tracePt t="8942" x="5899150" y="5343525"/>
          <p14:tracePt t="8950" x="5880100" y="5326063"/>
          <p14:tracePt t="8958" x="5834063" y="5289550"/>
          <p14:tracePt t="8965" x="5816600" y="5280025"/>
          <p14:tracePt t="8974" x="5789613" y="5270500"/>
          <p14:tracePt t="8981" x="5761038" y="5243513"/>
          <p14:tracePt t="8991" x="5743575" y="5243513"/>
          <p14:tracePt t="9006" x="5734050" y="5243513"/>
          <p14:tracePt t="9968" x="5724525" y="5243513"/>
          <p14:tracePt t="10038" x="5688013" y="5243513"/>
          <p14:tracePt t="10046" x="5616575" y="5243513"/>
          <p14:tracePt t="10054" x="5561013" y="5253038"/>
          <p14:tracePt t="10062" x="5514975" y="5262563"/>
          <p14:tracePt t="10070" x="5478463" y="5262563"/>
          <p14:tracePt t="10078" x="5461000" y="5262563"/>
          <p14:tracePt t="10086" x="5441950" y="5262563"/>
          <p14:tracePt t="10470" x="5424488" y="5270500"/>
          <p14:tracePt t="10477" x="5334000" y="5299075"/>
          <p14:tracePt t="10485" x="5187950" y="5316538"/>
          <p14:tracePt t="10494" x="5022850" y="5326063"/>
          <p14:tracePt t="10502" x="4840288" y="5326063"/>
          <p14:tracePt t="10510" x="4676775" y="5343525"/>
          <p14:tracePt t="10517" x="4513263" y="5343525"/>
          <p14:tracePt t="10526" x="4384675" y="5343525"/>
          <p14:tracePt t="10533" x="4294188" y="5389563"/>
          <p14:tracePt t="10542" x="4230688" y="5389563"/>
          <p14:tracePt t="10550" x="4202113" y="5389563"/>
          <p14:tracePt t="10559" x="4175125" y="5389563"/>
          <p14:tracePt t="10728" x="4165600" y="5389563"/>
          <p14:tracePt t="10749" x="4175125" y="5389563"/>
          <p14:tracePt t="10758" x="4202113" y="5389563"/>
          <p14:tracePt t="10765" x="4211638" y="5389563"/>
          <p14:tracePt t="10773" x="4230688" y="5389563"/>
          <p14:tracePt t="10782" x="4257675" y="5389563"/>
          <p14:tracePt t="10792" x="4275138" y="5389563"/>
          <p14:tracePt t="10797" x="4321175" y="5389563"/>
          <p14:tracePt t="10814" x="4367213" y="5389563"/>
          <p14:tracePt t="10823" x="4413250" y="5389563"/>
          <p14:tracePt t="10830" x="4457700" y="5389563"/>
          <p14:tracePt t="10839" x="4494213" y="5389563"/>
          <p14:tracePt t="10847" x="4549775" y="5380038"/>
          <p14:tracePt t="10856" x="4630738" y="5362575"/>
          <p14:tracePt t="10862" x="4686300" y="5362575"/>
          <p14:tracePt t="10870" x="4759325" y="5353050"/>
          <p14:tracePt t="10877" x="4822825" y="5343525"/>
          <p14:tracePt t="10893" x="4849813" y="5343525"/>
          <p14:tracePt t="10894" x="4895850" y="5316538"/>
          <p14:tracePt t="10902" x="4905375" y="5316538"/>
          <p14:tracePt t="10926" x="4913313" y="5316538"/>
          <p14:tracePt t="11263" x="4913313" y="5307013"/>
          <p14:tracePt t="11278" x="4913313" y="5289550"/>
          <p14:tracePt t="11293" x="4913313" y="5280025"/>
          <p14:tracePt t="11302" x="4913313" y="5262563"/>
          <p14:tracePt t="11317" x="4913313" y="5243513"/>
          <p14:tracePt t="11325" x="4913313" y="5233988"/>
          <p14:tracePt t="11333" x="4913313" y="5226050"/>
          <p14:tracePt t="11342" x="4913313" y="5207000"/>
          <p14:tracePt t="11350" x="4913313" y="5189538"/>
          <p14:tracePt t="11359" x="4913313" y="5153025"/>
          <p14:tracePt t="11375" x="4913313" y="5133975"/>
          <p14:tracePt t="11381" x="4913313" y="5116513"/>
          <p14:tracePt t="11392" x="4913313" y="5106988"/>
          <p14:tracePt t="11398" x="4913313" y="5097463"/>
          <p14:tracePt t="11408" x="4913313" y="5089525"/>
          <p14:tracePt t="11421" x="4913313" y="5070475"/>
          <p14:tracePt t="11657" x="4895850" y="5097463"/>
          <p14:tracePt t="11664" x="4895850" y="5116513"/>
          <p14:tracePt t="11671" x="4876800" y="5153025"/>
          <p14:tracePt t="11678" x="4868863" y="5160963"/>
          <p14:tracePt t="11686" x="4859338" y="5189538"/>
          <p14:tracePt t="11694" x="4849813" y="5207000"/>
          <p14:tracePt t="11702" x="4822825" y="5216525"/>
          <p14:tracePt t="11711" x="4795838" y="5226050"/>
          <p14:tracePt t="11719" x="4776788" y="5243513"/>
          <p14:tracePt t="11729" x="4776788" y="5253038"/>
          <p14:tracePt t="12064" x="4776788" y="5233988"/>
          <p14:tracePt t="12073" x="4786313" y="5226050"/>
          <p14:tracePt t="12083" x="4786313" y="5216525"/>
          <p14:tracePt t="12086" x="4795838" y="5197475"/>
          <p14:tracePt t="12095" x="4795838" y="5189538"/>
          <p14:tracePt t="12102" x="4803775" y="5180013"/>
          <p14:tracePt t="12615" x="4813300" y="5160963"/>
          <p14:tracePt t="12662" x="4822825" y="5153025"/>
          <p14:tracePt t="12934" x="4822825" y="5126038"/>
          <p14:tracePt t="12942" x="4822825" y="5053013"/>
          <p14:tracePt t="12951" x="4822825" y="4979988"/>
          <p14:tracePt t="12958" x="4822825" y="4887913"/>
          <p14:tracePt t="12966" x="4822825" y="4778375"/>
          <p14:tracePt t="12975" x="4822825" y="4651375"/>
          <p14:tracePt t="12981" x="4822825" y="4522788"/>
          <p14:tracePt t="12991" x="4868863" y="4422775"/>
          <p14:tracePt t="12998" x="4876800" y="4295775"/>
          <p14:tracePt t="13007" x="4905375" y="4167188"/>
          <p14:tracePt t="13014" x="4949825" y="4049713"/>
          <p14:tracePt t="13022" x="4968875" y="3940175"/>
          <p14:tracePt t="13030" x="4978400" y="3867150"/>
          <p14:tracePt t="13038" x="5005388" y="3784600"/>
          <p14:tracePt t="13046" x="5014913" y="3711575"/>
          <p14:tracePt t="13053" x="5022850" y="3675063"/>
          <p14:tracePt t="13061" x="5041900" y="3638550"/>
          <p14:tracePt t="13069" x="5041900" y="3629025"/>
          <p14:tracePt t="13077" x="5041900" y="3611563"/>
          <p14:tracePt t="13496" x="5041900" y="3592513"/>
          <p14:tracePt t="13502" x="5041900" y="3538538"/>
          <p14:tracePt t="13511" x="5041900" y="3465513"/>
          <p14:tracePt t="13517" x="5005388" y="3365500"/>
          <p14:tracePt t="13526" x="5005388" y="3292475"/>
          <p14:tracePt t="13533" x="5005388" y="3200400"/>
          <p14:tracePt t="13542" x="4978400" y="3100388"/>
          <p14:tracePt t="13550" x="4978400" y="3073400"/>
          <p14:tracePt t="13558" x="4978400" y="3017838"/>
          <p14:tracePt t="13566" x="4978400" y="2990850"/>
          <p14:tracePt t="13575" x="4978400" y="2954338"/>
          <p14:tracePt t="13582" x="4978400" y="2946400"/>
          <p14:tracePt t="16000" x="4978400" y="2936875"/>
          <p14:tracePt t="18967" x="4968875" y="2927350"/>
          <p14:tracePt t="18973" x="4859338" y="2927350"/>
          <p14:tracePt t="18981" x="4613275" y="2817813"/>
          <p14:tracePt t="18990" x="4348163" y="2744788"/>
          <p14:tracePt t="18997" x="4157663" y="2681288"/>
          <p14:tracePt t="19007" x="3965575" y="2654300"/>
          <p14:tracePt t="19013" x="3819525" y="2608263"/>
          <p14:tracePt t="19024" x="3692525" y="2581275"/>
          <p14:tracePt t="19029" x="3573463" y="2544763"/>
          <p14:tracePt t="19038" x="3463925" y="2535238"/>
          <p14:tracePt t="19045" x="3390900" y="2525713"/>
          <p14:tracePt t="19054" x="3382963" y="2525713"/>
          <p14:tracePt t="19078" x="3373438" y="2517775"/>
          <p14:tracePt t="19086" x="3373438" y="2508250"/>
          <p14:tracePt t="19094" x="3390900" y="2489200"/>
          <p14:tracePt t="19101" x="3409950" y="2481263"/>
          <p14:tracePt t="19109" x="3446463" y="2481263"/>
          <p14:tracePt t="19117" x="3482975" y="2471738"/>
          <p14:tracePt t="19126" x="3536950" y="2471738"/>
          <p14:tracePt t="19133" x="3556000" y="2471738"/>
          <p14:tracePt t="19287" x="3573463" y="2471738"/>
          <p14:tracePt t="19297" x="3582988" y="2462213"/>
          <p14:tracePt t="19486" x="3573463" y="2452688"/>
          <p14:tracePt t="19493" x="3536950" y="2435225"/>
          <p14:tracePt t="19501" x="3490913" y="2416175"/>
          <p14:tracePt t="19510" x="3427413" y="2379663"/>
          <p14:tracePt t="19517" x="3382963" y="2362200"/>
          <p14:tracePt t="19526" x="3354388" y="2335213"/>
          <p14:tracePt t="19534" x="3317875" y="2325688"/>
          <p14:tracePt t="19541" x="3309938" y="2325688"/>
          <p14:tracePt t="19549" x="3309938" y="2316163"/>
          <p14:tracePt t="19957" x="3309938" y="2306638"/>
          <p14:tracePt t="19965" x="3327400" y="2270125"/>
          <p14:tracePt t="19973" x="3409950" y="2233613"/>
          <p14:tracePt t="19981" x="3455988" y="2206625"/>
          <p14:tracePt t="19990" x="3600450" y="2179638"/>
          <p14:tracePt t="19998" x="3702050" y="2133600"/>
          <p14:tracePt t="20008" x="3865563" y="2089150"/>
          <p14:tracePt t="20014" x="4029075" y="2079625"/>
          <p14:tracePt t="20024" x="4211638" y="2052638"/>
          <p14:tracePt t="20030" x="4357688" y="2052638"/>
          <p14:tracePt t="20038" x="4513263" y="2006600"/>
          <p14:tracePt t="20046" x="4640263" y="2006600"/>
          <p14:tracePt t="20054" x="4713288" y="1987550"/>
          <p14:tracePt t="20062" x="4767263" y="1979613"/>
          <p14:tracePt t="20070" x="4832350" y="1970088"/>
          <p14:tracePt t="20077" x="4840288" y="1960563"/>
          <p14:tracePt t="20085" x="4849813" y="1960563"/>
          <p14:tracePt t="20093" x="4859338" y="1960563"/>
          <p14:tracePt t="20101" x="4859338" y="1951038"/>
          <p14:tracePt t="20117" x="4876800" y="1951038"/>
          <p14:tracePt t="20125" x="4913313" y="1943100"/>
          <p14:tracePt t="20133" x="4941888" y="1943100"/>
          <p14:tracePt t="20141" x="5005388" y="1943100"/>
          <p14:tracePt t="20150" x="5078413" y="1943100"/>
          <p14:tracePt t="20158" x="5205413" y="1943100"/>
          <p14:tracePt t="20166" x="5305425" y="1924050"/>
          <p14:tracePt t="20173" x="5434013" y="1924050"/>
          <p14:tracePt t="20182" x="5580063" y="1924050"/>
          <p14:tracePt t="20190" x="5670550" y="1924050"/>
          <p14:tracePt t="20197" x="5761038" y="1924050"/>
          <p14:tracePt t="20207" x="5853113" y="1924050"/>
          <p14:tracePt t="20214" x="5889625" y="1924050"/>
          <p14:tracePt t="20224" x="5899150" y="1924050"/>
          <p14:tracePt t="20230" x="5916613" y="1924050"/>
          <p14:tracePt t="20337" x="5943600" y="1924050"/>
          <p14:tracePt t="20345" x="6035675" y="1924050"/>
          <p14:tracePt t="20350" x="6108700" y="1924050"/>
          <p14:tracePt t="20358" x="6189663" y="1960563"/>
          <p14:tracePt t="20388" x="6245225" y="1987550"/>
          <p14:tracePt t="20391" x="6291263" y="2006600"/>
          <p14:tracePt t="20613" x="6308725" y="2016125"/>
          <p14:tracePt t="20622" x="6326188" y="2033588"/>
          <p14:tracePt t="20629" x="6335713" y="2033588"/>
          <p14:tracePt t="20638" x="6354763" y="2052638"/>
          <p14:tracePt t="20645" x="6372225" y="2060575"/>
          <p14:tracePt t="20654" x="6381750" y="2070100"/>
          <p14:tracePt t="20662" x="6391275" y="2079625"/>
          <p14:tracePt t="20686" x="6399213" y="2097088"/>
          <p14:tracePt t="20741" x="6418263" y="2106613"/>
          <p14:tracePt t="20749" x="6435725" y="2125663"/>
          <p14:tracePt t="20758" x="6472238" y="2143125"/>
          <p14:tracePt t="20765" x="6508750" y="2170113"/>
          <p14:tracePt t="20774" x="6537325" y="2189163"/>
          <p14:tracePt t="20782" x="6573838" y="2216150"/>
          <p14:tracePt t="20791" x="6600825" y="2243138"/>
          <p14:tracePt t="20798" x="6618288" y="2262188"/>
          <p14:tracePt t="20808" x="6627813" y="2270125"/>
          <p14:tracePt t="20813" x="6637338" y="2270125"/>
          <p14:tracePt t="20825" x="6654800" y="2289175"/>
          <p14:tracePt t="21216" x="6664325" y="2289175"/>
          <p14:tracePt t="21226" x="6673850" y="2289175"/>
          <p14:tracePt t="21261" x="6681788" y="2289175"/>
          <p14:tracePt t="21302" x="6664325" y="2270125"/>
          <p14:tracePt t="21310" x="6610350" y="2252663"/>
          <p14:tracePt t="21319" x="6500813" y="2243138"/>
          <p14:tracePt t="21326" x="6372225" y="2225675"/>
          <p14:tracePt t="21334" x="6226175" y="2216150"/>
          <p14:tracePt t="21341" x="6072188" y="2152650"/>
          <p14:tracePt t="21349" x="5926138" y="2152650"/>
          <p14:tracePt t="21358" x="5761038" y="2106613"/>
          <p14:tracePt t="21365" x="5597525" y="2097088"/>
          <p14:tracePt t="21373" x="5478463" y="2079625"/>
          <p14:tracePt t="21381" x="5368925" y="2079625"/>
          <p14:tracePt t="21390" x="5297488" y="2070100"/>
          <p14:tracePt t="21397" x="5224463" y="2070100"/>
          <p14:tracePt t="21407" x="5159375" y="2043113"/>
          <p14:tracePt t="21413" x="5105400" y="2043113"/>
          <p14:tracePt t="21424" x="5059363" y="2043113"/>
          <p14:tracePt t="21430" x="5005388" y="2033588"/>
          <p14:tracePt t="21438" x="4968875" y="2033588"/>
          <p14:tracePt t="21446" x="4913313" y="2016125"/>
          <p14:tracePt t="21454" x="4849813" y="2016125"/>
          <p14:tracePt t="21461" x="4795838" y="2016125"/>
          <p14:tracePt t="21469" x="4759325" y="2016125"/>
          <p14:tracePt t="21477" x="4703763" y="2016125"/>
          <p14:tracePt t="21485" x="4649788" y="2016125"/>
          <p14:tracePt t="21493" x="4586288" y="2016125"/>
          <p14:tracePt t="21501" x="4530725" y="2016125"/>
          <p14:tracePt t="21510" x="4457700" y="2016125"/>
          <p14:tracePt t="21518" x="4421188" y="2016125"/>
          <p14:tracePt t="21526" x="4367213" y="2016125"/>
          <p14:tracePt t="21535" x="4321175" y="2016125"/>
          <p14:tracePt t="21546" x="4284663" y="2016125"/>
          <p14:tracePt t="21551" x="4248150" y="2016125"/>
          <p14:tracePt t="21567" x="4238625" y="2016125"/>
          <p14:tracePt t="21591" x="4221163" y="2016125"/>
          <p14:tracePt t="21607" x="4202113" y="2016125"/>
          <p14:tracePt t="21614" x="4148138" y="2016125"/>
          <p14:tracePt t="21626" x="4094163" y="2016125"/>
          <p14:tracePt t="21629" x="3984625" y="2016125"/>
          <p14:tracePt t="21638" x="3892550" y="2016125"/>
          <p14:tracePt t="21645" x="3775075" y="1979613"/>
          <p14:tracePt t="21653" x="3683000" y="1979613"/>
          <p14:tracePt t="21662" x="3573463" y="1979613"/>
          <p14:tracePt t="21669" x="3482975" y="1979613"/>
          <p14:tracePt t="21678" x="3409950" y="1979613"/>
          <p14:tracePt t="21686" x="3317875" y="1979613"/>
          <p14:tracePt t="21694" x="3254375" y="1970088"/>
          <p14:tracePt t="21701" x="3236913" y="1970088"/>
          <p14:tracePt t="21710" x="3208338" y="1970088"/>
          <p14:tracePt t="21718" x="3200400" y="1970088"/>
          <p14:tracePt t="21824" x="3190875" y="1970088"/>
          <p14:tracePt t="21829" x="3154363" y="1970088"/>
          <p14:tracePt t="21838" x="3136900" y="1970088"/>
          <p14:tracePt t="21845" x="3108325" y="1970088"/>
          <p14:tracePt t="21857" x="3100388" y="1970088"/>
          <p14:tracePt t="21976" x="3100388" y="1960563"/>
          <p14:tracePt t="21985" x="3117850" y="1951038"/>
          <p14:tracePt t="21992" x="3181350" y="1933575"/>
          <p14:tracePt t="22002" x="3217863" y="1933575"/>
          <p14:tracePt t="22008" x="3317875" y="1933575"/>
          <p14:tracePt t="22014" x="3409950" y="1933575"/>
          <p14:tracePt t="22024" x="3519488" y="1933575"/>
          <p14:tracePt t="22030" x="3629025" y="1933575"/>
          <p14:tracePt t="22040" x="3738563" y="1933575"/>
          <p14:tracePt t="22046" x="3846513" y="1933575"/>
          <p14:tracePt t="22054" x="3956050" y="1933575"/>
          <p14:tracePt t="22061" x="4029075" y="1933575"/>
          <p14:tracePt t="22070" x="4094163" y="1933575"/>
          <p14:tracePt t="22078" x="4184650" y="1933575"/>
          <p14:tracePt t="22086" x="4238625" y="1933575"/>
          <p14:tracePt t="22094" x="4311650" y="1933575"/>
          <p14:tracePt t="22102" x="4367213" y="1933575"/>
          <p14:tracePt t="22111" x="4440238" y="1933575"/>
          <p14:tracePt t="22119" x="4494213" y="1933575"/>
          <p14:tracePt t="22129" x="4576763" y="1933575"/>
          <p14:tracePt t="22135" x="4667250" y="1933575"/>
          <p14:tracePt t="22145" x="4686300" y="1933575"/>
          <p14:tracePt t="22150" x="4776788" y="1933575"/>
          <p14:tracePt t="22159" x="4859338" y="1933575"/>
          <p14:tracePt t="22166" x="4949825" y="1933575"/>
          <p14:tracePt t="22174" x="5059363" y="1933575"/>
          <p14:tracePt t="22183" x="5132388" y="1933575"/>
          <p14:tracePt t="22190" x="5205413" y="1933575"/>
          <p14:tracePt t="22199" x="5260975" y="1933575"/>
          <p14:tracePt t="22206" x="5314950" y="1933575"/>
          <p14:tracePt t="22214" x="5334000" y="1933575"/>
          <p14:tracePt t="22224" x="5341938" y="1933575"/>
          <p14:tracePt t="22230" x="5351463" y="1933575"/>
          <p14:tracePt t="22245" x="5360988" y="1924050"/>
          <p14:tracePt t="22453" x="5387975" y="1924050"/>
          <p14:tracePt t="22461" x="5405438" y="1924050"/>
          <p14:tracePt t="22469" x="5441950" y="1924050"/>
          <p14:tracePt t="22478" x="5487988" y="1933575"/>
          <p14:tracePt t="22485" x="5561013" y="1933575"/>
          <p14:tracePt t="22493" x="5616575" y="1951038"/>
          <p14:tracePt t="22502" x="5680075" y="1951038"/>
          <p14:tracePt t="22510" x="5734050" y="1960563"/>
          <p14:tracePt t="22518" x="5789613" y="1960563"/>
          <p14:tracePt t="22525" x="5853113" y="1987550"/>
          <p14:tracePt t="22534" x="5899150" y="1987550"/>
          <p14:tracePt t="22542" x="5935663" y="1987550"/>
          <p14:tracePt t="22549" x="5953125" y="1987550"/>
          <p14:tracePt t="22558" x="5980113" y="1987550"/>
          <p14:tracePt t="22565" x="5999163" y="1987550"/>
          <p14:tracePt t="22574" x="6007100" y="1987550"/>
          <p14:tracePt t="22581" x="6026150" y="1987550"/>
          <p14:tracePt t="22590" x="6043613" y="1987550"/>
          <p14:tracePt t="22743" x="6053138" y="1987550"/>
          <p14:tracePt t="22749" x="6089650" y="1987550"/>
          <p14:tracePt t="22757" x="6145213" y="1987550"/>
          <p14:tracePt t="22765" x="6199188" y="1987550"/>
          <p14:tracePt t="22774" x="6254750" y="1987550"/>
          <p14:tracePt t="22781" x="6381750" y="1987550"/>
          <p14:tracePt t="22790" x="6527800" y="1987550"/>
          <p14:tracePt t="22797" x="6673850" y="2016125"/>
          <p14:tracePt t="22806" x="6773863" y="2033588"/>
          <p14:tracePt t="22813" x="6900863" y="2060575"/>
          <p14:tracePt t="22823" x="6973888" y="2070100"/>
          <p14:tracePt t="22831" x="7019925" y="2070100"/>
          <p14:tracePt t="22843" x="7056438" y="2070100"/>
          <p14:tracePt t="22847" x="7065963" y="2070100"/>
          <p14:tracePt t="22870" x="7073900" y="2070100"/>
          <p14:tracePt t="22877" x="7083425" y="2070100"/>
          <p14:tracePt t="23128" x="7083425" y="2079625"/>
          <p14:tracePt t="23139" x="7083425" y="2097088"/>
          <p14:tracePt t="23146" x="7083425" y="2106613"/>
          <p14:tracePt t="23295" x="7083425" y="2116138"/>
          <p14:tracePt t="23305" x="7083425" y="2125663"/>
          <p14:tracePt t="23313" x="7083425" y="2133600"/>
          <p14:tracePt t="23320" x="7073900" y="2152650"/>
          <p14:tracePt t="23326" x="7065963" y="2152650"/>
          <p14:tracePt t="23334" x="7046913" y="2160588"/>
          <p14:tracePt t="23357" x="7019925" y="2170113"/>
          <p14:tracePt t="23365" x="7000875" y="2189163"/>
          <p14:tracePt t="23373" x="6992938" y="2189163"/>
          <p14:tracePt t="23382" x="6983413" y="2197100"/>
          <p14:tracePt t="23390" x="6983413" y="2206625"/>
          <p14:tracePt t="23397" x="6964363" y="2216150"/>
          <p14:tracePt t="23407" x="6946900" y="2216150"/>
          <p14:tracePt t="23413" x="6929438" y="2225675"/>
          <p14:tracePt t="23424" x="6919913" y="2233613"/>
          <p14:tracePt t="23429" x="6900863" y="2243138"/>
          <p14:tracePt t="23445" x="6892925" y="2243138"/>
          <p14:tracePt t="23453" x="6883400" y="2252663"/>
          <p14:tracePt t="23486" x="6856413" y="2252663"/>
          <p14:tracePt t="23494" x="6856413" y="2262188"/>
          <p14:tracePt t="23502" x="6846888" y="2262188"/>
          <p14:tracePt t="23512" x="6819900" y="2279650"/>
          <p14:tracePt t="23517" x="6810375" y="2279650"/>
          <p14:tracePt t="23526" x="6800850" y="2279650"/>
          <p14:tracePt t="23533" x="6791325" y="2279650"/>
          <p14:tracePt t="23549" x="6773863" y="2289175"/>
          <p14:tracePt t="23557" x="6764338" y="2289175"/>
          <p14:tracePt t="23910" x="6737350" y="2316163"/>
          <p14:tracePt t="23918" x="6700838" y="2325688"/>
          <p14:tracePt t="23926" x="6645275" y="2325688"/>
          <p14:tracePt t="23934" x="6581775" y="2325688"/>
          <p14:tracePt t="23942" x="6527800" y="2325688"/>
          <p14:tracePt t="23950" x="6472238" y="2325688"/>
          <p14:tracePt t="23957" x="6435725" y="2325688"/>
          <p14:tracePt t="23966" x="6391275" y="2325688"/>
          <p14:tracePt t="23975" x="6354763" y="2325688"/>
          <p14:tracePt t="23982" x="6318250" y="2343150"/>
          <p14:tracePt t="23991" x="6281738" y="2343150"/>
          <p14:tracePt t="23998" x="6226175" y="2343150"/>
          <p14:tracePt t="24007" x="6181725" y="2343150"/>
          <p14:tracePt t="24014" x="6126163" y="2343150"/>
          <p14:tracePt t="24024" x="6072188" y="2343150"/>
          <p14:tracePt t="24030" x="6035675" y="2343150"/>
          <p14:tracePt t="24040" x="5980113" y="2343150"/>
          <p14:tracePt t="24046" x="5962650" y="2343150"/>
          <p14:tracePt t="24054" x="5916613" y="2343150"/>
          <p14:tracePt t="24061" x="5899150" y="2343150"/>
          <p14:tracePt t="24070" x="5880100" y="2343150"/>
          <p14:tracePt t="24153" x="5870575" y="2343150"/>
          <p14:tracePt t="24202" x="5862638" y="2343150"/>
          <p14:tracePt t="24213" x="5834063" y="2343150"/>
          <p14:tracePt t="24223" x="5789613" y="2343150"/>
          <p14:tracePt t="24232" x="5770563" y="2343150"/>
          <p14:tracePt t="24241" x="5743575" y="2325688"/>
          <p14:tracePt t="24245" x="5734050" y="2325688"/>
          <p14:tracePt t="24254" x="5724525" y="2325688"/>
          <p14:tracePt t="24262" x="5707063" y="2325688"/>
          <p14:tracePt t="24357" x="5697538" y="2325688"/>
          <p14:tracePt t="24365" x="5680075" y="2325688"/>
          <p14:tracePt t="24373" x="5624513" y="2325688"/>
          <p14:tracePt t="24382" x="5570538" y="2325688"/>
          <p14:tracePt t="24390" x="5534025" y="2325688"/>
          <p14:tracePt t="24397" x="5478463" y="2325688"/>
          <p14:tracePt t="24408" x="5387975" y="2325688"/>
          <p14:tracePt t="24415" x="5297488" y="2325688"/>
          <p14:tracePt t="24427" x="5251450" y="2325688"/>
          <p14:tracePt t="24429" x="5232400" y="2325688"/>
          <p14:tracePt t="24441" x="5205413" y="2325688"/>
          <p14:tracePt t="24445" x="5195888" y="2325688"/>
          <p14:tracePt t="24592" x="5187950" y="2316163"/>
          <p14:tracePt t="24607" x="5205413" y="2316163"/>
          <p14:tracePt t="24624" x="5214938" y="2306638"/>
          <p14:tracePt t="24633" x="5232400" y="2298700"/>
          <p14:tracePt t="24640" x="5241925" y="2289175"/>
          <p14:tracePt t="24647" x="5241925" y="2279650"/>
          <p14:tracePt t="24653" x="5260975" y="2270125"/>
          <p14:tracePt t="24670" x="5278438" y="2262188"/>
          <p14:tracePt t="25744" x="5287963" y="2252663"/>
          <p14:tracePt t="25759" x="5287963" y="2243138"/>
          <p14:tracePt t="25775" x="5297488" y="2243138"/>
          <p14:tracePt t="25798" x="5305425" y="2243138"/>
          <p14:tracePt t="25806" x="5314950" y="2233613"/>
          <p14:tracePt t="25822" x="5324475" y="2233613"/>
          <p14:tracePt t="25830" x="5334000" y="2225675"/>
          <p14:tracePt t="25841" x="5341938" y="2225675"/>
          <p14:tracePt t="25848" x="5378450" y="2206625"/>
          <p14:tracePt t="25854" x="5397500" y="2206625"/>
          <p14:tracePt t="25861" x="5397500" y="2197100"/>
          <p14:tracePt t="25869" x="5414963" y="2189163"/>
          <p14:tracePt t="25982" x="5434013" y="2189163"/>
          <p14:tracePt t="25990" x="5451475" y="2179638"/>
          <p14:tracePt t="26006" x="5461000" y="2179638"/>
          <p14:tracePt t="26015" x="5470525" y="2170113"/>
          <p14:tracePt t="26038" x="5487988" y="2152650"/>
          <p14:tracePt t="26169" x="5470525" y="2160588"/>
          <p14:tracePt t="26183" x="5461000" y="2160588"/>
          <p14:tracePt t="26199" x="5461000" y="2170113"/>
          <p14:tracePt t="27023" x="5478463" y="2160588"/>
          <p14:tracePt t="27031" x="5487988" y="2152650"/>
          <p14:tracePt t="27272" x="5441950" y="2152650"/>
          <p14:tracePt t="27281" x="5424488" y="2160588"/>
          <p14:tracePt t="27288" x="5378450" y="2170113"/>
          <p14:tracePt t="27298" x="5341938" y="2179638"/>
          <p14:tracePt t="27304" x="5268913" y="2179638"/>
          <p14:tracePt t="27311" x="5168900" y="2206625"/>
          <p14:tracePt t="27318" x="5078413" y="2206625"/>
          <p14:tracePt t="27326" x="4968875" y="2206625"/>
          <p14:tracePt t="27334" x="4859338" y="2225675"/>
          <p14:tracePt t="27342" x="4767263" y="2225675"/>
          <p14:tracePt t="27350" x="4686300" y="2225675"/>
          <p14:tracePt t="27357" x="4613275" y="2225675"/>
          <p14:tracePt t="27365" x="4557713" y="2225675"/>
          <p14:tracePt t="27373" x="4503738" y="2225675"/>
          <p14:tracePt t="27381" x="4430713" y="2225675"/>
          <p14:tracePt t="27390" x="4357688" y="2225675"/>
          <p14:tracePt t="27398" x="4267200" y="2225675"/>
          <p14:tracePt t="27407" x="4184650" y="2225675"/>
          <p14:tracePt t="27414" x="4111625" y="2216150"/>
          <p14:tracePt t="27422" x="4048125" y="2206625"/>
          <p14:tracePt t="27429" x="3992563" y="2197100"/>
          <p14:tracePt t="27439" x="3948113" y="2189163"/>
          <p14:tracePt t="27446" x="3938588" y="2189163"/>
          <p14:tracePt t="27453" x="3911600" y="2170113"/>
          <p14:tracePt t="27461" x="3892550" y="2160588"/>
          <p14:tracePt t="27469" x="3883025" y="2160588"/>
          <p14:tracePt t="27478" x="3865563" y="2160588"/>
          <p14:tracePt t="27485" x="3819525" y="2160588"/>
          <p14:tracePt t="27494" x="3765550" y="2160588"/>
          <p14:tracePt t="27502" x="3729038" y="2160588"/>
          <p14:tracePt t="27510" x="3665538" y="2143125"/>
          <p14:tracePt t="27517" x="3609975" y="2133600"/>
          <p14:tracePt t="27525" x="3556000" y="2133600"/>
          <p14:tracePt t="27533" x="3519488" y="2116138"/>
          <p14:tracePt t="27542" x="3490913" y="2116138"/>
          <p14:tracePt t="27551" x="3473450" y="2106613"/>
          <p14:tracePt t="27558" x="3446463" y="2097088"/>
          <p14:tracePt t="27565" x="3436938" y="2097088"/>
          <p14:tracePt t="27575" x="3427413" y="2097088"/>
          <p14:tracePt t="27775" x="3556000" y="2097088"/>
          <p14:tracePt t="27784" x="3911600" y="2097088"/>
          <p14:tracePt t="27790" x="4484688" y="2133600"/>
          <p14:tracePt t="27798" x="5059363" y="2206625"/>
          <p14:tracePt t="27808" x="5524500" y="2279650"/>
          <p14:tracePt t="27815" x="5907088" y="2325688"/>
          <p14:tracePt t="27825" x="6235700" y="2379663"/>
          <p14:tracePt t="27829" x="6418263" y="2416175"/>
          <p14:tracePt t="27839" x="6545263" y="2416175"/>
          <p14:tracePt t="27845" x="6610350" y="2435225"/>
          <p14:tracePt t="27853" x="6618288" y="2435225"/>
          <p14:tracePt t="27998" x="6618288" y="2444750"/>
          <p14:tracePt t="28014" x="6600825" y="2489200"/>
          <p14:tracePt t="28022" x="6527800" y="2508250"/>
          <p14:tracePt t="28030" x="6427788" y="2525713"/>
          <p14:tracePt t="28043" x="6318250" y="2571750"/>
          <p14:tracePt t="28047" x="6189663" y="2581275"/>
          <p14:tracePt t="28058" x="6035675" y="2598738"/>
          <p14:tracePt t="28062" x="5889625" y="2644775"/>
          <p14:tracePt t="28071" x="5707063" y="2654300"/>
          <p14:tracePt t="28078" x="5478463" y="2690813"/>
          <p14:tracePt t="28086" x="5268913" y="2727325"/>
          <p14:tracePt t="28094" x="5086350" y="2735263"/>
          <p14:tracePt t="28102" x="4886325" y="2754313"/>
          <p14:tracePt t="28110" x="4713288" y="2800350"/>
          <p14:tracePt t="28118" x="4567238" y="2817813"/>
          <p14:tracePt t="28126" x="4494213" y="2827338"/>
          <p14:tracePt t="28134" x="4376738" y="2873375"/>
          <p14:tracePt t="28142" x="4303713" y="2900363"/>
          <p14:tracePt t="28150" x="4238625" y="2936875"/>
          <p14:tracePt t="28159" x="4194175" y="2946400"/>
          <p14:tracePt t="28166" x="4111625" y="2982913"/>
          <p14:tracePt t="28175" x="4084638" y="2990850"/>
          <p14:tracePt t="28184" x="4029075" y="3017838"/>
          <p14:tracePt t="28192" x="4011613" y="3017838"/>
          <p14:tracePt t="28199" x="3984625" y="3036888"/>
          <p14:tracePt t="28342" x="4021138" y="3036888"/>
          <p14:tracePt t="28349" x="4184650" y="3063875"/>
          <p14:tracePt t="28357" x="4421188" y="3119438"/>
          <p14:tracePt t="28366" x="4740275" y="3155950"/>
          <p14:tracePt t="28374" x="5095875" y="3219450"/>
          <p14:tracePt t="28381" x="5297488" y="3236913"/>
          <p14:tracePt t="28390" x="5461000" y="3265488"/>
          <p14:tracePt t="28397" x="5570538" y="3265488"/>
          <p14:tracePt t="28407" x="5616575" y="3292475"/>
          <p14:tracePt t="28413" x="5624513" y="3302000"/>
          <p14:tracePt t="28518" x="5570538" y="3319463"/>
          <p14:tracePt t="28527" x="5378450" y="3382963"/>
          <p14:tracePt t="28534" x="5041900" y="3402013"/>
          <p14:tracePt t="28542" x="4503738" y="3475038"/>
          <p14:tracePt t="28552" x="4048125" y="3502025"/>
          <p14:tracePt t="28557" x="3709988" y="3502025"/>
          <p14:tracePt t="28565" x="3263900" y="3502025"/>
          <p14:tracePt t="28574" x="3027363" y="3511550"/>
          <p14:tracePt t="28581" x="2817813" y="3548063"/>
          <p14:tracePt t="28589" x="2671763" y="3575050"/>
          <p14:tracePt t="28598" x="2570163" y="3602038"/>
          <p14:tracePt t="28607" x="2552700" y="3611563"/>
          <p14:tracePt t="28614" x="2552700" y="3621088"/>
          <p14:tracePt t="28646" x="2552700" y="3629025"/>
          <p14:tracePt t="28653" x="2562225" y="3629025"/>
          <p14:tracePt t="28661" x="2579688" y="3638550"/>
          <p14:tracePt t="28670" x="2598738" y="3638550"/>
          <p14:tracePt t="28678" x="2625725" y="3638550"/>
          <p14:tracePt t="28686" x="2662238" y="3657600"/>
          <p14:tracePt t="28694" x="2679700" y="3657600"/>
          <p14:tracePt t="28702" x="2689225" y="3657600"/>
          <p14:tracePt t="28710" x="2735263" y="3665538"/>
          <p14:tracePt t="28718" x="2844800" y="3684588"/>
          <p14:tracePt t="28726" x="2971800" y="3694113"/>
          <p14:tracePt t="28734" x="3144838" y="3738563"/>
          <p14:tracePt t="28743" x="3373438" y="3775075"/>
          <p14:tracePt t="28749" x="3702050" y="3840163"/>
          <p14:tracePt t="28757" x="4002088" y="3857625"/>
          <p14:tracePt t="28765" x="4184650" y="3867150"/>
          <p14:tracePt t="28774" x="4394200" y="3921125"/>
          <p14:tracePt t="28781" x="4530725" y="3930650"/>
          <p14:tracePt t="28789" x="4603750" y="3948113"/>
          <p14:tracePt t="28797" x="4622800" y="3948113"/>
          <p14:tracePt t="28808" x="4640263" y="3967163"/>
          <p14:tracePt t="28886" x="4713288" y="3967163"/>
          <p14:tracePt t="28893" x="4840288" y="3967163"/>
          <p14:tracePt t="28901" x="5022850" y="3967163"/>
          <p14:tracePt t="28909" x="5278438" y="4003675"/>
          <p14:tracePt t="28917" x="5597525" y="4057650"/>
          <p14:tracePt t="28926" x="6026150" y="4103688"/>
          <p14:tracePt t="28933" x="6235700" y="4140200"/>
          <p14:tracePt t="28941" x="6481763" y="4176713"/>
          <p14:tracePt t="28951" x="6681788" y="4176713"/>
          <p14:tracePt t="28957" x="6819900" y="4176713"/>
          <p14:tracePt t="28965" x="6946900" y="4176713"/>
          <p14:tracePt t="28974" x="7046913" y="4176713"/>
          <p14:tracePt t="28981" x="7102475" y="4176713"/>
          <p14:tracePt t="28989" x="7156450" y="4167188"/>
          <p14:tracePt t="28997" x="7202488" y="4159250"/>
          <p14:tracePt t="29006" x="7212013" y="4149725"/>
          <p14:tracePt t="29014" x="7239000" y="4140200"/>
          <p14:tracePt t="29030" x="7265988" y="4122738"/>
          <p14:tracePt t="29040" x="7283450" y="4113213"/>
          <p14:tracePt t="29046" x="7312025" y="4103688"/>
          <p14:tracePt t="29062" x="7329488" y="4076700"/>
          <p14:tracePt t="29070" x="7339013" y="4076700"/>
          <p14:tracePt t="29078" x="7366000" y="4076700"/>
          <p14:tracePt t="29086" x="7385050" y="4057650"/>
          <p14:tracePt t="29094" x="7439025" y="4049713"/>
          <p14:tracePt t="29102" x="7475538" y="4030663"/>
          <p14:tracePt t="29110" x="7512050" y="4021138"/>
          <p14:tracePt t="29118" x="7539038" y="4021138"/>
          <p14:tracePt t="29126" x="7602538" y="3994150"/>
          <p14:tracePt t="29134" x="7694613" y="3967163"/>
          <p14:tracePt t="29143" x="7794625" y="3940175"/>
          <p14:tracePt t="29149" x="7867650" y="3930650"/>
          <p14:tracePt t="29159" x="7986713" y="3884613"/>
          <p14:tracePt t="29165" x="8132763" y="3875088"/>
          <p14:tracePt t="29175" x="8259763" y="3857625"/>
          <p14:tracePt t="29181" x="8378825" y="3830638"/>
          <p14:tracePt t="29189" x="8505825" y="3811588"/>
          <p14:tracePt t="29197" x="8632825" y="3803650"/>
          <p14:tracePt t="29206" x="8724900" y="3784600"/>
          <p14:tracePt t="29214" x="8824913" y="3757613"/>
          <p14:tracePt t="29223" x="8915400" y="3748088"/>
          <p14:tracePt t="29230" x="8970963" y="3748088"/>
          <p14:tracePt t="29240" x="9017000" y="3738563"/>
          <p14:tracePt t="29246" x="9024938" y="3738563"/>
          <p14:tracePt t="29257" x="9061450" y="3730625"/>
          <p14:tracePt t="29262" x="9090025" y="3721100"/>
          <p14:tracePt t="29270" x="9117013" y="37020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ja-JP"/>
              <a:t>Non-blocking network</a:t>
            </a:r>
          </a:p>
        </p:txBody>
      </p:sp>
      <p:sp>
        <p:nvSpPr>
          <p:cNvPr id="32771" name="Rectangle 3"/>
          <p:cNvSpPr>
            <a:spLocks noGrp="1" noChangeArrowheads="1"/>
          </p:cNvSpPr>
          <p:nvPr>
            <p:ph type="body" idx="1"/>
          </p:nvPr>
        </p:nvSpPr>
        <p:spPr/>
        <p:txBody>
          <a:bodyPr/>
          <a:lstStyle/>
          <a:p>
            <a:pPr eaLnBrk="1" hangingPunct="1"/>
            <a:r>
              <a:rPr lang="ja-JP" altLang="en-US"/>
              <a:t>Ｃｌｏｓ </a:t>
            </a:r>
            <a:r>
              <a:rPr lang="en-US" altLang="ja-JP"/>
              <a:t>network</a:t>
            </a:r>
          </a:p>
          <a:p>
            <a:pPr lvl="1" eaLnBrk="1" hangingPunct="1"/>
            <a:r>
              <a:rPr lang="ja-JP" altLang="en-US"/>
              <a:t>ｍ＞ｎ１＋ｎ２－１</a:t>
            </a:r>
            <a:r>
              <a:rPr lang="en-US" altLang="ja-JP"/>
              <a:t>: Non-blocking</a:t>
            </a:r>
          </a:p>
          <a:p>
            <a:pPr lvl="1" eaLnBrk="1" hangingPunct="1"/>
            <a:r>
              <a:rPr lang="ja-JP" altLang="en-US"/>
              <a:t>ｍ＞＝ｎ２</a:t>
            </a:r>
            <a:r>
              <a:rPr lang="en-US" altLang="ja-JP"/>
              <a:t>: Rearrangeable</a:t>
            </a:r>
          </a:p>
          <a:p>
            <a:pPr lvl="1" eaLnBrk="1" hangingPunct="1"/>
            <a:r>
              <a:rPr lang="en-US" altLang="ja-JP"/>
              <a:t>Else: Blocking</a:t>
            </a:r>
          </a:p>
        </p:txBody>
      </p:sp>
      <p:pic>
        <p:nvPicPr>
          <p:cNvPr id="2" name="オーディオ 1">
            <a:hlinkClick r:id="" action="ppaction://media"/>
            <a:extLst>
              <a:ext uri="{FF2B5EF4-FFF2-40B4-BE49-F238E27FC236}">
                <a16:creationId xmlns:a16="http://schemas.microsoft.com/office/drawing/2014/main" id="{02854F51-33D5-4483-804D-C9832099C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929"/>
    </mc:Choice>
    <mc:Fallback>
      <p:transition spd="slow" advTm="4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10" x="8778875" y="3529013"/>
          <p14:tracePt t="918" x="8651875" y="3529013"/>
          <p14:tracePt t="926" x="8559800" y="3529013"/>
          <p14:tracePt t="934" x="8505825" y="3529013"/>
          <p14:tracePt t="942" x="8496300" y="3529013"/>
          <p14:tracePt t="1279" x="8478838" y="3529013"/>
          <p14:tracePt t="1287" x="8451850" y="3556000"/>
          <p14:tracePt t="1295" x="8386763" y="3584575"/>
          <p14:tracePt t="1302" x="8342313" y="3602038"/>
          <p14:tracePt t="1310" x="8277225" y="3621088"/>
          <p14:tracePt t="1319" x="8240713" y="3629025"/>
          <p14:tracePt t="1326" x="8196263" y="3638550"/>
          <p14:tracePt t="1334" x="8169275" y="3648075"/>
          <p14:tracePt t="1342" x="8150225" y="3657600"/>
          <p14:tracePt t="1350" x="8113713" y="3675063"/>
          <p14:tracePt t="1358" x="8086725" y="3684588"/>
          <p14:tracePt t="1366" x="8077200" y="3684588"/>
          <p14:tracePt t="1374" x="8050213" y="3702050"/>
          <p14:tracePt t="1383" x="8031163" y="3711575"/>
          <p14:tracePt t="1390" x="8023225" y="3711575"/>
          <p14:tracePt t="1399" x="8004175" y="3711575"/>
          <p14:tracePt t="1415" x="7994650" y="3721100"/>
          <p14:tracePt t="1430" x="7977188" y="3721100"/>
          <p14:tracePt t="1439" x="7958138" y="3730625"/>
          <p14:tracePt t="2010" x="7950200" y="3730625"/>
          <p14:tracePt t="2016" x="7913688" y="3730625"/>
          <p14:tracePt t="2024" x="7894638" y="3730625"/>
          <p14:tracePt t="2032" x="7867650" y="3730625"/>
          <p14:tracePt t="2041" x="7858125" y="3730625"/>
          <p14:tracePt t="2048" x="7850188" y="3730625"/>
          <p14:tracePt t="2059" x="7831138" y="3730625"/>
          <p14:tracePt t="2074" x="7821613" y="3730625"/>
          <p14:tracePt t="26463" x="7777163" y="3730625"/>
          <p14:tracePt t="26472" x="7385050" y="3730625"/>
          <p14:tracePt t="26480" x="6864350" y="3721100"/>
          <p14:tracePt t="26487" x="6381750" y="3602038"/>
          <p14:tracePt t="26495" x="5907088" y="3502025"/>
          <p14:tracePt t="26504" x="5653088" y="3429000"/>
          <p14:tracePt t="26511" x="5451475" y="3411538"/>
          <p14:tracePt t="26520" x="5368925" y="3402013"/>
          <p14:tracePt t="26528" x="5324475" y="3375025"/>
          <p14:tracePt t="26840" x="5341938" y="3355975"/>
          <p14:tracePt t="26848" x="5387975" y="3255963"/>
          <p14:tracePt t="26856" x="5397500" y="3236913"/>
          <p14:tracePt t="26864" x="5405438" y="3192463"/>
          <p14:tracePt t="26872" x="5405438" y="3155950"/>
          <p14:tracePt t="26886" x="5405438" y="3046413"/>
          <p14:tracePt t="26894" x="5287963" y="2936875"/>
          <p14:tracePt t="26902" x="5168900" y="2863850"/>
          <p14:tracePt t="26910" x="5059363" y="2817813"/>
          <p14:tracePt t="26918" x="4941888" y="2781300"/>
          <p14:tracePt t="26926" x="4840288" y="2717800"/>
          <p14:tracePt t="26935" x="4759325" y="2662238"/>
          <p14:tracePt t="26943" x="4740275" y="2654300"/>
          <p14:tracePt t="26951" x="4730750" y="2654300"/>
          <p14:tracePt t="26958" x="4730750" y="2644775"/>
          <p14:tracePt t="26966" x="4730750" y="2635250"/>
          <p14:tracePt t="26975" x="4730750" y="2625725"/>
          <p14:tracePt t="26983" x="4730750" y="2617788"/>
          <p14:tracePt t="26991" x="4722813" y="2598738"/>
          <p14:tracePt t="27008" x="4713288" y="2581275"/>
          <p14:tracePt t="27023" x="4695825" y="2571750"/>
          <p14:tracePt t="27030" x="4686300" y="2571750"/>
          <p14:tracePt t="27038" x="4640263" y="2571750"/>
          <p14:tracePt t="27046" x="4530725" y="2562225"/>
          <p14:tracePt t="27054" x="4448175" y="2535238"/>
          <p14:tracePt t="27062" x="4357688" y="2535238"/>
          <p14:tracePt t="27070" x="4267200" y="2517775"/>
          <p14:tracePt t="27078" x="4194175" y="2517775"/>
          <p14:tracePt t="27086" x="4129088" y="2517775"/>
          <p14:tracePt t="27094" x="4111625" y="2517775"/>
          <p14:tracePt t="27103" x="4102100" y="2517775"/>
          <p14:tracePt t="27110" x="4094163" y="2517775"/>
          <p14:tracePt t="27208" x="4057650" y="2517775"/>
          <p14:tracePt t="27216" x="3992563" y="2498725"/>
          <p14:tracePt t="27225" x="3902075" y="2452688"/>
          <p14:tracePt t="27233" x="3802063" y="2444750"/>
          <p14:tracePt t="27241" x="3729038" y="2398713"/>
          <p14:tracePt t="27248" x="3646488" y="2371725"/>
          <p14:tracePt t="27258" x="3563938" y="2335213"/>
          <p14:tracePt t="27262" x="3536950" y="2325688"/>
          <p14:tracePt t="27270" x="3473450" y="2298700"/>
          <p14:tracePt t="27278" x="3427413" y="2279650"/>
          <p14:tracePt t="27286" x="3390900" y="2270125"/>
          <p14:tracePt t="27294" x="3363913" y="2270125"/>
          <p14:tracePt t="27303" x="3354388" y="2262188"/>
          <p14:tracePt t="27310" x="3346450" y="2262188"/>
          <p14:tracePt t="27529" x="3317875" y="2262188"/>
          <p14:tracePt t="27536" x="3263900" y="2270125"/>
          <p14:tracePt t="27547" x="3227388" y="2306638"/>
          <p14:tracePt t="27550" x="3144838" y="2343150"/>
          <p14:tracePt t="27558" x="3117850" y="2371725"/>
          <p14:tracePt t="27569" x="3044825" y="2408238"/>
          <p14:tracePt t="27575" x="3017838" y="2416175"/>
          <p14:tracePt t="27586" x="2954338" y="2452688"/>
          <p14:tracePt t="27591" x="2944813" y="2452688"/>
          <p14:tracePt t="27599" x="2908300" y="2462213"/>
          <p14:tracePt t="27608" x="2881313" y="2462213"/>
          <p14:tracePt t="27617" x="2871788" y="2462213"/>
          <p14:tracePt t="27623" x="2862263" y="2462213"/>
          <p14:tracePt t="27634" x="2825750" y="2444750"/>
          <p14:tracePt t="27640" x="2817813" y="2444750"/>
          <p14:tracePt t="27648" x="2781300" y="2408238"/>
          <p14:tracePt t="27656" x="2716213" y="2389188"/>
          <p14:tracePt t="27665" x="2625725" y="2343150"/>
          <p14:tracePt t="27670" x="2489200" y="2316163"/>
          <p14:tracePt t="27678" x="2343150" y="2298700"/>
          <p14:tracePt t="27686" x="2233613" y="2298700"/>
          <p14:tracePt t="27694" x="2124075" y="2270125"/>
          <p14:tracePt t="27703" x="2005013" y="2262188"/>
          <p14:tracePt t="27710" x="1931988" y="2262188"/>
          <p14:tracePt t="27718" x="1878013" y="2262188"/>
          <p14:tracePt t="27726" x="1841500" y="2262188"/>
          <p14:tracePt t="27742" x="1831975" y="2262188"/>
          <p14:tracePt t="27863" x="1824038" y="2262188"/>
          <p14:tracePt t="27870" x="1787525" y="2262188"/>
          <p14:tracePt t="27878" x="1714500" y="2262188"/>
          <p14:tracePt t="27886" x="1604963" y="2262188"/>
          <p14:tracePt t="27894" x="1531938" y="2262188"/>
          <p14:tracePt t="27902" x="1476375" y="2262188"/>
          <p14:tracePt t="27910" x="1422400" y="2262188"/>
          <p14:tracePt t="27918" x="1376363" y="2262188"/>
          <p14:tracePt t="27936" x="1358900" y="2262188"/>
          <p14:tracePt t="28015" x="1303338" y="2298700"/>
          <p14:tracePt t="28024" x="1266825" y="2325688"/>
          <p14:tracePt t="28034" x="1249363" y="2343150"/>
          <p14:tracePt t="28040" x="1203325" y="2371725"/>
          <p14:tracePt t="28047" x="1185863" y="2398713"/>
          <p14:tracePt t="28055" x="1166813" y="2425700"/>
          <p14:tracePt t="28063" x="1149350" y="2444750"/>
          <p14:tracePt t="28070" x="1139825" y="2481263"/>
          <p14:tracePt t="28078" x="1139825" y="2489200"/>
          <p14:tracePt t="28086" x="1139825" y="2498725"/>
          <p14:tracePt t="28094" x="1120775" y="2508250"/>
          <p14:tracePt t="28110" x="1112838" y="2517775"/>
          <p14:tracePt t="28214" x="1120775" y="2517775"/>
          <p14:tracePt t="28222" x="1212850" y="2517775"/>
          <p14:tracePt t="28230" x="1330325" y="2517775"/>
          <p14:tracePt t="28238" x="1449388" y="2517775"/>
          <p14:tracePt t="28246" x="1576388" y="2517775"/>
          <p14:tracePt t="28254" x="1704975" y="2517775"/>
          <p14:tracePt t="28262" x="1824038" y="2517775"/>
          <p14:tracePt t="28270" x="1960563" y="2517775"/>
          <p14:tracePt t="28278" x="2106613" y="2517775"/>
          <p14:tracePt t="28287" x="2251075" y="2517775"/>
          <p14:tracePt t="28295" x="2379663" y="2517775"/>
          <p14:tracePt t="28302" x="2489200" y="2517775"/>
          <p14:tracePt t="28310" x="2552700" y="2517775"/>
          <p14:tracePt t="28319" x="2579688" y="2517775"/>
          <p14:tracePt t="28326" x="2598738" y="2517775"/>
          <p14:tracePt t="28335" x="2606675" y="2517775"/>
          <p14:tracePt t="28598" x="2635250" y="2508250"/>
          <p14:tracePt t="28607" x="2698750" y="2498725"/>
          <p14:tracePt t="28617" x="2771775" y="2498725"/>
          <p14:tracePt t="28623" x="2844800" y="2498725"/>
          <p14:tracePt t="28631" x="2917825" y="2498725"/>
          <p14:tracePt t="28638" x="2990850" y="2498725"/>
          <p14:tracePt t="28646" x="3081338" y="2498725"/>
          <p14:tracePt t="28654" x="3136900" y="2498725"/>
          <p14:tracePt t="28663" x="3200400" y="2498725"/>
          <p14:tracePt t="28670" x="3254375" y="2498725"/>
          <p14:tracePt t="28678" x="3273425" y="2498725"/>
          <p14:tracePt t="28686" x="3300413" y="2498725"/>
          <p14:tracePt t="29014" x="3309938" y="2498725"/>
          <p14:tracePt t="29224" x="3317875" y="2498725"/>
          <p14:tracePt t="29265" x="3327400" y="2498725"/>
          <p14:tracePt t="29272" x="3363913" y="2498725"/>
          <p14:tracePt t="29280" x="3400425" y="2489200"/>
          <p14:tracePt t="29286" x="3419475" y="2471738"/>
          <p14:tracePt t="29295" x="3455988" y="2444750"/>
          <p14:tracePt t="29303" x="3482975" y="2435225"/>
          <p14:tracePt t="29310" x="3509963" y="2416175"/>
          <p14:tracePt t="29318" x="3519488" y="2408238"/>
          <p14:tracePt t="29326" x="3536950" y="2398713"/>
          <p14:tracePt t="29504" x="3546475" y="2398713"/>
          <p14:tracePt t="29625" x="3592513" y="2398713"/>
          <p14:tracePt t="29633" x="3656013" y="2416175"/>
          <p14:tracePt t="29640" x="3719513" y="2452688"/>
          <p14:tracePt t="29648" x="3783013" y="2489200"/>
          <p14:tracePt t="29656" x="3829050" y="2517775"/>
          <p14:tracePt t="29666" x="3875088" y="2535238"/>
          <p14:tracePt t="29670" x="3892550" y="2544763"/>
          <p14:tracePt t="29678" x="3902075" y="2554288"/>
          <p14:tracePt t="29864" x="3911600" y="2554288"/>
          <p14:tracePt t="29870" x="3919538" y="2554288"/>
          <p14:tracePt t="30166" x="3938588" y="2562225"/>
          <p14:tracePt t="30174" x="3965575" y="2562225"/>
          <p14:tracePt t="30182" x="4011613" y="2562225"/>
          <p14:tracePt t="30190" x="4029075" y="2562225"/>
          <p14:tracePt t="30198" x="4065588" y="2562225"/>
          <p14:tracePt t="30206" x="4111625" y="2562225"/>
          <p14:tracePt t="30214" x="4129088" y="2562225"/>
          <p14:tracePt t="30222" x="4165600" y="2562225"/>
          <p14:tracePt t="30230" x="4184650" y="2562225"/>
          <p14:tracePt t="30238" x="4211638" y="2562225"/>
          <p14:tracePt t="30246" x="4230688" y="2562225"/>
          <p14:tracePt t="30254" x="4275138" y="2544763"/>
          <p14:tracePt t="30262" x="4303713" y="2535238"/>
          <p14:tracePt t="30270" x="4330700" y="2525713"/>
          <p14:tracePt t="30279" x="4357688" y="2517775"/>
          <p14:tracePt t="30288" x="4376738" y="2489200"/>
          <p14:tracePt t="30294" x="4384675" y="2489200"/>
          <p14:tracePt t="30304" x="4413250" y="2489200"/>
          <p14:tracePt t="30311" x="4430713" y="2489200"/>
          <p14:tracePt t="30320" x="4467225" y="2489200"/>
          <p14:tracePt t="30328" x="4521200" y="2489200"/>
          <p14:tracePt t="30337" x="4567238" y="2489200"/>
          <p14:tracePt t="30344" x="4630738" y="2489200"/>
          <p14:tracePt t="30354" x="4713288" y="2489200"/>
          <p14:tracePt t="30359" x="4767263" y="2517775"/>
          <p14:tracePt t="30367" x="4832350" y="2525713"/>
          <p14:tracePt t="30374" x="4876800" y="2562225"/>
          <p14:tracePt t="30383" x="4905375" y="2571750"/>
          <p14:tracePt t="30390" x="4922838" y="2581275"/>
          <p14:tracePt t="30639" x="4959350" y="2581275"/>
          <p14:tracePt t="30648" x="4986338" y="2581275"/>
          <p14:tracePt t="30656" x="5041900" y="2581275"/>
          <p14:tracePt t="30665" x="5068888" y="2581275"/>
          <p14:tracePt t="30670" x="5114925" y="2581275"/>
          <p14:tracePt t="30679" x="5132388" y="2581275"/>
          <p14:tracePt t="30686" x="5159375" y="2581275"/>
          <p14:tracePt t="30694" x="5178425" y="2562225"/>
          <p14:tracePt t="31528" x="5205413" y="2562225"/>
          <p14:tracePt t="31539" x="5224463" y="2562225"/>
          <p14:tracePt t="31544" x="5232400" y="2562225"/>
          <p14:tracePt t="31672" x="5205413" y="2562225"/>
          <p14:tracePt t="31680" x="5159375" y="2571750"/>
          <p14:tracePt t="31688" x="5086350" y="2571750"/>
          <p14:tracePt t="31696" x="5005388" y="2617788"/>
          <p14:tracePt t="31703" x="4968875" y="2625725"/>
          <p14:tracePt t="31712" x="4859338" y="2625725"/>
          <p14:tracePt t="31720" x="4795838" y="2635250"/>
          <p14:tracePt t="31728" x="4722813" y="2635250"/>
          <p14:tracePt t="31736" x="4649788" y="2654300"/>
          <p14:tracePt t="31744" x="4603750" y="2671763"/>
          <p14:tracePt t="31754" x="4557713" y="2671763"/>
          <p14:tracePt t="31760" x="4540250" y="2671763"/>
          <p14:tracePt t="31769" x="4513263" y="2681288"/>
          <p14:tracePt t="31778" x="4503738" y="2681288"/>
          <p14:tracePt t="31846" x="4467225" y="2681288"/>
          <p14:tracePt t="31855" x="4440238" y="2698750"/>
          <p14:tracePt t="31864" x="4413250" y="2708275"/>
          <p14:tracePt t="31871" x="4367213" y="2735263"/>
          <p14:tracePt t="31880" x="4348163" y="2735263"/>
          <p14:tracePt t="31888" x="4321175" y="2744788"/>
          <p14:tracePt t="31895" x="4311650" y="2744788"/>
          <p14:tracePt t="31903" x="4303713" y="2754313"/>
          <p14:tracePt t="31911" x="4284663" y="2754313"/>
          <p14:tracePt t="31918" x="4275138" y="2754313"/>
          <p14:tracePt t="31927" x="4267200" y="2771775"/>
          <p14:tracePt t="32032" x="4248150" y="2790825"/>
          <p14:tracePt t="32040" x="4202113" y="2827338"/>
          <p14:tracePt t="32048" x="4184650" y="2827338"/>
          <p14:tracePt t="32056" x="4129088" y="2844800"/>
          <p14:tracePt t="32065" x="4111625" y="2844800"/>
          <p14:tracePt t="32075" x="4065588" y="2881313"/>
          <p14:tracePt t="32079" x="4038600" y="2890838"/>
          <p14:tracePt t="32087" x="4002088" y="2909888"/>
          <p14:tracePt t="32095" x="3975100" y="2927350"/>
          <p14:tracePt t="32104" x="3956050" y="2936875"/>
          <p14:tracePt t="32111" x="3948113" y="2936875"/>
          <p14:tracePt t="32118" x="3919538" y="2946400"/>
          <p14:tracePt t="32276" x="3902075" y="2963863"/>
          <p14:tracePt t="32281" x="3883025" y="2990850"/>
          <p14:tracePt t="32288" x="3875088" y="2990850"/>
          <p14:tracePt t="32295" x="3856038" y="2990850"/>
          <p14:tracePt t="32302" x="3846513" y="3000375"/>
          <p14:tracePt t="32311" x="3829050" y="3017838"/>
          <p14:tracePt t="32320" x="3829050" y="3027363"/>
          <p14:tracePt t="32464" x="3819525" y="3036888"/>
          <p14:tracePt t="32472" x="3792538" y="3046413"/>
          <p14:tracePt t="32480" x="3756025" y="3063875"/>
          <p14:tracePt t="32496" x="3746500" y="3073400"/>
          <p14:tracePt t="32512" x="3729038" y="3073400"/>
          <p14:tracePt t="32521" x="3719513" y="3082925"/>
          <p14:tracePt t="32528" x="3709988" y="3082925"/>
          <p14:tracePt t="32536" x="3702050" y="3082925"/>
          <p14:tracePt t="32554" x="3702050" y="3090863"/>
          <p14:tracePt t="32914" x="3692525" y="3090863"/>
          <p14:tracePt t="32919" x="3592513" y="3090863"/>
          <p14:tracePt t="32928" x="3436938" y="3054350"/>
          <p14:tracePt t="32938" x="3300413" y="3054350"/>
          <p14:tracePt t="32946" x="3181350" y="3046413"/>
          <p14:tracePt t="32954" x="3108325" y="3046413"/>
          <p14:tracePt t="32962" x="3035300" y="3027363"/>
          <p14:tracePt t="32970" x="2990850" y="3027363"/>
          <p14:tracePt t="32976" x="2981325" y="3027363"/>
          <p14:tracePt t="33088" x="2981325" y="3017838"/>
          <p14:tracePt t="33112" x="2990850" y="3009900"/>
          <p14:tracePt t="33601" x="3027363" y="3009900"/>
          <p14:tracePt t="33608" x="3100388" y="3009900"/>
          <p14:tracePt t="33617" x="3227388" y="3009900"/>
          <p14:tracePt t="33623" x="3373438" y="3009900"/>
          <p14:tracePt t="33632" x="3500438" y="3009900"/>
          <p14:tracePt t="33640" x="3609975" y="3009900"/>
          <p14:tracePt t="33649" x="3738563" y="3009900"/>
          <p14:tracePt t="33656" x="3846513" y="3027363"/>
          <p14:tracePt t="33666" x="3929063" y="3036888"/>
          <p14:tracePt t="33673" x="4002088" y="3063875"/>
          <p14:tracePt t="33683" x="4075113" y="3063875"/>
          <p14:tracePt t="33688" x="4121150" y="3063875"/>
          <p14:tracePt t="33694" x="4148138" y="3063875"/>
          <p14:tracePt t="33702" x="4157663" y="3063875"/>
          <p14:tracePt t="33710" x="4165600" y="3063875"/>
          <p14:tracePt t="33726" x="4194175" y="3063875"/>
          <p14:tracePt t="33735" x="4221163" y="3054350"/>
          <p14:tracePt t="33742" x="4238625" y="3054350"/>
          <p14:tracePt t="33751" x="4267200" y="3017838"/>
          <p14:tracePt t="33758" x="4311650" y="3009900"/>
          <p14:tracePt t="33767" x="4357688" y="3000375"/>
          <p14:tracePt t="33774" x="4394200" y="3000375"/>
          <p14:tracePt t="33782" x="4421188" y="2990850"/>
          <p14:tracePt t="33791" x="4476750" y="2990850"/>
          <p14:tracePt t="33799" x="4513263" y="2990850"/>
          <p14:tracePt t="33807" x="4549775" y="2990850"/>
          <p14:tracePt t="33815" x="4567238" y="2990850"/>
          <p14:tracePt t="33823" x="4594225" y="2990850"/>
          <p14:tracePt t="33831" x="4603750" y="2990850"/>
          <p14:tracePt t="33838" x="4622800" y="2990850"/>
          <p14:tracePt t="33976" x="4640263" y="2990850"/>
          <p14:tracePt t="33984" x="4667250" y="2990850"/>
          <p14:tracePt t="33991" x="4713288" y="2990850"/>
          <p14:tracePt t="34000" x="4722813" y="2990850"/>
          <p14:tracePt t="34009" x="4740275" y="2990850"/>
          <p14:tracePt t="34016" x="4749800" y="2990850"/>
          <p14:tracePt t="34023" x="4776788" y="2990850"/>
          <p14:tracePt t="34338" x="4776788" y="3000375"/>
          <p14:tracePt t="34343" x="4749800" y="3027363"/>
          <p14:tracePt t="34360" x="4740275" y="3046413"/>
          <p14:tracePt t="34368" x="4730750" y="3054350"/>
          <p14:tracePt t="34816" x="4730750" y="3063875"/>
          <p14:tracePt t="34864" x="4722813" y="3090863"/>
          <p14:tracePt t="34891" x="4722813" y="3100388"/>
          <p14:tracePt t="35010" x="4722813" y="3109913"/>
          <p14:tracePt t="35016" x="4713288" y="3119438"/>
          <p14:tracePt t="35963" x="4713288" y="3127375"/>
          <p14:tracePt t="35969" x="4703763" y="3146425"/>
          <p14:tracePt t="35979" x="4676775" y="3173413"/>
          <p14:tracePt t="35984" x="4659313" y="3192463"/>
          <p14:tracePt t="35991" x="4659313" y="3200400"/>
          <p14:tracePt t="35998" x="4659313" y="3219450"/>
          <p14:tracePt t="36007" x="4630738" y="3246438"/>
          <p14:tracePt t="36014" x="4630738" y="3265488"/>
          <p14:tracePt t="36022" x="4613275" y="3282950"/>
          <p14:tracePt t="36030" x="4603750" y="3292475"/>
          <p14:tracePt t="36038" x="4603750" y="3309938"/>
          <p14:tracePt t="36046" x="4594225" y="3319463"/>
          <p14:tracePt t="36119" x="4586288" y="3338513"/>
          <p14:tracePt t="36127" x="4557713" y="3375025"/>
          <p14:tracePt t="36135" x="4549775" y="3382963"/>
          <p14:tracePt t="36143" x="4530725" y="3392488"/>
          <p14:tracePt t="36154" x="4513263" y="3419475"/>
          <p14:tracePt t="36159" x="4503738" y="3429000"/>
          <p14:tracePt t="36168" x="4494213" y="3446463"/>
          <p14:tracePt t="36175" x="4476750" y="3465513"/>
          <p14:tracePt t="36186" x="4467225" y="3475038"/>
          <p14:tracePt t="36191" x="4457700" y="3482975"/>
          <p14:tracePt t="36200" x="4448175" y="3492500"/>
          <p14:tracePt t="36208" x="4440238" y="3502025"/>
          <p14:tracePt t="36216" x="4421188" y="3511550"/>
          <p14:tracePt t="36223" x="4403725" y="3519488"/>
          <p14:tracePt t="36231" x="4394200" y="3519488"/>
          <p14:tracePt t="36238" x="4376738" y="3538538"/>
          <p14:tracePt t="36246" x="4367213" y="3548063"/>
          <p14:tracePt t="36254" x="4357688" y="3556000"/>
          <p14:tracePt t="36262" x="4348163" y="3556000"/>
          <p14:tracePt t="36270" x="4348163" y="3565525"/>
          <p14:tracePt t="36319" x="4340225" y="3565525"/>
          <p14:tracePt t="36520" x="4330700" y="3575050"/>
          <p14:tracePt t="36696" x="4330700" y="3584575"/>
          <p14:tracePt t="37104" x="4330700" y="3592513"/>
          <p14:tracePt t="37112" x="4330700" y="3611563"/>
          <p14:tracePt t="37119" x="4311650" y="3629025"/>
          <p14:tracePt t="37128" x="4275138" y="3638550"/>
          <p14:tracePt t="37153" x="4257675" y="3648075"/>
          <p14:tracePt t="37387" x="4248150" y="3648075"/>
          <p14:tracePt t="37394" x="4221163" y="3648075"/>
          <p14:tracePt t="37398" x="4194175" y="3665538"/>
          <p14:tracePt t="37406" x="4184650" y="3665538"/>
          <p14:tracePt t="37414" x="4175125" y="3665538"/>
          <p14:tracePt t="37462" x="4165600" y="3675063"/>
          <p14:tracePt t="38864" x="4165600" y="3638550"/>
          <p14:tracePt t="38872" x="4138613" y="3575050"/>
          <p14:tracePt t="38888" x="3992563" y="3482975"/>
          <p14:tracePt t="38894" x="3883025" y="3429000"/>
          <p14:tracePt t="38902" x="3783013" y="3375025"/>
          <p14:tracePt t="38913" x="3702050" y="3328988"/>
          <p14:tracePt t="38918" x="3619500" y="3255963"/>
          <p14:tracePt t="38927" x="3573463" y="3228975"/>
          <p14:tracePt t="38934" x="3500438" y="3173413"/>
          <p14:tracePt t="38943" x="3482975" y="3109913"/>
          <p14:tracePt t="38951" x="3473450" y="3090863"/>
          <p14:tracePt t="38959" x="3446463" y="3036888"/>
          <p14:tracePt t="38967" x="3427413" y="2990850"/>
          <p14:tracePt t="38975" x="3427413" y="2946400"/>
          <p14:tracePt t="38983" x="3427413" y="2909888"/>
          <p14:tracePt t="38991" x="3427413" y="2890838"/>
          <p14:tracePt t="38998" x="3427413" y="2881313"/>
          <p14:tracePt t="39006" x="3427413" y="2854325"/>
          <p14:tracePt t="39014" x="3419475" y="2836863"/>
          <p14:tracePt t="39022" x="3409950" y="2836863"/>
          <p14:tracePt t="39030" x="3400425" y="2836863"/>
          <p14:tracePt t="39046" x="3390900" y="2836863"/>
          <p14:tracePt t="39054" x="3382963" y="2836863"/>
          <p14:tracePt t="39062" x="3354388" y="2836863"/>
          <p14:tracePt t="39070" x="3336925" y="2836863"/>
          <p14:tracePt t="39078" x="3317875" y="2836863"/>
          <p14:tracePt t="39094" x="3309938" y="2836863"/>
          <p14:tracePt t="39102" x="3300413" y="2836863"/>
          <p14:tracePt t="39134" x="3290888" y="2836863"/>
          <p14:tracePt t="39143" x="3281363" y="2836863"/>
          <p14:tracePt t="39153" x="3273425" y="2836863"/>
          <p14:tracePt t="39160" x="3263900" y="2836863"/>
          <p14:tracePt t="39169" x="3208338" y="2836863"/>
          <p14:tracePt t="39175" x="3163888" y="2836863"/>
          <p14:tracePt t="39187" x="3090863" y="2836863"/>
          <p14:tracePt t="39192" x="2962275" y="2808288"/>
          <p14:tracePt t="39199" x="2852738" y="2781300"/>
          <p14:tracePt t="39207" x="2679700" y="2717800"/>
          <p14:tracePt t="39215" x="2552700" y="2690813"/>
          <p14:tracePt t="39223" x="2416175" y="2644775"/>
          <p14:tracePt t="39232" x="2287588" y="2617788"/>
          <p14:tracePt t="39239" x="2170113" y="2571750"/>
          <p14:tracePt t="39247" x="2078038" y="2544763"/>
          <p14:tracePt t="39257" x="2014538" y="2535238"/>
          <p14:tracePt t="39262" x="1960563" y="2508250"/>
          <p14:tracePt t="39270" x="1941513" y="2498725"/>
          <p14:tracePt t="39342" x="1931988" y="2498725"/>
          <p14:tracePt t="39366" x="1924050" y="2489200"/>
          <p14:tracePt t="39382" x="1924050" y="2471738"/>
          <p14:tracePt t="39390" x="1924050" y="2452688"/>
          <p14:tracePt t="39398" x="1924050" y="2416175"/>
          <p14:tracePt t="39406" x="1905000" y="2389188"/>
          <p14:tracePt t="39414" x="1868488" y="2352675"/>
          <p14:tracePt t="39422" x="1860550" y="2343150"/>
          <p14:tracePt t="39430" x="1824038" y="2298700"/>
          <p14:tracePt t="39439" x="1804988" y="2270125"/>
          <p14:tracePt t="39447" x="1768475" y="2243138"/>
          <p14:tracePt t="39455" x="1741488" y="2233613"/>
          <p14:tracePt t="39463" x="1695450" y="2197100"/>
          <p14:tracePt t="39471" x="1649413" y="2189163"/>
          <p14:tracePt t="39479" x="1612900" y="2179638"/>
          <p14:tracePt t="39492" x="1558925" y="2143125"/>
          <p14:tracePt t="39494" x="1522413" y="2133600"/>
          <p14:tracePt t="39502" x="1504950" y="2125663"/>
          <p14:tracePt t="39510" x="1458913" y="2089150"/>
          <p14:tracePt t="39519" x="1449388" y="2079625"/>
          <p14:tracePt t="39534" x="1439863" y="2070100"/>
          <p14:tracePt t="39624" x="1422400" y="2070100"/>
          <p14:tracePt t="39664" x="1412875" y="2060575"/>
          <p14:tracePt t="39688" x="1412875" y="2052638"/>
          <p14:tracePt t="39698" x="1403350" y="2043113"/>
          <p14:tracePt t="39702" x="1385888" y="2033588"/>
          <p14:tracePt t="39710" x="1366838" y="2033588"/>
          <p14:tracePt t="39718" x="1322388" y="2033588"/>
          <p14:tracePt t="39726" x="1293813" y="2016125"/>
          <p14:tracePt t="39735" x="1258888" y="2016125"/>
          <p14:tracePt t="39742" x="1203325" y="2016125"/>
          <p14:tracePt t="39750" x="1139825" y="2016125"/>
          <p14:tracePt t="39759" x="1103313" y="2016125"/>
          <p14:tracePt t="39767" x="1057275" y="2016125"/>
          <p14:tracePt t="39774" x="1020763" y="2016125"/>
          <p14:tracePt t="39782" x="1011238" y="2016125"/>
          <p14:tracePt t="39790" x="1003300" y="2016125"/>
          <p14:tracePt t="39807" x="993775" y="2016125"/>
          <p14:tracePt t="39886" x="993775" y="2006600"/>
          <p14:tracePt t="39895" x="993775" y="1997075"/>
          <p14:tracePt t="39903" x="993775" y="1979613"/>
          <p14:tracePt t="39928" x="993775" y="1970088"/>
          <p14:tracePt t="39951" x="993775" y="1960563"/>
          <p14:tracePt t="39993" x="984250" y="1960563"/>
          <p14:tracePt t="40000" x="974725" y="1960563"/>
          <p14:tracePt t="40007" x="966788" y="1960563"/>
          <p14:tracePt t="40015" x="957263" y="1960563"/>
          <p14:tracePt t="40023" x="947738" y="1960563"/>
          <p14:tracePt t="40031" x="930275" y="1970088"/>
          <p14:tracePt t="40039" x="930275" y="1979613"/>
          <p14:tracePt t="40055" x="911225" y="1987550"/>
          <p14:tracePt t="40064" x="874713" y="2024063"/>
          <p14:tracePt t="40071" x="866775" y="2024063"/>
          <p14:tracePt t="40384" x="866775" y="2033588"/>
          <p14:tracePt t="40408" x="866775" y="2043113"/>
          <p14:tracePt t="40440" x="874713" y="2060575"/>
          <p14:tracePt t="40447" x="930275" y="2060575"/>
          <p14:tracePt t="40454" x="993775" y="2070100"/>
          <p14:tracePt t="40462" x="1011238" y="2070100"/>
          <p14:tracePt t="40470" x="1066800" y="2089150"/>
          <p14:tracePt t="40478" x="1093788" y="2089150"/>
          <p14:tracePt t="40486" x="1139825" y="2106613"/>
          <p14:tracePt t="40494" x="1157288" y="2125663"/>
          <p14:tracePt t="40510" x="1166813" y="2125663"/>
          <p14:tracePt t="40762" x="1203325" y="2125663"/>
          <p14:tracePt t="40768" x="1239838" y="2125663"/>
          <p14:tracePt t="40776" x="1285875" y="2125663"/>
          <p14:tracePt t="40787" x="1303338" y="2125663"/>
          <p14:tracePt t="40793" x="1330325" y="2125663"/>
          <p14:tracePt t="40798" x="1339850" y="2125663"/>
          <p14:tracePt t="40806" x="1358900" y="2125663"/>
          <p14:tracePt t="40814" x="1366838" y="2116138"/>
          <p14:tracePt t="40822" x="1376363" y="2116138"/>
          <p14:tracePt t="41010" x="1376363" y="2125663"/>
          <p14:tracePt t="41033" x="1376363" y="2143125"/>
          <p14:tracePt t="41040" x="1376363" y="2152650"/>
          <p14:tracePt t="41047" x="1385888" y="2160588"/>
          <p14:tracePt t="41054" x="1395413" y="2160588"/>
          <p14:tracePt t="41063" x="1403350" y="2179638"/>
          <p14:tracePt t="41070" x="1412875" y="2189163"/>
          <p14:tracePt t="41079" x="1431925" y="2197100"/>
          <p14:tracePt t="41086" x="1439863" y="2206625"/>
          <p14:tracePt t="41095" x="1449388" y="2206625"/>
          <p14:tracePt t="41103" x="1458913" y="2206625"/>
          <p14:tracePt t="41118" x="1468438" y="2206625"/>
          <p14:tracePt t="41127" x="1476375" y="2206625"/>
          <p14:tracePt t="41135" x="1504950" y="2206625"/>
          <p14:tracePt t="41142" x="1522413" y="2206625"/>
          <p14:tracePt t="41151" x="1549400" y="2206625"/>
          <p14:tracePt t="41158" x="1568450" y="2206625"/>
          <p14:tracePt t="41167" x="1595438" y="2206625"/>
          <p14:tracePt t="41175" x="1612900" y="2189163"/>
          <p14:tracePt t="41184" x="1622425" y="2170113"/>
          <p14:tracePt t="41191" x="1658938" y="2125663"/>
          <p14:tracePt t="41199" x="1677988" y="2106613"/>
          <p14:tracePt t="41207" x="1695450" y="2070100"/>
          <p14:tracePt t="41215" x="1704975" y="2060575"/>
          <p14:tracePt t="41222" x="1751013" y="2033588"/>
          <p14:tracePt t="41231" x="1751013" y="2024063"/>
          <p14:tracePt t="41247" x="1758950" y="2016125"/>
          <p14:tracePt t="41287" x="1768475" y="2016125"/>
          <p14:tracePt t="41321" x="1778000" y="2006600"/>
          <p14:tracePt t="41328" x="1787525" y="1997075"/>
          <p14:tracePt t="41336" x="1795463" y="1987550"/>
          <p14:tracePt t="41343" x="1804988" y="1970088"/>
          <p14:tracePt t="41353" x="1804988" y="1960563"/>
          <p14:tracePt t="41359" x="1814513" y="1943100"/>
          <p14:tracePt t="41375" x="1814513" y="1924050"/>
          <p14:tracePt t="41391" x="1814513" y="1914525"/>
          <p14:tracePt t="41401" x="1814513" y="1906588"/>
          <p14:tracePt t="41407" x="1814513" y="1878013"/>
          <p14:tracePt t="41415" x="1814513" y="1841500"/>
          <p14:tracePt t="41423" x="1814513" y="1824038"/>
          <p14:tracePt t="41431" x="1804988" y="1778000"/>
          <p14:tracePt t="41439" x="1795463" y="1760538"/>
          <p14:tracePt t="41447" x="1795463" y="1751013"/>
          <p14:tracePt t="41455" x="1768475" y="1724025"/>
          <p14:tracePt t="41465" x="1758950" y="1714500"/>
          <p14:tracePt t="41486" x="1751013" y="1704975"/>
          <p14:tracePt t="41570" x="1741488" y="1704975"/>
          <p14:tracePt t="41576" x="1677988" y="1704975"/>
          <p14:tracePt t="41586" x="1585913" y="1704975"/>
          <p14:tracePt t="41592" x="1512888" y="1704975"/>
          <p14:tracePt t="41602" x="1476375" y="1704975"/>
          <p14:tracePt t="41608" x="1439863" y="1704975"/>
          <p14:tracePt t="41619" x="1403350" y="1704975"/>
          <p14:tracePt t="41624" x="1358900" y="1704975"/>
          <p14:tracePt t="41635" x="1349375" y="1704975"/>
          <p14:tracePt t="41639" x="1312863" y="1704975"/>
          <p14:tracePt t="41647" x="1293813" y="1704975"/>
          <p14:tracePt t="41655" x="1266825" y="1704975"/>
          <p14:tracePt t="41664" x="1258888" y="1704975"/>
          <p14:tracePt t="41671" x="1239838" y="1724025"/>
          <p14:tracePt t="41680" x="1222375" y="1731963"/>
          <p14:tracePt t="41689" x="1212850" y="1731963"/>
          <p14:tracePt t="41696" x="1212850" y="1741488"/>
          <p14:tracePt t="41704" x="1176338" y="1751013"/>
          <p14:tracePt t="41712" x="1166813" y="1751013"/>
          <p14:tracePt t="41719" x="1139825" y="1768475"/>
          <p14:tracePt t="41728" x="1120775" y="1778000"/>
          <p14:tracePt t="41744" x="1103313" y="1778000"/>
          <p14:tracePt t="41753" x="1093788" y="1778000"/>
          <p14:tracePt t="41760" x="1084263" y="1787525"/>
          <p14:tracePt t="41791" x="1076325" y="1787525"/>
          <p14:tracePt t="41881" x="1057275" y="1787525"/>
          <p14:tracePt t="41890" x="1057275" y="1797050"/>
          <p14:tracePt t="41896" x="1039813" y="1804988"/>
          <p14:tracePt t="41905" x="1020763" y="1824038"/>
          <p14:tracePt t="41913" x="1011238" y="1833563"/>
          <p14:tracePt t="41921" x="984250" y="1841500"/>
          <p14:tracePt t="41927" x="947738" y="1860550"/>
          <p14:tracePt t="41936" x="947738" y="1870075"/>
          <p14:tracePt t="41945" x="939800" y="1878013"/>
          <p14:tracePt t="41960" x="930275" y="1906588"/>
          <p14:tracePt t="41969" x="920750" y="1914525"/>
          <p14:tracePt t="41976" x="911225" y="1914525"/>
          <p14:tracePt t="41993" x="893763" y="1933575"/>
          <p14:tracePt t="41998" x="884238" y="1943100"/>
          <p14:tracePt t="42006" x="874713" y="1951038"/>
          <p14:tracePt t="42022" x="874713" y="1960563"/>
          <p14:tracePt t="42038" x="874713" y="1979613"/>
          <p14:tracePt t="42046" x="866775" y="1987550"/>
          <p14:tracePt t="42054" x="857250" y="2006600"/>
          <p14:tracePt t="42062" x="838200" y="2024063"/>
          <p14:tracePt t="42070" x="838200" y="2033588"/>
          <p14:tracePt t="42078" x="838200" y="2043113"/>
          <p14:tracePt t="42086" x="838200" y="2079625"/>
          <p14:tracePt t="42094" x="838200" y="2089150"/>
          <p14:tracePt t="42104" x="838200" y="2106613"/>
          <p14:tracePt t="42111" x="838200" y="2125663"/>
          <p14:tracePt t="42118" x="838200" y="2152650"/>
          <p14:tracePt t="42128" x="838200" y="2179638"/>
          <p14:tracePt t="42135" x="847725" y="2179638"/>
          <p14:tracePt t="42144" x="847725" y="2189163"/>
          <p14:tracePt t="42153" x="857250" y="2189163"/>
          <p14:tracePt t="42169" x="866775" y="2189163"/>
          <p14:tracePt t="42207" x="874713" y="2197100"/>
          <p14:tracePt t="42259" x="874713" y="2206625"/>
          <p14:tracePt t="42592" x="884238" y="2225675"/>
          <p14:tracePt t="42605" x="966788" y="2262188"/>
          <p14:tracePt t="42607" x="1066800" y="2289175"/>
          <p14:tracePt t="42617" x="1120775" y="2298700"/>
          <p14:tracePt t="42622" x="1203325" y="2325688"/>
          <p14:tracePt t="42632" x="1249363" y="2335213"/>
          <p14:tracePt t="42639" x="1285875" y="2343150"/>
          <p14:tracePt t="42648" x="1330325" y="2343150"/>
          <p14:tracePt t="42656" x="1349375" y="2343150"/>
          <p14:tracePt t="42665" x="1376363" y="2343150"/>
          <p14:tracePt t="42671" x="1395413" y="2343150"/>
          <p14:tracePt t="42680" x="1403350" y="2343150"/>
          <p14:tracePt t="42688" x="1422400" y="2343150"/>
          <p14:tracePt t="42697" x="1439863" y="2343150"/>
          <p14:tracePt t="42760" x="1495425" y="2325688"/>
          <p14:tracePt t="42768" x="1549400" y="2306638"/>
          <p14:tracePt t="42776" x="1558925" y="2306638"/>
          <p14:tracePt t="42784" x="1595438" y="2298700"/>
          <p14:tracePt t="42792" x="1658938" y="2279650"/>
          <p14:tracePt t="42800" x="1685925" y="2262188"/>
          <p14:tracePt t="42809" x="1731963" y="2252663"/>
          <p14:tracePt t="42816" x="1751013" y="2243138"/>
          <p14:tracePt t="42824" x="1804988" y="2243138"/>
          <p14:tracePt t="42832" x="1831975" y="2225675"/>
          <p14:tracePt t="42840" x="1868488" y="2216150"/>
          <p14:tracePt t="42856" x="1895475" y="2216150"/>
          <p14:tracePt t="42864" x="1905000" y="2206625"/>
          <p14:tracePt t="43017" x="1905000" y="2179638"/>
          <p14:tracePt t="43024" x="1905000" y="2143125"/>
          <p14:tracePt t="43033" x="1905000" y="2125663"/>
          <p14:tracePt t="43040" x="1905000" y="2116138"/>
          <p14:tracePt t="43048" x="1905000" y="2089150"/>
          <p14:tracePt t="43056" x="1914525" y="2070100"/>
          <p14:tracePt t="43064" x="1914525" y="2052638"/>
          <p14:tracePt t="43073" x="1914525" y="2043113"/>
          <p14:tracePt t="43078" x="1914525" y="2033588"/>
          <p14:tracePt t="43126" x="1914525" y="2016125"/>
          <p14:tracePt t="43134" x="1914525" y="2006600"/>
          <p14:tracePt t="43142" x="1914525" y="1997075"/>
          <p14:tracePt t="43150" x="1914525" y="1987550"/>
          <p14:tracePt t="43158" x="1914525" y="1960563"/>
          <p14:tracePt t="43166" x="1905000" y="1951038"/>
          <p14:tracePt t="43174" x="1895475" y="1924050"/>
          <p14:tracePt t="43183" x="1895475" y="1897063"/>
          <p14:tracePt t="43190" x="1887538" y="1870075"/>
          <p14:tracePt t="43201" x="1887538" y="1860550"/>
          <p14:tracePt t="43206" x="1868488" y="1833563"/>
          <p14:tracePt t="43214" x="1860550" y="1824038"/>
          <p14:tracePt t="43222" x="1860550" y="1814513"/>
          <p14:tracePt t="43238" x="1851025" y="1804988"/>
          <p14:tracePt t="43246" x="1851025" y="1797050"/>
          <p14:tracePt t="43263" x="1851025" y="1787525"/>
          <p14:tracePt t="43294" x="1851025" y="1778000"/>
          <p14:tracePt t="43302" x="1851025" y="1768475"/>
          <p14:tracePt t="43334" x="1851025" y="1760538"/>
          <p14:tracePt t="43342" x="1824038" y="1731963"/>
          <p14:tracePt t="43359" x="1814513" y="1724025"/>
          <p14:tracePt t="43367" x="1814513" y="1714500"/>
          <p14:tracePt t="43374" x="1804988" y="1704975"/>
          <p14:tracePt t="43383" x="1787525" y="1687513"/>
          <p14:tracePt t="43406" x="1778000" y="1677988"/>
          <p14:tracePt t="43416" x="1768475" y="1677988"/>
          <p14:tracePt t="43433" x="1751013" y="1677988"/>
          <p14:tracePt t="43440" x="1731963" y="1677988"/>
          <p14:tracePt t="43448" x="1704975" y="1677988"/>
          <p14:tracePt t="43456" x="1685925" y="1677988"/>
          <p14:tracePt t="43464" x="1649413" y="1660525"/>
          <p14:tracePt t="43472" x="1631950" y="1660525"/>
          <p14:tracePt t="43479" x="1595438" y="1651000"/>
          <p14:tracePt t="43487" x="1576388" y="1651000"/>
          <p14:tracePt t="43495" x="1549400" y="1641475"/>
          <p14:tracePt t="43505" x="1541463" y="1641475"/>
          <p14:tracePt t="43510" x="1531938" y="1631950"/>
          <p14:tracePt t="43526" x="1522413" y="1631950"/>
          <p14:tracePt t="43534" x="1512888" y="1631950"/>
          <p14:tracePt t="43558" x="1504950" y="1631950"/>
          <p14:tracePt t="43567" x="1495425" y="1631950"/>
          <p14:tracePt t="43575" x="1468438" y="1631950"/>
          <p14:tracePt t="43585" x="1449388" y="1631950"/>
          <p14:tracePt t="43591" x="1412875" y="1631950"/>
          <p14:tracePt t="43604" x="1366838" y="1631950"/>
          <p14:tracePt t="43607" x="1312863" y="1631950"/>
          <p14:tracePt t="43615" x="1276350" y="1631950"/>
          <p14:tracePt t="43623" x="1249363" y="1631950"/>
          <p14:tracePt t="43631" x="1185863" y="1631950"/>
          <p14:tracePt t="43639" x="1130300" y="1641475"/>
          <p14:tracePt t="43646" x="1103313" y="1668463"/>
          <p14:tracePt t="43654" x="1093788" y="1668463"/>
          <p14:tracePt t="43663" x="1076325" y="1668463"/>
          <p14:tracePt t="43670" x="1057275" y="1687513"/>
          <p14:tracePt t="43711" x="1057275" y="1697038"/>
          <p14:tracePt t="43736" x="1084263" y="1697038"/>
          <p14:tracePt t="43744" x="1103313" y="1687513"/>
          <p14:tracePt t="43751" x="1139825" y="1677988"/>
          <p14:tracePt t="43760" x="1157288" y="1660525"/>
          <p14:tracePt t="43769" x="1166813" y="1651000"/>
          <p14:tracePt t="43776" x="1193800" y="1641475"/>
          <p14:tracePt t="43792" x="1222375" y="1641475"/>
          <p14:tracePt t="43801" x="1249363" y="1631950"/>
          <p14:tracePt t="43830" x="1276350" y="1624013"/>
          <p14:tracePt t="43846" x="1285875" y="1614488"/>
          <p14:tracePt t="43870" x="1303338" y="1604963"/>
          <p14:tracePt t="43878" x="1312863" y="1604963"/>
          <p14:tracePt t="43886" x="1322388" y="1595438"/>
          <p14:tracePt t="43902" x="1330325" y="1595438"/>
          <p14:tracePt t="43910" x="1339850" y="1587500"/>
          <p14:tracePt t="43918" x="1339850" y="1577975"/>
          <p14:tracePt t="43927" x="1349375" y="1577975"/>
          <p14:tracePt t="43935" x="1358900" y="1568450"/>
          <p14:tracePt t="44024" x="1358900" y="1541463"/>
          <p14:tracePt t="44032" x="1358900" y="1531938"/>
          <p14:tracePt t="44039" x="1358900" y="1514475"/>
          <p14:tracePt t="44048" x="1358900" y="1495425"/>
          <p14:tracePt t="44055" x="1358900" y="1477963"/>
          <p14:tracePt t="44074" x="1349375" y="1449388"/>
          <p14:tracePt t="44120" x="1330325" y="1449388"/>
          <p14:tracePt t="44143" x="1322388" y="1449388"/>
          <p14:tracePt t="44152" x="1312863" y="1449388"/>
          <p14:tracePt t="44176" x="1303338" y="1477963"/>
          <p14:tracePt t="44194" x="1293813" y="1485900"/>
          <p14:tracePt t="44830" x="1285875" y="1485900"/>
          <p14:tracePt t="44846" x="1285875" y="1477963"/>
          <p14:tracePt t="44862" x="1312863" y="1477963"/>
          <p14:tracePt t="44870" x="1366838" y="1485900"/>
          <p14:tracePt t="44879" x="1449388" y="1504950"/>
          <p14:tracePt t="44886" x="1504950" y="1504950"/>
          <p14:tracePt t="44895" x="1576388" y="1522413"/>
          <p14:tracePt t="44904" x="1631950" y="1558925"/>
          <p14:tracePt t="44913" x="1685925" y="1568450"/>
          <p14:tracePt t="44921" x="1741488" y="1568450"/>
          <p14:tracePt t="44927" x="1787525" y="1577975"/>
          <p14:tracePt t="44935" x="1804988" y="1577975"/>
          <p14:tracePt t="44945" x="1831975" y="1577975"/>
          <p14:tracePt t="44967" x="1841500" y="1577975"/>
          <p14:tracePt t="45064" x="1841500" y="1568450"/>
          <p14:tracePt t="45143" x="1841500" y="1558925"/>
          <p14:tracePt t="45167" x="1841500" y="1550988"/>
          <p14:tracePt t="45175" x="1841500" y="1531938"/>
          <p14:tracePt t="45183" x="1851025" y="1522413"/>
          <p14:tracePt t="45191" x="1860550" y="1514475"/>
          <p14:tracePt t="45207" x="1868488" y="1514475"/>
          <p14:tracePt t="45223" x="1878013" y="1504950"/>
          <p14:tracePt t="45384" x="1887538" y="1504950"/>
          <p14:tracePt t="45392" x="1895475" y="1495425"/>
          <p14:tracePt t="45401" x="1905000" y="1485900"/>
          <p14:tracePt t="45784" x="1924050" y="1477963"/>
          <p14:tracePt t="45791" x="1941513" y="1468438"/>
          <p14:tracePt t="45812" x="1960563" y="1468438"/>
          <p14:tracePt t="45818" x="1968500" y="1468438"/>
          <p14:tracePt t="45848" x="1978025" y="1468438"/>
          <p14:tracePt t="45952" x="1997075" y="1468438"/>
          <p14:tracePt t="45962" x="2014538" y="1468438"/>
          <p14:tracePt t="45969" x="2024063" y="1468438"/>
          <p14:tracePt t="45976" x="2051050" y="1468438"/>
          <p14:tracePt t="45986" x="2070100" y="1468438"/>
          <p14:tracePt t="45992" x="2106613" y="1468438"/>
          <p14:tracePt t="46002" x="2151063" y="1477963"/>
          <p14:tracePt t="46012" x="2197100" y="1495425"/>
          <p14:tracePt t="46014" x="2233613" y="1504950"/>
          <p14:tracePt t="46022" x="2279650" y="1504950"/>
          <p14:tracePt t="46030" x="2316163" y="1514475"/>
          <p14:tracePt t="46038" x="2360613" y="1514475"/>
          <p14:tracePt t="46046" x="2433638" y="1541463"/>
          <p14:tracePt t="46054" x="2470150" y="1541463"/>
          <p14:tracePt t="46062" x="2543175" y="1541463"/>
          <p14:tracePt t="46070" x="2570163" y="1541463"/>
          <p14:tracePt t="46078" x="2589213" y="1541463"/>
          <p14:tracePt t="46087" x="2598738" y="1541463"/>
          <p14:tracePt t="46184" x="2616200" y="1541463"/>
          <p14:tracePt t="46192" x="2625725" y="1541463"/>
          <p14:tracePt t="46200" x="2698750" y="1550988"/>
          <p14:tracePt t="46210" x="2725738" y="1550988"/>
          <p14:tracePt t="46214" x="2817813" y="1558925"/>
          <p14:tracePt t="46224" x="2908300" y="1577975"/>
          <p14:tracePt t="46231" x="3008313" y="1604963"/>
          <p14:tracePt t="46239" x="3100388" y="1604963"/>
          <p14:tracePt t="46247" x="3208338" y="1614488"/>
          <p14:tracePt t="46255" x="3281363" y="1614488"/>
          <p14:tracePt t="46263" x="3390900" y="1614488"/>
          <p14:tracePt t="46271" x="3463925" y="1614488"/>
          <p14:tracePt t="46281" x="3536950" y="1614488"/>
          <p14:tracePt t="46289" x="3619500" y="1614488"/>
          <p14:tracePt t="46294" x="3656013" y="1614488"/>
          <p14:tracePt t="46302" x="3702050" y="1614488"/>
          <p14:tracePt t="46311" x="3729038" y="1614488"/>
          <p14:tracePt t="46319" x="3738563" y="1614488"/>
          <p14:tracePt t="46326" x="3746500" y="1614488"/>
          <p14:tracePt t="46335" x="3765550" y="1624013"/>
          <p14:tracePt t="46342" x="3802063" y="1660525"/>
          <p14:tracePt t="46350" x="3829050" y="1677988"/>
          <p14:tracePt t="46358" x="3902075" y="1724025"/>
          <p14:tracePt t="46367" x="3965575" y="1751013"/>
          <p14:tracePt t="46374" x="4084638" y="1824038"/>
          <p14:tracePt t="46383" x="4184650" y="1870075"/>
          <p14:tracePt t="46391" x="4330700" y="1924050"/>
          <p14:tracePt t="46399" x="4503738" y="1970088"/>
          <p14:tracePt t="46408" x="4713288" y="2024063"/>
          <p14:tracePt t="46416" x="4895850" y="2033588"/>
          <p14:tracePt t="46423" x="5141913" y="2052638"/>
          <p14:tracePt t="46432" x="5368925" y="2052638"/>
          <p14:tracePt t="46439" x="5570538" y="2052638"/>
          <p14:tracePt t="46447" x="5753100" y="2052638"/>
          <p14:tracePt t="46455" x="5899150" y="2052638"/>
          <p14:tracePt t="46463" x="6043613" y="2052638"/>
          <p14:tracePt t="46471" x="6172200" y="2052638"/>
          <p14:tracePt t="46479" x="6299200" y="2052638"/>
          <p14:tracePt t="46488" x="6372225" y="2052638"/>
          <p14:tracePt t="46495" x="6464300" y="2052638"/>
          <p14:tracePt t="46503" x="6573838" y="2052638"/>
          <p14:tracePt t="46514" x="6627813" y="2052638"/>
          <p14:tracePt t="46519" x="6727825" y="2097088"/>
          <p14:tracePt t="46527" x="6819900" y="2106613"/>
          <p14:tracePt t="46534" x="6937375" y="2170113"/>
          <p14:tracePt t="46543" x="7073900" y="2243138"/>
          <p14:tracePt t="46552" x="7219950" y="2289175"/>
          <p14:tracePt t="46558" x="7356475" y="2343150"/>
          <p14:tracePt t="46567" x="7502525" y="2408238"/>
          <p14:tracePt t="46574" x="7658100" y="2462213"/>
          <p14:tracePt t="46583" x="7821613" y="2525713"/>
          <p14:tracePt t="46590" x="7958138" y="2571750"/>
          <p14:tracePt t="46598" x="8104188" y="2617788"/>
          <p14:tracePt t="46606" x="8232775" y="2644775"/>
          <p14:tracePt t="46614" x="8386763" y="2690813"/>
          <p14:tracePt t="46622" x="8478838" y="2717800"/>
          <p14:tracePt t="46631" x="8559800" y="2744788"/>
          <p14:tracePt t="46638" x="8632825" y="2754313"/>
          <p14:tracePt t="46646" x="8715375" y="2754313"/>
          <p14:tracePt t="46654" x="8770938" y="2771775"/>
          <p14:tracePt t="46663" x="8797925" y="2771775"/>
          <p14:tracePt t="46670" x="8834438" y="2781300"/>
          <p14:tracePt t="46678" x="8870950" y="2800350"/>
          <p14:tracePt t="46686" x="8907463" y="2817813"/>
          <p14:tracePt t="46694" x="8988425" y="2844800"/>
          <p14:tracePt t="46702" x="9090025" y="287337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0" y="152400"/>
            <a:ext cx="7772400" cy="990600"/>
          </a:xfrm>
        </p:spPr>
        <p:txBody>
          <a:bodyPr/>
          <a:lstStyle/>
          <a:p>
            <a:pPr eaLnBrk="1" hangingPunct="1"/>
            <a:r>
              <a:rPr lang="en-US" altLang="ja-JP"/>
              <a:t>Clos network</a:t>
            </a:r>
          </a:p>
        </p:txBody>
      </p:sp>
      <p:grpSp>
        <p:nvGrpSpPr>
          <p:cNvPr id="33795" name="Group 3"/>
          <p:cNvGrpSpPr>
            <a:grpSpLocks/>
          </p:cNvGrpSpPr>
          <p:nvPr/>
        </p:nvGrpSpPr>
        <p:grpSpPr bwMode="auto">
          <a:xfrm>
            <a:off x="2438400" y="1371600"/>
            <a:ext cx="762000" cy="3886200"/>
            <a:chOff x="1536" y="864"/>
            <a:chExt cx="480" cy="2448"/>
          </a:xfrm>
        </p:grpSpPr>
        <p:grpSp>
          <p:nvGrpSpPr>
            <p:cNvPr id="33908" name="Group 4"/>
            <p:cNvGrpSpPr>
              <a:grpSpLocks/>
            </p:cNvGrpSpPr>
            <p:nvPr/>
          </p:nvGrpSpPr>
          <p:grpSpPr bwMode="auto">
            <a:xfrm>
              <a:off x="1536" y="864"/>
              <a:ext cx="480" cy="528"/>
              <a:chOff x="1536" y="864"/>
              <a:chExt cx="480" cy="528"/>
            </a:xfrm>
          </p:grpSpPr>
          <p:sp>
            <p:nvSpPr>
              <p:cNvPr id="33939" name="Rectangle 5"/>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940" name="Line 6"/>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41" name="Line 7"/>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42" name="Line 8"/>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43" name="Line 9"/>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44" name="Line 10"/>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45" name="Line 11"/>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46" name="Line 12"/>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47"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909" name="Group 14"/>
            <p:cNvGrpSpPr>
              <a:grpSpLocks/>
            </p:cNvGrpSpPr>
            <p:nvPr/>
          </p:nvGrpSpPr>
          <p:grpSpPr bwMode="auto">
            <a:xfrm>
              <a:off x="1536" y="1488"/>
              <a:ext cx="480" cy="528"/>
              <a:chOff x="1536" y="864"/>
              <a:chExt cx="480" cy="528"/>
            </a:xfrm>
          </p:grpSpPr>
          <p:sp>
            <p:nvSpPr>
              <p:cNvPr id="33930" name="Rectangle 15"/>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931" name="Line 16"/>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32" name="Line 17"/>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33" name="Line 18"/>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34" name="Line 19"/>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35" name="Line 20"/>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36" name="Line 21"/>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37" name="Line 22"/>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38" name="Line 2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910" name="Group 24"/>
            <p:cNvGrpSpPr>
              <a:grpSpLocks/>
            </p:cNvGrpSpPr>
            <p:nvPr/>
          </p:nvGrpSpPr>
          <p:grpSpPr bwMode="auto">
            <a:xfrm>
              <a:off x="1536" y="2160"/>
              <a:ext cx="480" cy="528"/>
              <a:chOff x="1536" y="864"/>
              <a:chExt cx="480" cy="528"/>
            </a:xfrm>
          </p:grpSpPr>
          <p:sp>
            <p:nvSpPr>
              <p:cNvPr id="33921" name="Rectangle 25"/>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922" name="Line 26"/>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3" name="Line 27"/>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4" name="Line 28"/>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5" name="Line 29"/>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6" name="Line 30"/>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7" name="Line 31"/>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8" name="Line 32"/>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9" name="Line 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911" name="Group 34"/>
            <p:cNvGrpSpPr>
              <a:grpSpLocks/>
            </p:cNvGrpSpPr>
            <p:nvPr/>
          </p:nvGrpSpPr>
          <p:grpSpPr bwMode="auto">
            <a:xfrm>
              <a:off x="1536" y="2784"/>
              <a:ext cx="480" cy="528"/>
              <a:chOff x="1536" y="864"/>
              <a:chExt cx="480" cy="528"/>
            </a:xfrm>
          </p:grpSpPr>
          <p:sp>
            <p:nvSpPr>
              <p:cNvPr id="33912" name="Rectangle 35"/>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913" name="Line 36"/>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14" name="Line 37"/>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15" name="Line 38"/>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16" name="Line 39"/>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17" name="Line 40"/>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18" name="Line 41"/>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19" name="Line 42"/>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20" name="Line 4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3796" name="Group 44"/>
          <p:cNvGrpSpPr>
            <a:grpSpLocks/>
          </p:cNvGrpSpPr>
          <p:nvPr/>
        </p:nvGrpSpPr>
        <p:grpSpPr bwMode="auto">
          <a:xfrm>
            <a:off x="4191000" y="1371600"/>
            <a:ext cx="762000" cy="3886200"/>
            <a:chOff x="1536" y="864"/>
            <a:chExt cx="480" cy="2448"/>
          </a:xfrm>
        </p:grpSpPr>
        <p:grpSp>
          <p:nvGrpSpPr>
            <p:cNvPr id="33868" name="Group 45"/>
            <p:cNvGrpSpPr>
              <a:grpSpLocks/>
            </p:cNvGrpSpPr>
            <p:nvPr/>
          </p:nvGrpSpPr>
          <p:grpSpPr bwMode="auto">
            <a:xfrm>
              <a:off x="1536" y="864"/>
              <a:ext cx="480" cy="528"/>
              <a:chOff x="1536" y="864"/>
              <a:chExt cx="480" cy="528"/>
            </a:xfrm>
          </p:grpSpPr>
          <p:sp>
            <p:nvSpPr>
              <p:cNvPr id="33899" name="Rectangle 46"/>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900" name="Line 47"/>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01" name="Line 48"/>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02" name="Line 49"/>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03" name="Line 50"/>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04" name="Line 51"/>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05" name="Line 52"/>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06" name="Line 53"/>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907" name="Line 5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69" name="Group 55"/>
            <p:cNvGrpSpPr>
              <a:grpSpLocks/>
            </p:cNvGrpSpPr>
            <p:nvPr/>
          </p:nvGrpSpPr>
          <p:grpSpPr bwMode="auto">
            <a:xfrm>
              <a:off x="1536" y="1488"/>
              <a:ext cx="480" cy="528"/>
              <a:chOff x="1536" y="864"/>
              <a:chExt cx="480" cy="528"/>
            </a:xfrm>
          </p:grpSpPr>
          <p:sp>
            <p:nvSpPr>
              <p:cNvPr id="33890" name="Rectangle 56"/>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91" name="Line 57"/>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92" name="Line 58"/>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93" name="Line 59"/>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94" name="Line 60"/>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95" name="Line 61"/>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96" name="Line 62"/>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97" name="Line 63"/>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98" name="Line 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70" name="Group 65"/>
            <p:cNvGrpSpPr>
              <a:grpSpLocks/>
            </p:cNvGrpSpPr>
            <p:nvPr/>
          </p:nvGrpSpPr>
          <p:grpSpPr bwMode="auto">
            <a:xfrm>
              <a:off x="1536" y="2160"/>
              <a:ext cx="480" cy="528"/>
              <a:chOff x="1536" y="864"/>
              <a:chExt cx="480" cy="528"/>
            </a:xfrm>
          </p:grpSpPr>
          <p:sp>
            <p:nvSpPr>
              <p:cNvPr id="33881" name="Rectangle 66"/>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82" name="Line 67"/>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3" name="Line 68"/>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4" name="Line 69"/>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5" name="Line 70"/>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6" name="Line 71"/>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7" name="Line 72"/>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8" name="Line 73"/>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9" name="Line 7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71" name="Group 75"/>
            <p:cNvGrpSpPr>
              <a:grpSpLocks/>
            </p:cNvGrpSpPr>
            <p:nvPr/>
          </p:nvGrpSpPr>
          <p:grpSpPr bwMode="auto">
            <a:xfrm>
              <a:off x="1536" y="2784"/>
              <a:ext cx="480" cy="528"/>
              <a:chOff x="1536" y="864"/>
              <a:chExt cx="480" cy="528"/>
            </a:xfrm>
          </p:grpSpPr>
          <p:sp>
            <p:nvSpPr>
              <p:cNvPr id="33872" name="Rectangle 76"/>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73" name="Line 77"/>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74" name="Line 78"/>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75" name="Line 79"/>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76" name="Line 80"/>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77" name="Line 81"/>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78" name="Line 82"/>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79" name="Line 83"/>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80" name="Line 8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3797" name="Group 85"/>
          <p:cNvGrpSpPr>
            <a:grpSpLocks/>
          </p:cNvGrpSpPr>
          <p:nvPr/>
        </p:nvGrpSpPr>
        <p:grpSpPr bwMode="auto">
          <a:xfrm>
            <a:off x="5943600" y="1371600"/>
            <a:ext cx="762000" cy="3886200"/>
            <a:chOff x="1536" y="864"/>
            <a:chExt cx="480" cy="2448"/>
          </a:xfrm>
        </p:grpSpPr>
        <p:grpSp>
          <p:nvGrpSpPr>
            <p:cNvPr id="33828" name="Group 86"/>
            <p:cNvGrpSpPr>
              <a:grpSpLocks/>
            </p:cNvGrpSpPr>
            <p:nvPr/>
          </p:nvGrpSpPr>
          <p:grpSpPr bwMode="auto">
            <a:xfrm>
              <a:off x="1536" y="864"/>
              <a:ext cx="480" cy="528"/>
              <a:chOff x="1536" y="864"/>
              <a:chExt cx="480" cy="528"/>
            </a:xfrm>
          </p:grpSpPr>
          <p:sp>
            <p:nvSpPr>
              <p:cNvPr id="33859" name="Rectangle 87"/>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60" name="Line 88"/>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61" name="Line 89"/>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62" name="Line 90"/>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63" name="Line 91"/>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64" name="Line 92"/>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65" name="Line 93"/>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66" name="Line 94"/>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67" name="Line 9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29" name="Group 96"/>
            <p:cNvGrpSpPr>
              <a:grpSpLocks/>
            </p:cNvGrpSpPr>
            <p:nvPr/>
          </p:nvGrpSpPr>
          <p:grpSpPr bwMode="auto">
            <a:xfrm>
              <a:off x="1536" y="1488"/>
              <a:ext cx="480" cy="528"/>
              <a:chOff x="1536" y="864"/>
              <a:chExt cx="480" cy="528"/>
            </a:xfrm>
          </p:grpSpPr>
          <p:sp>
            <p:nvSpPr>
              <p:cNvPr id="33850" name="Rectangle 97"/>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51" name="Line 98"/>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52" name="Line 99"/>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53" name="Line 100"/>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54" name="Line 101"/>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55" name="Line 102"/>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56" name="Line 103"/>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57" name="Line 104"/>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58" name="Line 10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30" name="Group 106"/>
            <p:cNvGrpSpPr>
              <a:grpSpLocks/>
            </p:cNvGrpSpPr>
            <p:nvPr/>
          </p:nvGrpSpPr>
          <p:grpSpPr bwMode="auto">
            <a:xfrm>
              <a:off x="1536" y="2160"/>
              <a:ext cx="480" cy="528"/>
              <a:chOff x="1536" y="864"/>
              <a:chExt cx="480" cy="528"/>
            </a:xfrm>
          </p:grpSpPr>
          <p:sp>
            <p:nvSpPr>
              <p:cNvPr id="33841" name="Rectangle 107"/>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42" name="Line 108"/>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3" name="Line 109"/>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4" name="Line 110"/>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5" name="Line 111"/>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6" name="Line 112"/>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7" name="Line 113"/>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8" name="Line 114"/>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9" name="Line 11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31" name="Group 116"/>
            <p:cNvGrpSpPr>
              <a:grpSpLocks/>
            </p:cNvGrpSpPr>
            <p:nvPr/>
          </p:nvGrpSpPr>
          <p:grpSpPr bwMode="auto">
            <a:xfrm>
              <a:off x="1536" y="2784"/>
              <a:ext cx="480" cy="528"/>
              <a:chOff x="1536" y="864"/>
              <a:chExt cx="480" cy="528"/>
            </a:xfrm>
          </p:grpSpPr>
          <p:sp>
            <p:nvSpPr>
              <p:cNvPr id="33832" name="Rectangle 117"/>
              <p:cNvSpPr>
                <a:spLocks noChangeArrowheads="1"/>
              </p:cNvSpPr>
              <p:nvPr/>
            </p:nvSpPr>
            <p:spPr bwMode="auto">
              <a:xfrm>
                <a:off x="1632" y="864"/>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33" name="Line 118"/>
              <p:cNvSpPr>
                <a:spLocks noChangeShapeType="1"/>
              </p:cNvSpPr>
              <p:nvPr/>
            </p:nvSpPr>
            <p:spPr bwMode="auto">
              <a:xfrm>
                <a:off x="1920"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4" name="Line 119"/>
              <p:cNvSpPr>
                <a:spLocks noChangeShapeType="1"/>
              </p:cNvSpPr>
              <p:nvPr/>
            </p:nvSpPr>
            <p:spPr bwMode="auto">
              <a:xfrm>
                <a:off x="1920"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5" name="Line 120"/>
              <p:cNvSpPr>
                <a:spLocks noChangeShapeType="1"/>
              </p:cNvSpPr>
              <p:nvPr/>
            </p:nvSpPr>
            <p:spPr bwMode="auto">
              <a:xfrm>
                <a:off x="1920"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6" name="Line 121"/>
              <p:cNvSpPr>
                <a:spLocks noChangeShapeType="1"/>
              </p:cNvSpPr>
              <p:nvPr/>
            </p:nvSpPr>
            <p:spPr bwMode="auto">
              <a:xfrm>
                <a:off x="1920"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7" name="Line 122"/>
              <p:cNvSpPr>
                <a:spLocks noChangeShapeType="1"/>
              </p:cNvSpPr>
              <p:nvPr/>
            </p:nvSpPr>
            <p:spPr bwMode="auto">
              <a:xfrm>
                <a:off x="1536"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8" name="Line 123"/>
              <p:cNvSpPr>
                <a:spLocks noChangeShapeType="1"/>
              </p:cNvSpPr>
              <p:nvPr/>
            </p:nvSpPr>
            <p:spPr bwMode="auto">
              <a:xfrm>
                <a:off x="1536" y="129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9" name="Line 124"/>
              <p:cNvSpPr>
                <a:spLocks noChangeShapeType="1"/>
              </p:cNvSpPr>
              <p:nvPr/>
            </p:nvSpPr>
            <p:spPr bwMode="auto">
              <a:xfrm>
                <a:off x="1536" y="11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40" name="Line 1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3798" name="Group 126"/>
          <p:cNvGrpSpPr>
            <a:grpSpLocks/>
          </p:cNvGrpSpPr>
          <p:nvPr/>
        </p:nvGrpSpPr>
        <p:grpSpPr bwMode="auto">
          <a:xfrm>
            <a:off x="3200400" y="1600200"/>
            <a:ext cx="990600" cy="3200400"/>
            <a:chOff x="2016" y="1008"/>
            <a:chExt cx="624" cy="2016"/>
          </a:xfrm>
        </p:grpSpPr>
        <p:sp>
          <p:nvSpPr>
            <p:cNvPr id="33820" name="Line 127"/>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1" name="Line 128"/>
            <p:cNvSpPr>
              <a:spLocks noChangeShapeType="1"/>
            </p:cNvSpPr>
            <p:nvPr/>
          </p:nvSpPr>
          <p:spPr bwMode="auto">
            <a:xfrm>
              <a:off x="2016" y="1104"/>
              <a:ext cx="624"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2" name="Line 129"/>
            <p:cNvSpPr>
              <a:spLocks noChangeShapeType="1"/>
            </p:cNvSpPr>
            <p:nvPr/>
          </p:nvSpPr>
          <p:spPr bwMode="auto">
            <a:xfrm>
              <a:off x="2016" y="1200"/>
              <a:ext cx="624"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3" name="Line 130"/>
            <p:cNvSpPr>
              <a:spLocks noChangeShapeType="1"/>
            </p:cNvSpPr>
            <p:nvPr/>
          </p:nvSpPr>
          <p:spPr bwMode="auto">
            <a:xfrm>
              <a:off x="2016" y="1296"/>
              <a:ext cx="624" cy="16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4" name="Line 131"/>
            <p:cNvSpPr>
              <a:spLocks noChangeShapeType="1"/>
            </p:cNvSpPr>
            <p:nvPr/>
          </p:nvSpPr>
          <p:spPr bwMode="auto">
            <a:xfrm flipV="1">
              <a:off x="2016" y="1104"/>
              <a:ext cx="624"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5" name="Line 132"/>
            <p:cNvSpPr>
              <a:spLocks noChangeShapeType="1"/>
            </p:cNvSpPr>
            <p:nvPr/>
          </p:nvSpPr>
          <p:spPr bwMode="auto">
            <a:xfrm>
              <a:off x="2016" y="172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6" name="Line 133"/>
            <p:cNvSpPr>
              <a:spLocks noChangeShapeType="1"/>
            </p:cNvSpPr>
            <p:nvPr/>
          </p:nvSpPr>
          <p:spPr bwMode="auto">
            <a:xfrm>
              <a:off x="2016" y="1824"/>
              <a:ext cx="624"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7" name="Line 134"/>
            <p:cNvSpPr>
              <a:spLocks noChangeShapeType="1"/>
            </p:cNvSpPr>
            <p:nvPr/>
          </p:nvSpPr>
          <p:spPr bwMode="auto">
            <a:xfrm>
              <a:off x="2016" y="1920"/>
              <a:ext cx="624"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799" name="Group 135"/>
          <p:cNvGrpSpPr>
            <a:grpSpLocks/>
          </p:cNvGrpSpPr>
          <p:nvPr/>
        </p:nvGrpSpPr>
        <p:grpSpPr bwMode="auto">
          <a:xfrm>
            <a:off x="4953000" y="1600200"/>
            <a:ext cx="990600" cy="3200400"/>
            <a:chOff x="2016" y="1008"/>
            <a:chExt cx="624" cy="2016"/>
          </a:xfrm>
        </p:grpSpPr>
        <p:sp>
          <p:nvSpPr>
            <p:cNvPr id="33812" name="Line 136"/>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3" name="Line 137"/>
            <p:cNvSpPr>
              <a:spLocks noChangeShapeType="1"/>
            </p:cNvSpPr>
            <p:nvPr/>
          </p:nvSpPr>
          <p:spPr bwMode="auto">
            <a:xfrm>
              <a:off x="2016" y="1104"/>
              <a:ext cx="624"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4" name="Line 138"/>
            <p:cNvSpPr>
              <a:spLocks noChangeShapeType="1"/>
            </p:cNvSpPr>
            <p:nvPr/>
          </p:nvSpPr>
          <p:spPr bwMode="auto">
            <a:xfrm>
              <a:off x="2016" y="1200"/>
              <a:ext cx="624"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5" name="Line 139"/>
            <p:cNvSpPr>
              <a:spLocks noChangeShapeType="1"/>
            </p:cNvSpPr>
            <p:nvPr/>
          </p:nvSpPr>
          <p:spPr bwMode="auto">
            <a:xfrm>
              <a:off x="2016" y="1296"/>
              <a:ext cx="624" cy="16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6" name="Line 140"/>
            <p:cNvSpPr>
              <a:spLocks noChangeShapeType="1"/>
            </p:cNvSpPr>
            <p:nvPr/>
          </p:nvSpPr>
          <p:spPr bwMode="auto">
            <a:xfrm flipV="1">
              <a:off x="2016" y="1104"/>
              <a:ext cx="624"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7" name="Line 141"/>
            <p:cNvSpPr>
              <a:spLocks noChangeShapeType="1"/>
            </p:cNvSpPr>
            <p:nvPr/>
          </p:nvSpPr>
          <p:spPr bwMode="auto">
            <a:xfrm>
              <a:off x="2016" y="172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8" name="Line 142"/>
            <p:cNvSpPr>
              <a:spLocks noChangeShapeType="1"/>
            </p:cNvSpPr>
            <p:nvPr/>
          </p:nvSpPr>
          <p:spPr bwMode="auto">
            <a:xfrm>
              <a:off x="2016" y="1824"/>
              <a:ext cx="624"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19" name="Line 143"/>
            <p:cNvSpPr>
              <a:spLocks noChangeShapeType="1"/>
            </p:cNvSpPr>
            <p:nvPr/>
          </p:nvSpPr>
          <p:spPr bwMode="auto">
            <a:xfrm>
              <a:off x="2016" y="1920"/>
              <a:ext cx="624"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3800" name="Text Box 144"/>
          <p:cNvSpPr txBox="1">
            <a:spLocks noChangeArrowheads="1"/>
          </p:cNvSpPr>
          <p:nvPr/>
        </p:nvSpPr>
        <p:spPr bwMode="auto">
          <a:xfrm>
            <a:off x="3417888" y="4373563"/>
            <a:ext cx="549275" cy="32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eaVert"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t>
            </a:r>
          </a:p>
        </p:txBody>
      </p:sp>
      <p:sp>
        <p:nvSpPr>
          <p:cNvPr id="33801" name="Text Box 145"/>
          <p:cNvSpPr txBox="1">
            <a:spLocks noChangeArrowheads="1"/>
          </p:cNvSpPr>
          <p:nvPr/>
        </p:nvSpPr>
        <p:spPr bwMode="auto">
          <a:xfrm>
            <a:off x="5181600" y="4419600"/>
            <a:ext cx="549275" cy="32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eaVert"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t>
            </a:r>
          </a:p>
        </p:txBody>
      </p:sp>
      <p:sp>
        <p:nvSpPr>
          <p:cNvPr id="33802" name="Text Box 146"/>
          <p:cNvSpPr txBox="1">
            <a:spLocks noChangeArrowheads="1"/>
          </p:cNvSpPr>
          <p:nvPr/>
        </p:nvSpPr>
        <p:spPr bwMode="auto">
          <a:xfrm>
            <a:off x="2195513" y="981075"/>
            <a:ext cx="10255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ｎ１ｘｍ</a:t>
            </a:r>
          </a:p>
        </p:txBody>
      </p:sp>
      <p:sp>
        <p:nvSpPr>
          <p:cNvPr id="33803" name="Text Box 147"/>
          <p:cNvSpPr txBox="1">
            <a:spLocks noChangeArrowheads="1"/>
          </p:cNvSpPr>
          <p:nvPr/>
        </p:nvSpPr>
        <p:spPr bwMode="auto">
          <a:xfrm>
            <a:off x="4140200" y="908050"/>
            <a:ext cx="990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ｒ１ｘｒ２</a:t>
            </a:r>
          </a:p>
        </p:txBody>
      </p:sp>
      <p:sp>
        <p:nvSpPr>
          <p:cNvPr id="33804" name="Text Box 148"/>
          <p:cNvSpPr txBox="1">
            <a:spLocks noChangeArrowheads="1"/>
          </p:cNvSpPr>
          <p:nvPr/>
        </p:nvSpPr>
        <p:spPr bwMode="auto">
          <a:xfrm>
            <a:off x="6011863" y="908050"/>
            <a:ext cx="10255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ｍｘｎ２</a:t>
            </a:r>
          </a:p>
        </p:txBody>
      </p:sp>
      <p:sp>
        <p:nvSpPr>
          <p:cNvPr id="33805" name="Text Box 149"/>
          <p:cNvSpPr txBox="1">
            <a:spLocks noChangeArrowheads="1"/>
          </p:cNvSpPr>
          <p:nvPr/>
        </p:nvSpPr>
        <p:spPr bwMode="auto">
          <a:xfrm>
            <a:off x="2651125" y="4592638"/>
            <a:ext cx="508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ｒ１</a:t>
            </a:r>
          </a:p>
        </p:txBody>
      </p:sp>
      <p:sp>
        <p:nvSpPr>
          <p:cNvPr id="33806" name="Text Box 150"/>
          <p:cNvSpPr txBox="1">
            <a:spLocks noChangeArrowheads="1"/>
          </p:cNvSpPr>
          <p:nvPr/>
        </p:nvSpPr>
        <p:spPr bwMode="auto">
          <a:xfrm>
            <a:off x="4479925" y="4516438"/>
            <a:ext cx="469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sp>
        <p:nvSpPr>
          <p:cNvPr id="33807" name="Text Box 151"/>
          <p:cNvSpPr txBox="1">
            <a:spLocks noChangeArrowheads="1"/>
          </p:cNvSpPr>
          <p:nvPr/>
        </p:nvSpPr>
        <p:spPr bwMode="auto">
          <a:xfrm>
            <a:off x="6080125" y="4440238"/>
            <a:ext cx="508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ｒ２</a:t>
            </a:r>
          </a:p>
        </p:txBody>
      </p:sp>
      <p:sp>
        <p:nvSpPr>
          <p:cNvPr id="33808" name="Text Box 152"/>
          <p:cNvSpPr txBox="1">
            <a:spLocks noChangeArrowheads="1"/>
          </p:cNvSpPr>
          <p:nvPr/>
        </p:nvSpPr>
        <p:spPr bwMode="auto">
          <a:xfrm>
            <a:off x="1203325" y="5527675"/>
            <a:ext cx="35480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m=n1+n2-1</a:t>
            </a:r>
            <a:r>
              <a:rPr lang="ja-JP" altLang="en-US" sz="2400">
                <a:latin typeface="Times New Roman" panose="02020603050405020304" pitchFamily="18" charset="0"/>
              </a:rPr>
              <a:t>： </a:t>
            </a:r>
            <a:r>
              <a:rPr lang="en-US" altLang="ja-JP" sz="2400">
                <a:latin typeface="Times New Roman" panose="02020603050405020304" pitchFamily="18" charset="0"/>
              </a:rPr>
              <a:t>Non-blocking</a:t>
            </a:r>
          </a:p>
          <a:p>
            <a:pPr eaLnBrk="1" hangingPunct="1"/>
            <a:r>
              <a:rPr lang="en-US" altLang="ja-JP" sz="2400">
                <a:latin typeface="Times New Roman" panose="02020603050405020304" pitchFamily="18" charset="0"/>
              </a:rPr>
              <a:t>m=n2</a:t>
            </a:r>
            <a:r>
              <a:rPr lang="ja-JP" altLang="en-US" sz="2400">
                <a:latin typeface="Times New Roman" panose="02020603050405020304" pitchFamily="18" charset="0"/>
              </a:rPr>
              <a:t>：</a:t>
            </a:r>
            <a:r>
              <a:rPr lang="en-US" altLang="ja-JP" sz="2400">
                <a:latin typeface="Times New Roman" panose="02020603050405020304" pitchFamily="18" charset="0"/>
              </a:rPr>
              <a:t>Rearrangeable</a:t>
            </a:r>
          </a:p>
          <a:p>
            <a:pPr eaLnBrk="1" hangingPunct="1"/>
            <a:r>
              <a:rPr lang="en-US" altLang="ja-JP" sz="2400">
                <a:latin typeface="Times New Roman" panose="02020603050405020304" pitchFamily="18" charset="0"/>
              </a:rPr>
              <a:t>m&lt;n2</a:t>
            </a:r>
            <a:r>
              <a:rPr lang="ja-JP" altLang="en-US" sz="2400">
                <a:latin typeface="Times New Roman" panose="02020603050405020304" pitchFamily="18" charset="0"/>
              </a:rPr>
              <a:t>：</a:t>
            </a:r>
            <a:r>
              <a:rPr lang="en-US" altLang="ja-JP" sz="2400">
                <a:latin typeface="Times New Roman" panose="02020603050405020304" pitchFamily="18" charset="0"/>
              </a:rPr>
              <a:t>Blocking</a:t>
            </a:r>
          </a:p>
        </p:txBody>
      </p:sp>
      <p:sp>
        <p:nvSpPr>
          <p:cNvPr id="33809" name="AutoShape 153"/>
          <p:cNvSpPr>
            <a:spLocks noChangeArrowheads="1"/>
          </p:cNvSpPr>
          <p:nvPr/>
        </p:nvSpPr>
        <p:spPr bwMode="auto">
          <a:xfrm>
            <a:off x="4643438" y="6165850"/>
            <a:ext cx="576262" cy="287338"/>
          </a:xfrm>
          <a:prstGeom prst="rightArrow">
            <a:avLst>
              <a:gd name="adj1" fmla="val 50000"/>
              <a:gd name="adj2" fmla="val 50138"/>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10" name="Text Box 154"/>
          <p:cNvSpPr txBox="1">
            <a:spLocks noChangeArrowheads="1"/>
          </p:cNvSpPr>
          <p:nvPr/>
        </p:nvSpPr>
        <p:spPr bwMode="auto">
          <a:xfrm>
            <a:off x="5632450" y="5589588"/>
            <a:ext cx="3511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The number of intermediate</a:t>
            </a:r>
          </a:p>
          <a:p>
            <a:pPr eaLnBrk="1" hangingPunct="1"/>
            <a:r>
              <a:rPr lang="en-US" altLang="ja-JP"/>
              <a:t>stage dominates the permutation</a:t>
            </a:r>
          </a:p>
          <a:p>
            <a:pPr eaLnBrk="1" hangingPunct="1"/>
            <a:r>
              <a:rPr lang="en-US" altLang="ja-JP"/>
              <a:t>capability.</a:t>
            </a:r>
          </a:p>
        </p:txBody>
      </p:sp>
      <p:sp>
        <p:nvSpPr>
          <p:cNvPr id="33811" name="Text Box 155"/>
          <p:cNvSpPr txBox="1">
            <a:spLocks noChangeArrowheads="1"/>
          </p:cNvSpPr>
          <p:nvPr/>
        </p:nvSpPr>
        <p:spPr bwMode="auto">
          <a:xfrm>
            <a:off x="447675" y="2152650"/>
            <a:ext cx="1316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t>3-stage</a:t>
            </a:r>
          </a:p>
        </p:txBody>
      </p:sp>
      <p:pic>
        <p:nvPicPr>
          <p:cNvPr id="2" name="オーディオ 1">
            <a:hlinkClick r:id="" action="ppaction://media"/>
            <a:extLst>
              <a:ext uri="{FF2B5EF4-FFF2-40B4-BE49-F238E27FC236}">
                <a16:creationId xmlns:a16="http://schemas.microsoft.com/office/drawing/2014/main" id="{EAAED595-0A8F-4625-BA11-79BC6D5D7A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4256"/>
    </mc:Choice>
    <mc:Fallback>
      <p:transition spd="slow" advTm="12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86" x="9061450" y="3684588"/>
          <p14:tracePt t="696" x="8951913" y="3684588"/>
          <p14:tracePt t="701" x="8807450" y="3684588"/>
          <p14:tracePt t="709" x="8661400" y="3684588"/>
          <p14:tracePt t="717" x="8515350" y="3684588"/>
          <p14:tracePt t="725" x="8386763" y="3684588"/>
          <p14:tracePt t="733" x="8277225" y="3665538"/>
          <p14:tracePt t="741" x="8196263" y="3657600"/>
          <p14:tracePt t="750" x="8140700" y="3657600"/>
          <p14:tracePt t="757" x="8113713" y="3657600"/>
          <p14:tracePt t="950" x="8104188" y="3648075"/>
          <p14:tracePt t="966" x="8104188" y="3629025"/>
          <p14:tracePt t="977" x="8104188" y="3602038"/>
          <p14:tracePt t="982" x="8104188" y="3556000"/>
          <p14:tracePt t="989" x="8104188" y="3548063"/>
          <p14:tracePt t="1000" x="8113713" y="3538538"/>
          <p14:tracePt t="1006" x="8113713" y="3529013"/>
          <p14:tracePt t="1013" x="8123238" y="3511550"/>
          <p14:tracePt t="1021" x="8132763" y="3482975"/>
          <p14:tracePt t="1037" x="8132763" y="3475038"/>
          <p14:tracePt t="1071" x="8132763" y="3465513"/>
          <p14:tracePt t="1086" x="8132763" y="3455988"/>
          <p14:tracePt t="1095" x="8132763" y="3446463"/>
          <p14:tracePt t="1104" x="8132763" y="3438525"/>
          <p14:tracePt t="1111" x="8132763" y="3429000"/>
          <p14:tracePt t="1133" x="8132763" y="3411538"/>
          <p14:tracePt t="1140" x="8132763" y="3402013"/>
          <p14:tracePt t="1149" x="8132763" y="3392488"/>
          <p14:tracePt t="1181" x="8132763" y="3382963"/>
          <p14:tracePt t="1375" x="8140700" y="3375025"/>
          <p14:tracePt t="1383" x="8150225" y="3375025"/>
          <p14:tracePt t="1519" x="8159750" y="3375025"/>
          <p14:tracePt t="1527" x="8196263" y="3375025"/>
          <p14:tracePt t="1534" x="8232775" y="3375025"/>
          <p14:tracePt t="1541" x="8259763" y="3402013"/>
          <p14:tracePt t="1549" x="8323263" y="3419475"/>
          <p14:tracePt t="1557" x="8350250" y="3429000"/>
          <p14:tracePt t="1565" x="8359775" y="3438525"/>
          <p14:tracePt t="1573" x="8369300" y="3446463"/>
          <p14:tracePt t="1582" x="8378825" y="3455988"/>
          <p14:tracePt t="1639" x="8378825" y="3465513"/>
          <p14:tracePt t="1661" x="8378825" y="3482975"/>
          <p14:tracePt t="1943" x="8378825" y="3492500"/>
          <p14:tracePt t="2589" x="8432800" y="3411538"/>
          <p14:tracePt t="2597" x="8688388" y="3146425"/>
          <p14:tracePt t="2605" x="8888413" y="2954338"/>
          <p14:tracePt t="2613" x="9007475" y="2854325"/>
          <p14:tracePt t="2846" x="8870950" y="2024063"/>
          <p14:tracePt t="2856" x="8724900" y="2024063"/>
          <p14:tracePt t="2862" x="8578850" y="2024063"/>
          <p14:tracePt t="2869" x="8432800" y="2024063"/>
          <p14:tracePt t="2883" x="8305800" y="2006600"/>
          <p14:tracePt t="2885" x="8177213" y="1997075"/>
          <p14:tracePt t="2893" x="8077200" y="1979613"/>
          <p14:tracePt t="2901" x="8023225" y="1979613"/>
          <p14:tracePt t="2909" x="7958138" y="1951038"/>
          <p14:tracePt t="2917" x="7950200" y="1951038"/>
          <p14:tracePt t="2925" x="7940675" y="1951038"/>
          <p14:tracePt t="2933" x="7931150" y="1951038"/>
          <p14:tracePt t="2981" x="7913688" y="1943100"/>
          <p14:tracePt t="2990" x="7894638" y="1943100"/>
          <p14:tracePt t="2999" x="7867650" y="1933575"/>
          <p14:tracePt t="3009" x="7794625" y="1897063"/>
          <p14:tracePt t="3014" x="7758113" y="1878013"/>
          <p14:tracePt t="3021" x="7704138" y="1814513"/>
          <p14:tracePt t="3029" x="7675563" y="1768475"/>
          <p14:tracePt t="3037" x="7639050" y="1724025"/>
          <p14:tracePt t="3045" x="7631113" y="1687513"/>
          <p14:tracePt t="3053" x="7621588" y="1668463"/>
          <p14:tracePt t="3061" x="7612063" y="1604963"/>
          <p14:tracePt t="3069" x="7602538" y="1604963"/>
          <p14:tracePt t="3077" x="7594600" y="1577975"/>
          <p14:tracePt t="3093" x="7594600" y="1568450"/>
          <p14:tracePt t="3175" x="7594600" y="1514475"/>
          <p14:tracePt t="3183" x="7602538" y="1477963"/>
          <p14:tracePt t="3199" x="7612063" y="1431925"/>
          <p14:tracePt t="3208" x="7621588" y="1412875"/>
          <p14:tracePt t="3218" x="7648575" y="1368425"/>
          <p14:tracePt t="3222" x="7658100" y="1349375"/>
          <p14:tracePt t="3229" x="7667625" y="1322388"/>
          <p14:tracePt t="3237" x="7667625" y="1312863"/>
          <p14:tracePt t="3245" x="7667625" y="1285875"/>
          <p14:tracePt t="3261" x="7667625" y="1276350"/>
          <p14:tracePt t="3277" x="7675563" y="1268413"/>
          <p14:tracePt t="3390" x="7658100" y="1268413"/>
          <p14:tracePt t="3401" x="7585075" y="1285875"/>
          <p14:tracePt t="3406" x="7539038" y="1295400"/>
          <p14:tracePt t="3417" x="7502525" y="1303338"/>
          <p14:tracePt t="3422" x="7466013" y="1331913"/>
          <p14:tracePt t="3430" x="7448550" y="1339850"/>
          <p14:tracePt t="3437" x="7429500" y="1349375"/>
          <p14:tracePt t="3453" x="7421563" y="1349375"/>
          <p14:tracePt t="3461" x="7385050" y="1368425"/>
          <p14:tracePt t="3469" x="7356475" y="1376363"/>
          <p14:tracePt t="3477" x="7339013" y="1385888"/>
          <p14:tracePt t="3485" x="7292975" y="1404938"/>
          <p14:tracePt t="3493" x="7275513" y="1412875"/>
          <p14:tracePt t="3501" x="7248525" y="1441450"/>
          <p14:tracePt t="3509" x="7202488" y="1449388"/>
          <p14:tracePt t="3517" x="7175500" y="1458913"/>
          <p14:tracePt t="3525" x="7129463" y="1495425"/>
          <p14:tracePt t="3534" x="7119938" y="1495425"/>
          <p14:tracePt t="3543" x="7102475" y="1495425"/>
          <p14:tracePt t="3554" x="7092950" y="1495425"/>
          <p14:tracePt t="3556" x="7083425" y="1514475"/>
          <p14:tracePt t="3565" x="7073900" y="1522413"/>
          <p14:tracePt t="4462" x="7102475" y="1522413"/>
          <p14:tracePt t="4473" x="7156450" y="1514475"/>
          <p14:tracePt t="4478" x="7192963" y="1504950"/>
          <p14:tracePt t="4487" x="7212013" y="1477963"/>
          <p14:tracePt t="4495" x="7219950" y="1477963"/>
          <p14:tracePt t="4502" x="7229475" y="1468438"/>
          <p14:tracePt t="4510" x="7229475" y="1458913"/>
          <p14:tracePt t="4525" x="7248525" y="1441450"/>
          <p14:tracePt t="4534" x="7256463" y="1431925"/>
          <p14:tracePt t="4542" x="7265988" y="1431925"/>
          <p14:tracePt t="4549" x="7275513" y="1422400"/>
          <p14:tracePt t="5455" x="7265988" y="1422400"/>
          <p14:tracePt t="5478" x="7248525" y="1422400"/>
          <p14:tracePt t="5494" x="7229475" y="1422400"/>
          <p14:tracePt t="5510" x="7212013" y="1422400"/>
          <p14:tracePt t="5518" x="7202488" y="1422400"/>
          <p14:tracePt t="5550" x="7192963" y="1422400"/>
          <p14:tracePt t="5605" x="7183438" y="1422400"/>
          <p14:tracePt t="5613" x="7165975" y="1422400"/>
          <p14:tracePt t="5645" x="7156450" y="1412875"/>
          <p14:tracePt t="5661" x="7146925" y="1412875"/>
          <p14:tracePt t="5941" x="7102475" y="1412875"/>
          <p14:tracePt t="5949" x="7046913" y="1412875"/>
          <p14:tracePt t="5957" x="6983413" y="1412875"/>
          <p14:tracePt t="5964" x="6929438" y="1422400"/>
          <p14:tracePt t="5973" x="6892925" y="1441450"/>
          <p14:tracePt t="5981" x="6873875" y="1449388"/>
          <p14:tracePt t="5989" x="6846888" y="1449388"/>
          <p14:tracePt t="5998" x="6827838" y="1458913"/>
          <p14:tracePt t="7655" x="6810375" y="1458913"/>
          <p14:tracePt t="7661" x="6664325" y="1495425"/>
          <p14:tracePt t="7669" x="6554788" y="1514475"/>
          <p14:tracePt t="7677" x="6427788" y="1514475"/>
          <p14:tracePt t="7685" x="6226175" y="1504950"/>
          <p14:tracePt t="7693" x="6099175" y="1514475"/>
          <p14:tracePt t="7701" x="5953125" y="1514475"/>
          <p14:tracePt t="7710" x="5789613" y="1514475"/>
          <p14:tracePt t="7717" x="5661025" y="1514475"/>
          <p14:tracePt t="7725" x="5551488" y="1514475"/>
          <p14:tracePt t="7733" x="5424488" y="1514475"/>
          <p14:tracePt t="7741" x="5314950" y="1514475"/>
          <p14:tracePt t="7749" x="5224463" y="1514475"/>
          <p14:tracePt t="7758" x="5151438" y="1514475"/>
          <p14:tracePt t="7768" x="5041900" y="1514475"/>
          <p14:tracePt t="7774" x="4968875" y="1514475"/>
          <p14:tracePt t="7784" x="4840288" y="1514475"/>
          <p14:tracePt t="7790" x="4749800" y="1514475"/>
          <p14:tracePt t="7802" x="4622800" y="1514475"/>
          <p14:tracePt t="7806" x="4494213" y="1514475"/>
          <p14:tracePt t="7818" x="4384675" y="1514475"/>
          <p14:tracePt t="7822" x="4267200" y="1504950"/>
          <p14:tracePt t="7835" x="4157663" y="1504950"/>
          <p14:tracePt t="7838" x="4065588" y="1495425"/>
          <p14:tracePt t="7847" x="3975100" y="1495425"/>
          <p14:tracePt t="7855" x="3883025" y="1495425"/>
          <p14:tracePt t="7863" x="3810000" y="1495425"/>
          <p14:tracePt t="7885" x="3673475" y="1495425"/>
          <p14:tracePt t="7894" x="3656013" y="1495425"/>
          <p14:tracePt t="7901" x="3619500" y="1495425"/>
          <p14:tracePt t="7910" x="3600450" y="1495425"/>
          <p14:tracePt t="7917" x="3573463" y="1495425"/>
          <p14:tracePt t="7927" x="3563938" y="1495425"/>
          <p14:tracePt t="7933" x="3546475" y="1495425"/>
          <p14:tracePt t="7941" x="3536950" y="1495425"/>
          <p14:tracePt t="7949" x="3519488" y="1504950"/>
          <p14:tracePt t="7956" x="3509963" y="1504950"/>
          <p14:tracePt t="7965" x="3473450" y="1514475"/>
          <p14:tracePt t="7973" x="3463925" y="1522413"/>
          <p14:tracePt t="7982" x="3427413" y="1541463"/>
          <p14:tracePt t="7989" x="3419475" y="1541463"/>
          <p14:tracePt t="7997" x="3400425" y="1550988"/>
          <p14:tracePt t="8006" x="3390900" y="1550988"/>
          <p14:tracePt t="8021" x="3382963" y="1550988"/>
          <p14:tracePt t="8029" x="3382963" y="1558925"/>
          <p14:tracePt t="8045" x="3363913" y="1558925"/>
          <p14:tracePt t="8053" x="3354388" y="1558925"/>
          <p14:tracePt t="8061" x="3346450" y="1558925"/>
          <p14:tracePt t="8077" x="3336925" y="1558925"/>
          <p14:tracePt t="8086" x="3309938" y="1558925"/>
          <p14:tracePt t="8094" x="3290888" y="1558925"/>
          <p14:tracePt t="8102" x="3254375" y="1587500"/>
          <p14:tracePt t="8110" x="3208338" y="1595438"/>
          <p14:tracePt t="8119" x="3154363" y="1595438"/>
          <p14:tracePt t="8124" x="3100388" y="1595438"/>
          <p14:tracePt t="8133" x="3035300" y="1595438"/>
          <p14:tracePt t="8141" x="2998788" y="1595438"/>
          <p14:tracePt t="8149" x="2954338" y="1595438"/>
          <p14:tracePt t="8157" x="2917825" y="1595438"/>
          <p14:tracePt t="8165" x="2871788" y="1595438"/>
          <p14:tracePt t="8173" x="2835275" y="1595438"/>
          <p14:tracePt t="8181" x="2817813" y="1595438"/>
          <p14:tracePt t="8188" x="2789238" y="1595438"/>
          <p14:tracePt t="8197" x="2771775" y="1604963"/>
          <p14:tracePt t="8205" x="2752725" y="1604963"/>
          <p14:tracePt t="8214" x="2744788" y="1614488"/>
          <p14:tracePt t="8221" x="2716213" y="1614488"/>
          <p14:tracePt t="8232" x="2689225" y="1631950"/>
          <p14:tracePt t="8237" x="2679700" y="1641475"/>
          <p14:tracePt t="8255" x="2643188" y="1651000"/>
          <p14:tracePt t="8327" x="2662238" y="1651000"/>
          <p14:tracePt t="8338" x="2708275" y="1651000"/>
          <p14:tracePt t="8343" x="2781300" y="1624013"/>
          <p14:tracePt t="8350" x="2817813" y="1614488"/>
          <p14:tracePt t="8356" x="2898775" y="1568450"/>
          <p14:tracePt t="8365" x="2998788" y="1541463"/>
          <p14:tracePt t="8375" x="3090863" y="1531938"/>
          <p14:tracePt t="8385" x="3217863" y="1485900"/>
          <p14:tracePt t="8389" x="3317875" y="1485900"/>
          <p14:tracePt t="8400" x="3427413" y="1468438"/>
          <p14:tracePt t="8405" x="3519488" y="1468438"/>
          <p14:tracePt t="8416" x="3573463" y="1468438"/>
          <p14:tracePt t="8421" x="3629025" y="1468438"/>
          <p14:tracePt t="8431" x="3673475" y="1468438"/>
          <p14:tracePt t="8437" x="3709988" y="1468438"/>
          <p14:tracePt t="8445" x="3729038" y="1468438"/>
          <p14:tracePt t="8453" x="3756025" y="1468438"/>
          <p14:tracePt t="8461" x="3802063" y="1468438"/>
          <p14:tracePt t="8469" x="3829050" y="1485900"/>
          <p14:tracePt t="8477" x="3883025" y="1495425"/>
          <p14:tracePt t="8485" x="3929063" y="1504950"/>
          <p14:tracePt t="8493" x="4002088" y="1514475"/>
          <p14:tracePt t="8501" x="4102100" y="1558925"/>
          <p14:tracePt t="8509" x="4148138" y="1595438"/>
          <p14:tracePt t="8517" x="4267200" y="1641475"/>
          <p14:tracePt t="8524" x="4340225" y="1641475"/>
          <p14:tracePt t="8533" x="4403725" y="1677988"/>
          <p14:tracePt t="8541" x="4448175" y="1687513"/>
          <p14:tracePt t="8549" x="4457700" y="1697038"/>
          <p14:tracePt t="8557" x="4467225" y="1697038"/>
          <p14:tracePt t="8783" x="4503738" y="1704975"/>
          <p14:tracePt t="8789" x="4530725" y="1704975"/>
          <p14:tracePt t="8797" x="4557713" y="1724025"/>
          <p14:tracePt t="8805" x="4576763" y="1724025"/>
          <p14:tracePt t="8814" x="4622800" y="1724025"/>
          <p14:tracePt t="8821" x="4676775" y="1724025"/>
          <p14:tracePt t="8830" x="4749800" y="1724025"/>
          <p14:tracePt t="8837" x="4786313" y="1724025"/>
          <p14:tracePt t="8845" x="4822825" y="1724025"/>
          <p14:tracePt t="8853" x="4859338" y="1714500"/>
          <p14:tracePt t="8861" x="4876800" y="1704975"/>
          <p14:tracePt t="8869" x="4913313" y="1687513"/>
          <p14:tracePt t="8881" x="4913313" y="1677988"/>
          <p14:tracePt t="8885" x="4922838" y="1668463"/>
          <p14:tracePt t="8893" x="4941888" y="1668463"/>
          <p14:tracePt t="8900" x="4949825" y="1660525"/>
          <p14:tracePt t="8909" x="4959350" y="1651000"/>
          <p14:tracePt t="8917" x="4968875" y="1641475"/>
          <p14:tracePt t="8925" x="4978400" y="1641475"/>
          <p14:tracePt t="8933" x="4986338" y="1631950"/>
          <p14:tracePt t="8941" x="5022850" y="1624013"/>
          <p14:tracePt t="8949" x="5041900" y="1614488"/>
          <p14:tracePt t="8959" x="5086350" y="1587500"/>
          <p14:tracePt t="8967" x="5141913" y="1568450"/>
          <p14:tracePt t="8974" x="5195888" y="1568450"/>
          <p14:tracePt t="8984" x="5260975" y="1568450"/>
          <p14:tracePt t="8991" x="5334000" y="1558925"/>
          <p14:tracePt t="9001" x="5387975" y="1558925"/>
          <p14:tracePt t="9008" x="5441950" y="1558925"/>
          <p14:tracePt t="9018" x="5507038" y="1558925"/>
          <p14:tracePt t="9022" x="5543550" y="1558925"/>
          <p14:tracePt t="9032" x="5597525" y="1558925"/>
          <p14:tracePt t="9037" x="5661025" y="1595438"/>
          <p14:tracePt t="9045" x="5724525" y="1614488"/>
          <p14:tracePt t="9055" x="5789613" y="1651000"/>
          <p14:tracePt t="9061" x="5834063" y="1660525"/>
          <p14:tracePt t="9069" x="5907088" y="1668463"/>
          <p14:tracePt t="9077" x="5935663" y="1677988"/>
          <p14:tracePt t="9085" x="5989638" y="1697038"/>
          <p14:tracePt t="9093" x="6007100" y="1704975"/>
          <p14:tracePt t="9101" x="6053138" y="1714500"/>
          <p14:tracePt t="9109" x="6072188" y="1714500"/>
          <p14:tracePt t="9117" x="6108700" y="1714500"/>
          <p14:tracePt t="9125" x="6153150" y="1714500"/>
          <p14:tracePt t="9133" x="6181725" y="1714500"/>
          <p14:tracePt t="9141" x="6226175" y="1714500"/>
          <p14:tracePt t="9149" x="6254750" y="1714500"/>
          <p14:tracePt t="9157" x="6281738" y="1724025"/>
          <p14:tracePt t="9165" x="6308725" y="1731963"/>
          <p14:tracePt t="9181" x="6318250" y="1731963"/>
          <p14:tracePt t="9311" x="6335713" y="1751013"/>
          <p14:tracePt t="9695" x="6354763" y="1741488"/>
          <p14:tracePt t="9709" x="6354763" y="1724025"/>
          <p14:tracePt t="9717" x="6354763" y="1704975"/>
          <p14:tracePt t="9725" x="6354763" y="1697038"/>
          <p14:tracePt t="9733" x="6354763" y="1677988"/>
          <p14:tracePt t="9781" x="6354763" y="1668463"/>
          <p14:tracePt t="9797" x="6318250" y="1660525"/>
          <p14:tracePt t="9805" x="6272213" y="1660525"/>
          <p14:tracePt t="9814" x="6199188" y="1651000"/>
          <p14:tracePt t="9821" x="6089650" y="1641475"/>
          <p14:tracePt t="9833" x="5980113" y="1614488"/>
          <p14:tracePt t="9836" x="5916613" y="1595438"/>
          <p14:tracePt t="9845" x="5789613" y="1587500"/>
          <p14:tracePt t="9852" x="5661025" y="1568450"/>
          <p14:tracePt t="9861" x="5514975" y="1541463"/>
          <p14:tracePt t="9882" x="5268913" y="1514475"/>
          <p14:tracePt t="9885" x="5141913" y="1495425"/>
          <p14:tracePt t="9892" x="5014913" y="1468438"/>
          <p14:tracePt t="9900" x="4876800" y="1449388"/>
          <p14:tracePt t="9909" x="4786313" y="1441450"/>
          <p14:tracePt t="9917" x="4676775" y="1441450"/>
          <p14:tracePt t="9925" x="4567238" y="1422400"/>
          <p14:tracePt t="9933" x="4457700" y="1422400"/>
          <p14:tracePt t="9941" x="4384675" y="1422400"/>
          <p14:tracePt t="9949" x="4267200" y="1395413"/>
          <p14:tracePt t="9957" x="4157663" y="1385888"/>
          <p14:tracePt t="9965" x="4048125" y="1368425"/>
          <p14:tracePt t="9973" x="3984625" y="1358900"/>
          <p14:tracePt t="9980" x="3856038" y="1358900"/>
          <p14:tracePt t="9989" x="3765550" y="1339850"/>
          <p14:tracePt t="9998" x="3683000" y="1331913"/>
          <p14:tracePt t="10006" x="3573463" y="1331913"/>
          <p14:tracePt t="10014" x="3500438" y="1331913"/>
          <p14:tracePt t="10022" x="3446463" y="1331913"/>
          <p14:tracePt t="10030" x="3390900" y="1331913"/>
          <p14:tracePt t="10037" x="3336925" y="1331913"/>
          <p14:tracePt t="10045" x="3281363" y="1331913"/>
          <p14:tracePt t="10054" x="3236913" y="1331913"/>
          <p14:tracePt t="10061" x="3190875" y="1331913"/>
          <p14:tracePt t="10069" x="3154363" y="1358900"/>
          <p14:tracePt t="10077" x="3108325" y="1368425"/>
          <p14:tracePt t="10085" x="3081338" y="1376363"/>
          <p14:tracePt t="10093" x="3063875" y="1385888"/>
          <p14:tracePt t="10102" x="3027363" y="1385888"/>
          <p14:tracePt t="10110" x="2998788" y="1395413"/>
          <p14:tracePt t="10317" x="2990850" y="1395413"/>
          <p14:tracePt t="10325" x="2981325" y="1412875"/>
          <p14:tracePt t="10334" x="2971800" y="1431925"/>
          <p14:tracePt t="10351" x="2971800" y="1449388"/>
          <p14:tracePt t="10358" x="2971800" y="1458913"/>
          <p14:tracePt t="10509" x="2971800" y="1468438"/>
          <p14:tracePt t="10517" x="2954338" y="1504950"/>
          <p14:tracePt t="10525" x="2935288" y="1531938"/>
          <p14:tracePt t="10535" x="2935288" y="1550988"/>
          <p14:tracePt t="10542" x="2925763" y="1558925"/>
          <p14:tracePt t="10549" x="2925763" y="1568450"/>
          <p14:tracePt t="10558" x="2925763" y="1577975"/>
          <p14:tracePt t="10565" x="2917825" y="1587500"/>
          <p14:tracePt t="10573" x="2917825" y="1595438"/>
          <p14:tracePt t="10581" x="2917825" y="1604963"/>
          <p14:tracePt t="10589" x="2917825" y="1614488"/>
          <p14:tracePt t="10597" x="2917825" y="1631950"/>
          <p14:tracePt t="10605" x="2917825" y="1641475"/>
          <p14:tracePt t="11375" x="2925763" y="1660525"/>
          <p14:tracePt t="11385" x="2981325" y="1660525"/>
          <p14:tracePt t="11392" x="3017838" y="1660525"/>
          <p14:tracePt t="11400" x="3063875" y="1641475"/>
          <p14:tracePt t="11405" x="3100388" y="1631950"/>
          <p14:tracePt t="11421" x="3144838" y="1614488"/>
          <p14:tracePt t="11432" x="3171825" y="1595438"/>
          <p14:tracePt t="11437" x="3190875" y="1587500"/>
          <p14:tracePt t="11448" x="3236913" y="1577975"/>
          <p14:tracePt t="11453" x="3263900" y="1550988"/>
          <p14:tracePt t="11462" x="3290888" y="1531938"/>
          <p14:tracePt t="11470" x="3327400" y="1522413"/>
          <p14:tracePt t="11478" x="3354388" y="1504950"/>
          <p14:tracePt t="11486" x="3373438" y="1485900"/>
          <p14:tracePt t="11502" x="3409950" y="1458913"/>
          <p14:tracePt t="11518" x="3436938" y="1431925"/>
          <p14:tracePt t="11526" x="3446463" y="1431925"/>
          <p14:tracePt t="11533" x="3455988" y="1422400"/>
          <p14:tracePt t="11549" x="3463925" y="1422400"/>
          <p14:tracePt t="11566" x="3473450" y="1412875"/>
          <p14:tracePt t="11573" x="3500438" y="1404938"/>
          <p14:tracePt t="11583" x="3536950" y="1385888"/>
          <p14:tracePt t="11590" x="3563938" y="1376363"/>
          <p14:tracePt t="11601" x="3592513" y="1368425"/>
          <p14:tracePt t="11606" x="3665538" y="1339850"/>
          <p14:tracePt t="11618" x="3729038" y="1331913"/>
          <p14:tracePt t="11622" x="3802063" y="1322388"/>
          <p14:tracePt t="11633" x="3892550" y="1303338"/>
          <p14:tracePt t="11638" x="3975100" y="1303338"/>
          <p14:tracePt t="11648" x="4029075" y="1276350"/>
          <p14:tracePt t="11655" x="4065588" y="1268413"/>
          <p14:tracePt t="11670" x="4075113" y="1268413"/>
          <p14:tracePt t="11710" x="4084638" y="1258888"/>
          <p14:tracePt t="11775" x="4094163" y="1258888"/>
          <p14:tracePt t="11781" x="4111625" y="1258888"/>
          <p14:tracePt t="11792" x="4148138" y="1258888"/>
          <p14:tracePt t="11801" x="4165600" y="1258888"/>
          <p14:tracePt t="11805" x="4211638" y="1258888"/>
          <p14:tracePt t="11815" x="4238625" y="1258888"/>
          <p14:tracePt t="11821" x="4267200" y="1285875"/>
          <p14:tracePt t="11929" x="4284663" y="1295400"/>
          <p14:tracePt t="11950" x="4294188" y="1295400"/>
          <p14:tracePt t="11965" x="4403725" y="1295400"/>
          <p14:tracePt t="11974" x="4440238" y="1303338"/>
          <p14:tracePt t="11981" x="4476750" y="1312863"/>
          <p14:tracePt t="11989" x="4476750" y="1322388"/>
          <p14:tracePt t="12375" x="4494213" y="1322388"/>
          <p14:tracePt t="12381" x="4567238" y="1349375"/>
          <p14:tracePt t="12389" x="4667250" y="1376363"/>
          <p14:tracePt t="12398" x="4740275" y="1395413"/>
          <p14:tracePt t="12405" x="4822825" y="1422400"/>
          <p14:tracePt t="12414" x="4868863" y="1449388"/>
          <p14:tracePt t="12421" x="4895850" y="1468438"/>
          <p14:tracePt t="12430" x="4913313" y="1468438"/>
          <p14:tracePt t="12437" x="4922838" y="1477963"/>
          <p14:tracePt t="12814" x="4922838" y="1504950"/>
          <p14:tracePt t="12825" x="4886325" y="1514475"/>
          <p14:tracePt t="12835" x="4803775" y="1550988"/>
          <p14:tracePt t="12841" x="4759325" y="1568450"/>
          <p14:tracePt t="12848" x="4713288" y="1577975"/>
          <p14:tracePt t="12861" x="4695825" y="1587500"/>
          <p14:tracePt t="12881" x="4603750" y="1604963"/>
          <p14:tracePt t="12885" x="4586288" y="1614488"/>
          <p14:tracePt t="12893" x="4540250" y="1624013"/>
          <p14:tracePt t="12909" x="4521200" y="1624013"/>
          <p14:tracePt t="12976" x="4549775" y="1624013"/>
          <p14:tracePt t="12984" x="4567238" y="1624013"/>
          <p14:tracePt t="12991" x="4586288" y="1624013"/>
          <p14:tracePt t="13094" x="4603750" y="1614488"/>
          <p14:tracePt t="13103" x="4649788" y="1604963"/>
          <p14:tracePt t="13109" x="4667250" y="1595438"/>
          <p14:tracePt t="13118" x="4722813" y="1577975"/>
          <p14:tracePt t="13125" x="4730750" y="1568450"/>
          <p14:tracePt t="13133" x="4740275" y="1558925"/>
          <p14:tracePt t="13141" x="4759325" y="1550988"/>
          <p14:tracePt t="13165" x="4767263" y="1550988"/>
          <p14:tracePt t="13173" x="4776788" y="1541463"/>
          <p14:tracePt t="13214" x="4786313" y="1541463"/>
          <p14:tracePt t="13222" x="4795838" y="1541463"/>
          <p14:tracePt t="13231" x="4832350" y="1541463"/>
          <p14:tracePt t="13239" x="4868863" y="1514475"/>
          <p14:tracePt t="13250" x="4886325" y="1485900"/>
          <p14:tracePt t="13254" x="4905375" y="1468438"/>
          <p14:tracePt t="13262" x="4922838" y="1449388"/>
          <p14:tracePt t="13273" x="4959350" y="1404938"/>
          <p14:tracePt t="13278" x="4978400" y="1395413"/>
          <p14:tracePt t="13286" x="4995863" y="1368425"/>
          <p14:tracePt t="13294" x="5014913" y="1339850"/>
          <p14:tracePt t="13303" x="5049838" y="1312863"/>
          <p14:tracePt t="13308" x="5086350" y="1295400"/>
          <p14:tracePt t="13317" x="5105400" y="1285875"/>
          <p14:tracePt t="13325" x="5168900" y="1258888"/>
          <p14:tracePt t="13334" x="5187950" y="1258888"/>
          <p14:tracePt t="13341" x="5214938" y="1249363"/>
          <p14:tracePt t="13349" x="5260975" y="1239838"/>
          <p14:tracePt t="13357" x="5297488" y="1239838"/>
          <p14:tracePt t="13365" x="5341938" y="1239838"/>
          <p14:tracePt t="13373" x="5368925" y="1231900"/>
          <p14:tracePt t="13381" x="5424488" y="1231900"/>
          <p14:tracePt t="13389" x="5514975" y="1231900"/>
          <p14:tracePt t="13398" x="5597525" y="1203325"/>
          <p14:tracePt t="13406" x="5634038" y="1203325"/>
          <p14:tracePt t="13417" x="5661025" y="1203325"/>
          <p14:tracePt t="13422" x="5707063" y="1203325"/>
          <p14:tracePt t="13434" x="5716588" y="1203325"/>
          <p14:tracePt t="13438" x="5734050" y="1203325"/>
          <p14:tracePt t="13450" x="5743575" y="1203325"/>
          <p14:tracePt t="13462" x="5753100" y="1203325"/>
          <p14:tracePt t="13510" x="5789613" y="1203325"/>
          <p14:tracePt t="13518" x="5826125" y="1222375"/>
          <p14:tracePt t="13526" x="5853113" y="1258888"/>
          <p14:tracePt t="13533" x="5870575" y="1268413"/>
          <p14:tracePt t="13542" x="5916613" y="1285875"/>
          <p14:tracePt t="13553" x="5943600" y="1295400"/>
          <p14:tracePt t="13557" x="5999163" y="1312863"/>
          <p14:tracePt t="13566" x="6043613" y="1312863"/>
          <p14:tracePt t="13573" x="6080125" y="1312863"/>
          <p14:tracePt t="13580" x="6116638" y="1322388"/>
          <p14:tracePt t="13589" x="6145213" y="1322388"/>
          <p14:tracePt t="13597" x="6153150" y="1322388"/>
          <p14:tracePt t="13661" x="6172200" y="1331913"/>
          <p14:tracePt t="13669" x="6199188" y="1349375"/>
          <p14:tracePt t="13677" x="6218238" y="1368425"/>
          <p14:tracePt t="13685" x="6245225" y="1395413"/>
          <p14:tracePt t="13693" x="6281738" y="1431925"/>
          <p14:tracePt t="13701" x="6326188" y="1468438"/>
          <p14:tracePt t="13709" x="6354763" y="1477963"/>
          <p14:tracePt t="13718" x="6399213" y="1485900"/>
          <p14:tracePt t="13725" x="6464300" y="1522413"/>
          <p14:tracePt t="13734" x="6481763" y="1531938"/>
          <p14:tracePt t="13741" x="6508750" y="1541463"/>
          <p14:tracePt t="13839" x="6518275" y="1550988"/>
          <p14:tracePt t="13847" x="6518275" y="1558925"/>
          <p14:tracePt t="13856" x="6518275" y="1595438"/>
          <p14:tracePt t="13863" x="6518275" y="1624013"/>
          <p14:tracePt t="13874" x="6518275" y="1651000"/>
          <p14:tracePt t="13888" x="6518275" y="1704975"/>
          <p14:tracePt t="13901" x="6527800" y="1731963"/>
          <p14:tracePt t="13925" x="6527800" y="1741488"/>
          <p14:tracePt t="14575" x="6500813" y="1760538"/>
          <p14:tracePt t="14585" x="6354763" y="1760538"/>
          <p14:tracePt t="14591" x="6208713" y="1760538"/>
          <p14:tracePt t="14598" x="6080125" y="1760538"/>
          <p14:tracePt t="14605" x="5935663" y="1760538"/>
          <p14:tracePt t="14614" x="5753100" y="1760538"/>
          <p14:tracePt t="14621" x="5561013" y="1760538"/>
          <p14:tracePt t="14631" x="5334000" y="1760538"/>
          <p14:tracePt t="14637" x="5041900" y="1760538"/>
          <p14:tracePt t="14648" x="4776788" y="1760538"/>
          <p14:tracePt t="14653" x="4513263" y="1760538"/>
          <p14:tracePt t="14661" x="4248150" y="1760538"/>
          <p14:tracePt t="14669" x="4048125" y="1760538"/>
          <p14:tracePt t="14677" x="3892550" y="1760538"/>
          <p14:tracePt t="14685" x="3746500" y="1760538"/>
          <p14:tracePt t="14693" x="3665538" y="1760538"/>
          <p14:tracePt t="14701" x="3556000" y="1760538"/>
          <p14:tracePt t="14709" x="3500438" y="1760538"/>
          <p14:tracePt t="14717" x="3427413" y="1760538"/>
          <p14:tracePt t="14725" x="3354388" y="1760538"/>
          <p14:tracePt t="14733" x="3281363" y="1760538"/>
          <p14:tracePt t="14741" x="3190875" y="1760538"/>
          <p14:tracePt t="14749" x="3100388" y="1760538"/>
          <p14:tracePt t="14757" x="2990850" y="1760538"/>
          <p14:tracePt t="14765" x="2898775" y="1760538"/>
          <p14:tracePt t="14773" x="2781300" y="1760538"/>
          <p14:tracePt t="14781" x="2689225" y="1760538"/>
          <p14:tracePt t="14789" x="2616200" y="1760538"/>
          <p14:tracePt t="14797" x="2543175" y="1760538"/>
          <p14:tracePt t="14805" x="2498725" y="1751013"/>
          <p14:tracePt t="14814" x="2470150" y="1741488"/>
          <p14:tracePt t="15031" x="2506663" y="1724025"/>
          <p14:tracePt t="15040" x="2562225" y="1724025"/>
          <p14:tracePt t="15048" x="2589213" y="1724025"/>
          <p14:tracePt t="15055" x="2625725" y="1724025"/>
          <p14:tracePt t="15061" x="2662238" y="1724025"/>
          <p14:tracePt t="15077" x="2679700" y="1724025"/>
          <p14:tracePt t="15125" x="2689225" y="1714500"/>
          <p14:tracePt t="15343" x="2689225" y="1697038"/>
          <p14:tracePt t="15348" x="2708275" y="1677988"/>
          <p14:tracePt t="15358" x="2716213" y="1677988"/>
          <p14:tracePt t="15367" x="2744788" y="1660525"/>
          <p14:tracePt t="15374" x="2762250" y="1651000"/>
          <p14:tracePt t="15382" x="2771775" y="1641475"/>
          <p14:tracePt t="15390" x="2798763" y="1641475"/>
          <p14:tracePt t="15399" x="2808288" y="1631950"/>
          <p14:tracePt t="15406" x="2825750" y="1624013"/>
          <p14:tracePt t="15422" x="2835275" y="1614488"/>
          <p14:tracePt t="18683" x="2798763" y="1614488"/>
          <p14:tracePt t="18690" x="2762250" y="1641475"/>
          <p14:tracePt t="18696" x="2698750" y="1677988"/>
          <p14:tracePt t="18701" x="2662238" y="1697038"/>
          <p14:tracePt t="18709" x="2635250" y="1704975"/>
          <p14:tracePt t="18717" x="2625725" y="1714500"/>
          <p14:tracePt t="18725" x="2616200" y="1724025"/>
          <p14:tracePt t="18733" x="2606675" y="1731963"/>
          <p14:tracePt t="18941" x="2606675" y="1704975"/>
          <p14:tracePt t="18950" x="2606675" y="1687513"/>
          <p14:tracePt t="18957" x="2606675" y="1677988"/>
          <p14:tracePt t="18965" x="2606675" y="1668463"/>
          <p14:tracePt t="18973" x="2616200" y="1660525"/>
          <p14:tracePt t="18981" x="2625725" y="1651000"/>
          <p14:tracePt t="19005" x="2625725" y="1641475"/>
          <p14:tracePt t="19080" x="2625725" y="1631950"/>
          <p14:tracePt t="19087" x="2625725" y="1624013"/>
          <p14:tracePt t="19095" x="2625725" y="1595438"/>
          <p14:tracePt t="19104" x="2625725" y="1587500"/>
          <p14:tracePt t="19109" x="2635250" y="1587500"/>
          <p14:tracePt t="19117" x="2662238" y="1541463"/>
          <p14:tracePt t="19125" x="2671763" y="1531938"/>
          <p14:tracePt t="19133" x="2708275" y="1504950"/>
          <p14:tracePt t="19141" x="2744788" y="1485900"/>
          <p14:tracePt t="19149" x="2762250" y="1477963"/>
          <p14:tracePt t="19157" x="2781300" y="1458913"/>
          <p14:tracePt t="19165" x="2789238" y="1449388"/>
          <p14:tracePt t="19173" x="2798763" y="1441450"/>
          <p14:tracePt t="19189" x="2798763" y="1422400"/>
          <p14:tracePt t="19205" x="2798763" y="1412875"/>
          <p14:tracePt t="19335" x="2789238" y="1412875"/>
          <p14:tracePt t="19342" x="2771775" y="1412875"/>
          <p14:tracePt t="19352" x="2735263" y="1412875"/>
          <p14:tracePt t="19357" x="2725738" y="1412875"/>
          <p14:tracePt t="19365" x="2689225" y="1412875"/>
          <p14:tracePt t="19373" x="2679700" y="1412875"/>
          <p14:tracePt t="19381" x="2662238" y="1412875"/>
          <p14:tracePt t="19388" x="2643188" y="1412875"/>
          <p14:tracePt t="19397" x="2635250" y="1412875"/>
          <p14:tracePt t="19405" x="2598738" y="1412875"/>
          <p14:tracePt t="19413" x="2589213" y="1422400"/>
          <p14:tracePt t="19421" x="2579688" y="1422400"/>
          <p14:tracePt t="19430" x="2543175" y="1431925"/>
          <p14:tracePt t="19655" x="2552700" y="1431925"/>
          <p14:tracePt t="19661" x="2562225" y="1431925"/>
          <p14:tracePt t="19669" x="2570163" y="1431925"/>
          <p14:tracePt t="19685" x="2589213" y="1412875"/>
          <p14:tracePt t="19751" x="2598738" y="1404938"/>
          <p14:tracePt t="19933" x="2598738" y="1385888"/>
          <p14:tracePt t="19941" x="2598738" y="1368425"/>
          <p14:tracePt t="19948" x="2606675" y="1339850"/>
          <p14:tracePt t="19957" x="2616200" y="1331913"/>
          <p14:tracePt t="19965" x="2625725" y="1312863"/>
          <p14:tracePt t="19973" x="2643188" y="1285875"/>
          <p14:tracePt t="19981" x="2652713" y="1276350"/>
          <p14:tracePt t="19989" x="2662238" y="1268413"/>
          <p14:tracePt t="20183" x="2662238" y="1276350"/>
          <p14:tracePt t="20197" x="2671763" y="1295400"/>
          <p14:tracePt t="20207" x="2679700" y="1303338"/>
          <p14:tracePt t="20213" x="2698750" y="1322388"/>
          <p14:tracePt t="20229" x="2716213" y="1331913"/>
          <p14:tracePt t="20341" x="2735263" y="1331913"/>
          <p14:tracePt t="20349" x="2781300" y="1331913"/>
          <p14:tracePt t="20357" x="2817813" y="1331913"/>
          <p14:tracePt t="20365" x="2825750" y="1331913"/>
          <p14:tracePt t="20414" x="2835275" y="1331913"/>
          <p14:tracePt t="20430" x="2862263" y="1331913"/>
          <p14:tracePt t="20438" x="2871788" y="1331913"/>
          <p14:tracePt t="20447" x="2898775" y="1331913"/>
          <p14:tracePt t="20462" x="2917825" y="1331913"/>
          <p14:tracePt t="20470" x="2944813" y="1331913"/>
          <p14:tracePt t="20478" x="2954338" y="1331913"/>
          <p14:tracePt t="20486" x="2962275" y="1331913"/>
          <p14:tracePt t="20494" x="2990850" y="1331913"/>
          <p14:tracePt t="20815" x="2998788" y="1322388"/>
          <p14:tracePt t="21089" x="3008313" y="1331913"/>
          <p14:tracePt t="21110" x="3017838" y="1339850"/>
          <p14:tracePt t="21119" x="3027363" y="1339850"/>
          <p14:tracePt t="21143" x="3035300" y="1339850"/>
          <p14:tracePt t="21711" x="3017838" y="1368425"/>
          <p14:tracePt t="21720" x="2954338" y="1412875"/>
          <p14:tracePt t="21727" x="2908300" y="1458913"/>
          <p14:tracePt t="21734" x="2871788" y="1495425"/>
          <p14:tracePt t="21741" x="2825750" y="1522413"/>
          <p14:tracePt t="21749" x="2798763" y="1558925"/>
          <p14:tracePt t="21757" x="2771775" y="1604963"/>
          <p14:tracePt t="21765" x="2744788" y="1631950"/>
          <p14:tracePt t="21773" x="2725738" y="1651000"/>
          <p14:tracePt t="21782" x="2689225" y="1697038"/>
          <p14:tracePt t="21797" x="2679700" y="1704975"/>
          <p14:tracePt t="21829" x="2671763" y="1714500"/>
          <p14:tracePt t="21853" x="2652713" y="1741488"/>
          <p14:tracePt t="21861" x="2643188" y="1751013"/>
          <p14:tracePt t="21869" x="2625725" y="1768475"/>
          <p14:tracePt t="21877" x="2625725" y="1778000"/>
          <p14:tracePt t="21884" x="2606675" y="1797050"/>
          <p14:tracePt t="22119" x="2562225" y="1824038"/>
          <p14:tracePt t="22125" x="2552700" y="1878013"/>
          <p14:tracePt t="22133" x="2543175" y="1960563"/>
          <p14:tracePt t="22141" x="2543175" y="2016125"/>
          <p14:tracePt t="22149" x="2525713" y="2079625"/>
          <p14:tracePt t="22157" x="2525713" y="2152650"/>
          <p14:tracePt t="22165" x="2506663" y="2206625"/>
          <p14:tracePt t="22173" x="2506663" y="2289175"/>
          <p14:tracePt t="22181" x="2506663" y="2398713"/>
          <p14:tracePt t="22188" x="2506663" y="2471738"/>
          <p14:tracePt t="22197" x="2506663" y="2544763"/>
          <p14:tracePt t="22205" x="2506663" y="2635250"/>
          <p14:tracePt t="22213" x="2506663" y="2727325"/>
          <p14:tracePt t="22221" x="2506663" y="2781300"/>
          <p14:tracePt t="22231" x="2506663" y="2873375"/>
          <p14:tracePt t="22237" x="2533650" y="2973388"/>
          <p14:tracePt t="22247" x="2589213" y="3054350"/>
          <p14:tracePt t="22253" x="2625725" y="3119438"/>
          <p14:tracePt t="22267" x="2689225" y="3219450"/>
          <p14:tracePt t="22269" x="2744788" y="3338513"/>
          <p14:tracePt t="22276" x="2798763" y="3446463"/>
          <p14:tracePt t="22285" x="2862263" y="3548063"/>
          <p14:tracePt t="22293" x="2898775" y="3684588"/>
          <p14:tracePt t="22301" x="2944813" y="3767138"/>
          <p14:tracePt t="22308" x="2981325" y="3857625"/>
          <p14:tracePt t="22317" x="3008313" y="3903663"/>
          <p14:tracePt t="22325" x="3017838" y="3948113"/>
          <p14:tracePt t="22334" x="3035300" y="3976688"/>
          <p14:tracePt t="22343" x="3044825" y="3994150"/>
          <p14:tracePt t="22447" x="3044825" y="4003675"/>
          <p14:tracePt t="22454" x="3054350" y="4057650"/>
          <p14:tracePt t="22463" x="3054350" y="4094163"/>
          <p14:tracePt t="22470" x="3063875" y="4122738"/>
          <p14:tracePt t="22477" x="3063875" y="4130675"/>
          <p14:tracePt t="22485" x="3063875" y="4140200"/>
          <p14:tracePt t="22493" x="3071813" y="4149725"/>
          <p14:tracePt t="22501" x="3090863" y="4176713"/>
          <p14:tracePt t="22509" x="3100388" y="4186238"/>
          <p14:tracePt t="22541" x="3108325" y="4203700"/>
          <p14:tracePt t="22751" x="3108325" y="4232275"/>
          <p14:tracePt t="22761" x="3100388" y="4249738"/>
          <p14:tracePt t="22767" x="3081338" y="4268788"/>
          <p14:tracePt t="22774" x="3071813" y="4276725"/>
          <p14:tracePt t="22781" x="3063875" y="4286250"/>
          <p14:tracePt t="22789" x="3035300" y="4295775"/>
          <p14:tracePt t="22797" x="3017838" y="4313238"/>
          <p14:tracePt t="22805" x="2990850" y="4332288"/>
          <p14:tracePt t="22813" x="2962275" y="4332288"/>
          <p14:tracePt t="22821" x="2954338" y="4340225"/>
          <p14:tracePt t="22830" x="2944813" y="4340225"/>
          <p14:tracePt t="22909" x="2925763" y="4322763"/>
          <p14:tracePt t="22916" x="2889250" y="4268788"/>
          <p14:tracePt t="22925" x="2889250" y="4203700"/>
          <p14:tracePt t="22933" x="2862263" y="4130675"/>
          <p14:tracePt t="22941" x="2844800" y="4086225"/>
          <p14:tracePt t="22949" x="2825750" y="3994150"/>
          <p14:tracePt t="22957" x="2817813" y="3875088"/>
          <p14:tracePt t="22965" x="2817813" y="3821113"/>
          <p14:tracePt t="22973" x="2798763" y="3730625"/>
          <p14:tracePt t="22982" x="2771775" y="3629025"/>
          <p14:tracePt t="22989" x="2771775" y="3592513"/>
          <p14:tracePt t="22997" x="2762250" y="3502025"/>
          <p14:tracePt t="23005" x="2762250" y="3446463"/>
          <p14:tracePt t="23013" x="2762250" y="3392488"/>
          <p14:tracePt t="23021" x="2762250" y="3338513"/>
          <p14:tracePt t="23030" x="2744788" y="3246438"/>
          <p14:tracePt t="23037" x="2735263" y="3182938"/>
          <p14:tracePt t="23047" x="2708275" y="3073400"/>
          <p14:tracePt t="23053" x="2708275" y="3009900"/>
          <p14:tracePt t="23063" x="2698750" y="2954338"/>
          <p14:tracePt t="23069" x="2679700" y="2873375"/>
          <p14:tracePt t="23077" x="2679700" y="2817813"/>
          <p14:tracePt t="23085" x="2671763" y="2744788"/>
          <p14:tracePt t="23093" x="2643188" y="2662238"/>
          <p14:tracePt t="23100" x="2643188" y="2608263"/>
          <p14:tracePt t="23109" x="2643188" y="2571750"/>
          <p14:tracePt t="23117" x="2643188" y="2481263"/>
          <p14:tracePt t="23125" x="2643188" y="2408238"/>
          <p14:tracePt t="23133" x="2643188" y="2352675"/>
          <p14:tracePt t="23141" x="2643188" y="2298700"/>
          <p14:tracePt t="23148" x="2643188" y="2225675"/>
          <p14:tracePt t="23157" x="2643188" y="2143125"/>
          <p14:tracePt t="23165" x="2662238" y="2089150"/>
          <p14:tracePt t="23173" x="2679700" y="2006600"/>
          <p14:tracePt t="23181" x="2698750" y="1987550"/>
          <p14:tracePt t="23189" x="2716213" y="1943100"/>
          <p14:tracePt t="23197" x="2752725" y="1897063"/>
          <p14:tracePt t="23205" x="2752725" y="1878013"/>
          <p14:tracePt t="23213" x="2781300" y="1851025"/>
          <p14:tracePt t="23221" x="2789238" y="1833563"/>
          <p14:tracePt t="23230" x="2808288" y="1814513"/>
          <p14:tracePt t="23237" x="2825750" y="1797050"/>
          <p14:tracePt t="23247" x="2835275" y="1797050"/>
          <p14:tracePt t="23304" x="2844800" y="1797050"/>
          <p14:tracePt t="23319" x="2862263" y="1797050"/>
          <p14:tracePt t="23326" x="2881313" y="1768475"/>
          <p14:tracePt t="23334" x="2889250" y="1768475"/>
          <p14:tracePt t="23341" x="2898775" y="1768475"/>
          <p14:tracePt t="23543" x="2889250" y="1768475"/>
          <p14:tracePt t="23549" x="2798763" y="1824038"/>
          <p14:tracePt t="23557" x="2735263" y="1887538"/>
          <p14:tracePt t="23565" x="2662238" y="1987550"/>
          <p14:tracePt t="23573" x="2589213" y="2106613"/>
          <p14:tracePt t="23581" x="2543175" y="2216150"/>
          <p14:tracePt t="23589" x="2489200" y="2352675"/>
          <p14:tracePt t="23598" x="2462213" y="2498725"/>
          <p14:tracePt t="23605" x="2443163" y="2644775"/>
          <p14:tracePt t="23613" x="2416175" y="2817813"/>
          <p14:tracePt t="23621" x="2416175" y="2990850"/>
          <p14:tracePt t="23630" x="2416175" y="3173413"/>
          <p14:tracePt t="23637" x="2416175" y="3319463"/>
          <p14:tracePt t="23647" x="2452688" y="3492500"/>
          <p14:tracePt t="23653" x="2498725" y="3638550"/>
          <p14:tracePt t="23663" x="2579688" y="3857625"/>
          <p14:tracePt t="23669" x="2635250" y="4021138"/>
          <p14:tracePt t="23677" x="2679700" y="4159250"/>
          <p14:tracePt t="23685" x="2744788" y="4322763"/>
          <p14:tracePt t="23693" x="2808288" y="4459288"/>
          <p14:tracePt t="23701" x="2844800" y="4578350"/>
          <p14:tracePt t="23709" x="2881313" y="4641850"/>
          <p14:tracePt t="23717" x="2925763" y="4714875"/>
          <p14:tracePt t="23725" x="2935288" y="4751388"/>
          <p14:tracePt t="23733" x="2954338" y="4778375"/>
          <p14:tracePt t="23741" x="2954338" y="4797425"/>
          <p14:tracePt t="23749" x="2962275" y="4805363"/>
          <p14:tracePt t="23846" x="2971800" y="4814888"/>
          <p14:tracePt t="23853" x="2971800" y="4824413"/>
          <p14:tracePt t="23869" x="2971800" y="4833938"/>
          <p14:tracePt t="23900" x="2981325" y="4841875"/>
          <p14:tracePt t="23910" x="2990850" y="4841875"/>
          <p14:tracePt t="23918" x="3035300" y="4833938"/>
          <p14:tracePt t="23926" x="3100388" y="4714875"/>
          <p14:tracePt t="23933" x="3154363" y="4587875"/>
          <p14:tracePt t="23941" x="3181350" y="4432300"/>
          <p14:tracePt t="23949" x="3200400" y="4249738"/>
          <p14:tracePt t="23957" x="3227388" y="4067175"/>
          <p14:tracePt t="23965" x="3227388" y="3903663"/>
          <p14:tracePt t="23974" x="3227388" y="3738563"/>
          <p14:tracePt t="23981" x="3227388" y="3602038"/>
          <p14:tracePt t="23989" x="3208338" y="3411538"/>
          <p14:tracePt t="23997" x="3163888" y="3319463"/>
          <p14:tracePt t="24006" x="3127375" y="3182938"/>
          <p14:tracePt t="24013" x="3081338" y="3082925"/>
          <p14:tracePt t="24021" x="3063875" y="2990850"/>
          <p14:tracePt t="24029" x="3027363" y="2890838"/>
          <p14:tracePt t="24037" x="3027363" y="2817813"/>
          <p14:tracePt t="24047" x="3027363" y="2790825"/>
          <p14:tracePt t="24053" x="3017838" y="2708275"/>
          <p14:tracePt t="24064" x="2998788" y="2608263"/>
          <p14:tracePt t="24069" x="2998788" y="2517775"/>
          <p14:tracePt t="24078" x="2998788" y="2425700"/>
          <p14:tracePt t="24085" x="2998788" y="2352675"/>
          <p14:tracePt t="24093" x="2998788" y="2298700"/>
          <p14:tracePt t="24101" x="2998788" y="2243138"/>
          <p14:tracePt t="24110" x="2998788" y="2197100"/>
          <p14:tracePt t="24117" x="2998788" y="2143125"/>
          <p14:tracePt t="24125" x="2998788" y="2116138"/>
          <p14:tracePt t="24133" x="2998788" y="2079625"/>
          <p14:tracePt t="24141" x="2998788" y="2043113"/>
          <p14:tracePt t="24157" x="2998788" y="2033588"/>
          <p14:tracePt t="24357" x="2998788" y="2024063"/>
          <p14:tracePt t="24365" x="3008313" y="2024063"/>
          <p14:tracePt t="24373" x="3017838" y="2024063"/>
          <p14:tracePt t="24399" x="3044825" y="2006600"/>
          <p14:tracePt t="24404" x="3054350" y="1997075"/>
          <p14:tracePt t="24413" x="3063875" y="1987550"/>
          <p14:tracePt t="24420" x="3071813" y="1979613"/>
          <p14:tracePt t="24429" x="3071813" y="1951038"/>
          <p14:tracePt t="24437" x="3081338" y="1924050"/>
          <p14:tracePt t="24446" x="3090863" y="1906588"/>
          <p14:tracePt t="24453" x="3100388" y="1887538"/>
          <p14:tracePt t="24463" x="3100388" y="1860550"/>
          <p14:tracePt t="24469" x="3108325" y="1814513"/>
          <p14:tracePt t="24477" x="3108325" y="1797050"/>
          <p14:tracePt t="24485" x="3108325" y="1760538"/>
          <p14:tracePt t="24493" x="3108325" y="1741488"/>
          <p14:tracePt t="24501" x="3108325" y="1724025"/>
          <p14:tracePt t="24509" x="3108325" y="1714500"/>
          <p14:tracePt t="24517" x="3108325" y="1697038"/>
          <p14:tracePt t="24525" x="3108325" y="1677988"/>
          <p14:tracePt t="24541" x="3108325" y="1668463"/>
          <p14:tracePt t="24549" x="3108325" y="1660525"/>
          <p14:tracePt t="24557" x="3108325" y="1641475"/>
          <p14:tracePt t="24935" x="3144838" y="1614488"/>
          <p14:tracePt t="24944" x="3163888" y="1577975"/>
          <p14:tracePt t="24950" x="3171825" y="1568450"/>
          <p14:tracePt t="25103" x="3163888" y="1568450"/>
          <p14:tracePt t="25126" x="3154363" y="1568450"/>
          <p14:tracePt t="25158" x="3144838" y="1568450"/>
          <p14:tracePt t="25167" x="3136900" y="1577975"/>
          <p14:tracePt t="25182" x="3127375" y="1587500"/>
          <p14:tracePt t="25198" x="3108325" y="1595438"/>
          <p14:tracePt t="25213" x="3100388" y="1604963"/>
          <p14:tracePt t="25255" x="3090863" y="1614488"/>
          <p14:tracePt t="25271" x="3081338" y="1624013"/>
          <p14:tracePt t="25279" x="3071813" y="1624013"/>
          <p14:tracePt t="25287" x="3063875" y="1624013"/>
          <p14:tracePt t="25297" x="3054350" y="1631950"/>
          <p14:tracePt t="25304" x="3044825" y="1651000"/>
          <p14:tracePt t="25325" x="3035300" y="1660525"/>
          <p14:tracePt t="25381" x="3035300" y="1668463"/>
          <p14:tracePt t="25413" x="3054350" y="1660525"/>
          <p14:tracePt t="25421" x="3063875" y="1651000"/>
          <p14:tracePt t="25437" x="3071813" y="1651000"/>
          <p14:tracePt t="25445" x="3081338" y="1641475"/>
          <p14:tracePt t="25453" x="3090863" y="1631950"/>
          <p14:tracePt t="25463" x="3108325" y="1624013"/>
          <p14:tracePt t="25477" x="3117850" y="1614488"/>
          <p14:tracePt t="25602" x="3136900" y="1604963"/>
          <p14:tracePt t="25608" x="3144838" y="1604963"/>
          <p14:tracePt t="25616" x="3154363" y="1604963"/>
          <p14:tracePt t="26631" x="3163888" y="1604963"/>
          <p14:tracePt t="26661" x="3171825" y="1614488"/>
          <p14:tracePt t="27943" x="3281363" y="1614488"/>
          <p14:tracePt t="27951" x="3463925" y="1624013"/>
          <p14:tracePt t="27962" x="3556000" y="1651000"/>
          <p14:tracePt t="27969" x="3636963" y="1697038"/>
          <p14:tracePt t="27976" x="3719513" y="1704975"/>
          <p14:tracePt t="27981" x="3792538" y="1731963"/>
          <p14:tracePt t="27990" x="3856038" y="1741488"/>
          <p14:tracePt t="27997" x="3892550" y="1751013"/>
          <p14:tracePt t="28005" x="3902075" y="1760538"/>
          <p14:tracePt t="28014" x="3911600" y="1760538"/>
          <p14:tracePt t="28047" x="3938588" y="1760538"/>
          <p14:tracePt t="28055" x="3965575" y="1760538"/>
          <p14:tracePt t="28067" x="4011613" y="1760538"/>
          <p14:tracePt t="28070" x="4065588" y="1760538"/>
          <p14:tracePt t="28086" x="4102100" y="1760538"/>
          <p14:tracePt t="28126" x="4111625" y="1760538"/>
          <p14:tracePt t="28142" x="4129088" y="1760538"/>
          <p14:tracePt t="28149" x="4138613" y="1760538"/>
          <p14:tracePt t="28157" x="4148138" y="1760538"/>
          <p14:tracePt t="28221" x="4184650" y="1760538"/>
          <p14:tracePt t="28229" x="4238625" y="1760538"/>
          <p14:tracePt t="28237" x="4275138" y="1760538"/>
          <p14:tracePt t="28245" x="4376738" y="1741488"/>
          <p14:tracePt t="28253" x="4513263" y="1731963"/>
          <p14:tracePt t="28263" x="4586288" y="1731963"/>
          <p14:tracePt t="28269" x="4613275" y="1724025"/>
          <p14:tracePt t="28277" x="4622800" y="1724025"/>
          <p14:tracePt t="28336" x="4557713" y="1731963"/>
          <p14:tracePt t="28342" x="4430713" y="1751013"/>
          <p14:tracePt t="28352" x="4284663" y="1760538"/>
          <p14:tracePt t="28357" x="4194175" y="1760538"/>
          <p14:tracePt t="28366" x="4048125" y="1778000"/>
          <p14:tracePt t="28373" x="3919538" y="1778000"/>
          <p14:tracePt t="28381" x="3792538" y="1778000"/>
          <p14:tracePt t="28389" x="3719513" y="1778000"/>
          <p14:tracePt t="28397" x="3636963" y="1778000"/>
          <p14:tracePt t="28406" x="3600450" y="1778000"/>
          <p14:tracePt t="28416" x="3556000" y="1778000"/>
          <p14:tracePt t="28422" x="3519488" y="1778000"/>
          <p14:tracePt t="28432" x="3490913" y="1797050"/>
          <p14:tracePt t="28448" x="3446463" y="1804988"/>
          <p14:tracePt t="28453" x="3436938" y="1804988"/>
          <p14:tracePt t="28464" x="3409950" y="1804988"/>
          <p14:tracePt t="28469" x="3390900" y="1804988"/>
          <p14:tracePt t="28481" x="3354388" y="1804988"/>
          <p14:tracePt t="28485" x="3327400" y="1804988"/>
          <p14:tracePt t="28494" x="3290888" y="1804988"/>
          <p14:tracePt t="28502" x="3254375" y="1804988"/>
          <p14:tracePt t="28509" x="3227388" y="1804988"/>
          <p14:tracePt t="28518" x="3208338" y="1804988"/>
          <p14:tracePt t="28525" x="3163888" y="1804988"/>
          <p14:tracePt t="28601" x="3171825" y="1797050"/>
          <p14:tracePt t="28607" x="3200400" y="1797050"/>
          <p14:tracePt t="28615" x="3217863" y="1797050"/>
          <p14:tracePt t="28622" x="3254375" y="1797050"/>
          <p14:tracePt t="28717" x="3273425" y="1814513"/>
          <p14:tracePt t="28725" x="3281363" y="1814513"/>
          <p14:tracePt t="28733" x="3317875" y="1851025"/>
          <p14:tracePt t="28741" x="3336925" y="1860550"/>
          <p14:tracePt t="28749" x="3363913" y="1870075"/>
          <p14:tracePt t="28757" x="3409950" y="1906588"/>
          <p14:tracePt t="28765" x="3436938" y="1924050"/>
          <p14:tracePt t="28773" x="3473450" y="1951038"/>
          <p14:tracePt t="28782" x="3490913" y="1970088"/>
          <p14:tracePt t="28789" x="3509963" y="1979613"/>
          <p14:tracePt t="28797" x="3519488" y="1987550"/>
          <p14:tracePt t="28805" x="3527425" y="1997075"/>
          <p14:tracePt t="28813" x="3546475" y="2016125"/>
          <p14:tracePt t="28821" x="3556000" y="2024063"/>
          <p14:tracePt t="28830" x="3592513" y="2052638"/>
          <p14:tracePt t="28837" x="3636963" y="2079625"/>
          <p14:tracePt t="28846" x="3702050" y="2116138"/>
          <p14:tracePt t="28853" x="3729038" y="2133600"/>
          <p14:tracePt t="28863" x="3792538" y="2170113"/>
          <p14:tracePt t="28869" x="3838575" y="2189163"/>
          <p14:tracePt t="28881" x="3865563" y="2225675"/>
          <p14:tracePt t="28885" x="3892550" y="2243138"/>
          <p14:tracePt t="28893" x="3892550" y="2262188"/>
          <p14:tracePt t="28901" x="3902075" y="2279650"/>
          <p14:tracePt t="28909" x="3938588" y="2325688"/>
          <p14:tracePt t="28917" x="3938588" y="2335213"/>
          <p14:tracePt t="28925" x="3948113" y="2362200"/>
          <p14:tracePt t="28933" x="3956050" y="2379663"/>
          <p14:tracePt t="28941" x="3984625" y="2425700"/>
          <p14:tracePt t="28958" x="3992563" y="2452688"/>
          <p14:tracePt t="28965" x="4011613" y="2462213"/>
          <p14:tracePt t="28974" x="4021138" y="2471738"/>
          <p14:tracePt t="28981" x="4029075" y="2481263"/>
          <p14:tracePt t="28988" x="4038600" y="2489200"/>
          <p14:tracePt t="28998" x="4048125" y="2498725"/>
          <p14:tracePt t="29029" x="4057650" y="2508250"/>
          <p14:tracePt t="29086" x="4075113" y="2508250"/>
          <p14:tracePt t="29094" x="4129088" y="2517775"/>
          <p14:tracePt t="29101" x="4202113" y="2525713"/>
          <p14:tracePt t="29109" x="4248150" y="2525713"/>
          <p14:tracePt t="29117" x="4303713" y="2554288"/>
          <p14:tracePt t="29125" x="4348163" y="2562225"/>
          <p14:tracePt t="29141" x="4376738" y="2571750"/>
          <p14:tracePt t="29149" x="4384675" y="2571750"/>
          <p14:tracePt t="29190" x="4394200" y="2571750"/>
          <p14:tracePt t="29274" x="4384675" y="2571750"/>
          <p14:tracePt t="29277" x="4321175" y="2571750"/>
          <p14:tracePt t="29285" x="4194175" y="2571750"/>
          <p14:tracePt t="29293" x="4048125" y="2571750"/>
          <p14:tracePt t="29301" x="3883025" y="2571750"/>
          <p14:tracePt t="29309" x="3738563" y="2571750"/>
          <p14:tracePt t="29317" x="3609975" y="2571750"/>
          <p14:tracePt t="29325" x="3482975" y="2571750"/>
          <p14:tracePt t="29333" x="3390900" y="2571750"/>
          <p14:tracePt t="29341" x="3290888" y="2535238"/>
          <p14:tracePt t="29349" x="3254375" y="2525713"/>
          <p14:tracePt t="29357" x="3227388" y="2517775"/>
          <p14:tracePt t="29365" x="3227388" y="2508250"/>
          <p14:tracePt t="29381" x="3227388" y="2498725"/>
          <p14:tracePt t="29397" x="3227388" y="2489200"/>
          <p14:tracePt t="29405" x="3227388" y="2471738"/>
          <p14:tracePt t="29417" x="3227388" y="2462213"/>
          <p14:tracePt t="29423" x="3227388" y="2444750"/>
          <p14:tracePt t="29434" x="3227388" y="2416175"/>
          <p14:tracePt t="29438" x="3227388" y="2398713"/>
          <p14:tracePt t="29450" x="3227388" y="2371725"/>
          <p14:tracePt t="29455" x="3227388" y="2352675"/>
          <p14:tracePt t="29466" x="3217863" y="2325688"/>
          <p14:tracePt t="29470" x="3208338" y="2316163"/>
          <p14:tracePt t="29479" x="3190875" y="2289175"/>
          <p14:tracePt t="29485" x="3181350" y="2270125"/>
          <p14:tracePt t="29494" x="3171825" y="2252663"/>
          <p14:tracePt t="29501" x="3171825" y="2243138"/>
          <p14:tracePt t="29517" x="3171825" y="2233613"/>
          <p14:tracePt t="29525" x="3171825" y="2225675"/>
          <p14:tracePt t="29541" x="3171825" y="2216150"/>
          <p14:tracePt t="29549" x="3171825" y="2206625"/>
          <p14:tracePt t="29565" x="3171825" y="2197100"/>
          <p14:tracePt t="29573" x="3181350" y="2179638"/>
          <p14:tracePt t="29581" x="3181350" y="2170113"/>
          <p14:tracePt t="29597" x="3217863" y="2160588"/>
          <p14:tracePt t="29605" x="3227388" y="2152650"/>
          <p14:tracePt t="29614" x="3244850" y="2133600"/>
          <p14:tracePt t="29621" x="3263900" y="2125663"/>
          <p14:tracePt t="29630" x="3281363" y="2106613"/>
          <p14:tracePt t="29637" x="3327400" y="2089150"/>
          <p14:tracePt t="29653" x="3336925" y="2079625"/>
          <p14:tracePt t="29726" x="3336925" y="2089150"/>
          <p14:tracePt t="29734" x="3346450" y="2116138"/>
          <p14:tracePt t="29742" x="3373438" y="2170113"/>
          <p14:tracePt t="29749" x="3382963" y="2216150"/>
          <p14:tracePt t="29758" x="3390900" y="2270125"/>
          <p14:tracePt t="29766" x="3427413" y="2335213"/>
          <p14:tracePt t="29773" x="3473450" y="2416175"/>
          <p14:tracePt t="29781" x="3527425" y="2498725"/>
          <p14:tracePt t="29791" x="3527425" y="2544763"/>
          <p14:tracePt t="29797" x="3563938" y="2598738"/>
          <p14:tracePt t="29804" x="3582988" y="2635250"/>
          <p14:tracePt t="29813" x="3592513" y="2662238"/>
          <p14:tracePt t="29821" x="3609975" y="2708275"/>
          <p14:tracePt t="29829" x="3609975" y="2744788"/>
          <p14:tracePt t="29837" x="3629025" y="2817813"/>
          <p14:tracePt t="29845" x="3636963" y="2890838"/>
          <p14:tracePt t="29853" x="3636963" y="2936875"/>
          <p14:tracePt t="29862" x="3646488" y="2973388"/>
          <p14:tracePt t="29881" x="3683000" y="3036888"/>
          <p14:tracePt t="29885" x="3683000" y="3054350"/>
          <p14:tracePt t="29893" x="3692525" y="3073400"/>
          <p14:tracePt t="29900" x="3692525" y="3082925"/>
          <p14:tracePt t="29908" x="3692525" y="3109913"/>
          <p14:tracePt t="29916" x="3702050" y="3119438"/>
          <p14:tracePt t="29992" x="3709988" y="3127375"/>
          <p14:tracePt t="29998" x="3729038" y="3146425"/>
          <p14:tracePt t="30009" x="3738563" y="3146425"/>
          <p14:tracePt t="30015" x="3756025" y="3163888"/>
          <p14:tracePt t="30024" x="3765550" y="3173413"/>
          <p14:tracePt t="30032" x="3802063" y="3182938"/>
          <p14:tracePt t="30038" x="3810000" y="3192463"/>
          <p14:tracePt t="30049" x="3819525" y="3209925"/>
          <p14:tracePt t="30054" x="3856038" y="3255963"/>
          <p14:tracePt t="30063" x="3875088" y="3273425"/>
          <p14:tracePt t="30079" x="3911600" y="3292475"/>
          <p14:tracePt t="30085" x="3965575" y="3319463"/>
          <p14:tracePt t="30093" x="3984625" y="3319463"/>
          <p14:tracePt t="30101" x="4002088" y="3328988"/>
          <p14:tracePt t="30109" x="4021138" y="3346450"/>
          <p14:tracePt t="30117" x="4038600" y="3346450"/>
          <p14:tracePt t="30126" x="4048125" y="3355975"/>
          <p14:tracePt t="30149" x="4057650" y="3365500"/>
          <p14:tracePt t="30157" x="4065588" y="3375025"/>
          <p14:tracePt t="30173" x="4084638" y="3375025"/>
          <p14:tracePt t="30181" x="4094163" y="3382963"/>
          <p14:tracePt t="30189" x="4138613" y="3402013"/>
          <p14:tracePt t="30198" x="4202113" y="3446463"/>
          <p14:tracePt t="30205" x="4238625" y="3465513"/>
          <p14:tracePt t="30214" x="4330700" y="3519488"/>
          <p14:tracePt t="30221" x="4348163" y="3538538"/>
          <p14:tracePt t="30230" x="4384675" y="3565525"/>
          <p14:tracePt t="30237" x="4421188" y="3575050"/>
          <p14:tracePt t="30246" x="4430713" y="3575050"/>
          <p14:tracePt t="30495" x="4357688" y="3556000"/>
          <p14:tracePt t="30500" x="4303713" y="3538538"/>
          <p14:tracePt t="30509" x="4202113" y="3511550"/>
          <p14:tracePt t="30517" x="4121150" y="3482975"/>
          <p14:tracePt t="30525" x="4048125" y="3438525"/>
          <p14:tracePt t="30533" x="4002088" y="3419475"/>
          <p14:tracePt t="30541" x="3919538" y="3365500"/>
          <p14:tracePt t="30549" x="3846513" y="3309938"/>
          <p14:tracePt t="30557" x="3802063" y="3273425"/>
          <p14:tracePt t="30565" x="3783013" y="3246438"/>
          <p14:tracePt t="30573" x="3775075" y="3192463"/>
          <p14:tracePt t="30582" x="3775075" y="3127375"/>
          <p14:tracePt t="30589" x="3775075" y="3073400"/>
          <p14:tracePt t="30597" x="3775075" y="3017838"/>
          <p14:tracePt t="30605" x="3775075" y="2963863"/>
          <p14:tracePt t="30613" x="3775075" y="2909888"/>
          <p14:tracePt t="30621" x="3775075" y="2854325"/>
          <p14:tracePt t="30630" x="3775075" y="2817813"/>
          <p14:tracePt t="30638" x="3729038" y="2771775"/>
          <p14:tracePt t="30649" x="3673475" y="2708275"/>
          <p14:tracePt t="30654" x="3619500" y="2644775"/>
          <p14:tracePt t="30665" x="3536950" y="2562225"/>
          <p14:tracePt t="30669" x="3482975" y="2508250"/>
          <p14:tracePt t="30677" x="3419475" y="2444750"/>
          <p14:tracePt t="30685" x="3382963" y="2408238"/>
          <p14:tracePt t="30693" x="3336925" y="2362200"/>
          <p14:tracePt t="30701" x="3317875" y="2343150"/>
          <p14:tracePt t="30709" x="3281363" y="2306638"/>
          <p14:tracePt t="30726" x="3281363" y="2298700"/>
          <p14:tracePt t="30741" x="3281363" y="2279650"/>
          <p14:tracePt t="30757" x="3281363" y="2270125"/>
          <p14:tracePt t="30815" x="3281363" y="2262188"/>
          <p14:tracePt t="30823" x="3273425" y="2252663"/>
          <p14:tracePt t="30829" x="3263900" y="2252663"/>
          <p14:tracePt t="30837" x="3244850" y="2252663"/>
          <p14:tracePt t="30845" x="3227388" y="2252663"/>
          <p14:tracePt t="30853" x="3208338" y="2252663"/>
          <p14:tracePt t="30869" x="3200400" y="2243138"/>
          <p14:tracePt t="30885" x="3181350" y="2225675"/>
          <p14:tracePt t="31183" x="3200400" y="2233613"/>
          <p14:tracePt t="31189" x="3236913" y="2243138"/>
          <p14:tracePt t="31197" x="3281363" y="2252663"/>
          <p14:tracePt t="31205" x="3309938" y="2279650"/>
          <p14:tracePt t="31214" x="3317875" y="2279650"/>
          <p14:tracePt t="31221" x="3336925" y="2279650"/>
          <p14:tracePt t="31228" x="3346450" y="2289175"/>
          <p14:tracePt t="31237" x="3363913" y="2306638"/>
          <p14:tracePt t="31245" x="3373438" y="2325688"/>
          <p14:tracePt t="31253" x="3382963" y="2352675"/>
          <p14:tracePt t="31263" x="3382963" y="2362200"/>
          <p14:tracePt t="31268" x="3390900" y="2371725"/>
          <p14:tracePt t="31278" x="3409950" y="2408238"/>
          <p14:tracePt t="31285" x="3419475" y="2416175"/>
          <p14:tracePt t="31293" x="3419475" y="2425700"/>
          <p14:tracePt t="31302" x="3427413" y="2452688"/>
          <p14:tracePt t="31309" x="3427413" y="2462213"/>
          <p14:tracePt t="31317" x="3446463" y="2489200"/>
          <p14:tracePt t="31325" x="3446463" y="2498725"/>
          <p14:tracePt t="31341" x="3446463" y="2508250"/>
          <p14:tracePt t="31349" x="3446463" y="2535238"/>
          <p14:tracePt t="31357" x="3446463" y="2554288"/>
          <p14:tracePt t="31365" x="3446463" y="2581275"/>
          <p14:tracePt t="31373" x="3446463" y="2598738"/>
          <p14:tracePt t="31380" x="3446463" y="2644775"/>
          <p14:tracePt t="31388" x="3463925" y="2671763"/>
          <p14:tracePt t="31397" x="3482975" y="2727325"/>
          <p14:tracePt t="31405" x="3482975" y="2790825"/>
          <p14:tracePt t="31415" x="3519488" y="2854325"/>
          <p14:tracePt t="31422" x="3519488" y="2927350"/>
          <p14:tracePt t="31431" x="3536950" y="3000375"/>
          <p14:tracePt t="31438" x="3546475" y="3063875"/>
          <p14:tracePt t="31448" x="3573463" y="3136900"/>
          <p14:tracePt t="31454" x="3582988" y="3219450"/>
          <p14:tracePt t="31465" x="3600450" y="3309938"/>
          <p14:tracePt t="31470" x="3600450" y="3382963"/>
          <p14:tracePt t="31482" x="3609975" y="3465513"/>
          <p14:tracePt t="31486" x="3636963" y="3556000"/>
          <p14:tracePt t="31497" x="3709988" y="3675063"/>
          <p14:tracePt t="31501" x="3738563" y="3738563"/>
          <p14:tracePt t="31510" x="3783013" y="3830638"/>
          <p14:tracePt t="31516" x="3819525" y="3911600"/>
          <p14:tracePt t="31526" x="3846513" y="4013200"/>
          <p14:tracePt t="31534" x="3875088" y="4076700"/>
          <p14:tracePt t="31542" x="3911600" y="4167188"/>
          <p14:tracePt t="31551" x="3929063" y="4232275"/>
          <p14:tracePt t="31558" x="3938588" y="4286250"/>
          <p14:tracePt t="31565" x="3948113" y="4349750"/>
          <p14:tracePt t="31574" x="3965575" y="4376738"/>
          <p14:tracePt t="31581" x="3965575" y="4405313"/>
          <p14:tracePt t="31588" x="3965575" y="4449763"/>
          <p14:tracePt t="31597" x="3965575" y="4468813"/>
          <p14:tracePt t="31605" x="3965575" y="4495800"/>
          <p14:tracePt t="31613" x="3965575" y="4522788"/>
          <p14:tracePt t="31621" x="3965575" y="4551363"/>
          <p14:tracePt t="31629" x="3975100" y="4578350"/>
          <p14:tracePt t="31636" x="3975100" y="4614863"/>
          <p14:tracePt t="31645" x="3992563" y="4668838"/>
          <p14:tracePt t="31653" x="3992563" y="4697413"/>
          <p14:tracePt t="31662" x="4002088" y="4732338"/>
          <p14:tracePt t="31669" x="4002088" y="4768850"/>
          <p14:tracePt t="31679" x="4029075" y="4814888"/>
          <p14:tracePt t="31685" x="4029075" y="4824413"/>
          <p14:tracePt t="31696" x="4038600" y="4841875"/>
          <p14:tracePt t="31701" x="4038600" y="4851400"/>
          <p14:tracePt t="31709" x="4048125" y="4860925"/>
          <p14:tracePt t="31717" x="4057650" y="4860925"/>
          <p14:tracePt t="31733" x="4075113" y="4870450"/>
          <p14:tracePt t="31757" x="4084638" y="4870450"/>
          <p14:tracePt t="31765" x="4111625" y="4870450"/>
          <p14:tracePt t="31773" x="4148138" y="4870450"/>
          <p14:tracePt t="31781" x="4202113" y="4870450"/>
          <p14:tracePt t="31789" x="4257675" y="4870450"/>
          <p14:tracePt t="31797" x="4321175" y="4870450"/>
          <p14:tracePt t="31805" x="4376738" y="4870450"/>
          <p14:tracePt t="31813" x="4403725" y="4860925"/>
          <p14:tracePt t="31821" x="4457700" y="4860925"/>
          <p14:tracePt t="31830" x="4484688" y="4851400"/>
          <p14:tracePt t="31837" x="4494213" y="4851400"/>
          <p14:tracePt t="32015" x="4484688" y="4860925"/>
          <p14:tracePt t="32024" x="4476750" y="4887913"/>
          <p14:tracePt t="32030" x="4467225" y="4924425"/>
          <p14:tracePt t="32037" x="4467225" y="4951413"/>
          <p14:tracePt t="32046" x="4467225" y="4987925"/>
          <p14:tracePt t="32053" x="4467225" y="5016500"/>
          <p14:tracePt t="32063" x="4467225" y="5070475"/>
          <p14:tracePt t="32069" x="4467225" y="5133975"/>
          <p14:tracePt t="32079" x="4521200" y="5180013"/>
          <p14:tracePt t="32085" x="4557713" y="5262563"/>
          <p14:tracePt t="32093" x="4603750" y="5343525"/>
          <p14:tracePt t="32101" x="4640263" y="5426075"/>
          <p14:tracePt t="32109" x="4667250" y="5489575"/>
          <p14:tracePt t="32117" x="4713288" y="5535613"/>
          <p14:tracePt t="32125" x="4759325" y="5618163"/>
          <p14:tracePt t="32133" x="4776788" y="5645150"/>
          <p14:tracePt t="32141" x="4813300" y="5708650"/>
          <p14:tracePt t="32149" x="4832350" y="5735638"/>
          <p14:tracePt t="32157" x="4849813" y="5764213"/>
          <p14:tracePt t="32165" x="4876800" y="5800725"/>
          <p14:tracePt t="32173" x="4895850" y="5818188"/>
          <p14:tracePt t="32181" x="4913313" y="5845175"/>
          <p14:tracePt t="32189" x="4922838" y="5854700"/>
          <p14:tracePt t="32197" x="4932363" y="5864225"/>
          <p14:tracePt t="32205" x="4949825" y="5881688"/>
          <p14:tracePt t="32213" x="4949825" y="5891213"/>
          <p14:tracePt t="32423" x="4949825" y="5881688"/>
          <p14:tracePt t="32429" x="4922838" y="5864225"/>
          <p14:tracePt t="32437" x="4868863" y="5827713"/>
          <p14:tracePt t="32445" x="4859338" y="5818188"/>
          <p14:tracePt t="32453" x="4840288" y="5818188"/>
          <p14:tracePt t="32462" x="4832350" y="5808663"/>
          <p14:tracePt t="32469" x="4822825" y="5808663"/>
          <p14:tracePt t="32501" x="4813300" y="5808663"/>
          <p14:tracePt t="32534" x="4803775" y="5808663"/>
          <p14:tracePt t="32550" x="4786313" y="5808663"/>
          <p14:tracePt t="32637" x="4776788" y="5772150"/>
          <p14:tracePt t="32644" x="4767263" y="5727700"/>
          <p14:tracePt t="32653" x="4740275" y="5645150"/>
          <p14:tracePt t="32661" x="4713288" y="5554663"/>
          <p14:tracePt t="32669" x="4695825" y="5453063"/>
          <p14:tracePt t="32679" x="4640263" y="5343525"/>
          <p14:tracePt t="32685" x="4594225" y="5262563"/>
          <p14:tracePt t="32693" x="4540250" y="5180013"/>
          <p14:tracePt t="32701" x="4503738" y="5060950"/>
          <p14:tracePt t="32709" x="4476750" y="4997450"/>
          <p14:tracePt t="32717" x="4440238" y="4933950"/>
          <p14:tracePt t="32725" x="4430713" y="4906963"/>
          <p14:tracePt t="32733" x="4421188" y="4878388"/>
          <p14:tracePt t="32742" x="4413250" y="4860925"/>
          <p14:tracePt t="32749" x="4413250" y="4833938"/>
          <p14:tracePt t="32757" x="4413250" y="4787900"/>
          <p14:tracePt t="32765" x="4413250" y="4732338"/>
          <p14:tracePt t="32773" x="4413250" y="4678363"/>
          <p14:tracePt t="32781" x="4413250" y="4605338"/>
          <p14:tracePt t="32789" x="4413250" y="4514850"/>
          <p14:tracePt t="32797" x="4413250" y="4405313"/>
          <p14:tracePt t="32805" x="4413250" y="4313238"/>
          <p14:tracePt t="32813" x="4413250" y="4195763"/>
          <p14:tracePt t="32821" x="4413250" y="4103688"/>
          <p14:tracePt t="32829" x="4413250" y="3994150"/>
          <p14:tracePt t="32837" x="4348163" y="3867150"/>
          <p14:tracePt t="32845" x="4303713" y="3730625"/>
          <p14:tracePt t="32854" x="4275138" y="3665538"/>
          <p14:tracePt t="32866" x="4267200" y="3575050"/>
          <p14:tracePt t="32885" x="4238625" y="3382963"/>
          <p14:tracePt t="32887" x="4230688" y="3273425"/>
          <p14:tracePt t="32900" x="4230688" y="3127375"/>
          <p14:tracePt t="32901" x="4230688" y="3017838"/>
          <p14:tracePt t="32909" x="4230688" y="2946400"/>
          <p14:tracePt t="32917" x="4230688" y="2873375"/>
          <p14:tracePt t="32924" x="4238625" y="2771775"/>
          <p14:tracePt t="32932" x="4238625" y="2681288"/>
          <p14:tracePt t="32940" x="4238625" y="2589213"/>
          <p14:tracePt t="32949" x="4238625" y="2498725"/>
          <p14:tracePt t="32958" x="4238625" y="2408238"/>
          <p14:tracePt t="32965" x="4238625" y="2352675"/>
          <p14:tracePt t="32973" x="4238625" y="2243138"/>
          <p14:tracePt t="32980" x="4238625" y="2189163"/>
          <p14:tracePt t="32989" x="4238625" y="2106613"/>
          <p14:tracePt t="32997" x="4238625" y="2033588"/>
          <p14:tracePt t="33006" x="4238625" y="1979613"/>
          <p14:tracePt t="33013" x="4238625" y="1887538"/>
          <p14:tracePt t="33020" x="4257675" y="1833563"/>
          <p14:tracePt t="33029" x="4294188" y="1768475"/>
          <p14:tracePt t="33037" x="4303713" y="1704975"/>
          <p14:tracePt t="33045" x="4376738" y="1641475"/>
          <p14:tracePt t="33053" x="4394200" y="1595438"/>
          <p14:tracePt t="33061" x="4413250" y="1577975"/>
          <p14:tracePt t="33069" x="4457700" y="1550988"/>
          <p14:tracePt t="33078" x="4476750" y="1541463"/>
          <p14:tracePt t="33109" x="4484688" y="1541463"/>
          <p14:tracePt t="33125" x="4503738" y="1541463"/>
          <p14:tracePt t="33133" x="4521200" y="1541463"/>
          <p14:tracePt t="33141" x="4530725" y="1541463"/>
          <p14:tracePt t="33149" x="4549775" y="1541463"/>
          <p14:tracePt t="33157" x="4557713" y="1541463"/>
          <p14:tracePt t="33165" x="4576763" y="1541463"/>
          <p14:tracePt t="33173" x="4603750" y="1541463"/>
          <p14:tracePt t="33181" x="4640263" y="1541463"/>
          <p14:tracePt t="33188" x="4667250" y="1541463"/>
          <p14:tracePt t="33197" x="4722813" y="1541463"/>
          <p14:tracePt t="33205" x="4759325" y="1541463"/>
          <p14:tracePt t="33213" x="4803775" y="1541463"/>
          <p14:tracePt t="33221" x="4822825" y="1541463"/>
          <p14:tracePt t="33229" x="4849813" y="1558925"/>
          <p14:tracePt t="33237" x="4868863" y="1558925"/>
          <p14:tracePt t="33246" x="4895850" y="1558925"/>
          <p14:tracePt t="33253" x="4905375" y="1568450"/>
          <p14:tracePt t="33263" x="4913313" y="1568450"/>
          <p14:tracePt t="33279" x="4932363" y="1568450"/>
          <p14:tracePt t="33309" x="4941888" y="1577975"/>
          <p14:tracePt t="33334" x="4941888" y="1587500"/>
          <p14:tracePt t="33340" x="4941888" y="1604963"/>
          <p14:tracePt t="33349" x="4968875" y="1631950"/>
          <p14:tracePt t="33357" x="4978400" y="1651000"/>
          <p14:tracePt t="33365" x="4995863" y="1668463"/>
          <p14:tracePt t="33373" x="5014913" y="1704975"/>
          <p14:tracePt t="33381" x="5032375" y="1751013"/>
          <p14:tracePt t="33390" x="5041900" y="1768475"/>
          <p14:tracePt t="33400" x="5059363" y="1824038"/>
          <p14:tracePt t="33406" x="5059363" y="1860550"/>
          <p14:tracePt t="33415" x="5059363" y="1906588"/>
          <p14:tracePt t="33422" x="5068888" y="1960563"/>
          <p14:tracePt t="33432" x="5068888" y="1987550"/>
          <p14:tracePt t="33438" x="5068888" y="2043113"/>
          <p14:tracePt t="33448" x="5068888" y="2133600"/>
          <p14:tracePt t="33454" x="5068888" y="2160588"/>
          <p14:tracePt t="33465" x="5068888" y="2233613"/>
          <p14:tracePt t="33470" x="5086350" y="2279650"/>
          <p14:tracePt t="33483" x="5086350" y="2335213"/>
          <p14:tracePt t="33486" x="5086350" y="2379663"/>
          <p14:tracePt t="33498" x="5105400" y="2416175"/>
          <p14:tracePt t="33501" x="5105400" y="2462213"/>
          <p14:tracePt t="33510" x="5114925" y="2481263"/>
          <p14:tracePt t="33521" x="5114925" y="2517775"/>
          <p14:tracePt t="33524" x="5114925" y="2525713"/>
          <p14:tracePt t="33533" x="5114925" y="2554288"/>
          <p14:tracePt t="33541" x="5114925" y="2562225"/>
          <p14:tracePt t="33549" x="5114925" y="2581275"/>
          <p14:tracePt t="33557" x="5114925" y="2617788"/>
          <p14:tracePt t="33565" x="5114925" y="2671763"/>
          <p14:tracePt t="33573" x="5114925" y="2717800"/>
          <p14:tracePt t="33580" x="5114925" y="2771775"/>
          <p14:tracePt t="33589" x="5114925" y="2827338"/>
          <p14:tracePt t="33597" x="5114925" y="2900363"/>
          <p14:tracePt t="33605" x="5114925" y="2954338"/>
          <p14:tracePt t="33614" x="5114925" y="3009900"/>
          <p14:tracePt t="33621" x="5114925" y="3082925"/>
          <p14:tracePt t="33629" x="5114925" y="3146425"/>
          <p14:tracePt t="33637" x="5114925" y="3236913"/>
          <p14:tracePt t="33646" x="5114925" y="3309938"/>
          <p14:tracePt t="33654" x="5114925" y="3365500"/>
          <p14:tracePt t="33666" x="5114925" y="3438525"/>
          <p14:tracePt t="33670" x="5114925" y="3492500"/>
          <p14:tracePt t="33683" x="5114925" y="3529013"/>
          <p14:tracePt t="33686" x="5114925" y="3556000"/>
          <p14:tracePt t="33699" x="5114925" y="3592513"/>
          <p14:tracePt t="33702" x="5114925" y="3638550"/>
          <p14:tracePt t="33711" x="5114925" y="3675063"/>
          <p14:tracePt t="33719" x="5114925" y="3730625"/>
          <p14:tracePt t="33725" x="5114925" y="3757613"/>
          <p14:tracePt t="33733" x="5114925" y="3848100"/>
          <p14:tracePt t="33741" x="5114925" y="3903663"/>
          <p14:tracePt t="33749" x="5114925" y="3994150"/>
          <p14:tracePt t="33757" x="5114925" y="4086225"/>
          <p14:tracePt t="33765" x="5114925" y="4195763"/>
          <p14:tracePt t="33773" x="5114925" y="4303713"/>
          <p14:tracePt t="33781" x="5114925" y="4376738"/>
          <p14:tracePt t="33789" x="5114925" y="4468813"/>
          <p14:tracePt t="33797" x="5114925" y="4578350"/>
          <p14:tracePt t="33805" x="5114925" y="4632325"/>
          <p14:tracePt t="33813" x="5114925" y="4697413"/>
          <p14:tracePt t="33821" x="5114925" y="4732338"/>
          <p14:tracePt t="33830" x="5114925" y="4778375"/>
          <p14:tracePt t="33837" x="5114925" y="4814888"/>
          <p14:tracePt t="33846" x="5114925" y="4870450"/>
          <p14:tracePt t="33853" x="5114925" y="4914900"/>
          <p14:tracePt t="33863" x="5095875" y="4970463"/>
          <p14:tracePt t="33869" x="5095875" y="4997450"/>
          <p14:tracePt t="33878" x="5095875" y="5053013"/>
          <p14:tracePt t="33898" x="5059363" y="5160963"/>
          <p14:tracePt t="33901" x="5041900" y="5207000"/>
          <p14:tracePt t="33909" x="5022850" y="5262563"/>
          <p14:tracePt t="33917" x="5014913" y="5307013"/>
          <p14:tracePt t="33925" x="5005388" y="5362575"/>
          <p14:tracePt t="33933" x="5005388" y="5372100"/>
          <p14:tracePt t="33941" x="4986338" y="5399088"/>
          <p14:tracePt t="33949" x="4986338" y="5416550"/>
          <p14:tracePt t="33958" x="4978400" y="5435600"/>
          <p14:tracePt t="33964" x="4959350" y="5462588"/>
          <p14:tracePt t="33973" x="4949825" y="5472113"/>
          <p14:tracePt t="33981" x="4932363" y="5481638"/>
          <p14:tracePt t="33989" x="4932363" y="5489575"/>
          <p14:tracePt t="33997" x="4922838" y="5499100"/>
          <p14:tracePt t="34006" x="4913313" y="5508625"/>
          <p14:tracePt t="34021" x="4895850" y="5518150"/>
          <p14:tracePt t="34029" x="4876800" y="5535613"/>
          <p14:tracePt t="34036" x="4859338" y="5535613"/>
          <p14:tracePt t="34045" x="4840288" y="5545138"/>
          <p14:tracePt t="34102" x="4803775" y="5545138"/>
          <p14:tracePt t="34111" x="4786313" y="5545138"/>
          <p14:tracePt t="34116" x="4740275" y="5545138"/>
          <p14:tracePt t="34124" x="4676775" y="5545138"/>
          <p14:tracePt t="34132" x="4613275" y="5535613"/>
          <p14:tracePt t="34141" x="4521200" y="5526088"/>
          <p14:tracePt t="34149" x="4494213" y="5526088"/>
          <p14:tracePt t="34157" x="4448175" y="5526088"/>
          <p14:tracePt t="34165" x="4421188" y="5518150"/>
          <p14:tracePt t="34173" x="4403725" y="5518150"/>
          <p14:tracePt t="34181" x="4394200" y="5518150"/>
          <p14:tracePt t="34237" x="4384675" y="5499100"/>
          <p14:tracePt t="34245" x="4384675" y="5472113"/>
          <p14:tracePt t="34254" x="4384675" y="5416550"/>
          <p14:tracePt t="34262" x="4384675" y="5326063"/>
          <p14:tracePt t="34270" x="4384675" y="5253038"/>
          <p14:tracePt t="34281" x="4357688" y="5170488"/>
          <p14:tracePt t="34286" x="4357688" y="5060950"/>
          <p14:tracePt t="34297" x="4357688" y="4970463"/>
          <p14:tracePt t="34302" x="4357688" y="4897438"/>
          <p14:tracePt t="34309" x="4357688" y="4805363"/>
          <p14:tracePt t="34317" x="4357688" y="4741863"/>
          <p14:tracePt t="34325" x="4348163" y="4714875"/>
          <p14:tracePt t="34333" x="4330700" y="4687888"/>
          <p14:tracePt t="34340" x="4311650" y="4668838"/>
          <p14:tracePt t="34429" x="4321175" y="4632325"/>
          <p14:tracePt t="34437" x="4394200" y="4595813"/>
          <p14:tracePt t="34445" x="4476750" y="4559300"/>
          <p14:tracePt t="34453" x="4557713" y="4478338"/>
          <p14:tracePt t="34463" x="4630738" y="4386263"/>
          <p14:tracePt t="34469" x="4640263" y="4332288"/>
          <p14:tracePt t="34481" x="4713288" y="4232275"/>
          <p14:tracePt t="34485" x="4730750" y="4195763"/>
          <p14:tracePt t="34494" x="4776788" y="4086225"/>
          <p14:tracePt t="34501" x="4832350" y="3984625"/>
          <p14:tracePt t="34509" x="4832350" y="3976688"/>
          <p14:tracePt t="34541" x="4832350" y="3948113"/>
          <p14:tracePt t="34549" x="4832350" y="3848100"/>
          <p14:tracePt t="34557" x="4813300" y="3784600"/>
          <p14:tracePt t="34565" x="4776788" y="3694113"/>
          <p14:tracePt t="34573" x="4759325" y="3648075"/>
          <p14:tracePt t="34581" x="4759325" y="3592513"/>
          <p14:tracePt t="34589" x="4749800" y="3519488"/>
          <p14:tracePt t="34597" x="4749800" y="3438525"/>
          <p14:tracePt t="34605" x="4740275" y="3411538"/>
          <p14:tracePt t="34613" x="4740275" y="3355975"/>
          <p14:tracePt t="34620" x="4740275" y="3302000"/>
          <p14:tracePt t="34629" x="4740275" y="3255963"/>
          <p14:tracePt t="34637" x="4740275" y="3219450"/>
          <p14:tracePt t="34646" x="4740275" y="3173413"/>
          <p14:tracePt t="34653" x="4740275" y="3146425"/>
          <p14:tracePt t="34662" x="4740275" y="3063875"/>
          <p14:tracePt t="34669" x="4740275" y="3009900"/>
          <p14:tracePt t="34679" x="4740275" y="2954338"/>
          <p14:tracePt t="34685" x="4740275" y="2881313"/>
          <p14:tracePt t="34693" x="4740275" y="2800350"/>
          <p14:tracePt t="34701" x="4740275" y="2744788"/>
          <p14:tracePt t="34709" x="4740275" y="2690813"/>
          <p14:tracePt t="34717" x="4740275" y="2662238"/>
          <p14:tracePt t="34725" x="4740275" y="2635250"/>
          <p14:tracePt t="34733" x="4740275" y="2598738"/>
          <p14:tracePt t="34741" x="4740275" y="2581275"/>
          <p14:tracePt t="34749" x="4740275" y="2571750"/>
          <p14:tracePt t="34757" x="4740275" y="2562225"/>
          <p14:tracePt t="34765" x="4740275" y="2544763"/>
          <p14:tracePt t="34773" x="4740275" y="2517775"/>
          <p14:tracePt t="34781" x="4740275" y="2498725"/>
          <p14:tracePt t="34789" x="4740275" y="2452688"/>
          <p14:tracePt t="34797" x="4740275" y="2416175"/>
          <p14:tracePt t="34807" x="4740275" y="2362200"/>
          <p14:tracePt t="34813" x="4740275" y="2316163"/>
          <p14:tracePt t="34821" x="4767263" y="2243138"/>
          <p14:tracePt t="34829" x="4795838" y="2160588"/>
          <p14:tracePt t="34836" x="4795838" y="2116138"/>
          <p14:tracePt t="34845" x="4822825" y="2089150"/>
          <p14:tracePt t="34854" x="4832350" y="2060575"/>
          <p14:tracePt t="34865" x="4832350" y="2052638"/>
          <p14:tracePt t="34870" x="4840288" y="2033588"/>
          <p14:tracePt t="34884" x="4849813" y="2016125"/>
          <p14:tracePt t="34917" x="4859338" y="1997075"/>
          <p14:tracePt t="34973" x="4868863" y="1979613"/>
          <p14:tracePt t="34982" x="4868863" y="1960563"/>
          <p14:tracePt t="34990" x="4886325" y="1933575"/>
          <p14:tracePt t="35009" x="4886325" y="1924050"/>
          <p14:tracePt t="35175" x="4886325" y="1960563"/>
          <p14:tracePt t="35181" x="4886325" y="1987550"/>
          <p14:tracePt t="35188" x="4886325" y="2016125"/>
          <p14:tracePt t="35197" x="4886325" y="2024063"/>
          <p14:tracePt t="35205" x="4886325" y="2052638"/>
          <p14:tracePt t="35221" x="4886325" y="2060575"/>
          <p14:tracePt t="35229" x="4886325" y="2070100"/>
          <p14:tracePt t="35237" x="4886325" y="2089150"/>
          <p14:tracePt t="35246" x="4886325" y="2097088"/>
          <p14:tracePt t="35269" x="4886325" y="2106613"/>
          <p14:tracePt t="35304" x="4886325" y="2133600"/>
          <p14:tracePt t="35310" x="4913313" y="2160588"/>
          <p14:tracePt t="35325" x="4932363" y="2160588"/>
          <p14:tracePt t="35343" x="4941888" y="2189163"/>
          <p14:tracePt t="35353" x="4949825" y="2225675"/>
          <p14:tracePt t="35359" x="4959350" y="2243138"/>
          <p14:tracePt t="35365" x="4986338" y="2252663"/>
          <p14:tracePt t="35373" x="5041900" y="2262188"/>
          <p14:tracePt t="35381" x="5151438" y="2262188"/>
          <p14:tracePt t="35389" x="5260975" y="2262188"/>
          <p14:tracePt t="35397" x="5368925" y="2262188"/>
          <p14:tracePt t="35405" x="5451475" y="2243138"/>
          <p14:tracePt t="35413" x="5570538" y="2170113"/>
          <p14:tracePt t="35421" x="5653088" y="2133600"/>
          <p14:tracePt t="35429" x="5734050" y="2060575"/>
          <p14:tracePt t="35437" x="5797550" y="2006600"/>
          <p14:tracePt t="35445" x="5880100" y="1951038"/>
          <p14:tracePt t="35453" x="5926138" y="1933575"/>
          <p14:tracePt t="35461" x="5989638" y="1878013"/>
          <p14:tracePt t="35469" x="6053138" y="1841500"/>
          <p14:tracePt t="35478" x="6099175" y="1814513"/>
          <p14:tracePt t="35485" x="6162675" y="1804988"/>
          <p14:tracePt t="35496" x="6208713" y="1778000"/>
          <p14:tracePt t="35500" x="6254750" y="1760538"/>
          <p14:tracePt t="35509" x="6299200" y="1741488"/>
          <p14:tracePt t="35517" x="6345238" y="1704975"/>
          <p14:tracePt t="35526" x="6372225" y="1668463"/>
          <p14:tracePt t="35534" x="6399213" y="1587500"/>
          <p14:tracePt t="35542" x="6399213" y="1550988"/>
          <p14:tracePt t="35552" x="6399213" y="1495425"/>
          <p14:tracePt t="35558" x="6399213" y="1404938"/>
          <p14:tracePt t="35566" x="6399213" y="1376363"/>
          <p14:tracePt t="35573" x="6381750" y="1349375"/>
          <p14:tracePt t="35584" x="6335713" y="1339850"/>
          <p14:tracePt t="35589" x="6262688" y="1339850"/>
          <p14:tracePt t="35597" x="6172200" y="1358900"/>
          <p14:tracePt t="35605" x="6053138" y="1376363"/>
          <p14:tracePt t="35613" x="5926138" y="1376363"/>
          <p14:tracePt t="35621" x="5780088" y="1376363"/>
          <p14:tracePt t="35630" x="5607050" y="1376363"/>
          <p14:tracePt t="35636" x="5461000" y="1376363"/>
          <p14:tracePt t="35645" x="5297488" y="1376363"/>
          <p14:tracePt t="35653" x="5159375" y="1404938"/>
          <p14:tracePt t="35661" x="5068888" y="1422400"/>
          <p14:tracePt t="35669" x="5022850" y="1449388"/>
          <p14:tracePt t="35679" x="5014913" y="1449388"/>
          <p14:tracePt t="35717" x="5005388" y="1458913"/>
          <p14:tracePt t="35727" x="5005388" y="1485900"/>
          <p14:tracePt t="35733" x="5005388" y="1504950"/>
          <p14:tracePt t="35742" x="4986338" y="1550988"/>
          <p14:tracePt t="35749" x="4968875" y="1558925"/>
          <p14:tracePt t="35758" x="4932363" y="1568450"/>
          <p14:tracePt t="35767" x="4895850" y="1587500"/>
          <p14:tracePt t="36319" x="4840288" y="1558925"/>
          <p14:tracePt t="36324" x="4822825" y="1531938"/>
          <p14:tracePt t="36333" x="4776788" y="1477963"/>
          <p14:tracePt t="36341" x="4759325" y="1449388"/>
          <p14:tracePt t="36349" x="4740275" y="1422400"/>
          <p14:tracePt t="36357" x="4730750" y="1404938"/>
          <p14:tracePt t="36365" x="4730750" y="1385888"/>
          <p14:tracePt t="36373" x="4722813" y="1376363"/>
          <p14:tracePt t="36402" x="4722813" y="1368425"/>
          <p14:tracePt t="37045" x="4740275" y="1368425"/>
          <p14:tracePt t="37052" x="4759325" y="1368425"/>
          <p14:tracePt t="40287" x="4730750" y="1368425"/>
          <p14:tracePt t="40296" x="4603750" y="1368425"/>
          <p14:tracePt t="40305" x="4503738" y="1368425"/>
          <p14:tracePt t="40313" x="4448175" y="1368425"/>
          <p14:tracePt t="40317" x="4413250" y="1368425"/>
          <p14:tracePt t="40325" x="4376738" y="1368425"/>
          <p14:tracePt t="40333" x="4348163" y="1385888"/>
          <p14:tracePt t="40349" x="4311650" y="1385888"/>
          <p14:tracePt t="40356" x="4267200" y="1376363"/>
          <p14:tracePt t="40365" x="4184650" y="1331913"/>
          <p14:tracePt t="40373" x="4165600" y="1312863"/>
          <p14:tracePt t="40381" x="4148138" y="1295400"/>
          <p14:tracePt t="40388" x="4148138" y="1285875"/>
          <p14:tracePt t="40406" x="4148138" y="1249363"/>
          <p14:tracePt t="40413" x="4148138" y="1231900"/>
          <p14:tracePt t="40941" x="4157663" y="1231900"/>
          <p14:tracePt t="40949" x="4194175" y="1231900"/>
          <p14:tracePt t="40957" x="4238625" y="1231900"/>
          <p14:tracePt t="40965" x="4340225" y="1231900"/>
          <p14:tracePt t="40974" x="4413250" y="1231900"/>
          <p14:tracePt t="40981" x="4440238" y="1231900"/>
          <p14:tracePt t="40989" x="4476750" y="1231900"/>
          <p14:tracePt t="40997" x="4513263" y="1231900"/>
          <p14:tracePt t="41013" x="4521200" y="1239838"/>
          <p14:tracePt t="41021" x="4530725" y="1239838"/>
          <p14:tracePt t="41078" x="4540250" y="1239838"/>
          <p14:tracePt t="41086" x="4567238" y="1231900"/>
          <p14:tracePt t="41102" x="4576763" y="1222375"/>
          <p14:tracePt t="41118" x="4586288" y="1212850"/>
          <p14:tracePt t="41126" x="4594225" y="1212850"/>
          <p14:tracePt t="41133" x="4594225" y="1203325"/>
          <p14:tracePt t="41317" x="4613275" y="1203325"/>
          <p14:tracePt t="41325" x="4613275" y="1231900"/>
          <p14:tracePt t="41333" x="4622800" y="1249363"/>
          <p14:tracePt t="41349" x="4622800" y="1268413"/>
          <p14:tracePt t="41356" x="4630738" y="1276350"/>
          <p14:tracePt t="41437" x="4640263" y="1276350"/>
          <p14:tracePt t="41453" x="4649788" y="1285875"/>
          <p14:tracePt t="41461" x="4659313" y="1285875"/>
          <p14:tracePt t="41477" x="4667250" y="1285875"/>
          <p14:tracePt t="41484" x="4695825" y="1295400"/>
          <p14:tracePt t="41533" x="4695825" y="1303338"/>
          <p14:tracePt t="41550" x="4713288" y="1303338"/>
          <p14:tracePt t="41557" x="4730750" y="1303338"/>
          <p14:tracePt t="41566" x="4776788" y="1303338"/>
          <p14:tracePt t="41573" x="4795838" y="1285875"/>
          <p14:tracePt t="41582" x="4813300" y="1258888"/>
          <p14:tracePt t="41589" x="4822825" y="1258888"/>
          <p14:tracePt t="41598" x="4832350" y="1258888"/>
          <p14:tracePt t="41606" x="4840288" y="1249363"/>
          <p14:tracePt t="41613" x="4840288" y="1239838"/>
          <p14:tracePt t="41910" x="4813300" y="1239838"/>
          <p14:tracePt t="41918" x="4776788" y="1258888"/>
          <p14:tracePt t="41929" x="4722813" y="1303338"/>
          <p14:tracePt t="41936" x="4640263" y="1358900"/>
          <p14:tracePt t="41940" x="4576763" y="1385888"/>
          <p14:tracePt t="41949" x="4494213" y="1441450"/>
          <p14:tracePt t="41957" x="4413250" y="1485900"/>
          <p14:tracePt t="41965" x="4384675" y="1495425"/>
          <p14:tracePt t="41973" x="4340225" y="1504950"/>
          <p14:tracePt t="41981" x="4294188" y="1514475"/>
          <p14:tracePt t="41989" x="4275138" y="1531938"/>
          <p14:tracePt t="41997" x="4248150" y="1531938"/>
          <p14:tracePt t="42005" x="4238625" y="1531938"/>
          <p14:tracePt t="42062" x="4221163" y="1531938"/>
          <p14:tracePt t="42070" x="4175125" y="1495425"/>
          <p14:tracePt t="42086" x="4157663" y="1468438"/>
          <p14:tracePt t="42095" x="4138613" y="1449388"/>
          <p14:tracePt t="42103" x="4121150" y="1422400"/>
          <p14:tracePt t="42114" x="4111625" y="1422400"/>
          <p14:tracePt t="42117" x="4094163" y="1404938"/>
          <p14:tracePt t="42141" x="4084638" y="1395413"/>
          <p14:tracePt t="42165" x="4084638" y="1385888"/>
          <p14:tracePt t="42174" x="4084638" y="1358900"/>
          <p14:tracePt t="42181" x="4084638" y="1339850"/>
          <p14:tracePt t="42189" x="4102100" y="1331913"/>
          <p14:tracePt t="42197" x="4148138" y="1268413"/>
          <p14:tracePt t="42205" x="4157663" y="1249363"/>
          <p14:tracePt t="42215" x="4202113" y="1222375"/>
          <p14:tracePt t="42221" x="4230688" y="1185863"/>
          <p14:tracePt t="42229" x="4275138" y="1166813"/>
          <p14:tracePt t="42237" x="4340225" y="1139825"/>
          <p14:tracePt t="42246" x="4403725" y="1112838"/>
          <p14:tracePt t="42253" x="4484688" y="1076325"/>
          <p14:tracePt t="42263" x="4576763" y="1057275"/>
          <p14:tracePt t="42269" x="4667250" y="1030288"/>
          <p14:tracePt t="42279" x="4776788" y="1030288"/>
          <p14:tracePt t="42285" x="4876800" y="1003300"/>
          <p14:tracePt t="42296" x="4986338" y="1003300"/>
          <p14:tracePt t="42303" x="5078413" y="1003300"/>
          <p14:tracePt t="42309" x="5151438" y="1003300"/>
          <p14:tracePt t="42318" x="5195888" y="1003300"/>
          <p14:tracePt t="42328" x="5232400" y="1012825"/>
          <p14:tracePt t="42332" x="5268913" y="1020763"/>
          <p14:tracePt t="42342" x="5278438" y="1030288"/>
          <p14:tracePt t="42349" x="5305425" y="1057275"/>
          <p14:tracePt t="42406" x="5305425" y="1076325"/>
          <p14:tracePt t="42415" x="5305425" y="1085850"/>
          <p14:tracePt t="42422" x="5305425" y="1093788"/>
          <p14:tracePt t="42432" x="5305425" y="1122363"/>
          <p14:tracePt t="42439" x="5305425" y="1139825"/>
          <p14:tracePt t="42448" x="5305425" y="1166813"/>
          <p14:tracePt t="42454" x="5305425" y="1185863"/>
          <p14:tracePt t="42464" x="5305425" y="1212850"/>
          <p14:tracePt t="42470" x="5278438" y="1249363"/>
          <p14:tracePt t="42480" x="5251450" y="1268413"/>
          <p14:tracePt t="42485" x="5214938" y="1295400"/>
          <p14:tracePt t="42496" x="5187950" y="1303338"/>
          <p14:tracePt t="42501" x="5159375" y="1339850"/>
          <p14:tracePt t="42512" x="5114925" y="1349375"/>
          <p14:tracePt t="42517" x="5086350" y="1358900"/>
          <p14:tracePt t="42526" x="5078413" y="1358900"/>
          <p14:tracePt t="42533" x="5068888" y="1358900"/>
          <p14:tracePt t="42797" x="5059363" y="1368425"/>
          <p14:tracePt t="42805" x="5049838" y="1376363"/>
          <p14:tracePt t="42829" x="5022850" y="1385888"/>
          <p14:tracePt t="42837" x="4949825" y="1404938"/>
          <p14:tracePt t="42845" x="4913313" y="1404938"/>
          <p14:tracePt t="42852" x="4859338" y="1431925"/>
          <p14:tracePt t="42861" x="4795838" y="1441450"/>
          <p14:tracePt t="42869" x="4740275" y="1449388"/>
          <p14:tracePt t="42877" x="4703763" y="1449388"/>
          <p14:tracePt t="42895" x="4640263" y="1468438"/>
          <p14:tracePt t="42901" x="4622800" y="1468438"/>
          <p14:tracePt t="42909" x="4603750" y="1468438"/>
          <p14:tracePt t="43039" x="4594225" y="1468438"/>
          <p14:tracePt t="43054" x="4594225" y="1458913"/>
          <p14:tracePt t="43061" x="4594225" y="1441450"/>
          <p14:tracePt t="43304" x="4603750" y="1441450"/>
          <p14:tracePt t="43415" x="4613275" y="1441450"/>
          <p14:tracePt t="43470" x="4613275" y="1449388"/>
          <p14:tracePt t="43478" x="4594225" y="1449388"/>
          <p14:tracePt t="43486" x="4557713" y="1449388"/>
          <p14:tracePt t="43499" x="4540250" y="1449388"/>
          <p14:tracePt t="43502" x="4513263" y="1449388"/>
          <p14:tracePt t="43515" x="4503738" y="1449388"/>
          <p14:tracePt t="43534" x="4476750" y="1449388"/>
          <p14:tracePt t="43548" x="4457700" y="1449388"/>
          <p14:tracePt t="43550" x="4448175" y="1449388"/>
          <p14:tracePt t="43558" x="4421188" y="1449388"/>
          <p14:tracePt t="43566" x="4403725" y="1458913"/>
          <p14:tracePt t="43796" x="4376738" y="1458913"/>
          <p14:tracePt t="43805" x="4357688" y="1468438"/>
          <p14:tracePt t="43813" x="4311650" y="1514475"/>
          <p14:tracePt t="43821" x="4275138" y="1541463"/>
          <p14:tracePt t="43830" x="4248150" y="1568450"/>
          <p14:tracePt t="43837" x="4211638" y="1595438"/>
          <p14:tracePt t="43845" x="4194175" y="1614488"/>
          <p14:tracePt t="43853" x="4184650" y="1660525"/>
          <p14:tracePt t="43861" x="4148138" y="1704975"/>
          <p14:tracePt t="43869" x="4148138" y="1724025"/>
          <p14:tracePt t="43880" x="4138613" y="1760538"/>
          <p14:tracePt t="43885" x="4129088" y="1768475"/>
          <p14:tracePt t="43900" x="4111625" y="1841500"/>
          <p14:tracePt t="43918" x="4111625" y="1860550"/>
          <p14:tracePt t="43924" x="4111625" y="1897063"/>
          <p14:tracePt t="43933" x="4111625" y="1906588"/>
          <p14:tracePt t="43941" x="4111625" y="1943100"/>
          <p14:tracePt t="43948" x="4111625" y="1960563"/>
          <p14:tracePt t="43956" x="4121150" y="1987550"/>
          <p14:tracePt t="43964" x="4121150" y="2024063"/>
          <p14:tracePt t="43973" x="4129088" y="2052638"/>
          <p14:tracePt t="43981" x="4129088" y="2079625"/>
          <p14:tracePt t="43989" x="4148138" y="2097088"/>
          <p14:tracePt t="43997" x="4148138" y="2133600"/>
          <p14:tracePt t="44005" x="4157663" y="2170113"/>
          <p14:tracePt t="44013" x="4157663" y="2197100"/>
          <p14:tracePt t="44021" x="4157663" y="2233613"/>
          <p14:tracePt t="44028" x="4157663" y="2289175"/>
          <p14:tracePt t="44037" x="4157663" y="2335213"/>
          <p14:tracePt t="44045" x="4157663" y="2389188"/>
          <p14:tracePt t="44053" x="4157663" y="2444750"/>
          <p14:tracePt t="44062" x="4165600" y="2489200"/>
          <p14:tracePt t="44069" x="4165600" y="2525713"/>
          <p14:tracePt t="44078" x="4165600" y="2581275"/>
          <p14:tracePt t="44085" x="4165600" y="2635250"/>
          <p14:tracePt t="44094" x="4165600" y="2690813"/>
          <p14:tracePt t="44101" x="4165600" y="2735263"/>
          <p14:tracePt t="44111" x="4165600" y="2808288"/>
          <p14:tracePt t="44117" x="4165600" y="2863850"/>
          <p14:tracePt t="44125" x="4165600" y="2917825"/>
          <p14:tracePt t="44133" x="4165600" y="2990850"/>
          <p14:tracePt t="44141" x="4165600" y="3017838"/>
          <p14:tracePt t="44149" x="4165600" y="3046413"/>
          <p14:tracePt t="44157" x="4165600" y="3100388"/>
          <p14:tracePt t="44165" x="4165600" y="3182938"/>
          <p14:tracePt t="44173" x="4165600" y="3209925"/>
          <p14:tracePt t="44181" x="4165600" y="3246438"/>
          <p14:tracePt t="44189" x="4165600" y="3273425"/>
          <p14:tracePt t="44197" x="4157663" y="3309938"/>
          <p14:tracePt t="44205" x="4148138" y="3338513"/>
          <p14:tracePt t="44214" x="4129088" y="3365500"/>
          <p14:tracePt t="44221" x="4111625" y="3392488"/>
          <p14:tracePt t="44229" x="4094163" y="3411538"/>
          <p14:tracePt t="44237" x="4075113" y="3438525"/>
          <p14:tracePt t="44246" x="4057650" y="3455988"/>
          <p14:tracePt t="44253" x="4057650" y="3465513"/>
          <p14:tracePt t="44262" x="4048125" y="3482975"/>
          <p14:tracePt t="44269" x="4029075" y="3529013"/>
          <p14:tracePt t="44279" x="4011613" y="3548063"/>
          <p14:tracePt t="44286" x="3992563" y="3584575"/>
          <p14:tracePt t="44299" x="3984625" y="3621088"/>
          <p14:tracePt t="44307" x="3948113" y="3665538"/>
          <p14:tracePt t="44313" x="3948113" y="3694113"/>
          <p14:tracePt t="44317" x="3929063" y="3738563"/>
          <p14:tracePt t="44325" x="3929063" y="3757613"/>
          <p14:tracePt t="44334" x="3929063" y="3784600"/>
          <p14:tracePt t="44340" x="3929063" y="3803650"/>
          <p14:tracePt t="44350" x="3929063" y="3830638"/>
          <p14:tracePt t="44357" x="3929063" y="3840163"/>
          <p14:tracePt t="44365" x="3929063" y="3867150"/>
          <p14:tracePt t="44373" x="3929063" y="3894138"/>
          <p14:tracePt t="44381" x="3929063" y="3921125"/>
          <p14:tracePt t="44389" x="3929063" y="3967163"/>
          <p14:tracePt t="44396" x="3929063" y="3994150"/>
          <p14:tracePt t="44405" x="3929063" y="4021138"/>
          <p14:tracePt t="44414" x="3929063" y="4057650"/>
          <p14:tracePt t="44421" x="3929063" y="4076700"/>
          <p14:tracePt t="44429" x="3929063" y="4113213"/>
          <p14:tracePt t="44436" x="3929063" y="4130675"/>
          <p14:tracePt t="44445" x="3956050" y="4176713"/>
          <p14:tracePt t="44452" x="4011613" y="4222750"/>
          <p14:tracePt t="44460" x="4038600" y="4249738"/>
          <p14:tracePt t="44468" x="4121150" y="4303713"/>
          <p14:tracePt t="44477" x="4202113" y="4349750"/>
          <p14:tracePt t="44485" x="4257675" y="4395788"/>
          <p14:tracePt t="44494" x="4303713" y="4449763"/>
          <p14:tracePt t="44500" x="4348163" y="4495800"/>
          <p14:tracePt t="44509" x="4376738" y="4559300"/>
          <p14:tracePt t="44516" x="4394200" y="4587875"/>
          <p14:tracePt t="44524" x="4413250" y="4624388"/>
          <p14:tracePt t="44532" x="4413250" y="4660900"/>
          <p14:tracePt t="44541" x="4421188" y="4705350"/>
          <p14:tracePt t="44549" x="4421188" y="4724400"/>
          <p14:tracePt t="44557" x="4421188" y="4760913"/>
          <p14:tracePt t="44565" x="4421188" y="4787900"/>
          <p14:tracePt t="44573" x="4421188" y="4814888"/>
          <p14:tracePt t="44581" x="4421188" y="4860925"/>
          <p14:tracePt t="44589" x="4421188" y="4887913"/>
          <p14:tracePt t="44597" x="4421188" y="4906963"/>
          <p14:tracePt t="44605" x="4421188" y="4933950"/>
          <p14:tracePt t="44618" x="4421188" y="4951413"/>
          <p14:tracePt t="44623" x="4421188" y="4960938"/>
          <p14:tracePt t="44633" x="4421188" y="4997450"/>
          <p14:tracePt t="44638" x="4421188" y="5043488"/>
          <p14:tracePt t="44648" x="4421188" y="5053013"/>
          <p14:tracePt t="44654" x="4421188" y="5089525"/>
          <p14:tracePt t="44664" x="4421188" y="5106988"/>
          <p14:tracePt t="44670" x="4421188" y="5116513"/>
          <p14:tracePt t="44681" x="4421188" y="5133975"/>
          <p14:tracePt t="44686" x="4421188" y="5143500"/>
          <p14:tracePt t="44797" x="4421188" y="5153025"/>
          <p14:tracePt t="44806" x="4421188" y="5160963"/>
          <p14:tracePt t="44973" x="4421188" y="5060950"/>
          <p14:tracePt t="44981" x="4421188" y="4951413"/>
          <p14:tracePt t="44989" x="4421188" y="4860925"/>
          <p14:tracePt t="44998" x="4421188" y="4732338"/>
          <p14:tracePt t="45005" x="4421188" y="4641850"/>
          <p14:tracePt t="45014" x="4421188" y="4514850"/>
          <p14:tracePt t="45022" x="4421188" y="4405313"/>
          <p14:tracePt t="45029" x="4421188" y="4295775"/>
          <p14:tracePt t="45037" x="4421188" y="4203700"/>
          <p14:tracePt t="45045" x="4421188" y="4130675"/>
          <p14:tracePt t="45053" x="4413250" y="4067175"/>
          <p14:tracePt t="45062" x="4394200" y="3994150"/>
          <p14:tracePt t="45069" x="4394200" y="3948113"/>
          <p14:tracePt t="45078" x="4376738" y="3894138"/>
          <p14:tracePt t="45085" x="4376738" y="3840163"/>
          <p14:tracePt t="45096" x="4367213" y="3794125"/>
          <p14:tracePt t="45102" x="4367213" y="3738563"/>
          <p14:tracePt t="45111" x="4367213" y="3684588"/>
          <p14:tracePt t="45117" x="4367213" y="3611563"/>
          <p14:tracePt t="45125" x="4367213" y="3519488"/>
          <p14:tracePt t="45133" x="4367213" y="3419475"/>
          <p14:tracePt t="45141" x="4367213" y="3328988"/>
          <p14:tracePt t="45148" x="4367213" y="3219450"/>
          <p14:tracePt t="45156" x="4367213" y="3127375"/>
          <p14:tracePt t="45165" x="4367213" y="3000375"/>
          <p14:tracePt t="45173" x="4384675" y="2854325"/>
          <p14:tracePt t="45181" x="4384675" y="2727325"/>
          <p14:tracePt t="45189" x="4384675" y="2617788"/>
          <p14:tracePt t="45197" x="4384675" y="2489200"/>
          <p14:tracePt t="45205" x="4384675" y="2416175"/>
          <p14:tracePt t="45213" x="4384675" y="2325688"/>
          <p14:tracePt t="45221" x="4384675" y="2252663"/>
          <p14:tracePt t="45229" x="4384675" y="2189163"/>
          <p14:tracePt t="45237" x="4384675" y="2152650"/>
          <p14:tracePt t="45246" x="4403725" y="2106613"/>
          <p14:tracePt t="45252" x="4403725" y="2079625"/>
          <p14:tracePt t="45262" x="4413250" y="2043113"/>
          <p14:tracePt t="45269" x="4413250" y="2033588"/>
          <p14:tracePt t="45277" x="4421188" y="1997075"/>
          <p14:tracePt t="45285" x="4421188" y="1987550"/>
          <p14:tracePt t="45294" x="4448175" y="1951038"/>
          <p14:tracePt t="45302" x="4457700" y="1906588"/>
          <p14:tracePt t="45311" x="4494213" y="1860550"/>
          <p14:tracePt t="45317" x="4503738" y="1814513"/>
          <p14:tracePt t="45325" x="4521200" y="1787525"/>
          <p14:tracePt t="45333" x="4557713" y="1751013"/>
          <p14:tracePt t="45343" x="4576763" y="1704975"/>
          <p14:tracePt t="45351" x="4613275" y="1677988"/>
          <p14:tracePt t="45357" x="4622800" y="1668463"/>
          <p14:tracePt t="45365" x="4622800" y="1660525"/>
          <p14:tracePt t="45548" x="4630738" y="1660525"/>
          <p14:tracePt t="45573" x="4640263" y="1668463"/>
          <p14:tracePt t="45582" x="4649788" y="1687513"/>
          <p14:tracePt t="45589" x="4649788" y="1731963"/>
          <p14:tracePt t="45597" x="4659313" y="1768475"/>
          <p14:tracePt t="45605" x="4676775" y="1833563"/>
          <p14:tracePt t="45615" x="4695825" y="1851025"/>
          <p14:tracePt t="45621" x="4703763" y="1887538"/>
          <p14:tracePt t="45629" x="4713288" y="1933575"/>
          <p14:tracePt t="45637" x="4722813" y="1943100"/>
          <p14:tracePt t="45646" x="4740275" y="1960563"/>
          <p14:tracePt t="45702" x="4749800" y="1960563"/>
          <p14:tracePt t="45742" x="4749800" y="1951038"/>
          <p14:tracePt t="45847" x="4749800" y="1933575"/>
          <p14:tracePt t="45852" x="4749800" y="1906588"/>
          <p14:tracePt t="45861" x="4749800" y="1878013"/>
          <p14:tracePt t="45869" x="4749800" y="1851025"/>
          <p14:tracePt t="45878" x="4749800" y="1833563"/>
          <p14:tracePt t="45896" x="4740275" y="1778000"/>
          <p14:tracePt t="45900" x="4722813" y="1751013"/>
          <p14:tracePt t="45911" x="4703763" y="1731963"/>
          <p14:tracePt t="45917" x="4695825" y="1724025"/>
          <p14:tracePt t="45930" x="4667250" y="1724025"/>
          <p14:tracePt t="45935" x="4649788" y="1724025"/>
          <p14:tracePt t="45942" x="4640263" y="1724025"/>
          <p14:tracePt t="45950" x="4622800" y="1724025"/>
          <p14:tracePt t="45966" x="4613275" y="1724025"/>
          <p14:tracePt t="45974" x="4603750" y="1724025"/>
          <p14:tracePt t="45991" x="4576763" y="1714500"/>
          <p14:tracePt t="46014" x="4576763" y="1704975"/>
          <p14:tracePt t="46038" x="4576763" y="1697038"/>
          <p14:tracePt t="46046" x="4576763" y="1677988"/>
          <p14:tracePt t="46054" x="4586288" y="1668463"/>
          <p14:tracePt t="46064" x="4594225" y="1651000"/>
          <p14:tracePt t="46069" x="4594225" y="1641475"/>
          <p14:tracePt t="46079" x="4613275" y="1614488"/>
          <p14:tracePt t="46085" x="4622800" y="1614488"/>
          <p14:tracePt t="46096" x="4622800" y="1595438"/>
          <p14:tracePt t="46101" x="4630738" y="1587500"/>
          <p14:tracePt t="46112" x="4630738" y="1577975"/>
          <p14:tracePt t="46117" x="4630738" y="1550988"/>
          <p14:tracePt t="46126" x="4649788" y="1531938"/>
          <p14:tracePt t="46165" x="4649788" y="1522413"/>
          <p14:tracePt t="46341" x="4667250" y="1522413"/>
          <p14:tracePt t="46357" x="4695825" y="1514475"/>
          <p14:tracePt t="46373" x="4703763" y="1514475"/>
          <p14:tracePt t="46652" x="4686300" y="1514475"/>
          <p14:tracePt t="46658" x="4667250" y="1531938"/>
          <p14:tracePt t="46670" x="4649788" y="1541463"/>
          <p14:tracePt t="46686" x="4640263" y="1550988"/>
          <p14:tracePt t="46694" x="4630738" y="1550988"/>
          <p14:tracePt t="46702" x="4622800" y="1558925"/>
          <p14:tracePt t="46718" x="4622800" y="1568450"/>
          <p14:tracePt t="46734" x="4622800" y="1577975"/>
          <p14:tracePt t="46742" x="4622800" y="1604963"/>
          <p14:tracePt t="46751" x="4622800" y="1614488"/>
          <p14:tracePt t="46756" x="4622800" y="1631950"/>
          <p14:tracePt t="46765" x="4622800" y="1651000"/>
          <p14:tracePt t="46773" x="4630738" y="1668463"/>
          <p14:tracePt t="46781" x="4649788" y="1677988"/>
          <p14:tracePt t="46789" x="4667250" y="1687513"/>
          <p14:tracePt t="46797" x="4676775" y="1687513"/>
          <p14:tracePt t="46805" x="4695825" y="1687513"/>
          <p14:tracePt t="46813" x="4703763" y="1687513"/>
          <p14:tracePt t="46821" x="4713288" y="1687513"/>
          <p14:tracePt t="46829" x="4722813" y="1687513"/>
          <p14:tracePt t="46837" x="4722813" y="1677988"/>
          <p14:tracePt t="46853" x="4722813" y="1668463"/>
          <p14:tracePt t="46880" x="4722813" y="1660525"/>
          <p14:tracePt t="46917" x="4730750" y="1660525"/>
          <p14:tracePt t="46925" x="4740275" y="1651000"/>
          <p14:tracePt t="47071" x="4740275" y="1641475"/>
          <p14:tracePt t="47087" x="4740275" y="1631950"/>
          <p14:tracePt t="47199" x="4749800" y="1631950"/>
          <p14:tracePt t="47223" x="4759325" y="1631950"/>
          <p14:tracePt t="47239" x="4767263" y="1631950"/>
          <p14:tracePt t="47254" x="4767263" y="1624013"/>
          <p14:tracePt t="47303" x="4767263" y="1614488"/>
          <p14:tracePt t="49039" x="4776788" y="1614488"/>
          <p14:tracePt t="50877" x="4786313" y="1614488"/>
          <p14:tracePt t="51009" x="4786313" y="1604963"/>
          <p14:tracePt t="51102" x="4795838" y="1587500"/>
          <p14:tracePt t="51112" x="4803775" y="1577975"/>
          <p14:tracePt t="51126" x="4813300" y="1568450"/>
          <p14:tracePt t="51287" x="4822825" y="1568450"/>
          <p14:tracePt t="51296" x="4832350" y="1568450"/>
          <p14:tracePt t="51527" x="4832350" y="1577975"/>
          <p14:tracePt t="51541" x="4832350" y="1587500"/>
          <p14:tracePt t="51655" x="4822825" y="1587500"/>
          <p14:tracePt t="51662" x="4795838" y="1587500"/>
          <p14:tracePt t="51668" x="4786313" y="1587500"/>
          <p14:tracePt t="51677" x="4776788" y="1587500"/>
          <p14:tracePt t="51685" x="4767263" y="1587500"/>
          <p14:tracePt t="52007" x="4767263" y="1577975"/>
          <p14:tracePt t="52151" x="4767263" y="1558925"/>
          <p14:tracePt t="52399" x="4776788" y="1541463"/>
          <p14:tracePt t="52405" x="4803775" y="1541463"/>
          <p14:tracePt t="52412" x="4868863" y="1541463"/>
          <p14:tracePt t="52421" x="4968875" y="1541463"/>
          <p14:tracePt t="52429" x="5059363" y="1541463"/>
          <p14:tracePt t="52437" x="5168900" y="1541463"/>
          <p14:tracePt t="52445" x="5241925" y="1541463"/>
          <p14:tracePt t="52453" x="5351463" y="1541463"/>
          <p14:tracePt t="52461" x="5441950" y="1541463"/>
          <p14:tracePt t="52469" x="5551488" y="1541463"/>
          <p14:tracePt t="52477" x="5643563" y="1541463"/>
          <p14:tracePt t="52485" x="5716588" y="1541463"/>
          <p14:tracePt t="52494" x="5761038" y="1541463"/>
          <p14:tracePt t="52501" x="5770563" y="1541463"/>
          <p14:tracePt t="52752" x="5753100" y="1541463"/>
          <p14:tracePt t="52757" x="5697538" y="1541463"/>
          <p14:tracePt t="52764" x="5634038" y="1531938"/>
          <p14:tracePt t="52774" x="5543550" y="1531938"/>
          <p14:tracePt t="52783" x="5451475" y="1531938"/>
          <p14:tracePt t="52790" x="5341938" y="1531938"/>
          <p14:tracePt t="52798" x="5214938" y="1531938"/>
          <p14:tracePt t="52806" x="5105400" y="1531938"/>
          <p14:tracePt t="52813" x="4978400" y="1531938"/>
          <p14:tracePt t="52821" x="4886325" y="1531938"/>
          <p14:tracePt t="52830" x="4813300" y="1531938"/>
          <p14:tracePt t="52837" x="4759325" y="1531938"/>
          <p14:tracePt t="52846" x="4713288" y="1531938"/>
          <p14:tracePt t="52853" x="4703763" y="1522413"/>
          <p14:tracePt t="53359" x="4703763" y="1531938"/>
          <p14:tracePt t="53381" x="4722813" y="1550988"/>
          <p14:tracePt t="53388" x="4749800" y="1568450"/>
          <p14:tracePt t="53396" x="4813300" y="1595438"/>
          <p14:tracePt t="53405" x="4822825" y="1595438"/>
          <p14:tracePt t="53412" x="4849813" y="1604963"/>
          <p14:tracePt t="53421" x="4859338" y="1614488"/>
          <p14:tracePt t="53429" x="4876800" y="1631950"/>
          <p14:tracePt t="53446" x="4895850" y="1651000"/>
          <p14:tracePt t="53535" x="4895850" y="1641475"/>
          <p14:tracePt t="53600" x="4886325" y="1631950"/>
          <p14:tracePt t="53606" x="4876800" y="1631950"/>
          <p14:tracePt t="53614" x="4868863" y="1631950"/>
          <p14:tracePt t="53623" x="4840288" y="1631950"/>
          <p14:tracePt t="53630" x="4832350" y="1631950"/>
          <p14:tracePt t="53638" x="4822825" y="1631950"/>
          <p14:tracePt t="53807" x="4813300" y="1624013"/>
          <p14:tracePt t="54271" x="4813300" y="1614488"/>
          <p14:tracePt t="54351" x="4822825" y="1604963"/>
          <p14:tracePt t="54360" x="4941888" y="1595438"/>
          <p14:tracePt t="54365" x="5068888" y="1595438"/>
          <p14:tracePt t="54373" x="5214938" y="1595438"/>
          <p14:tracePt t="54381" x="5341938" y="1595438"/>
          <p14:tracePt t="54389" x="5451475" y="1595438"/>
          <p14:tracePt t="54397" x="5524500" y="1595438"/>
          <p14:tracePt t="54405" x="5580063" y="1595438"/>
          <p14:tracePt t="54413" x="5624513" y="1595438"/>
          <p14:tracePt t="54421" x="5643563" y="1595438"/>
          <p14:tracePt t="54477" x="5653088" y="1587500"/>
          <p14:tracePt t="54509" x="5670550" y="1587500"/>
          <p14:tracePt t="54517" x="5724525" y="1577975"/>
          <p14:tracePt t="54525" x="5761038" y="1577975"/>
          <p14:tracePt t="54533" x="5816600" y="1550988"/>
          <p14:tracePt t="54541" x="5843588" y="1550988"/>
          <p14:tracePt t="54549" x="5943600" y="1550988"/>
          <p14:tracePt t="54557" x="6035675" y="1550988"/>
          <p14:tracePt t="54565" x="6126163" y="1550988"/>
          <p14:tracePt t="54573" x="6153150" y="1550988"/>
          <p14:tracePt t="54581" x="6199188" y="1550988"/>
          <p14:tracePt t="54589" x="6226175" y="1550988"/>
          <p14:tracePt t="54597" x="6235700" y="1550988"/>
          <p14:tracePt t="54767" x="6235700" y="1558925"/>
          <p14:tracePt t="54774" x="6218238" y="1568450"/>
          <p14:tracePt t="54780" x="6189663" y="1568450"/>
          <p14:tracePt t="54789" x="6089650" y="1604963"/>
          <p14:tracePt t="54797" x="5989638" y="1614488"/>
          <p14:tracePt t="54805" x="5862638" y="1631950"/>
          <p14:tracePt t="54813" x="5697538" y="1660525"/>
          <p14:tracePt t="54821" x="5534025" y="1677988"/>
          <p14:tracePt t="54829" x="5368925" y="1704975"/>
          <p14:tracePt t="54837" x="5205413" y="1704975"/>
          <p14:tracePt t="54846" x="5105400" y="1751013"/>
          <p14:tracePt t="54853" x="4978400" y="1760538"/>
          <p14:tracePt t="54861" x="4886325" y="1778000"/>
          <p14:tracePt t="54882" x="4832350" y="1804988"/>
          <p14:tracePt t="54884" x="4803775" y="1804988"/>
          <p14:tracePt t="54893" x="4795838" y="1804988"/>
          <p14:tracePt t="54910" x="4786313" y="1814513"/>
          <p14:tracePt t="55038" x="4795838" y="1814513"/>
          <p14:tracePt t="55143" x="4813300" y="1814513"/>
          <p14:tracePt t="55151" x="4868863" y="1814513"/>
          <p14:tracePt t="55157" x="4922838" y="1814513"/>
          <p14:tracePt t="55165" x="4978400" y="1814513"/>
          <p14:tracePt t="55173" x="5041900" y="1814513"/>
          <p14:tracePt t="55180" x="5078413" y="1814513"/>
          <p14:tracePt t="55189" x="5122863" y="1814513"/>
          <p14:tracePt t="55205" x="5151438" y="1814513"/>
          <p14:tracePt t="55578" x="5159375" y="1833563"/>
          <p14:tracePt t="55585" x="5168900" y="1851025"/>
          <p14:tracePt t="55592" x="5187950" y="1906588"/>
          <p14:tracePt t="55600" x="5195888" y="1951038"/>
          <p14:tracePt t="55606" x="5214938" y="1997075"/>
          <p14:tracePt t="55613" x="5241925" y="2043113"/>
          <p14:tracePt t="55621" x="5251450" y="2089150"/>
          <p14:tracePt t="55630" x="5268913" y="2116138"/>
          <p14:tracePt t="55637" x="5278438" y="2125663"/>
          <p14:tracePt t="55645" x="5287963" y="2143125"/>
          <p14:tracePt t="55718" x="5287963" y="2152650"/>
          <p14:tracePt t="55760" x="5287963" y="2160588"/>
          <p14:tracePt t="55767" x="5297488" y="2170113"/>
          <p14:tracePt t="55778" x="5314950" y="2189163"/>
          <p14:tracePt t="55783" x="5324475" y="2206625"/>
          <p14:tracePt t="55789" x="5334000" y="2225675"/>
          <p14:tracePt t="55797" x="5341938" y="2243138"/>
          <p14:tracePt t="55805" x="5360988" y="2262188"/>
          <p14:tracePt t="55814" x="5368925" y="2270125"/>
          <p14:tracePt t="55830" x="5378450" y="2279650"/>
          <p14:tracePt t="55846" x="5378450" y="2289175"/>
          <p14:tracePt t="55861" x="5387975" y="2298700"/>
          <p14:tracePt t="55868" x="5397500" y="2298700"/>
          <p14:tracePt t="55878" x="5405438" y="2306638"/>
          <p14:tracePt t="55893" x="5441950" y="2343150"/>
          <p14:tracePt t="55902" x="5461000" y="2362200"/>
          <p14:tracePt t="55913" x="5487988" y="2389188"/>
          <p14:tracePt t="55918" x="5534025" y="2398713"/>
          <p14:tracePt t="55930" x="5588000" y="2408238"/>
          <p14:tracePt t="55934" x="5670550" y="2435225"/>
          <p14:tracePt t="55946" x="5734050" y="2444750"/>
          <p14:tracePt t="55951" x="5807075" y="2462213"/>
          <p14:tracePt t="55964" x="5862638" y="2462213"/>
          <p14:tracePt t="55965" x="5916613" y="2462213"/>
          <p14:tracePt t="55978" x="5980113" y="2462213"/>
          <p14:tracePt t="55982" x="6016625" y="2462213"/>
          <p14:tracePt t="55989" x="6026150" y="2462213"/>
          <p14:tracePt t="56247" x="5989638" y="2462213"/>
          <p14:tracePt t="56253" x="5862638" y="2462213"/>
          <p14:tracePt t="56261" x="5697538" y="2462213"/>
          <p14:tracePt t="56269" x="5551488" y="2462213"/>
          <p14:tracePt t="56277" x="5424488" y="2462213"/>
          <p14:tracePt t="56285" x="5314950" y="2462213"/>
          <p14:tracePt t="56293" x="5187950" y="2462213"/>
          <p14:tracePt t="56302" x="5114925" y="2462213"/>
          <p14:tracePt t="56314" x="5068888" y="2444750"/>
          <p14:tracePt t="56318" x="5049838" y="2435225"/>
          <p14:tracePt t="56330" x="5014913" y="2416175"/>
          <p14:tracePt t="56346" x="5014913" y="2398713"/>
          <p14:tracePt t="56353" x="5022850" y="2379663"/>
          <p14:tracePt t="56368" x="5032375" y="2371725"/>
          <p14:tracePt t="56372" x="5032375" y="2362200"/>
          <p14:tracePt t="56380" x="5032375" y="2352675"/>
          <p14:tracePt t="56389" x="5032375" y="2335213"/>
          <p14:tracePt t="56397" x="5032375" y="2306638"/>
          <p14:tracePt t="56405" x="5032375" y="2298700"/>
          <p14:tracePt t="56413" x="5032375" y="2270125"/>
          <p14:tracePt t="56421" x="5014913" y="2243138"/>
          <p14:tracePt t="56428" x="5005388" y="2216150"/>
          <p14:tracePt t="56437" x="4986338" y="2179638"/>
          <p14:tracePt t="56445" x="4986338" y="2152650"/>
          <p14:tracePt t="56453" x="4968875" y="2125663"/>
          <p14:tracePt t="56461" x="4968875" y="2106613"/>
          <p14:tracePt t="56469" x="4949825" y="2079625"/>
          <p14:tracePt t="56476" x="4949825" y="2070100"/>
          <p14:tracePt t="56485" x="4949825" y="2060575"/>
          <p14:tracePt t="56681" x="4949825" y="2052638"/>
          <p14:tracePt t="56687" x="4968875" y="2052638"/>
          <p14:tracePt t="56694" x="5014913" y="2052638"/>
          <p14:tracePt t="56701" x="5022850" y="2052638"/>
          <p14:tracePt t="56712" x="5032375" y="2052638"/>
          <p14:tracePt t="56831" x="5041900" y="2052638"/>
          <p14:tracePt t="56839" x="5041900" y="2070100"/>
          <p14:tracePt t="56847" x="5049838" y="2097088"/>
          <p14:tracePt t="56853" x="5049838" y="2116138"/>
          <p14:tracePt t="56861" x="5068888" y="2143125"/>
          <p14:tracePt t="56878" x="5078413" y="2189163"/>
          <p14:tracePt t="56885" x="5086350" y="2225675"/>
          <p14:tracePt t="56893" x="5095875" y="2243138"/>
          <p14:tracePt t="56900" x="5105400" y="2262188"/>
          <p14:tracePt t="56909" x="5114925" y="2298700"/>
          <p14:tracePt t="56917" x="5122863" y="2325688"/>
          <p14:tracePt t="56927" x="5141913" y="2362200"/>
          <p14:tracePt t="56932" x="5168900" y="2408238"/>
          <p14:tracePt t="56941" x="5195888" y="2471738"/>
          <p14:tracePt t="56949" x="5224463" y="2517775"/>
          <p14:tracePt t="56957" x="5251450" y="2562225"/>
          <p14:tracePt t="56965" x="5287963" y="2608263"/>
          <p14:tracePt t="56973" x="5305425" y="2654300"/>
          <p14:tracePt t="56981" x="5334000" y="2690813"/>
          <p14:tracePt t="56989" x="5341938" y="2717800"/>
          <p14:tracePt t="56997" x="5351463" y="2763838"/>
          <p14:tracePt t="57005" x="5387975" y="2808288"/>
          <p14:tracePt t="57013" x="5397500" y="2844800"/>
          <p14:tracePt t="57022" x="5405438" y="2881313"/>
          <p14:tracePt t="57029" x="5451475" y="2954338"/>
          <p14:tracePt t="57038" x="5461000" y="2982913"/>
          <p14:tracePt t="57047" x="5497513" y="3027363"/>
          <p14:tracePt t="57054" x="5507038" y="3054350"/>
          <p14:tracePt t="57063" x="5543550" y="3100388"/>
          <p14:tracePt t="57070" x="5551488" y="3109913"/>
          <p14:tracePt t="57077" x="5561013" y="3127375"/>
          <p14:tracePt t="57093" x="5561013" y="3136900"/>
          <p14:tracePt t="57191" x="5561013" y="3146425"/>
          <p14:tracePt t="57199" x="5561013" y="3163888"/>
          <p14:tracePt t="57206" x="5570538" y="3192463"/>
          <p14:tracePt t="57215" x="5570538" y="3219450"/>
          <p14:tracePt t="57222" x="5588000" y="3246438"/>
          <p14:tracePt t="57229" x="5597525" y="3282950"/>
          <p14:tracePt t="57237" x="5607050" y="3309938"/>
          <p14:tracePt t="57246" x="5634038" y="3338513"/>
          <p14:tracePt t="57253" x="5643563" y="3355975"/>
          <p14:tracePt t="57263" x="5661025" y="3392488"/>
          <p14:tracePt t="57269" x="5670550" y="3419475"/>
          <p14:tracePt t="57286" x="5688013" y="3438525"/>
          <p14:tracePt t="57303" x="5697538" y="3446463"/>
          <p14:tracePt t="57503" x="5716588" y="3475038"/>
          <p14:tracePt t="57509" x="5716588" y="3482975"/>
          <p14:tracePt t="57517" x="5743575" y="3511550"/>
          <p14:tracePt t="57526" x="5753100" y="3519488"/>
          <p14:tracePt t="57533" x="5761038" y="3529013"/>
          <p14:tracePt t="57597" x="5770563" y="3538538"/>
          <p14:tracePt t="57605" x="5807075" y="3538538"/>
          <p14:tracePt t="57613" x="5870575" y="3538538"/>
          <p14:tracePt t="57621" x="5943600" y="3538538"/>
          <p14:tracePt t="57629" x="6026150" y="3538538"/>
          <p14:tracePt t="57637" x="6080125" y="3538538"/>
          <p14:tracePt t="57645" x="6108700" y="3538538"/>
          <p14:tracePt t="57653" x="6126163" y="3538538"/>
          <p14:tracePt t="57669" x="6135688" y="3538538"/>
          <p14:tracePt t="57839" x="6126163" y="3538538"/>
          <p14:tracePt t="57845" x="5999163" y="3538538"/>
          <p14:tracePt t="57853" x="5797550" y="3538538"/>
          <p14:tracePt t="57861" x="5551488" y="3538538"/>
          <p14:tracePt t="57868" x="5251450" y="3465513"/>
          <p14:tracePt t="57878" x="5159375" y="3465513"/>
          <p14:tracePt t="57885" x="5032375" y="3309938"/>
          <p14:tracePt t="57893" x="4913313" y="3173413"/>
          <p14:tracePt t="57901" x="4822825" y="3063875"/>
          <p14:tracePt t="57909" x="4786313" y="2973388"/>
          <p14:tracePt t="57917" x="4767263" y="2890838"/>
          <p14:tracePt t="57927" x="4767263" y="2836863"/>
          <p14:tracePt t="57933" x="4767263" y="2781300"/>
          <p14:tracePt t="57943" x="4795838" y="2735263"/>
          <p14:tracePt t="57949" x="4832350" y="2681288"/>
          <p14:tracePt t="57957" x="4886325" y="2635250"/>
          <p14:tracePt t="57965" x="4922838" y="2589213"/>
          <p14:tracePt t="57973" x="4922838" y="2581275"/>
          <p14:tracePt t="57981" x="4941888" y="2571750"/>
          <p14:tracePt t="58102" x="4941888" y="2562225"/>
          <p14:tracePt t="58112" x="4941888" y="2554288"/>
          <p14:tracePt t="58119" x="4941888" y="2544763"/>
          <p14:tracePt t="58142" x="4941888" y="2517775"/>
          <p14:tracePt t="58149" x="4949825" y="2508250"/>
          <p14:tracePt t="58157" x="4959350" y="2498725"/>
          <p14:tracePt t="58165" x="4959350" y="2481263"/>
          <p14:tracePt t="58173" x="4968875" y="2471738"/>
          <p14:tracePt t="58180" x="4986338" y="2452688"/>
          <p14:tracePt t="58197" x="4986338" y="2444750"/>
          <p14:tracePt t="58205" x="4995863" y="2435225"/>
          <p14:tracePt t="58238" x="4995863" y="2425700"/>
          <p14:tracePt t="58385" x="5032375" y="2452688"/>
          <p14:tracePt t="58391" x="5059363" y="2489200"/>
          <p14:tracePt t="58401" x="5078413" y="2517775"/>
          <p14:tracePt t="58407" x="5086350" y="2535238"/>
          <p14:tracePt t="58414" x="5105400" y="2581275"/>
          <p14:tracePt t="58422" x="5114925" y="2598738"/>
          <p14:tracePt t="58429" x="5114925" y="2625725"/>
          <p14:tracePt t="58437" x="5114925" y="2635250"/>
          <p14:tracePt t="58445" x="5114925" y="2662238"/>
          <p14:tracePt t="58453" x="5122863" y="2690813"/>
          <p14:tracePt t="58462" x="5132388" y="2708275"/>
          <p14:tracePt t="58469" x="5132388" y="2727325"/>
          <p14:tracePt t="58478" x="5132388" y="2763838"/>
          <p14:tracePt t="58486" x="5141913" y="2827338"/>
          <p14:tracePt t="58495" x="5151438" y="2881313"/>
          <p14:tracePt t="58502" x="5168900" y="2946400"/>
          <p14:tracePt t="58511" x="5205413" y="3009900"/>
          <p14:tracePt t="58518" x="5224463" y="3063875"/>
          <p14:tracePt t="58528" x="5268913" y="3127375"/>
          <p14:tracePt t="58533" x="5324475" y="3209925"/>
          <p14:tracePt t="58546" x="5334000" y="3228975"/>
          <p14:tracePt t="58549" x="5378450" y="3292475"/>
          <p14:tracePt t="58558" x="5397500" y="3309938"/>
          <p14:tracePt t="58567" x="5405438" y="3328988"/>
          <p14:tracePt t="58574" x="5414963" y="3375025"/>
          <p14:tracePt t="58584" x="5424488" y="3382963"/>
          <p14:tracePt t="58589" x="5434013" y="3411538"/>
          <p14:tracePt t="58599" x="5441950" y="3429000"/>
          <p14:tracePt t="58605" x="5451475" y="3465513"/>
          <p14:tracePt t="58613" x="5478463" y="3529013"/>
          <p14:tracePt t="58622" x="5487988" y="3575050"/>
          <p14:tracePt t="58629" x="5497513" y="3611563"/>
          <p14:tracePt t="58637" x="5551488" y="3694113"/>
          <p14:tracePt t="58647" x="5580063" y="3738563"/>
          <p14:tracePt t="58653" x="5616575" y="3803650"/>
          <p14:tracePt t="58662" x="5634038" y="3840163"/>
          <p14:tracePt t="58669" x="5688013" y="3921125"/>
          <p14:tracePt t="58677" x="5707063" y="3967163"/>
          <p14:tracePt t="58685" x="5743575" y="4013200"/>
          <p14:tracePt t="58693" x="5789613" y="4094163"/>
          <p14:tracePt t="58701" x="5807075" y="4130675"/>
          <p14:tracePt t="58709" x="5816600" y="4159250"/>
          <p14:tracePt t="58717" x="5834063" y="4186238"/>
          <p14:tracePt t="58727" x="5843588" y="4195763"/>
          <p14:tracePt t="58733" x="5853113" y="4213225"/>
          <p14:tracePt t="58743" x="5853113" y="4222750"/>
          <p14:tracePt t="58749" x="5862638" y="4232275"/>
          <p14:tracePt t="58765" x="5870575" y="4259263"/>
          <p14:tracePt t="58773" x="5880100" y="4268788"/>
          <p14:tracePt t="58781" x="5889625" y="4268788"/>
          <p14:tracePt t="58797" x="5889625" y="4286250"/>
          <p14:tracePt t="58813" x="5916613" y="4295775"/>
          <p14:tracePt t="59382" x="5926138" y="4303713"/>
          <p14:tracePt t="59392" x="5935663" y="4313238"/>
          <p14:tracePt t="59679" x="5907088" y="4322763"/>
          <p14:tracePt t="59690" x="5816600" y="4322763"/>
          <p14:tracePt t="59696" x="5743575" y="4322763"/>
          <p14:tracePt t="59702" x="5661025" y="4295775"/>
          <p14:tracePt t="59710" x="5561013" y="4268788"/>
          <p14:tracePt t="59717" x="5487988" y="4222750"/>
          <p14:tracePt t="59726" x="5405438" y="4213225"/>
          <p14:tracePt t="59733" x="5351463" y="4203700"/>
          <p14:tracePt t="59743" x="5278438" y="4149725"/>
          <p14:tracePt t="59749" x="5205413" y="4122738"/>
          <p14:tracePt t="59757" x="5122863" y="4067175"/>
          <p14:tracePt t="59765" x="5059363" y="4030663"/>
          <p14:tracePt t="59773" x="5005388" y="3976688"/>
          <p14:tracePt t="59781" x="4968875" y="3930650"/>
          <p14:tracePt t="59789" x="4959350" y="3884613"/>
          <p14:tracePt t="59797" x="4959350" y="3857625"/>
          <p14:tracePt t="59805" x="4959350" y="3821113"/>
          <p14:tracePt t="59813" x="4959350" y="3803650"/>
          <p14:tracePt t="59821" x="4959350" y="3775075"/>
          <p14:tracePt t="59829" x="4959350" y="3757613"/>
          <p14:tracePt t="59837" x="4949825" y="3721100"/>
          <p14:tracePt t="59845" x="4949825" y="3702050"/>
          <p14:tracePt t="59853" x="4941888" y="3675063"/>
          <p14:tracePt t="59861" x="4932363" y="3665538"/>
          <p14:tracePt t="59869" x="4922838" y="3657600"/>
          <p14:tracePt t="59879" x="4913313" y="3657600"/>
          <p14:tracePt t="59893" x="4859338" y="3621088"/>
          <p14:tracePt t="59900" x="4813300" y="3602038"/>
          <p14:tracePt t="59909" x="4776788" y="3565525"/>
          <p14:tracePt t="59917" x="4730750" y="3529013"/>
          <p14:tracePt t="59928" x="4667250" y="3465513"/>
          <p14:tracePt t="59933" x="4613275" y="3419475"/>
          <p14:tracePt t="59943" x="4594225" y="3355975"/>
          <p14:tracePt t="59949" x="4567238" y="3292475"/>
          <p14:tracePt t="59957" x="4567238" y="3255963"/>
          <p14:tracePt t="59965" x="4567238" y="3219450"/>
          <p14:tracePt t="59973" x="4567238" y="3192463"/>
          <p14:tracePt t="59981" x="4567238" y="3155950"/>
          <p14:tracePt t="59989" x="4567238" y="3119438"/>
          <p14:tracePt t="59997" x="4576763" y="3119438"/>
          <p14:tracePt t="60005" x="4586288" y="3100388"/>
          <p14:tracePt t="60022" x="4586288" y="3082925"/>
          <p14:tracePt t="60030" x="4586288" y="3073400"/>
          <p14:tracePt t="60037" x="4603750" y="3054350"/>
          <p14:tracePt t="60055" x="4613275" y="3046413"/>
          <p14:tracePt t="60061" x="4622800" y="3027363"/>
          <p14:tracePt t="60069" x="4622800" y="3017838"/>
          <p14:tracePt t="60078" x="4622800" y="3009900"/>
          <p14:tracePt t="60086" x="4622800" y="3000375"/>
          <p14:tracePt t="60093" x="4649788" y="2982913"/>
          <p14:tracePt t="60101" x="4649788" y="2973388"/>
          <p14:tracePt t="60109" x="4659313" y="2963863"/>
          <p14:tracePt t="60117" x="4667250" y="2946400"/>
          <p14:tracePt t="60133" x="4703763" y="2927350"/>
          <p14:tracePt t="60142" x="4722813" y="2909888"/>
          <p14:tracePt t="60149" x="4740275" y="2881313"/>
          <p14:tracePt t="60157" x="4749800" y="2881313"/>
          <p14:tracePt t="60165" x="4759325" y="2873375"/>
          <p14:tracePt t="60173" x="4759325" y="2863850"/>
          <p14:tracePt t="60188" x="4759325" y="2844800"/>
          <p14:tracePt t="60197" x="4759325" y="2836863"/>
          <p14:tracePt t="60205" x="4759325" y="2817813"/>
          <p14:tracePt t="60213" x="4759325" y="2800350"/>
          <p14:tracePt t="60221" x="4759325" y="2771775"/>
          <p14:tracePt t="60229" x="4759325" y="2754313"/>
          <p14:tracePt t="60245" x="4749800" y="2735263"/>
          <p14:tracePt t="60255" x="4740275" y="2717800"/>
          <p14:tracePt t="60407" x="4730750" y="2717800"/>
          <p14:tracePt t="60453" x="4730750" y="2727325"/>
          <p14:tracePt t="61206" x="4730750" y="2744788"/>
          <p14:tracePt t="61214" x="4730750" y="2771775"/>
          <p14:tracePt t="61222" x="4730750" y="2817813"/>
          <p14:tracePt t="61229" x="4730750" y="2854325"/>
          <p14:tracePt t="61238" x="4749800" y="2873375"/>
          <p14:tracePt t="61246" x="4759325" y="2909888"/>
          <p14:tracePt t="61254" x="4795838" y="2954338"/>
          <p14:tracePt t="61261" x="4813300" y="2973388"/>
          <p14:tracePt t="61270" x="4832350" y="3009900"/>
          <p14:tracePt t="61279" x="4859338" y="3036888"/>
          <p14:tracePt t="61287" x="4876800" y="3054350"/>
          <p14:tracePt t="61302" x="4905375" y="3082925"/>
          <p14:tracePt t="61325" x="4913313" y="3090863"/>
          <p14:tracePt t="61332" x="4913313" y="3100388"/>
          <p14:tracePt t="61350" x="4922838" y="3119438"/>
          <p14:tracePt t="61356" x="4941888" y="3136900"/>
          <p14:tracePt t="61365" x="4949825" y="3163888"/>
          <p14:tracePt t="61373" x="4959350" y="3173413"/>
          <p14:tracePt t="61381" x="4986338" y="3228975"/>
          <p14:tracePt t="61389" x="5014913" y="3255963"/>
          <p14:tracePt t="61397" x="5041900" y="3292475"/>
          <p14:tracePt t="61404" x="5078413" y="3319463"/>
          <p14:tracePt t="61413" x="5122863" y="3365500"/>
          <p14:tracePt t="61421" x="5132388" y="3382963"/>
          <p14:tracePt t="61429" x="5159375" y="3446463"/>
          <p14:tracePt t="61437" x="5205413" y="3492500"/>
          <p14:tracePt t="61445" x="5241925" y="3538538"/>
          <p14:tracePt t="61453" x="5268913" y="3575050"/>
          <p14:tracePt t="61462" x="5305425" y="3602038"/>
          <p14:tracePt t="61468" x="5324475" y="3638550"/>
          <p14:tracePt t="61477" x="5360988" y="3684588"/>
          <p14:tracePt t="61485" x="5397500" y="3730625"/>
          <p14:tracePt t="61497" x="5414963" y="3775075"/>
          <p14:tracePt t="61503" x="5451475" y="3840163"/>
          <p14:tracePt t="61513" x="5478463" y="3921125"/>
          <p14:tracePt t="61518" x="5534025" y="3984625"/>
          <p14:tracePt t="61528" x="5570538" y="4067175"/>
          <p14:tracePt t="61533" x="5597525" y="4094163"/>
          <p14:tracePt t="61544" x="5634038" y="4167188"/>
          <p14:tracePt t="61549" x="5643563" y="4195763"/>
          <p14:tracePt t="61557" x="5661025" y="4259263"/>
          <p14:tracePt t="61565" x="5688013" y="4286250"/>
          <p14:tracePt t="61573" x="5697538" y="4313238"/>
          <p14:tracePt t="61581" x="5707063" y="4359275"/>
          <p14:tracePt t="61589" x="5707063" y="4395788"/>
          <p14:tracePt t="61597" x="5743575" y="4468813"/>
          <p14:tracePt t="61605" x="5743575" y="4532313"/>
          <p14:tracePt t="61613" x="5753100" y="4587875"/>
          <p14:tracePt t="61621" x="5753100" y="4660900"/>
          <p14:tracePt t="61630" x="5761038" y="4705350"/>
          <p14:tracePt t="61637" x="5780088" y="4760913"/>
          <p14:tracePt t="61644" x="5780088" y="4805363"/>
          <p14:tracePt t="61653" x="5780088" y="4824413"/>
          <p14:tracePt t="61661" x="5797550" y="4841875"/>
          <p14:tracePt t="61669" x="5797550" y="4851400"/>
          <p14:tracePt t="61677" x="5797550" y="4860925"/>
          <p14:tracePt t="62056" x="5807075" y="4897438"/>
          <p14:tracePt t="62063" x="5816600" y="4914900"/>
          <p14:tracePt t="62070" x="5826125" y="4943475"/>
          <p14:tracePt t="62080" x="5843588" y="4970463"/>
          <p14:tracePt t="62087" x="5853113" y="4979988"/>
          <p14:tracePt t="62098" x="5853113" y="4987925"/>
          <p14:tracePt t="62101" x="5862638" y="4997450"/>
          <p14:tracePt t="63119" x="5880100" y="4997450"/>
          <p14:tracePt t="63127" x="5899150" y="4987925"/>
          <p14:tracePt t="63133" x="5926138" y="4979988"/>
          <p14:tracePt t="63144" x="5943600" y="4960938"/>
          <p14:tracePt t="63149" x="5953125" y="4951413"/>
          <p14:tracePt t="63165" x="5972175" y="4943475"/>
          <p14:tracePt t="63173" x="5989638" y="4933950"/>
          <p14:tracePt t="63197" x="6007100" y="4924425"/>
          <p14:tracePt t="63221" x="6016625" y="4914900"/>
          <p14:tracePt t="63229" x="6035675" y="4906963"/>
          <p14:tracePt t="63839" x="6043613" y="4906963"/>
          <p14:tracePt t="63845" x="6089650" y="4851400"/>
          <p14:tracePt t="63852" x="6181725" y="4768850"/>
          <p14:tracePt t="63861" x="6226175" y="4714875"/>
          <p14:tracePt t="63869" x="6281738" y="4668838"/>
          <p14:tracePt t="63878" x="6308725" y="4641850"/>
          <p14:tracePt t="63885" x="6345238" y="4587875"/>
          <p14:tracePt t="63893" x="6381750" y="4505325"/>
          <p14:tracePt t="63901" x="6427788" y="4432300"/>
          <p14:tracePt t="63909" x="6481763" y="4349750"/>
          <p14:tracePt t="63917" x="6518275" y="4268788"/>
          <p14:tracePt t="63926" x="6527800" y="4259263"/>
          <p14:tracePt t="64103" x="6527800" y="4222750"/>
          <p14:tracePt t="64110" x="6527800" y="4167188"/>
          <p14:tracePt t="64118" x="6518275" y="4103688"/>
          <p14:tracePt t="64132" x="6500813" y="4049713"/>
          <p14:tracePt t="64135" x="6472238" y="3948113"/>
          <p14:tracePt t="64146" x="6445250" y="3875088"/>
          <p14:tracePt t="64150" x="6418263" y="3775075"/>
          <p14:tracePt t="64162" x="6372225" y="3648075"/>
          <p14:tracePt t="64166" x="6318250" y="3511550"/>
          <p14:tracePt t="64174" x="6245225" y="3355975"/>
          <p14:tracePt t="64181" x="6199188" y="3228975"/>
          <p14:tracePt t="64189" x="6153150" y="3073400"/>
          <p14:tracePt t="64198" x="6053138" y="2854325"/>
          <p14:tracePt t="64204" x="6007100" y="2717800"/>
          <p14:tracePt t="64212" x="5962650" y="2554288"/>
          <p14:tracePt t="64221" x="5899150" y="2389188"/>
          <p14:tracePt t="64229" x="5853113" y="2233613"/>
          <p14:tracePt t="64237" x="5853113" y="2106613"/>
          <p14:tracePt t="64244" x="5843588" y="1979613"/>
          <p14:tracePt t="64253" x="5826125" y="1906588"/>
          <p14:tracePt t="64261" x="5826125" y="1841500"/>
          <p14:tracePt t="64269" x="5826125" y="1787525"/>
          <p14:tracePt t="64277" x="5826125" y="1751013"/>
          <p14:tracePt t="64285" x="5826125" y="1731963"/>
          <p14:tracePt t="64293" x="5826125" y="1714500"/>
          <p14:tracePt t="64455" x="5826125" y="1704975"/>
          <p14:tracePt t="64462" x="5826125" y="1677988"/>
          <p14:tracePt t="64470" x="5826125" y="1624013"/>
          <p14:tracePt t="64479" x="5870575" y="1558925"/>
          <p14:tracePt t="64486" x="5953125" y="1504950"/>
          <p14:tracePt t="64496" x="6016625" y="1449388"/>
          <p14:tracePt t="64503" x="6089650" y="1385888"/>
          <p14:tracePt t="64509" x="6189663" y="1295400"/>
          <p14:tracePt t="64517" x="6235700" y="1231900"/>
          <p14:tracePt t="64526" x="6291263" y="1166813"/>
          <p14:tracePt t="64533" x="6345238" y="1103313"/>
          <p14:tracePt t="64542" x="6354763" y="1066800"/>
          <p14:tracePt t="64549" x="6372225" y="1039813"/>
          <p14:tracePt t="64557" x="6372225" y="1030288"/>
          <p14:tracePt t="64565" x="6372225" y="1020763"/>
          <p14:tracePt t="64775" x="6372225" y="1049338"/>
          <p14:tracePt t="64781" x="6372225" y="1057275"/>
          <p14:tracePt t="64788" x="6372225" y="1066800"/>
          <p14:tracePt t="64796" x="6372225" y="1076325"/>
          <p14:tracePt t="65009" x="6362700" y="1122363"/>
          <p14:tracePt t="65015" x="6354763" y="1149350"/>
          <p14:tracePt t="65030" x="6354763" y="1166813"/>
          <p14:tracePt t="65037" x="6354763" y="1185863"/>
          <p14:tracePt t="65045" x="6354763" y="1195388"/>
          <p14:tracePt t="65061" x="6354763" y="1203325"/>
          <p14:tracePt t="65069" x="6354763" y="1212850"/>
          <p14:tracePt t="65318" x="6354763" y="1231900"/>
          <p14:tracePt t="65333" x="6372225" y="1239838"/>
          <p14:tracePt t="65341" x="6381750" y="1239838"/>
          <p14:tracePt t="65349" x="6408738" y="1249363"/>
          <p14:tracePt t="65357" x="6435725" y="1258888"/>
          <p14:tracePt t="65365" x="6464300" y="1285875"/>
          <p14:tracePt t="65373" x="6508750" y="1295400"/>
          <p14:tracePt t="65381" x="6527800" y="1303338"/>
          <p14:tracePt t="65389" x="6537325" y="1303338"/>
          <p14:tracePt t="65399" x="6545263" y="1303338"/>
          <p14:tracePt t="65679" x="6537325" y="1303338"/>
          <p14:tracePt t="65687" x="6527800" y="1303338"/>
          <p14:tracePt t="65694" x="6518275" y="1303338"/>
          <p14:tracePt t="65702" x="6491288" y="1303338"/>
          <p14:tracePt t="65710" x="6481763" y="1303338"/>
          <p14:tracePt t="66445" x="6508750" y="1303338"/>
          <p14:tracePt t="66454" x="6564313" y="1285875"/>
          <p14:tracePt t="66463" x="6600825" y="1276350"/>
          <p14:tracePt t="66470" x="6654800" y="1258888"/>
          <p14:tracePt t="66480" x="6681788" y="1231900"/>
          <p14:tracePt t="66493" x="6691313" y="1231900"/>
          <p14:tracePt t="66799" x="6700838" y="1239838"/>
          <p14:tracePt t="66805" x="6718300" y="1239838"/>
          <p14:tracePt t="66813" x="6727825" y="1239838"/>
          <p14:tracePt t="66821" x="6737350" y="1239838"/>
          <p14:tracePt t="66829" x="6773863" y="1239838"/>
          <p14:tracePt t="66845" x="6810375" y="1239838"/>
          <p14:tracePt t="66853" x="6827838" y="1239838"/>
          <p14:tracePt t="66861" x="6864350" y="1239838"/>
          <p14:tracePt t="66878" x="6873875" y="1239838"/>
          <p14:tracePt t="66960" x="6856413" y="1239838"/>
          <p14:tracePt t="66966" x="6837363" y="1239838"/>
          <p14:tracePt t="66976" x="6827838" y="1249363"/>
          <p14:tracePt t="66983" x="6810375" y="1268413"/>
          <p14:tracePt t="66991" x="6800850" y="1276350"/>
          <p14:tracePt t="66997" x="6791325" y="1285875"/>
          <p14:tracePt t="67005" x="6783388" y="1285875"/>
          <p14:tracePt t="67013" x="6783388" y="1295400"/>
          <p14:tracePt t="67021" x="6764338" y="1295400"/>
          <p14:tracePt t="67029" x="6754813" y="1303338"/>
          <p14:tracePt t="67037" x="6746875" y="1312863"/>
          <p14:tracePt t="67053" x="6737350" y="1312863"/>
          <p14:tracePt t="67061" x="6727825" y="1322388"/>
          <p14:tracePt t="67223" x="6718300" y="1331913"/>
          <p14:tracePt t="67277" x="6718300" y="1339850"/>
          <p14:tracePt t="67294" x="6718300" y="1349375"/>
          <p14:tracePt t="67309" x="6710363" y="1368425"/>
          <p14:tracePt t="67317" x="6700838" y="1368425"/>
          <p14:tracePt t="67325" x="6691313" y="1376363"/>
          <p14:tracePt t="67334" x="6673850" y="1385888"/>
          <p14:tracePt t="67342" x="6664325" y="1395413"/>
          <p14:tracePt t="67349" x="6654800" y="1404938"/>
          <p14:tracePt t="67358" x="6627813" y="1412875"/>
          <p14:tracePt t="67364" x="6618288" y="1412875"/>
          <p14:tracePt t="67373" x="6610350" y="1431925"/>
          <p14:tracePt t="67381" x="6600825" y="1441450"/>
          <p14:tracePt t="67397" x="6591300" y="1441450"/>
          <p14:tracePt t="67551" x="6581775" y="1441450"/>
          <p14:tracePt t="67591" x="6581775" y="1458913"/>
          <p14:tracePt t="67598" x="6581775" y="1468438"/>
          <p14:tracePt t="67609" x="6581775" y="1485900"/>
          <p14:tracePt t="67616" x="6581775" y="1504950"/>
          <p14:tracePt t="67622" x="6581775" y="1514475"/>
          <p14:tracePt t="67638" x="6573838" y="1531938"/>
          <p14:tracePt t="67654" x="6564313" y="1531938"/>
          <p14:tracePt t="67671" x="6554788" y="1541463"/>
          <p14:tracePt t="67686" x="6545263" y="1550988"/>
          <p14:tracePt t="67695" x="6545263" y="1558925"/>
          <p14:tracePt t="67702" x="6537325" y="1558925"/>
          <p14:tracePt t="67712" x="6527800" y="1568450"/>
          <p14:tracePt t="67718" x="6508750" y="1568450"/>
          <p14:tracePt t="67728" x="6500813" y="1577975"/>
          <p14:tracePt t="67734" x="6481763" y="1587500"/>
          <p14:tracePt t="67746" x="6481763" y="1595438"/>
          <p14:tracePt t="67750" x="6464300" y="1595438"/>
          <p14:tracePt t="67762" x="6445250" y="1595438"/>
          <p14:tracePt t="67766" x="6408738" y="1614488"/>
          <p14:tracePt t="67779" x="6399213" y="1614488"/>
          <p14:tracePt t="67781" x="6372225" y="1624013"/>
          <p14:tracePt t="67790" x="6362700" y="1624013"/>
          <p14:tracePt t="67799" x="6335713" y="1641475"/>
          <p14:tracePt t="67879" x="6345238" y="1651000"/>
          <p14:tracePt t="67888" x="6354763" y="1660525"/>
          <p14:tracePt t="67895" x="6372225" y="1668463"/>
          <p14:tracePt t="67904" x="6399213" y="1668463"/>
          <p14:tracePt t="67910" x="6427788" y="1687513"/>
          <p14:tracePt t="67917" x="6445250" y="1697038"/>
          <p14:tracePt t="67927" x="6472238" y="1714500"/>
          <p14:tracePt t="67934" x="6500813" y="1741488"/>
          <p14:tracePt t="67945" x="6554788" y="1797050"/>
          <p14:tracePt t="67950" x="6600825" y="1841500"/>
          <p14:tracePt t="67962" x="6654800" y="1897063"/>
          <p14:tracePt t="67967" x="6737350" y="1933575"/>
          <p14:tracePt t="67978" x="6783388" y="1997075"/>
          <p14:tracePt t="67984" x="6837363" y="2060575"/>
          <p14:tracePt t="67990" x="6846888" y="2106613"/>
          <p14:tracePt t="67998" x="6846888" y="2125663"/>
          <p14:tracePt t="68006" x="6846888" y="2170113"/>
          <p14:tracePt t="68023" x="6846888" y="2197100"/>
          <p14:tracePt t="68037" x="6846888" y="2216150"/>
          <p14:tracePt t="68045" x="6837363" y="2225675"/>
          <p14:tracePt t="68053" x="6800850" y="2243138"/>
          <p14:tracePt t="68062" x="6773863" y="2252663"/>
          <p14:tracePt t="68069" x="6727825" y="2262188"/>
          <p14:tracePt t="68077" x="6654800" y="2279650"/>
          <p14:tracePt t="68086" x="6554788" y="2306638"/>
          <p14:tracePt t="68094" x="6500813" y="2316163"/>
          <p14:tracePt t="68101" x="6408738" y="2316163"/>
          <p14:tracePt t="68110" x="6299200" y="2316163"/>
          <p14:tracePt t="68118" x="6208713" y="2316163"/>
          <p14:tracePt t="68127" x="6126163" y="2316163"/>
          <p14:tracePt t="68133" x="6016625" y="2316163"/>
          <p14:tracePt t="68144" x="5926138" y="2316163"/>
          <p14:tracePt t="68149" x="5834063" y="2316163"/>
          <p14:tracePt t="68160" x="5780088" y="2316163"/>
          <p14:tracePt t="68165" x="5753100" y="2306638"/>
          <p14:tracePt t="68174" x="5716588" y="2306638"/>
          <p14:tracePt t="68181" x="5716588" y="2298700"/>
          <p14:tracePt t="68189" x="5707063" y="2289175"/>
          <p14:tracePt t="68197" x="5707063" y="2279650"/>
          <p14:tracePt t="68205" x="5707063" y="2270125"/>
          <p14:tracePt t="68213" x="5697538" y="2233613"/>
          <p14:tracePt t="68221" x="5697538" y="2216150"/>
          <p14:tracePt t="68229" x="5697538" y="2189163"/>
          <p14:tracePt t="68237" x="5697538" y="2160588"/>
          <p14:tracePt t="68245" x="5697538" y="2133600"/>
          <p14:tracePt t="68253" x="5697538" y="2089150"/>
          <p14:tracePt t="68261" x="5697538" y="2060575"/>
          <p14:tracePt t="68270" x="5697538" y="2024063"/>
          <p14:tracePt t="68278" x="5697538" y="1970088"/>
          <p14:tracePt t="68285" x="5697538" y="1924050"/>
          <p14:tracePt t="68294" x="5697538" y="1887538"/>
          <p14:tracePt t="68304" x="5697538" y="1833563"/>
          <p14:tracePt t="68309" x="5697538" y="1768475"/>
          <p14:tracePt t="68317" x="5724525" y="1704975"/>
          <p14:tracePt t="68325" x="5761038" y="1641475"/>
          <p14:tracePt t="68332" x="5816600" y="1577975"/>
          <p14:tracePt t="68341" x="5853113" y="1514475"/>
          <p14:tracePt t="68349" x="5880100" y="1485900"/>
          <p14:tracePt t="68358" x="5935663" y="1412875"/>
          <p14:tracePt t="68365" x="5972175" y="1368425"/>
          <p14:tracePt t="68373" x="5999163" y="1339850"/>
          <p14:tracePt t="68381" x="6035675" y="1303338"/>
          <p14:tracePt t="68389" x="6053138" y="1295400"/>
          <p14:tracePt t="68397" x="6080125" y="1276350"/>
          <p14:tracePt t="68413" x="6089650" y="1268413"/>
          <p14:tracePt t="68607" x="6099175" y="1276350"/>
          <p14:tracePt t="68615" x="6145213" y="1339850"/>
          <p14:tracePt t="68622" x="6218238" y="1404938"/>
          <p14:tracePt t="68631" x="6281738" y="1458913"/>
          <p14:tracePt t="68637" x="6345238" y="1495425"/>
          <p14:tracePt t="68645" x="6464300" y="1587500"/>
          <p14:tracePt t="68653" x="6527800" y="1641475"/>
          <p14:tracePt t="68660" x="6610350" y="1704975"/>
          <p14:tracePt t="68669" x="6681788" y="1760538"/>
          <p14:tracePt t="68678" x="6727825" y="1824038"/>
          <p14:tracePt t="68685" x="6754813" y="1851025"/>
          <p14:tracePt t="68694" x="6783388" y="1897063"/>
          <p14:tracePt t="68700" x="6791325" y="1933575"/>
          <p14:tracePt t="68709" x="6810375" y="1960563"/>
          <p14:tracePt t="68717" x="6810375" y="1979613"/>
          <p14:tracePt t="68725" x="6810375" y="2006600"/>
          <p14:tracePt t="68733" x="6810375" y="2024063"/>
          <p14:tracePt t="68741" x="6810375" y="2070100"/>
          <p14:tracePt t="68749" x="6810375" y="2097088"/>
          <p14:tracePt t="68759" x="6783388" y="2125663"/>
          <p14:tracePt t="68765" x="6764338" y="2160588"/>
          <p14:tracePt t="68773" x="6718300" y="2189163"/>
          <p14:tracePt t="68781" x="6700838" y="2206625"/>
          <p14:tracePt t="68789" x="6681788" y="2216150"/>
          <p14:tracePt t="68797" x="6673850" y="2225675"/>
          <p14:tracePt t="68805" x="6645275" y="2233613"/>
          <p14:tracePt t="68846" x="6637338" y="2233613"/>
          <p14:tracePt t="69024" x="6637338" y="2243138"/>
          <p14:tracePt t="69031" x="6645275" y="2252663"/>
          <p14:tracePt t="69079" x="6645275" y="2262188"/>
          <p14:tracePt t="69089" x="6645275" y="2270125"/>
          <p14:tracePt t="69103" x="6645275" y="2298700"/>
          <p14:tracePt t="69112" x="6637338" y="2298700"/>
          <p14:tracePt t="69133" x="6618288" y="2306638"/>
          <p14:tracePt t="69413" x="6618288" y="2325688"/>
          <p14:tracePt t="69429" x="6618288" y="2335213"/>
          <p14:tracePt t="69437" x="6618288" y="2343150"/>
          <p14:tracePt t="69462" x="6618288" y="2352675"/>
          <p14:tracePt t="69485" x="6591300" y="2352675"/>
          <p14:tracePt t="69492" x="6573838" y="2335213"/>
          <p14:tracePt t="69501" x="6527800" y="2279650"/>
          <p14:tracePt t="69509" x="6491288" y="2252663"/>
          <p14:tracePt t="69517" x="6472238" y="2206625"/>
          <p14:tracePt t="69525" x="6445250" y="2160588"/>
          <p14:tracePt t="69533" x="6418263" y="2116138"/>
          <p14:tracePt t="69542" x="6381750" y="2070100"/>
          <p14:tracePt t="69549" x="6372225" y="2033588"/>
          <p14:tracePt t="69558" x="6354763" y="1979613"/>
          <p14:tracePt t="69565" x="6345238" y="1924050"/>
          <p14:tracePt t="69574" x="6326188" y="1887538"/>
          <p14:tracePt t="69583" x="6318250" y="1870075"/>
          <p14:tracePt t="69596" x="6318250" y="1851025"/>
          <p14:tracePt t="69637" x="6318250" y="1841500"/>
          <p14:tracePt t="69777" x="6326188" y="1841500"/>
          <p14:tracePt t="69784" x="6345238" y="1841500"/>
          <p14:tracePt t="69790" x="6354763" y="1841500"/>
          <p14:tracePt t="69797" x="6362700" y="1841500"/>
          <p14:tracePt t="69805" x="6372225" y="1841500"/>
          <p14:tracePt t="69903" x="6381750" y="1841500"/>
          <p14:tracePt t="69910" x="6391275" y="1824038"/>
          <p14:tracePt t="69917" x="6427788" y="1787525"/>
          <p14:tracePt t="69925" x="6445250" y="1768475"/>
          <p14:tracePt t="69933" x="6454775" y="1760538"/>
          <p14:tracePt t="69941" x="6464300" y="1741488"/>
          <p14:tracePt t="71149" x="6445250" y="1824038"/>
          <p14:tracePt t="71157" x="6408738" y="1887538"/>
          <p14:tracePt t="71165" x="6372225" y="1951038"/>
          <p14:tracePt t="71173" x="6354763" y="2024063"/>
          <p14:tracePt t="71181" x="6345238" y="2089150"/>
          <p14:tracePt t="71189" x="6345238" y="2143125"/>
          <p14:tracePt t="71196" x="6318250" y="2206625"/>
          <p14:tracePt t="71205" x="6318250" y="2262188"/>
          <p14:tracePt t="71213" x="6318250" y="2316163"/>
          <p14:tracePt t="71221" x="6318250" y="2408238"/>
          <p14:tracePt t="71228" x="6318250" y="2452688"/>
          <p14:tracePt t="71237" x="6318250" y="2489200"/>
          <p14:tracePt t="71245" x="6318250" y="2535238"/>
          <p14:tracePt t="71253" x="6318250" y="2571750"/>
          <p14:tracePt t="71261" x="6318250" y="2617788"/>
          <p14:tracePt t="71269" x="6318250" y="2635250"/>
          <p14:tracePt t="71277" x="6308725" y="2671763"/>
          <p14:tracePt t="71285" x="6308725" y="2690813"/>
          <p14:tracePt t="71293" x="6308725" y="2735263"/>
          <p14:tracePt t="71302" x="6299200" y="2763838"/>
          <p14:tracePt t="71309" x="6299200" y="2781300"/>
          <p14:tracePt t="71317" x="6299200" y="2808288"/>
          <p14:tracePt t="71325" x="6299200" y="2854325"/>
          <p14:tracePt t="71332" x="6299200" y="2881313"/>
          <p14:tracePt t="71342" x="6299200" y="2917825"/>
          <p14:tracePt t="71349" x="6299200" y="2963863"/>
          <p14:tracePt t="71358" x="6299200" y="2982913"/>
          <p14:tracePt t="71365" x="6299200" y="3017838"/>
          <p14:tracePt t="71375" x="6299200" y="3073400"/>
          <p14:tracePt t="71381" x="6299200" y="3127375"/>
          <p14:tracePt t="71389" x="6299200" y="3173413"/>
          <p14:tracePt t="71396" x="6299200" y="3236913"/>
          <p14:tracePt t="71405" x="6299200" y="3302000"/>
          <p14:tracePt t="71413" x="6299200" y="3355975"/>
          <p14:tracePt t="71421" x="6299200" y="3411538"/>
          <p14:tracePt t="71429" x="6299200" y="3446463"/>
          <p14:tracePt t="71437" x="6299200" y="3482975"/>
          <p14:tracePt t="71445" x="6299200" y="3511550"/>
          <p14:tracePt t="71453" x="6299200" y="3529013"/>
          <p14:tracePt t="71461" x="6308725" y="3556000"/>
          <p14:tracePt t="71469" x="6318250" y="3575050"/>
          <p14:tracePt t="71477" x="6318250" y="3621088"/>
          <p14:tracePt t="71485" x="6318250" y="3648075"/>
          <p14:tracePt t="71494" x="6326188" y="3675063"/>
          <p14:tracePt t="71501" x="6345238" y="3730625"/>
          <p14:tracePt t="71509" x="6354763" y="3794125"/>
          <p14:tracePt t="71516" x="6362700" y="3848100"/>
          <p14:tracePt t="71525" x="6381750" y="3948113"/>
          <p14:tracePt t="71533" x="6391275" y="4021138"/>
          <p14:tracePt t="71541" x="6408738" y="4113213"/>
          <p14:tracePt t="71549" x="6408738" y="4203700"/>
          <p14:tracePt t="71558" x="6427788" y="4268788"/>
          <p14:tracePt t="71565" x="6445250" y="4332288"/>
          <p14:tracePt t="71576" x="6454775" y="4386263"/>
          <p14:tracePt t="71581" x="6454775" y="4405313"/>
          <p14:tracePt t="71589" x="6454775" y="4449763"/>
          <p14:tracePt t="71597" x="6464300" y="4459288"/>
          <p14:tracePt t="71614" x="6464300" y="4478338"/>
          <p14:tracePt t="71671" x="6464300" y="4495800"/>
          <p14:tracePt t="71680" x="6464300" y="4522788"/>
          <p14:tracePt t="71684" x="6464300" y="4532313"/>
          <p14:tracePt t="71693" x="6464300" y="4541838"/>
          <p14:tracePt t="71701" x="6464300" y="4551363"/>
          <p14:tracePt t="71709" x="6464300" y="4568825"/>
          <p14:tracePt t="71717" x="6464300" y="4578350"/>
          <p14:tracePt t="71725" x="6464300" y="4605338"/>
          <p14:tracePt t="71732" x="6464300" y="4641850"/>
          <p14:tracePt t="71741" x="6464300" y="4678363"/>
          <p14:tracePt t="71749" x="6464300" y="4732338"/>
          <p14:tracePt t="71759" x="6464300" y="4778375"/>
          <p14:tracePt t="71765" x="6464300" y="4814888"/>
          <p14:tracePt t="71773" x="6464300" y="4841875"/>
          <p14:tracePt t="71781" x="6464300" y="4878388"/>
          <p14:tracePt t="71789" x="6464300" y="4887913"/>
          <p14:tracePt t="71797" x="6464300" y="4906963"/>
          <p14:tracePt t="71805" x="6464300" y="4914900"/>
          <p14:tracePt t="71888" x="6464300" y="4924425"/>
          <p14:tracePt t="71895" x="6464300" y="4960938"/>
          <p14:tracePt t="71905" x="6464300" y="4979988"/>
          <p14:tracePt t="71911" x="6464300" y="5006975"/>
          <p14:tracePt t="71917" x="6464300" y="5024438"/>
          <p14:tracePt t="71925" x="6464300" y="5053013"/>
          <p14:tracePt t="71933" x="6464300" y="5060950"/>
          <p14:tracePt t="71942" x="6464300" y="5089525"/>
          <p14:tracePt t="71949" x="6464300" y="5097463"/>
          <p14:tracePt t="71965" x="6464300" y="5106988"/>
          <p14:tracePt t="71974" x="6464300" y="5116513"/>
          <p14:tracePt t="72415" x="6381750" y="5016500"/>
          <p14:tracePt t="72421" x="6291263" y="4860925"/>
          <p14:tracePt t="72428" x="6218238" y="4714875"/>
          <p14:tracePt t="72437" x="6126163" y="4559300"/>
          <p14:tracePt t="72445" x="6043613" y="4422775"/>
          <p14:tracePt t="72453" x="5962650" y="4286250"/>
          <p14:tracePt t="72461" x="5834063" y="4057650"/>
          <p14:tracePt t="72469" x="5734050" y="3884613"/>
          <p14:tracePt t="72476" x="5643563" y="3730625"/>
          <p14:tracePt t="72485" x="5551488" y="3556000"/>
          <p14:tracePt t="72494" x="5497513" y="3429000"/>
          <p14:tracePt t="72501" x="5434013" y="3309938"/>
          <p14:tracePt t="72509" x="5405438" y="3228975"/>
          <p14:tracePt t="72517" x="5378450" y="3155950"/>
          <p14:tracePt t="72525" x="5378450" y="3090863"/>
          <p14:tracePt t="72534" x="5378450" y="3036888"/>
          <p14:tracePt t="72545" x="5378450" y="3009900"/>
          <p14:tracePt t="72550" x="5378450" y="2963863"/>
          <p14:tracePt t="72562" x="5378450" y="2927350"/>
          <p14:tracePt t="72566" x="5378450" y="2881313"/>
          <p14:tracePt t="72578" x="5378450" y="2844800"/>
          <p14:tracePt t="72582" x="5378450" y="2817813"/>
          <p14:tracePt t="72594" x="5378450" y="2771775"/>
          <p14:tracePt t="72598" x="5378450" y="2744788"/>
          <p14:tracePt t="72605" x="5368925" y="2717800"/>
          <p14:tracePt t="72613" x="5360988" y="2671763"/>
          <p14:tracePt t="72621" x="5351463" y="2654300"/>
          <p14:tracePt t="72630" x="5341938" y="2598738"/>
          <p14:tracePt t="72637" x="5334000" y="2571750"/>
          <p14:tracePt t="72645" x="5324475" y="2562225"/>
          <p14:tracePt t="72653" x="5314950" y="2535238"/>
          <p14:tracePt t="72661" x="5314950" y="2525713"/>
          <p14:tracePt t="72669" x="5314950" y="2517775"/>
          <p14:tracePt t="72678" x="5314950" y="2508250"/>
          <p14:tracePt t="72734" x="5314950" y="2498725"/>
          <p14:tracePt t="72749" x="5305425" y="2489200"/>
          <p14:tracePt t="72757" x="5297488" y="2462213"/>
          <p14:tracePt t="72765" x="5278438" y="2425700"/>
          <p14:tracePt t="72773" x="5268913" y="2389188"/>
          <p14:tracePt t="72781" x="5260975" y="2343150"/>
          <p14:tracePt t="72789" x="5224463" y="2316163"/>
          <p14:tracePt t="72797" x="5195888" y="2252663"/>
          <p14:tracePt t="72805" x="5151438" y="2189163"/>
          <p14:tracePt t="72813" x="5105400" y="2125663"/>
          <p14:tracePt t="72821" x="5086350" y="2089150"/>
          <p14:tracePt t="72829" x="5049838" y="2043113"/>
          <p14:tracePt t="72837" x="5049838" y="2024063"/>
          <p14:tracePt t="72845" x="5041900" y="1997075"/>
          <p14:tracePt t="72853" x="5032375" y="1979613"/>
          <p14:tracePt t="72861" x="5032375" y="1960563"/>
          <p14:tracePt t="72869" x="5022850" y="1943100"/>
          <p14:tracePt t="72878" x="5022850" y="1933575"/>
          <p14:tracePt t="72885" x="5005388" y="1914525"/>
          <p14:tracePt t="73525" x="5005388" y="1897063"/>
          <p14:tracePt t="73533" x="5005388" y="1887538"/>
          <p14:tracePt t="73541" x="5005388" y="1870075"/>
          <p14:tracePt t="73549" x="5005388" y="1851025"/>
          <p14:tracePt t="73558" x="4995863" y="1833563"/>
          <p14:tracePt t="73565" x="4986338" y="1814513"/>
          <p14:tracePt t="73581" x="4986338" y="1804988"/>
          <p14:tracePt t="73589" x="4986338" y="1797050"/>
          <p14:tracePt t="73613" x="4978400" y="1768475"/>
          <p14:tracePt t="73621" x="4968875" y="1760538"/>
          <p14:tracePt t="73637" x="4959350" y="1741488"/>
          <p14:tracePt t="73653" x="4959350" y="1731963"/>
          <p14:tracePt t="73661" x="4949825" y="1731963"/>
          <p14:tracePt t="74655" x="4949825" y="1704975"/>
          <p14:tracePt t="74663" x="4949825" y="1668463"/>
          <p14:tracePt t="74678" x="4949825" y="1631950"/>
          <p14:tracePt t="74686" x="4949825" y="1587500"/>
          <p14:tracePt t="74695" x="4949825" y="1577975"/>
          <p14:tracePt t="74702" x="4949825" y="1550988"/>
          <p14:tracePt t="74711" x="4949825" y="1531938"/>
          <p14:tracePt t="76635" x="4941888" y="1541463"/>
          <p14:tracePt t="76637" x="4932363" y="1541463"/>
          <p14:tracePt t="76644" x="4922838" y="1550988"/>
          <p14:tracePt t="76653" x="4905375" y="1558925"/>
          <p14:tracePt t="76678" x="4905375" y="1568450"/>
          <p14:tracePt t="76685" x="4895850" y="1577975"/>
          <p14:tracePt t="76693" x="4886325" y="1587500"/>
          <p14:tracePt t="77070" x="4876800" y="1587500"/>
          <p14:tracePt t="77080" x="4868863" y="1577975"/>
          <p14:tracePt t="77087" x="4868863" y="1550988"/>
          <p14:tracePt t="77095" x="4868863" y="1531938"/>
          <p14:tracePt t="77102" x="4868863" y="1514475"/>
          <p14:tracePt t="77111" x="4859338" y="1495425"/>
          <p14:tracePt t="77117" x="4859338" y="1485900"/>
          <p14:tracePt t="77142" x="4859338" y="1458913"/>
          <p14:tracePt t="77149" x="4859338" y="1449388"/>
          <p14:tracePt t="77165" x="4859338" y="1441450"/>
          <p14:tracePt t="77495" x="4859338" y="1422400"/>
          <p14:tracePt t="77503" x="4859338" y="1404938"/>
          <p14:tracePt t="77511" x="4859338" y="1349375"/>
          <p14:tracePt t="77518" x="4859338" y="1322388"/>
          <p14:tracePt t="77528" x="4859338" y="1303338"/>
          <p14:tracePt t="77533" x="4859338" y="1276350"/>
          <p14:tracePt t="77542" x="4859338" y="1268413"/>
          <p14:tracePt t="77549" x="4859338" y="1258888"/>
          <p14:tracePt t="77942" x="4859338" y="1295400"/>
          <p14:tracePt t="77950" x="4859338" y="1322388"/>
          <p14:tracePt t="77959" x="4859338" y="1376363"/>
          <p14:tracePt t="77965" x="4859338" y="1412875"/>
          <p14:tracePt t="77974" x="4859338" y="1458913"/>
          <p14:tracePt t="77981" x="4859338" y="1485900"/>
          <p14:tracePt t="77989" x="4859338" y="1531938"/>
          <p14:tracePt t="77997" x="4859338" y="1568450"/>
          <p14:tracePt t="78005" x="4859338" y="1587500"/>
          <p14:tracePt t="78013" x="4859338" y="1614488"/>
          <p14:tracePt t="78021" x="4859338" y="1624013"/>
          <p14:tracePt t="78030" x="4859338" y="1631950"/>
          <p14:tracePt t="78128" x="4859338" y="1660525"/>
          <p14:tracePt t="78136" x="4859338" y="1697038"/>
          <p14:tracePt t="78144" x="4859338" y="1714500"/>
          <p14:tracePt t="78149" x="4859338" y="1760538"/>
          <p14:tracePt t="78159" x="4859338" y="1787525"/>
          <p14:tracePt t="78165" x="4859338" y="1814513"/>
          <p14:tracePt t="78176" x="4859338" y="1841500"/>
          <p14:tracePt t="78181" x="4859338" y="1878013"/>
          <p14:tracePt t="78189" x="4859338" y="1906588"/>
          <p14:tracePt t="78197" x="4859338" y="1914525"/>
          <p14:tracePt t="78213" x="4859338" y="1933575"/>
          <p14:tracePt t="78261" x="4859338" y="1943100"/>
          <p14:tracePt t="78285" x="4859338" y="1960563"/>
          <p14:tracePt t="78293" x="4859338" y="1987550"/>
          <p14:tracePt t="78302" x="4859338" y="2006600"/>
          <p14:tracePt t="78310" x="4859338" y="2052638"/>
          <p14:tracePt t="78318" x="4840288" y="2070100"/>
          <p14:tracePt t="78326" x="4840288" y="2089150"/>
          <p14:tracePt t="78335" x="4832350" y="2097088"/>
          <p14:tracePt t="78341" x="4832350" y="2116138"/>
          <p14:tracePt t="78349" x="4822825" y="2133600"/>
          <p14:tracePt t="78357" x="4822825" y="2143125"/>
          <p14:tracePt t="78365" x="4813300" y="2170113"/>
          <p14:tracePt t="78374" x="4813300" y="2179638"/>
          <p14:tracePt t="78380" x="4795838" y="2206625"/>
          <p14:tracePt t="78394" x="4795838" y="2225675"/>
          <p14:tracePt t="78400" x="4795838" y="2252663"/>
          <p14:tracePt t="78406" x="4786313" y="2270125"/>
          <p14:tracePt t="78414" x="4786313" y="2279650"/>
          <p14:tracePt t="78422" x="4776788" y="2298700"/>
          <p14:tracePt t="78446" x="4776788" y="2306638"/>
          <p14:tracePt t="79157" x="4776788" y="2225675"/>
          <p14:tracePt t="79165" x="4795838" y="2125663"/>
          <p14:tracePt t="79173" x="4795838" y="2070100"/>
          <p14:tracePt t="79181" x="4813300" y="1987550"/>
          <p14:tracePt t="79191" x="4822825" y="1897063"/>
          <p14:tracePt t="79197" x="4822825" y="1824038"/>
          <p14:tracePt t="79205" x="4840288" y="1751013"/>
          <p14:tracePt t="79213" x="4840288" y="1668463"/>
          <p14:tracePt t="79221" x="4876800" y="1577975"/>
          <p14:tracePt t="79229" x="4876800" y="1504950"/>
          <p14:tracePt t="79237" x="4886325" y="1441450"/>
          <p14:tracePt t="79245" x="4913313" y="1358900"/>
          <p14:tracePt t="79253" x="4922838" y="1322388"/>
          <p14:tracePt t="79261" x="4949825" y="1258888"/>
          <p14:tracePt t="79269" x="4949825" y="1231900"/>
          <p14:tracePt t="79276" x="4959350" y="1195388"/>
          <p14:tracePt t="79285" x="4986338" y="1166813"/>
          <p14:tracePt t="79293" x="4986338" y="1158875"/>
          <p14:tracePt t="79301" x="4986338" y="1149350"/>
          <p14:tracePt t="79391" x="4986338" y="1158875"/>
          <p14:tracePt t="79402" x="4986338" y="1203325"/>
          <p14:tracePt t="79409" x="4986338" y="1231900"/>
          <p14:tracePt t="79416" x="4978400" y="1303338"/>
          <p14:tracePt t="79423" x="4978400" y="1376363"/>
          <p14:tracePt t="79429" x="4968875" y="1431925"/>
          <p14:tracePt t="79437" x="4968875" y="1495425"/>
          <p14:tracePt t="79445" x="4968875" y="1531938"/>
          <p14:tracePt t="79453" x="4968875" y="1550988"/>
          <p14:tracePt t="79461" x="4968875" y="1577975"/>
          <p14:tracePt t="79469" x="4968875" y="1595438"/>
          <p14:tracePt t="79485" x="4968875" y="1624013"/>
          <p14:tracePt t="79493" x="4968875" y="1631950"/>
          <p14:tracePt t="79501" x="4968875" y="1651000"/>
          <p14:tracePt t="79509" x="4968875" y="1677988"/>
          <p14:tracePt t="79517" x="4968875" y="1697038"/>
          <p14:tracePt t="79525" x="4968875" y="1714500"/>
          <p14:tracePt t="79533" x="4968875" y="1731963"/>
          <p14:tracePt t="79541" x="4968875" y="1760538"/>
          <p14:tracePt t="79549" x="4968875" y="1778000"/>
          <p14:tracePt t="79558" x="4968875" y="1804988"/>
          <p14:tracePt t="79565" x="4968875" y="1833563"/>
          <p14:tracePt t="79575" x="4968875" y="1870075"/>
          <p14:tracePt t="79581" x="4968875" y="1906588"/>
          <p14:tracePt t="79591" x="4968875" y="1924050"/>
          <p14:tracePt t="79597" x="4968875" y="1960563"/>
          <p14:tracePt t="79605" x="4968875" y="1979613"/>
          <p14:tracePt t="79614" x="4968875" y="2016125"/>
          <p14:tracePt t="79621" x="4968875" y="2033588"/>
          <p14:tracePt t="79629" x="4968875" y="2043113"/>
          <p14:tracePt t="79637" x="4968875" y="2052638"/>
          <p14:tracePt t="81608" x="4968875" y="2033588"/>
          <p14:tracePt t="82063" x="4968875" y="2097088"/>
          <p14:tracePt t="82069" x="4968875" y="2133600"/>
          <p14:tracePt t="82077" x="4968875" y="2189163"/>
          <p14:tracePt t="82085" x="4959350" y="2243138"/>
          <p14:tracePt t="82093" x="4922838" y="2289175"/>
          <p14:tracePt t="82101" x="4905375" y="2352675"/>
          <p14:tracePt t="82110" x="4895850" y="2398713"/>
          <p14:tracePt t="82125" x="4895850" y="2425700"/>
          <p14:tracePt t="82133" x="4876800" y="2444750"/>
          <p14:tracePt t="82173" x="4868863" y="2452688"/>
          <p14:tracePt t="82181" x="4859338" y="2471738"/>
          <p14:tracePt t="82190" x="4786313" y="2562225"/>
          <p14:tracePt t="82197" x="4713288" y="2644775"/>
          <p14:tracePt t="82205" x="4613275" y="2735263"/>
          <p14:tracePt t="82213" x="4513263" y="2817813"/>
          <p14:tracePt t="82221" x="4430713" y="2909888"/>
          <p14:tracePt t="82228" x="4357688" y="2954338"/>
          <p14:tracePt t="82237" x="4311650" y="3009900"/>
          <p14:tracePt t="82245" x="4257675" y="3090863"/>
          <p14:tracePt t="82252" x="4202113" y="3155950"/>
          <p14:tracePt t="82261" x="4165600" y="3236913"/>
          <p14:tracePt t="82269" x="4111625" y="3319463"/>
          <p14:tracePt t="82277" x="4038600" y="3455988"/>
          <p14:tracePt t="82285" x="3965575" y="3538538"/>
          <p14:tracePt t="82293" x="3929063" y="3602038"/>
          <p14:tracePt t="82301" x="3838575" y="3684588"/>
          <p14:tracePt t="82309" x="3765550" y="3784600"/>
          <p14:tracePt t="82317" x="3683000" y="3903663"/>
          <p14:tracePt t="82325" x="3592513" y="4021138"/>
          <p14:tracePt t="82333" x="3527425" y="4094163"/>
          <p14:tracePt t="82341" x="3436938" y="4213225"/>
          <p14:tracePt t="82349" x="3363913" y="4276725"/>
          <p14:tracePt t="82357" x="3281363" y="4332288"/>
          <p14:tracePt t="82364" x="3217863" y="4395788"/>
          <p14:tracePt t="82373" x="3136900" y="4441825"/>
          <p14:tracePt t="82381" x="3090863" y="4478338"/>
          <p14:tracePt t="82391" x="3027363" y="4522788"/>
          <p14:tracePt t="82397" x="2962275" y="4578350"/>
          <p14:tracePt t="82404" x="2881313" y="4632325"/>
          <p14:tracePt t="82412" x="2825750" y="4668838"/>
          <p14:tracePt t="82421" x="2762250" y="4705350"/>
          <p14:tracePt t="82429" x="2698750" y="4797425"/>
          <p14:tracePt t="82437" x="2625725" y="4860925"/>
          <p14:tracePt t="82444" x="2562225" y="4914900"/>
          <p14:tracePt t="82453" x="2498725" y="4979988"/>
          <p14:tracePt t="82461" x="2397125" y="5053013"/>
          <p14:tracePt t="82470" x="2324100" y="5116513"/>
          <p14:tracePt t="82477" x="2279650" y="5189538"/>
          <p14:tracePt t="82486" x="2224088" y="5253038"/>
          <p14:tracePt t="82495" x="2187575" y="5280025"/>
          <p14:tracePt t="82502" x="2160588" y="5316538"/>
          <p14:tracePt t="82511" x="2151063" y="5343525"/>
          <p14:tracePt t="82518" x="2143125" y="5353050"/>
          <p14:tracePt t="82534" x="2124075" y="5362575"/>
          <p14:tracePt t="82558" x="2097088" y="5372100"/>
          <p14:tracePt t="82566" x="2078038" y="5389563"/>
          <p14:tracePt t="82578" x="2070100" y="5399088"/>
          <p14:tracePt t="82582" x="2051050" y="5426075"/>
          <p14:tracePt t="82594" x="2014538" y="5453063"/>
          <p14:tracePt t="82598" x="1951038" y="5526088"/>
          <p14:tracePt t="82610" x="1914525" y="5572125"/>
          <p14:tracePt t="82615" x="1851025" y="5635625"/>
          <p14:tracePt t="82622" x="1814513" y="5654675"/>
          <p14:tracePt t="82633" x="1768475" y="5718175"/>
          <p14:tracePt t="82637" x="1704975" y="5781675"/>
          <p14:tracePt t="82645" x="1677988" y="5818188"/>
          <p14:tracePt t="82653" x="1658938" y="5837238"/>
          <p14:tracePt t="82661" x="1641475" y="5854700"/>
          <p14:tracePt t="82669" x="1622425" y="5873750"/>
          <p14:tracePt t="82677" x="1604963" y="5891213"/>
          <p14:tracePt t="82685" x="1604963" y="5900738"/>
          <p14:tracePt t="82701" x="1604963" y="5910263"/>
          <p14:tracePt t="82717" x="1604963" y="5918200"/>
          <p14:tracePt t="82741" x="1604963" y="5937250"/>
          <p14:tracePt t="82749" x="1604963" y="5946775"/>
          <p14:tracePt t="82765" x="1595438" y="5954713"/>
          <p14:tracePt t="82781" x="1595438" y="5973763"/>
          <p14:tracePt t="82791" x="1595438" y="5983288"/>
          <p14:tracePt t="82805" x="1595438" y="5991225"/>
          <p14:tracePt t="82945" x="1612900" y="5964238"/>
          <p14:tracePt t="82951" x="1641475" y="5946775"/>
          <p14:tracePt t="82961" x="1677988" y="5937250"/>
          <p14:tracePt t="82968" x="1677988" y="5927725"/>
          <p14:tracePt t="82975" x="1695450" y="5927725"/>
          <p14:tracePt t="82981" x="1704975" y="5918200"/>
          <p14:tracePt t="82991" x="1714500" y="5918200"/>
          <p14:tracePt t="82997" x="1722438" y="5910263"/>
          <p14:tracePt t="83463" x="1741488" y="5937250"/>
          <p14:tracePt t="83478" x="1741488" y="5946775"/>
          <p14:tracePt t="83495" x="1741488" y="5954713"/>
          <p14:tracePt t="84263" x="1751013" y="5964238"/>
          <p14:tracePt t="84277" x="1768475" y="5964238"/>
          <p14:tracePt t="84285" x="1787525" y="5946775"/>
          <p14:tracePt t="84292" x="1795463" y="5937250"/>
          <p14:tracePt t="84301" x="1804988" y="5918200"/>
          <p14:tracePt t="84309" x="1841500" y="5900738"/>
          <p14:tracePt t="84318" x="1851025" y="5891213"/>
          <p14:tracePt t="84325" x="1868488" y="5881688"/>
          <p14:tracePt t="84340" x="1878013" y="5873750"/>
          <p14:tracePt t="84365" x="1887538" y="5864225"/>
          <p14:tracePt t="84389" x="1895475" y="5854700"/>
          <p14:tracePt t="84397" x="1905000" y="5845175"/>
          <p14:tracePt t="84405" x="1914525" y="5845175"/>
          <p14:tracePt t="84413" x="1924050" y="5845175"/>
          <p14:tracePt t="84437" x="1941513" y="5845175"/>
          <p14:tracePt t="84445" x="1951038" y="5845175"/>
          <p14:tracePt t="84452" x="1960563" y="5845175"/>
          <p14:tracePt t="84460" x="1987550" y="5837238"/>
          <p14:tracePt t="84469" x="1997075" y="5837238"/>
          <p14:tracePt t="84477" x="2024063" y="5818188"/>
          <p14:tracePt t="84485" x="2051050" y="5800725"/>
          <p14:tracePt t="84493" x="2078038" y="5781675"/>
          <p14:tracePt t="84501" x="2097088" y="5772150"/>
          <p14:tracePt t="84510" x="2106613" y="5754688"/>
          <p14:tracePt t="84525" x="2114550" y="5745163"/>
          <p14:tracePt t="84533" x="2114550" y="5727700"/>
          <p14:tracePt t="84541" x="2133600" y="5699125"/>
          <p14:tracePt t="84549" x="2133600" y="5681663"/>
          <p14:tracePt t="84557" x="2151063" y="5654675"/>
          <p14:tracePt t="84565" x="2151063" y="5626100"/>
          <p14:tracePt t="84574" x="2160588" y="5589588"/>
          <p14:tracePt t="84580" x="2160588" y="5572125"/>
          <p14:tracePt t="84590" x="2160588" y="5562600"/>
          <p14:tracePt t="84597" x="2160588" y="5545138"/>
          <p14:tracePt t="84605" x="2160588" y="5526088"/>
          <p14:tracePt t="84613" x="2160588" y="5499100"/>
          <p14:tracePt t="84621" x="2160588" y="5481638"/>
          <p14:tracePt t="84629" x="2160588" y="5435600"/>
          <p14:tracePt t="84637" x="2160588" y="5399088"/>
          <p14:tracePt t="84645" x="2160588" y="5362575"/>
          <p14:tracePt t="84652" x="2160588" y="5307013"/>
          <p14:tracePt t="84661" x="2170113" y="5216525"/>
          <p14:tracePt t="84669" x="2197100" y="5133975"/>
          <p14:tracePt t="84677" x="2224088" y="5043488"/>
          <p14:tracePt t="84685" x="2270125" y="4943475"/>
          <p14:tracePt t="84693" x="2279650" y="4851400"/>
          <p14:tracePt t="84701" x="2306638" y="4751388"/>
          <p14:tracePt t="84709" x="2333625" y="4660900"/>
          <p14:tracePt t="84717" x="2360613" y="4559300"/>
          <p14:tracePt t="84726" x="2360613" y="4505325"/>
          <p14:tracePt t="84732" x="2379663" y="4432300"/>
          <p14:tracePt t="84741" x="2397125" y="4368800"/>
          <p14:tracePt t="84749" x="2397125" y="4340225"/>
          <p14:tracePt t="84757" x="2397125" y="4295775"/>
          <p14:tracePt t="84765" x="2406650" y="4268788"/>
          <p14:tracePt t="84774" x="2416175" y="4249738"/>
          <p14:tracePt t="84792" x="2425700" y="4232275"/>
          <p14:tracePt t="84808" x="2433638" y="4222750"/>
          <p14:tracePt t="84813" x="2443163" y="4213225"/>
          <p14:tracePt t="84829" x="2452688" y="4203700"/>
          <p14:tracePt t="84846" x="2489200" y="4195763"/>
          <p14:tracePt t="84852" x="2498725" y="4195763"/>
          <p14:tracePt t="84861" x="2525713" y="4195763"/>
          <p14:tracePt t="84869" x="2533650" y="4195763"/>
          <p14:tracePt t="84890" x="2543175" y="4195763"/>
          <p14:tracePt t="84893" x="2562225" y="4195763"/>
          <p14:tracePt t="84917" x="2570163" y="4195763"/>
          <p14:tracePt t="84998" x="2579688" y="4195763"/>
          <p14:tracePt t="85007" x="2616200" y="4186238"/>
          <p14:tracePt t="85015" x="2671763" y="4186238"/>
          <p14:tracePt t="85026" x="2735263" y="4176713"/>
          <p14:tracePt t="85031" x="2808288" y="4176713"/>
          <p14:tracePt t="85037" x="2881313" y="4149725"/>
          <p14:tracePt t="85045" x="2944813" y="4140200"/>
          <p14:tracePt t="85053" x="2998788" y="4140200"/>
          <p14:tracePt t="85061" x="3054350" y="4140200"/>
          <p14:tracePt t="85069" x="3100388" y="4140200"/>
          <p14:tracePt t="85077" x="3127375" y="4140200"/>
          <p14:tracePt t="85085" x="3154363" y="4140200"/>
          <p14:tracePt t="85094" x="3171825" y="4140200"/>
          <p14:tracePt t="85101" x="3181350" y="4140200"/>
          <p14:tracePt t="85167" x="3190875" y="4140200"/>
          <p14:tracePt t="85176" x="3190875" y="4149725"/>
          <p14:tracePt t="85183" x="3190875" y="4167188"/>
          <p14:tracePt t="85195" x="3190875" y="4203700"/>
          <p14:tracePt t="85198" x="3181350" y="4232275"/>
          <p14:tracePt t="85211" x="3181350" y="4249738"/>
          <p14:tracePt t="85214" x="3163888" y="4276725"/>
          <p14:tracePt t="85222" x="3163888" y="4295775"/>
          <p14:tracePt t="85229" x="3163888" y="4340225"/>
          <p14:tracePt t="85237" x="3154363" y="4368800"/>
          <p14:tracePt t="85245" x="3154363" y="4386263"/>
          <p14:tracePt t="85253" x="3154363" y="4422775"/>
          <p14:tracePt t="85261" x="3136900" y="4468813"/>
          <p14:tracePt t="85269" x="3127375" y="4495800"/>
          <p14:tracePt t="85277" x="3117850" y="4559300"/>
          <p14:tracePt t="85285" x="3117850" y="4614863"/>
          <p14:tracePt t="85293" x="3117850" y="4668838"/>
          <p14:tracePt t="85302" x="3100388" y="4724400"/>
          <p14:tracePt t="85309" x="3100388" y="4768850"/>
          <p14:tracePt t="85317" x="3100388" y="4805363"/>
          <p14:tracePt t="85325" x="3100388" y="4814888"/>
          <p14:tracePt t="85332" x="3100388" y="4824413"/>
          <p14:tracePt t="85381" x="3090863" y="4833938"/>
          <p14:tracePt t="85405" x="3090863" y="4841875"/>
          <p14:tracePt t="85413" x="3090863" y="4860925"/>
          <p14:tracePt t="85429" x="3090863" y="4878388"/>
          <p14:tracePt t="85437" x="3090863" y="4887913"/>
          <p14:tracePt t="85461" x="3090863" y="4897438"/>
          <p14:tracePt t="85511" x="3090863" y="4906963"/>
          <p14:tracePt t="85519" x="3154363" y="4887913"/>
          <p14:tracePt t="85527" x="3171825" y="4878388"/>
          <p14:tracePt t="85533" x="3200400" y="4860925"/>
          <p14:tracePt t="85542" x="3236913" y="4833938"/>
          <p14:tracePt t="85548" x="3236913" y="4824413"/>
          <p14:tracePt t="85557" x="3244850" y="4814888"/>
          <p14:tracePt t="85564" x="3254375" y="4797425"/>
          <p14:tracePt t="85663" x="3263900" y="4787900"/>
          <p14:tracePt t="85677" x="3281363" y="4751388"/>
          <p14:tracePt t="85685" x="3300413" y="4697413"/>
          <p14:tracePt t="85693" x="3309938" y="4632325"/>
          <p14:tracePt t="85701" x="3346450" y="4551363"/>
          <p14:tracePt t="85709" x="3346450" y="4478338"/>
          <p14:tracePt t="85717" x="3363913" y="4422775"/>
          <p14:tracePt t="85724" x="3373438" y="4340225"/>
          <p14:tracePt t="85733" x="3373438" y="4268788"/>
          <p14:tracePt t="85741" x="3400425" y="4203700"/>
          <p14:tracePt t="85749" x="3409950" y="4130675"/>
          <p14:tracePt t="85757" x="3436938" y="4067175"/>
          <p14:tracePt t="85765" x="3446463" y="4003675"/>
          <p14:tracePt t="85774" x="3482975" y="3976688"/>
          <p14:tracePt t="85781" x="3509963" y="3930650"/>
          <p14:tracePt t="85790" x="3556000" y="3867150"/>
          <p14:tracePt t="85797" x="3592513" y="3821113"/>
          <p14:tracePt t="85805" x="3646488" y="3738563"/>
          <p14:tracePt t="85813" x="3683000" y="3684588"/>
          <p14:tracePt t="85821" x="3729038" y="3638550"/>
          <p14:tracePt t="85829" x="3783013" y="3575050"/>
          <p14:tracePt t="85837" x="3802063" y="3529013"/>
          <p14:tracePt t="85845" x="3838575" y="3482975"/>
          <p14:tracePt t="85852" x="3856038" y="3446463"/>
          <p14:tracePt t="85861" x="3892550" y="3419475"/>
          <p14:tracePt t="85868" x="3911600" y="3382963"/>
          <p14:tracePt t="85877" x="3929063" y="3365500"/>
          <p14:tracePt t="85885" x="3948113" y="3346450"/>
          <p14:tracePt t="85893" x="3965575" y="3328988"/>
          <p14:tracePt t="85901" x="3984625" y="3328988"/>
          <p14:tracePt t="85909" x="4002088" y="3309938"/>
          <p14:tracePt t="85917" x="4011613" y="3302000"/>
          <p14:tracePt t="85925" x="4021138" y="3302000"/>
          <p14:tracePt t="85933" x="4029075" y="3292475"/>
          <p14:tracePt t="85941" x="4048125" y="3282950"/>
          <p14:tracePt t="85949" x="4075113" y="3273425"/>
          <p14:tracePt t="85958" x="4084638" y="3265488"/>
          <p14:tracePt t="85965" x="4094163" y="3255963"/>
          <p14:tracePt t="85973" x="4121150" y="3246438"/>
          <p14:tracePt t="85981" x="4129088" y="3246438"/>
          <p14:tracePt t="85990" x="4157663" y="3236913"/>
          <p14:tracePt t="85997" x="4175125" y="3219450"/>
          <p14:tracePt t="86008" x="4184650" y="3209925"/>
          <p14:tracePt t="86013" x="4194175" y="3209925"/>
          <p14:tracePt t="86021" x="4230688" y="3173413"/>
          <p14:tracePt t="86029" x="4248150" y="3155950"/>
          <p14:tracePt t="86037" x="4267200" y="3146425"/>
          <p14:tracePt t="86045" x="4330700" y="3100388"/>
          <p14:tracePt t="86053" x="4357688" y="3073400"/>
          <p14:tracePt t="86061" x="4376738" y="3054350"/>
          <p14:tracePt t="86069" x="4440238" y="3009900"/>
          <p14:tracePt t="86077" x="4503738" y="2973388"/>
          <p14:tracePt t="86085" x="4586288" y="2917825"/>
          <p14:tracePt t="86093" x="4649788" y="2863850"/>
          <p14:tracePt t="86101" x="4730750" y="2808288"/>
          <p14:tracePt t="86110" x="4832350" y="2735263"/>
          <p14:tracePt t="86117" x="4876800" y="2698750"/>
          <p14:tracePt t="86125" x="4978400" y="2662238"/>
          <p14:tracePt t="86133" x="5041900" y="2608263"/>
          <p14:tracePt t="86141" x="5086350" y="2571750"/>
          <p14:tracePt t="86149" x="5122863" y="2554288"/>
          <p14:tracePt t="86157" x="5141913" y="2535238"/>
          <p14:tracePt t="86165" x="5151438" y="2535238"/>
          <p14:tracePt t="86174" x="5159375" y="2525713"/>
          <p14:tracePt t="86215" x="5168900" y="2525713"/>
          <p14:tracePt t="86224" x="5178425" y="2525713"/>
          <p14:tracePt t="86229" x="5205413" y="2525713"/>
          <p14:tracePt t="86237" x="5214938" y="2525713"/>
          <p14:tracePt t="86245" x="5232400" y="2525713"/>
          <p14:tracePt t="86260" x="5251450" y="2525713"/>
          <p14:tracePt t="86269" x="5260975" y="2525713"/>
          <p14:tracePt t="86285" x="5268913" y="2525713"/>
          <p14:tracePt t="86293" x="5287963" y="2525713"/>
          <p14:tracePt t="86309" x="5297488" y="2525713"/>
          <p14:tracePt t="86318" x="5305425" y="2525713"/>
          <p14:tracePt t="86334" x="5314950" y="2525713"/>
          <p14:tracePt t="86355" x="5334000" y="2525713"/>
          <p14:tracePt t="86575" x="5341938" y="2525713"/>
          <p14:tracePt t="86591" x="5351463" y="2525713"/>
          <p14:tracePt t="86663" x="5368925" y="2525713"/>
          <p14:tracePt t="86671" x="5378450" y="2525713"/>
          <p14:tracePt t="86679" x="5387975" y="2535238"/>
          <p14:tracePt t="86693" x="5397500" y="2544763"/>
          <p14:tracePt t="86717" x="5405438" y="2544763"/>
          <p14:tracePt t="86791" x="5414963" y="2544763"/>
          <p14:tracePt t="86799" x="5451475" y="2544763"/>
          <p14:tracePt t="86808" x="5507038" y="2544763"/>
          <p14:tracePt t="86813" x="5570538" y="2525713"/>
          <p14:tracePt t="86821" x="5624513" y="2517775"/>
          <p14:tracePt t="86829" x="5661025" y="2508250"/>
          <p14:tracePt t="86837" x="5716588" y="2481263"/>
          <p14:tracePt t="86845" x="5761038" y="2471738"/>
          <p14:tracePt t="86853" x="5797550" y="2462213"/>
          <p14:tracePt t="86861" x="5862638" y="2452688"/>
          <p14:tracePt t="86869" x="5935663" y="2425700"/>
          <p14:tracePt t="86876" x="5972175" y="2416175"/>
          <p14:tracePt t="86885" x="6026150" y="2408238"/>
          <p14:tracePt t="86893" x="6053138" y="2398713"/>
          <p14:tracePt t="86902" x="6126163" y="2371725"/>
          <p14:tracePt t="86910" x="6145213" y="2362200"/>
          <p14:tracePt t="86918" x="6189663" y="2352675"/>
          <p14:tracePt t="86929" x="6208713" y="2343150"/>
          <p14:tracePt t="86934" x="6218238" y="2343150"/>
          <p14:tracePt t="86943" x="6226175" y="2335213"/>
          <p14:tracePt t="86959" x="6226175" y="2325688"/>
          <p14:tracePt t="87014" x="6235700" y="2316163"/>
          <p14:tracePt t="87023" x="6245225" y="2306638"/>
          <p14:tracePt t="87030" x="6262688" y="2306638"/>
          <p14:tracePt t="87038" x="6281738" y="2306638"/>
          <p14:tracePt t="87046" x="6291263" y="2306638"/>
          <p14:tracePt t="87054" x="6299200" y="2306638"/>
          <p14:tracePt t="87061" x="6308725" y="2306638"/>
          <p14:tracePt t="87085" x="6318250" y="2298700"/>
          <p14:tracePt t="87101" x="6326188" y="2298700"/>
          <p14:tracePt t="87109" x="6345238" y="2289175"/>
          <p14:tracePt t="87126" x="6362700" y="2262188"/>
          <p14:tracePt t="87133" x="6372225" y="2262188"/>
          <p14:tracePt t="87140" x="6372225" y="2243138"/>
          <p14:tracePt t="87149" x="6381750" y="2233613"/>
          <p14:tracePt t="87165" x="6391275" y="2225675"/>
          <p14:tracePt t="87174" x="6391275" y="2206625"/>
          <p14:tracePt t="87295" x="6381750" y="2197100"/>
          <p14:tracePt t="87305" x="6281738" y="2197100"/>
          <p14:tracePt t="87313" x="6062663" y="2197100"/>
          <p14:tracePt t="87319" x="5797550" y="2197100"/>
          <p14:tracePt t="87327" x="5378450" y="2179638"/>
          <p14:tracePt t="87334" x="4978400" y="2089150"/>
          <p14:tracePt t="87341" x="4667250" y="2070100"/>
          <p14:tracePt t="87350" x="4394200" y="2052638"/>
          <p14:tracePt t="87357" x="4094163" y="2033588"/>
          <p14:tracePt t="87365" x="3956050" y="2006600"/>
          <p14:tracePt t="87373" x="3883025" y="1987550"/>
          <p14:tracePt t="87381" x="3829050" y="1987550"/>
          <p14:tracePt t="87390" x="3810000" y="1987550"/>
          <p14:tracePt t="87405" x="3802063" y="1979613"/>
          <p14:tracePt t="87502" x="3783013" y="1970088"/>
          <p14:tracePt t="87710" x="3846513" y="1924050"/>
          <p14:tracePt t="87717" x="3984625" y="1878013"/>
          <p14:tracePt t="87725" x="4111625" y="1851025"/>
          <p14:tracePt t="87733" x="4230688" y="1797050"/>
          <p14:tracePt t="87741" x="4340225" y="1760538"/>
          <p14:tracePt t="87749" x="4440238" y="1724025"/>
          <p14:tracePt t="87757" x="4484688" y="1714500"/>
          <p14:tracePt t="87765" x="4521200" y="1704975"/>
          <p14:tracePt t="87773" x="4540250" y="1677988"/>
          <p14:tracePt t="87824" x="4540250" y="1668463"/>
          <p14:tracePt t="87837" x="4530725" y="1668463"/>
          <p14:tracePt t="88079" x="4521200" y="1641475"/>
          <p14:tracePt t="88087" x="4521200" y="1595438"/>
          <p14:tracePt t="88094" x="4521200" y="1577975"/>
          <p14:tracePt t="88101" x="4521200" y="1550988"/>
          <p14:tracePt t="88109" x="4521200" y="1522413"/>
          <p14:tracePt t="88117" x="4521200" y="1495425"/>
          <p14:tracePt t="88125" x="4521200" y="1477963"/>
          <p14:tracePt t="88133" x="4521200" y="1449388"/>
          <p14:tracePt t="88141" x="4521200" y="1441450"/>
          <p14:tracePt t="88149" x="4513263" y="1412875"/>
          <p14:tracePt t="88156" x="4513263" y="1404938"/>
          <p14:tracePt t="88164" x="4494213" y="1376363"/>
          <p14:tracePt t="88173" x="4494213" y="1358900"/>
          <p14:tracePt t="88181" x="4484688" y="1339850"/>
          <p14:tracePt t="88197" x="4484688" y="1322388"/>
          <p14:tracePt t="88207" x="4484688" y="1312863"/>
          <p14:tracePt t="88615" x="4484688" y="1303338"/>
          <p14:tracePt t="88653" x="4484688" y="1285875"/>
          <p14:tracePt t="88661" x="4484688" y="1276350"/>
          <p14:tracePt t="88669" x="4484688" y="1268413"/>
          <p14:tracePt t="88677" x="4484688" y="1258888"/>
          <p14:tracePt t="88685" x="4484688" y="1239838"/>
          <p14:tracePt t="88693" x="4494213" y="1239838"/>
          <p14:tracePt t="88709" x="4503738" y="1222375"/>
          <p14:tracePt t="91421" x="4540250" y="1231900"/>
          <p14:tracePt t="91428" x="4549775" y="1239838"/>
          <p14:tracePt t="91437" x="4549775" y="1249363"/>
          <p14:tracePt t="91445" x="4549775" y="1285875"/>
          <p14:tracePt t="91453" x="4549775" y="1322388"/>
          <p14:tracePt t="91461" x="4549775" y="1331913"/>
          <p14:tracePt t="91469" x="4549775" y="1339850"/>
          <p14:tracePt t="91477" x="4549775" y="1368425"/>
          <p14:tracePt t="91567" x="4540250" y="1376363"/>
          <p14:tracePt t="95357" x="4540250" y="1404938"/>
          <p14:tracePt t="95365" x="4540250" y="1485900"/>
          <p14:tracePt t="95373" x="4540250" y="1558925"/>
          <p14:tracePt t="95381" x="4540250" y="1614488"/>
          <p14:tracePt t="95389" x="4540250" y="1724025"/>
          <p14:tracePt t="95397" x="4540250" y="1851025"/>
          <p14:tracePt t="95409" x="4540250" y="1943100"/>
          <p14:tracePt t="95414" x="4540250" y="2070100"/>
          <p14:tracePt t="95428" x="4540250" y="2160588"/>
          <p14:tracePt t="95429" x="4540250" y="2270125"/>
          <p14:tracePt t="95439" x="4540250" y="2343150"/>
          <p14:tracePt t="95446" x="4540250" y="2452688"/>
          <p14:tracePt t="95454" x="4549775" y="2554288"/>
          <p14:tracePt t="95461" x="4549775" y="2625725"/>
          <p14:tracePt t="95470" x="4549775" y="2754313"/>
          <p14:tracePt t="95477" x="4549775" y="2863850"/>
          <p14:tracePt t="95485" x="4549775" y="2954338"/>
          <p14:tracePt t="95493" x="4549775" y="3100388"/>
          <p14:tracePt t="95501" x="4549775" y="3228975"/>
          <p14:tracePt t="95509" x="4549775" y="3375025"/>
          <p14:tracePt t="95517" x="4549775" y="3519488"/>
          <p14:tracePt t="95525" x="4549775" y="3665538"/>
          <p14:tracePt t="95533" x="4549775" y="3811588"/>
          <p14:tracePt t="95541" x="4549775" y="3940175"/>
          <p14:tracePt t="95549" x="4549775" y="4049713"/>
          <p14:tracePt t="95557" x="4549775" y="4176713"/>
          <p14:tracePt t="95565" x="4549775" y="4286250"/>
          <p14:tracePt t="95573" x="4549775" y="4395788"/>
          <p14:tracePt t="95581" x="4549775" y="4505325"/>
          <p14:tracePt t="95589" x="4549775" y="4595813"/>
          <p14:tracePt t="95597" x="4549775" y="4724400"/>
          <p14:tracePt t="95607" x="4549775" y="4797425"/>
          <p14:tracePt t="95613" x="4530725" y="4897438"/>
          <p14:tracePt t="95621" x="4513263" y="4970463"/>
          <p14:tracePt t="95628" x="4503738" y="5060950"/>
          <p14:tracePt t="95636" x="4503738" y="5133975"/>
          <p14:tracePt t="95645" x="4476750" y="5233988"/>
          <p14:tracePt t="95653" x="4467225" y="5299075"/>
          <p14:tracePt t="95661" x="4440238" y="5372100"/>
          <p14:tracePt t="95669" x="4413250" y="5453063"/>
          <p14:tracePt t="95678" x="4403725" y="5508625"/>
          <p14:tracePt t="95685" x="4384675" y="5572125"/>
          <p14:tracePt t="95693" x="4357688" y="5645150"/>
          <p14:tracePt t="95701" x="4348163" y="5691188"/>
          <p14:tracePt t="95708" x="4321175" y="5772150"/>
          <p14:tracePt t="95717" x="4321175" y="5808663"/>
          <p14:tracePt t="95725" x="4321175" y="5881688"/>
          <p14:tracePt t="95733" x="4311650" y="5910263"/>
          <p14:tracePt t="95741" x="4303713" y="5954713"/>
          <p14:tracePt t="95749" x="4294188" y="5973763"/>
          <p14:tracePt t="95756" x="4284663" y="6027738"/>
          <p14:tracePt t="95764" x="4275138" y="6054725"/>
          <p14:tracePt t="95773" x="4267200" y="6110288"/>
          <p14:tracePt t="95780" x="4238625" y="6156325"/>
          <p14:tracePt t="95789" x="4238625" y="6219825"/>
          <p14:tracePt t="95796" x="4238625" y="6246813"/>
          <p14:tracePt t="95805" x="4238625" y="6273800"/>
          <p14:tracePt t="95813" x="4238625" y="6310313"/>
          <p14:tracePt t="95823" x="4230688" y="6346825"/>
          <p14:tracePt t="95829" x="4230688" y="6383338"/>
          <p14:tracePt t="95837" x="4230688" y="6392863"/>
          <p14:tracePt t="95845" x="4230688" y="6419850"/>
          <p14:tracePt t="95853" x="4230688" y="6429375"/>
          <p14:tracePt t="95861" x="4230688" y="6438900"/>
          <p14:tracePt t="95876" x="4230688" y="6446838"/>
          <p14:tracePt t="95877" x="4230688" y="6456363"/>
          <p14:tracePt t="95893" x="4230688" y="6465888"/>
          <p14:tracePt t="96074" x="4238625" y="6429375"/>
          <p14:tracePt t="96081" x="4294188" y="6346825"/>
          <p14:tracePt t="96086" x="4321175" y="6246813"/>
          <p14:tracePt t="96093" x="4367213" y="6100763"/>
          <p14:tracePt t="96101" x="4376738" y="5991225"/>
          <p14:tracePt t="96110" x="4394200" y="5854700"/>
          <p14:tracePt t="96117" x="4403725" y="5745163"/>
          <p14:tracePt t="96125" x="4430713" y="5654675"/>
          <p14:tracePt t="96134" x="4448175" y="5572125"/>
          <p14:tracePt t="96141" x="4448175" y="5518150"/>
          <p14:tracePt t="96150" x="4457700" y="5489575"/>
          <p14:tracePt t="96158" x="4457700" y="5462588"/>
          <p14:tracePt t="96166" x="4457700" y="5416550"/>
          <p14:tracePt t="96175" x="4467225" y="5372100"/>
          <p14:tracePt t="96180" x="4467225" y="5343525"/>
          <p14:tracePt t="96189" x="4467225" y="5289550"/>
          <p14:tracePt t="96197" x="4494213" y="5226050"/>
          <p14:tracePt t="96206" x="4503738" y="5170488"/>
          <p14:tracePt t="96213" x="4513263" y="5106988"/>
          <p14:tracePt t="96223" x="4530725" y="5016500"/>
          <p14:tracePt t="96229" x="4557713" y="4924425"/>
          <p14:tracePt t="96237" x="4557713" y="4741863"/>
          <p14:tracePt t="96245" x="4557713" y="4632325"/>
          <p14:tracePt t="96253" x="4567238" y="4514850"/>
          <p14:tracePt t="96261" x="4567238" y="4405313"/>
          <p14:tracePt t="96269" x="4567238" y="4313238"/>
          <p14:tracePt t="96276" x="4567238" y="4222750"/>
          <p14:tracePt t="96287" x="4567238" y="4149725"/>
          <p14:tracePt t="96295" x="4567238" y="4094163"/>
          <p14:tracePt t="96304" x="4567238" y="4040188"/>
          <p14:tracePt t="96309" x="4567238" y="3994150"/>
          <p14:tracePt t="96318" x="4567238" y="3967163"/>
          <p14:tracePt t="96326" x="4567238" y="3948113"/>
          <p14:tracePt t="96333" x="4567238" y="3911600"/>
          <p14:tracePt t="96341" x="4567238" y="3867150"/>
          <p14:tracePt t="96351" x="4567238" y="3811588"/>
          <p14:tracePt t="96359" x="4567238" y="3757613"/>
          <p14:tracePt t="96365" x="4567238" y="3665538"/>
          <p14:tracePt t="96375" x="4567238" y="3538538"/>
          <p14:tracePt t="96383" x="4567238" y="3411538"/>
          <p14:tracePt t="96389" x="4567238" y="3265488"/>
          <p14:tracePt t="96397" x="4567238" y="3119438"/>
          <p14:tracePt t="96406" x="4567238" y="2973388"/>
          <p14:tracePt t="96413" x="4567238" y="2827338"/>
          <p14:tracePt t="96422" x="4567238" y="2681288"/>
          <p14:tracePt t="96429" x="4567238" y="2571750"/>
          <p14:tracePt t="96437" x="4567238" y="2444750"/>
          <p14:tracePt t="96445" x="4567238" y="2335213"/>
          <p14:tracePt t="96453" x="4567238" y="2243138"/>
          <p14:tracePt t="96461" x="4567238" y="2152650"/>
          <p14:tracePt t="96469" x="4567238" y="2079625"/>
          <p14:tracePt t="96477" x="4567238" y="2006600"/>
          <p14:tracePt t="96485" x="4586288" y="1924050"/>
          <p14:tracePt t="96493" x="4586288" y="1887538"/>
          <p14:tracePt t="96501" x="4594225" y="1833563"/>
          <p14:tracePt t="96509" x="4594225" y="1787525"/>
          <p14:tracePt t="96517" x="4613275" y="1760538"/>
          <p14:tracePt t="96525" x="4613275" y="1731963"/>
          <p14:tracePt t="96533" x="4622800" y="1687513"/>
          <p14:tracePt t="96543" x="4622800" y="1660525"/>
          <p14:tracePt t="96549" x="4622800" y="1631950"/>
          <p14:tracePt t="96558" x="4630738" y="1624013"/>
          <p14:tracePt t="96565" x="4630738" y="1595438"/>
          <p14:tracePt t="96573" x="4630738" y="1587500"/>
          <p14:tracePt t="96589" x="4630738" y="1577975"/>
          <p14:tracePt t="96734" x="4630738" y="1568450"/>
          <p14:tracePt t="96741" x="4630738" y="1531938"/>
          <p14:tracePt t="96750" x="4630738" y="1477963"/>
          <p14:tracePt t="96759" x="4630738" y="1449388"/>
          <p14:tracePt t="96766" x="4630738" y="1431925"/>
          <p14:tracePt t="96776" x="4630738" y="1404938"/>
          <p14:tracePt t="96783" x="4630738" y="1395413"/>
          <p14:tracePt t="96794" x="4630738" y="1385888"/>
          <p14:tracePt t="98406" x="4630738" y="1449388"/>
          <p14:tracePt t="98415" x="4630738" y="1522413"/>
          <p14:tracePt t="98423" x="4630738" y="1614488"/>
          <p14:tracePt t="98429" x="4630738" y="1668463"/>
          <p14:tracePt t="98437" x="4630738" y="1724025"/>
          <p14:tracePt t="98445" x="4630738" y="1824038"/>
          <p14:tracePt t="98453" x="4630738" y="1897063"/>
          <p14:tracePt t="98461" x="4649788" y="2006600"/>
          <p14:tracePt t="98469" x="4649788" y="2097088"/>
          <p14:tracePt t="98477" x="4676775" y="2225675"/>
          <p14:tracePt t="98485" x="4695825" y="2362200"/>
          <p14:tracePt t="98493" x="4703763" y="2471738"/>
          <p14:tracePt t="98501" x="4722813" y="2581275"/>
          <p14:tracePt t="98509" x="4730750" y="2727325"/>
          <p14:tracePt t="98517" x="4759325" y="2854325"/>
          <p14:tracePt t="98525" x="4776788" y="2973388"/>
          <p14:tracePt t="98533" x="4776788" y="3100388"/>
          <p14:tracePt t="98542" x="4776788" y="3246438"/>
          <p14:tracePt t="98549" x="4795838" y="3392488"/>
          <p14:tracePt t="98557" x="4795838" y="3538538"/>
          <p14:tracePt t="98564" x="4795838" y="3684588"/>
          <p14:tracePt t="98573" x="4795838" y="3830638"/>
          <p14:tracePt t="98581" x="4795838" y="3967163"/>
          <p14:tracePt t="98591" x="4795838" y="4113213"/>
          <p14:tracePt t="98596" x="4795838" y="4259263"/>
          <p14:tracePt t="98606" x="4795838" y="4405313"/>
          <p14:tracePt t="98613" x="4795838" y="4532313"/>
          <p14:tracePt t="98623" x="4795838" y="4660900"/>
          <p14:tracePt t="98629" x="4795838" y="4787900"/>
          <p14:tracePt t="98637" x="4795838" y="4878388"/>
          <p14:tracePt t="98645" x="4795838" y="4951413"/>
          <p14:tracePt t="98653" x="4795838" y="5070475"/>
          <p14:tracePt t="98661" x="4795838" y="5106988"/>
          <p14:tracePt t="98669" x="4795838" y="5153025"/>
          <p14:tracePt t="98677" x="4795838" y="5189538"/>
          <p14:tracePt t="98685" x="4795838" y="5226050"/>
          <p14:tracePt t="98693" x="4786313" y="5270500"/>
          <p14:tracePt t="98701" x="4767263" y="5316538"/>
          <p14:tracePt t="98709" x="4767263" y="5335588"/>
          <p14:tracePt t="98717" x="4767263" y="5372100"/>
          <p14:tracePt t="98726" x="4767263" y="5380038"/>
          <p14:tracePt t="98733" x="4767263" y="5389563"/>
          <p14:tracePt t="98765" x="4759325" y="5399088"/>
          <p14:tracePt t="98797" x="4759325" y="5416550"/>
          <p14:tracePt t="98804" x="4759325" y="5453063"/>
          <p14:tracePt t="98813" x="4759325" y="5472113"/>
          <p14:tracePt t="98821" x="4749800" y="5518150"/>
          <p14:tracePt t="98829" x="4740275" y="5572125"/>
          <p14:tracePt t="98837" x="4740275" y="5589588"/>
          <p14:tracePt t="98845" x="4713288" y="5635625"/>
          <p14:tracePt t="98856" x="4713288" y="5681663"/>
          <p14:tracePt t="98861" x="4703763" y="5699125"/>
          <p14:tracePt t="98875" x="4695825" y="5727700"/>
          <p14:tracePt t="98877" x="4686300" y="5745163"/>
          <p14:tracePt t="98892" x="4686300" y="5764213"/>
          <p14:tracePt t="98909" x="4686300" y="5772150"/>
          <p14:tracePt t="98941" x="4686300" y="5781675"/>
          <p14:tracePt t="98949" x="4686300" y="5800725"/>
          <p14:tracePt t="98957" x="4686300" y="5837238"/>
          <p14:tracePt t="98965" x="4667250" y="5873750"/>
          <p14:tracePt t="98974" x="4649788" y="5937250"/>
          <p14:tracePt t="98982" x="4640263" y="5991225"/>
          <p14:tracePt t="98989" x="4630738" y="6037263"/>
          <p14:tracePt t="98997" x="4603750" y="6119813"/>
          <p14:tracePt t="99006" x="4594225" y="6156325"/>
          <p14:tracePt t="99013" x="4567238" y="6219825"/>
          <p14:tracePt t="99023" x="4549775" y="6283325"/>
          <p14:tracePt t="99029" x="4530725" y="6338888"/>
          <p14:tracePt t="99037" x="4521200" y="6383338"/>
          <p14:tracePt t="99045" x="4521200" y="6411913"/>
          <p14:tracePt t="99053" x="4513263" y="6446838"/>
          <p14:tracePt t="99069" x="4513263" y="6456363"/>
          <p14:tracePt t="99413" x="4513263" y="6446838"/>
          <p14:tracePt t="99421" x="4513263" y="6438900"/>
          <p14:tracePt t="99429" x="4513263" y="6411913"/>
          <p14:tracePt t="99437" x="4513263" y="6392863"/>
          <p14:tracePt t="99445" x="4513263" y="6375400"/>
          <p14:tracePt t="99453" x="4513263" y="6346825"/>
          <p14:tracePt t="99461" x="4513263" y="6319838"/>
          <p14:tracePt t="99469" x="4513263" y="6302375"/>
          <p14:tracePt t="99477" x="4513263" y="6265863"/>
          <p14:tracePt t="99485" x="4513263" y="6256338"/>
          <p14:tracePt t="99493" x="4513263" y="6219825"/>
          <p14:tracePt t="99501" x="4513263" y="6200775"/>
          <p14:tracePt t="99509" x="4513263" y="6173788"/>
          <p14:tracePt t="99517" x="4513263" y="6156325"/>
          <p14:tracePt t="99525" x="4513263" y="6127750"/>
          <p14:tracePt t="99533" x="4513263" y="6110288"/>
          <p14:tracePt t="99541" x="4513263" y="6091238"/>
          <p14:tracePt t="99549" x="4513263" y="6083300"/>
          <p14:tracePt t="99558" x="4521200" y="6064250"/>
          <p14:tracePt t="99856" x="4530725" y="6046788"/>
          <p14:tracePt t="99864" x="4549775" y="5991225"/>
          <p14:tracePt t="99871" x="4567238" y="5937250"/>
          <p14:tracePt t="99878" x="4576763" y="5900738"/>
          <p14:tracePt t="99885" x="4586288" y="5873750"/>
          <p14:tracePt t="99893" x="4594225" y="5854700"/>
          <p14:tracePt t="99901" x="4603750" y="5808663"/>
          <p14:tracePt t="99909" x="4603750" y="5781675"/>
          <p14:tracePt t="99917" x="4613275" y="5764213"/>
          <p14:tracePt t="99925" x="4622800" y="5718175"/>
          <p14:tracePt t="99933" x="4640263" y="5699125"/>
          <p14:tracePt t="99941" x="4659313" y="5681663"/>
          <p14:tracePt t="99949" x="4667250" y="5662613"/>
          <p14:tracePt t="99958" x="4667250" y="5654675"/>
          <p14:tracePt t="99965" x="4667250" y="5645150"/>
          <p14:tracePt t="100198" x="4676775" y="5635625"/>
          <p14:tracePt t="100205" x="4676775" y="5599113"/>
          <p14:tracePt t="100213" x="4703763" y="5572125"/>
          <p14:tracePt t="100221" x="4713288" y="5545138"/>
          <p14:tracePt t="100229" x="4730750" y="5508625"/>
          <p14:tracePt t="100245" x="4740275" y="5481638"/>
          <p14:tracePt t="100253" x="4759325" y="5462588"/>
          <p14:tracePt t="100261" x="4759325" y="5445125"/>
          <p14:tracePt t="100269" x="4759325" y="5435600"/>
          <p14:tracePt t="100276" x="4776788" y="5416550"/>
          <p14:tracePt t="100527" x="4759325" y="5426075"/>
          <p14:tracePt t="100535" x="4722813" y="5462588"/>
          <p14:tracePt t="100543" x="4703763" y="5481638"/>
          <p14:tracePt t="100549" x="4686300" y="5499100"/>
          <p14:tracePt t="100557" x="4676775" y="5518150"/>
          <p14:tracePt t="100565" x="4667250" y="5526088"/>
          <p14:tracePt t="100581" x="4659313" y="5535613"/>
          <p14:tracePt t="100589" x="4640263" y="5554663"/>
          <p14:tracePt t="100596" x="4630738" y="5562600"/>
          <p14:tracePt t="100605" x="4630738" y="5581650"/>
          <p14:tracePt t="100613" x="4622800" y="5581650"/>
          <p14:tracePt t="100622" x="4603750" y="5599113"/>
          <p14:tracePt t="100630" x="4586288" y="5626100"/>
          <p14:tracePt t="100637" x="4576763" y="5626100"/>
          <p14:tracePt t="100646" x="4557713" y="5672138"/>
          <p14:tracePt t="100655" x="4540250" y="5691188"/>
          <p14:tracePt t="100661" x="4530725" y="5708650"/>
          <p14:tracePt t="100672" x="4494213" y="5735638"/>
          <p14:tracePt t="100680" x="4484688" y="5764213"/>
          <p14:tracePt t="100686" x="4467225" y="5791200"/>
          <p14:tracePt t="100694" x="4448175" y="5818188"/>
          <p14:tracePt t="100702" x="4440238" y="5827713"/>
          <p14:tracePt t="100710" x="4430713" y="5837238"/>
          <p14:tracePt t="100717" x="4413250" y="5864225"/>
          <p14:tracePt t="100733" x="4403725" y="5864225"/>
          <p14:tracePt t="100742" x="4394200" y="5873750"/>
          <p14:tracePt t="100749" x="4376738" y="5873750"/>
          <p14:tracePt t="100765" x="4357688" y="5881688"/>
          <p14:tracePt t="100774" x="4321175" y="5891213"/>
          <p14:tracePt t="100781" x="4284663" y="5910263"/>
          <p14:tracePt t="100792" x="4267200" y="5918200"/>
          <p14:tracePt t="100796" x="4221163" y="5918200"/>
          <p14:tracePt t="100805" x="4184650" y="5927725"/>
          <p14:tracePt t="100813" x="4138613" y="5946775"/>
          <p14:tracePt t="100822" x="4121150" y="5954713"/>
          <p14:tracePt t="100829" x="4102100" y="5954713"/>
          <p14:tracePt t="100844" x="4084638" y="5954713"/>
          <p14:tracePt t="100960" x="4002088" y="5954713"/>
          <p14:tracePt t="100968" x="3892550" y="5954713"/>
          <p14:tracePt t="100974" x="3765550" y="5954713"/>
          <p14:tracePt t="100983" x="3656013" y="5954713"/>
          <p14:tracePt t="100992" x="3536950" y="5954713"/>
          <p14:tracePt t="100998" x="3446463" y="5954713"/>
          <p14:tracePt t="101008" x="3373438" y="5954713"/>
          <p14:tracePt t="101013" x="3263900" y="5954713"/>
          <p14:tracePt t="101025" x="3208338" y="5954713"/>
          <p14:tracePt t="101029" x="3136900" y="5954713"/>
          <p14:tracePt t="101039" x="3090863" y="5954713"/>
          <p14:tracePt t="101045" x="3054350" y="5954713"/>
          <p14:tracePt t="101053" x="3035300" y="5954713"/>
          <p14:tracePt t="101274" x="3108325" y="5954713"/>
          <p14:tracePt t="101280" x="3236913" y="5954713"/>
          <p14:tracePt t="101289" x="3363913" y="5954713"/>
          <p14:tracePt t="101296" x="3463925" y="5973763"/>
          <p14:tracePt t="101303" x="3500438" y="5983288"/>
          <p14:tracePt t="101309" x="3527425" y="5983288"/>
          <p14:tracePt t="101317" x="3536950" y="5983288"/>
          <p14:tracePt t="101325" x="3546475" y="5983288"/>
          <p14:tracePt t="101711" x="3582988" y="5983288"/>
          <p14:tracePt t="101717" x="3609975" y="6000750"/>
          <p14:tracePt t="101725" x="3683000" y="6010275"/>
          <p14:tracePt t="101733" x="3756025" y="6010275"/>
          <p14:tracePt t="101741" x="3838575" y="6037263"/>
          <p14:tracePt t="101748" x="3883025" y="6064250"/>
          <p14:tracePt t="101757" x="3911600" y="6064250"/>
          <p14:tracePt t="101765" x="3938588" y="6073775"/>
          <p14:tracePt t="101773" x="3948113" y="6073775"/>
          <p14:tracePt t="102039" x="3975100" y="6073775"/>
          <p14:tracePt t="102047" x="4002088" y="6073775"/>
          <p14:tracePt t="102056" x="4048125" y="6073775"/>
          <p14:tracePt t="102061" x="4075113" y="6073775"/>
          <p14:tracePt t="102069" x="4094163" y="6073775"/>
          <p14:tracePt t="102077" x="4121150" y="6073775"/>
          <p14:tracePt t="102084" x="4148138" y="6073775"/>
          <p14:tracePt t="102092" x="4165600" y="6073775"/>
          <p14:tracePt t="102101" x="4175125" y="6073775"/>
          <p14:tracePt t="102181" x="4184650" y="6073775"/>
          <p14:tracePt t="102469" x="4211638" y="6073775"/>
          <p14:tracePt t="102477" x="4238625" y="6064250"/>
          <p14:tracePt t="102485" x="4257675" y="6054725"/>
          <p14:tracePt t="102493" x="4267200" y="6046788"/>
          <p14:tracePt t="102589" x="4275138" y="6037263"/>
          <p14:tracePt t="102614" x="4284663" y="6027738"/>
          <p14:tracePt t="102783" x="4284663" y="6018213"/>
          <p14:tracePt t="102791" x="4284663" y="5983288"/>
          <p14:tracePt t="102797" x="4284663" y="5918200"/>
          <p14:tracePt t="102805" x="4284663" y="5845175"/>
          <p14:tracePt t="102812" x="4284663" y="5781675"/>
          <p14:tracePt t="102822" x="4284663" y="5727700"/>
          <p14:tracePt t="102829" x="4267200" y="5672138"/>
          <p14:tracePt t="102838" x="4257675" y="5554663"/>
          <p14:tracePt t="102845" x="4238625" y="5499100"/>
          <p14:tracePt t="102853" x="4230688" y="5416550"/>
          <p14:tracePt t="102861" x="4184650" y="5335588"/>
          <p14:tracePt t="102869" x="4157663" y="5226050"/>
          <p14:tracePt t="102877" x="4121150" y="5106988"/>
          <p14:tracePt t="102890" x="4102100" y="5016500"/>
          <p14:tracePt t="102893" x="4029075" y="4933950"/>
          <p14:tracePt t="102900" x="4002088" y="4833938"/>
          <p14:tracePt t="102909" x="3992563" y="4760913"/>
          <p14:tracePt t="102917" x="3965575" y="4651375"/>
          <p14:tracePt t="102924" x="3948113" y="4495800"/>
          <p14:tracePt t="102932" x="3902075" y="4349750"/>
          <p14:tracePt t="102940" x="3875088" y="4203700"/>
          <p14:tracePt t="102949" x="3846513" y="4057650"/>
          <p14:tracePt t="102958" x="3819525" y="3903663"/>
          <p14:tracePt t="102965" x="3756025" y="3711575"/>
          <p14:tracePt t="102974" x="3719513" y="3565525"/>
          <p14:tracePt t="102981" x="3683000" y="3438525"/>
          <p14:tracePt t="102989" x="3619500" y="3282950"/>
          <p14:tracePt t="102996" x="3600450" y="3173413"/>
          <p14:tracePt t="103005" x="3573463" y="3073400"/>
          <p14:tracePt t="103012" x="3519488" y="2963863"/>
          <p14:tracePt t="103022" x="3482975" y="2881313"/>
          <p14:tracePt t="103028" x="3436938" y="2763838"/>
          <p14:tracePt t="103038" x="3363913" y="2662238"/>
          <p14:tracePt t="103045" x="3336925" y="2598738"/>
          <p14:tracePt t="103053" x="3317875" y="2544763"/>
          <p14:tracePt t="103060" x="3273425" y="2481263"/>
          <p14:tracePt t="103069" x="3244850" y="2444750"/>
          <p14:tracePt t="103077" x="3208338" y="2398713"/>
          <p14:tracePt t="103085" x="3200400" y="2371725"/>
          <p14:tracePt t="103092" x="3190875" y="2335213"/>
          <p14:tracePt t="103103" x="3171825" y="2316163"/>
          <p14:tracePt t="103108" x="3163888" y="2298700"/>
          <p14:tracePt t="103116" x="3154363" y="2279650"/>
          <p14:tracePt t="103124" x="3154363" y="2270125"/>
          <p14:tracePt t="103132" x="3136900" y="2243138"/>
          <p14:tracePt t="103140" x="3127375" y="2233613"/>
          <p14:tracePt t="103149" x="3108325" y="2225675"/>
          <p14:tracePt t="103158" x="3071813" y="2189163"/>
          <p14:tracePt t="103165" x="3054350" y="2170113"/>
          <p14:tracePt t="103173" x="3035300" y="2143125"/>
          <p14:tracePt t="103181" x="3017838" y="2116138"/>
          <p14:tracePt t="103189" x="2998788" y="2097088"/>
          <p14:tracePt t="103197" x="2981325" y="2079625"/>
          <p14:tracePt t="103205" x="2917825" y="2033588"/>
          <p14:tracePt t="103213" x="2898775" y="2016125"/>
          <p14:tracePt t="103222" x="2889250" y="2006600"/>
          <p14:tracePt t="103229" x="2871788" y="1987550"/>
          <p14:tracePt t="103240" x="2862263" y="1979613"/>
          <p14:tracePt t="103244" x="2852738" y="1951038"/>
          <p14:tracePt t="103261" x="2852738" y="1943100"/>
          <p14:tracePt t="103383" x="2852738" y="1933575"/>
          <p14:tracePt t="103390" x="2908300" y="1897063"/>
          <p14:tracePt t="103401" x="2981325" y="1878013"/>
          <p14:tracePt t="103405" x="3027363" y="1870075"/>
          <p14:tracePt t="103412" x="3054350" y="1870075"/>
          <p14:tracePt t="103422" x="3071813" y="1851025"/>
          <p14:tracePt t="103428" x="3081338" y="1851025"/>
          <p14:tracePt t="103438" x="3090863" y="1841500"/>
          <p14:tracePt t="103469" x="3100388" y="1833563"/>
          <p14:tracePt t="103566" x="3090863" y="1833563"/>
          <p14:tracePt t="103575" x="3063875" y="1824038"/>
          <p14:tracePt t="103585" x="3027363" y="1824038"/>
          <p14:tracePt t="103592" x="2990850" y="1814513"/>
          <p14:tracePt t="103598" x="2971800" y="1804988"/>
          <p14:tracePt t="103609" x="2944813" y="1804988"/>
          <p14:tracePt t="103613" x="2908300" y="1797050"/>
          <p14:tracePt t="103624" x="2889250" y="1787525"/>
          <p14:tracePt t="103630" x="2835275" y="1751013"/>
          <p14:tracePt t="103638" x="2808288" y="1741488"/>
          <p14:tracePt t="103645" x="2771775" y="1731963"/>
          <p14:tracePt t="103652" x="2744788" y="1724025"/>
          <p14:tracePt t="104053" x="2889250" y="1724025"/>
          <p14:tracePt t="104060" x="3090863" y="1724025"/>
          <p14:tracePt t="104068" x="3273425" y="1724025"/>
          <p14:tracePt t="104076" x="3436938" y="1724025"/>
          <p14:tracePt t="104085" x="3563938" y="1724025"/>
          <p14:tracePt t="104092" x="3619500" y="1724025"/>
          <p14:tracePt t="104101" x="3673475" y="1724025"/>
          <p14:tracePt t="104109" x="3692525" y="1724025"/>
          <p14:tracePt t="104199" x="3702050" y="1724025"/>
          <p14:tracePt t="104214" x="3709988" y="1731963"/>
          <p14:tracePt t="104333" x="3719513" y="1741488"/>
          <p14:tracePt t="104349" x="3765550" y="1741488"/>
          <p14:tracePt t="104357" x="3911600" y="1724025"/>
          <p14:tracePt t="104364" x="4057650" y="1704975"/>
          <p14:tracePt t="104373" x="4238625" y="1697038"/>
          <p14:tracePt t="104381" x="4421188" y="1651000"/>
          <p14:tracePt t="104389" x="4576763" y="1631950"/>
          <p14:tracePt t="104397" x="4686300" y="1624013"/>
          <p14:tracePt t="104405" x="4749800" y="1595438"/>
          <p14:tracePt t="104412" x="4767263" y="1595438"/>
          <p14:tracePt t="104572" x="4759325" y="1595438"/>
          <p14:tracePt t="104580" x="4749800" y="1595438"/>
          <p14:tracePt t="104589" x="4730750" y="1604963"/>
          <p14:tracePt t="104604" x="4713288" y="1614488"/>
          <p14:tracePt t="104621" x="4703763" y="1624013"/>
          <p14:tracePt t="104637" x="4686300" y="1624013"/>
          <p14:tracePt t="104646" x="4676775" y="1624013"/>
          <p14:tracePt t="104661" x="4676775" y="1631950"/>
          <p14:tracePt t="104669" x="4667250" y="1631950"/>
          <p14:tracePt t="104676" x="4630738" y="1641475"/>
          <p14:tracePt t="104685" x="4576763" y="1641475"/>
          <p14:tracePt t="104693" x="4457700" y="1660525"/>
          <p14:tracePt t="104701" x="4367213" y="1687513"/>
          <p14:tracePt t="104709" x="4221163" y="1687513"/>
          <p14:tracePt t="104716" x="4057650" y="1687513"/>
          <p14:tracePt t="104728" x="3875088" y="1704975"/>
          <p14:tracePt t="104734" x="3692525" y="1704975"/>
          <p14:tracePt t="104743" x="3527425" y="1704975"/>
          <p14:tracePt t="104751" x="3346450" y="1704975"/>
          <p14:tracePt t="104761" x="3236913" y="1704975"/>
          <p14:tracePt t="104767" x="3127375" y="1704975"/>
          <p14:tracePt t="104776" x="3071813" y="1704975"/>
          <p14:tracePt t="104781" x="3054350" y="1704975"/>
          <p14:tracePt t="104905" x="3035300" y="1704975"/>
          <p14:tracePt t="104911" x="3027363" y="1704975"/>
          <p14:tracePt t="104918" x="2990850" y="1714500"/>
          <p14:tracePt t="104926" x="2962275" y="1724025"/>
          <p14:tracePt t="104933" x="2954338" y="1731963"/>
          <p14:tracePt t="104942" x="2935288" y="1741488"/>
          <p14:tracePt t="105247" x="2935288" y="1751013"/>
          <p14:tracePt t="105262" x="2908300" y="1768475"/>
          <p14:tracePt t="105273" x="2871788" y="1778000"/>
          <p14:tracePt t="105277" x="2844800" y="1778000"/>
          <p14:tracePt t="105285" x="2825750" y="1787525"/>
          <p14:tracePt t="105293" x="2789238" y="1787525"/>
          <p14:tracePt t="105301" x="2771775" y="1787525"/>
          <p14:tracePt t="105309" x="2762250" y="1787525"/>
          <p14:tracePt t="105316" x="2752725" y="1787525"/>
          <p14:tracePt t="105437" x="2781300" y="1778000"/>
          <p14:tracePt t="105469" x="2789238" y="1768475"/>
          <p14:tracePt t="105485" x="2798763" y="1760538"/>
          <p14:tracePt t="105493" x="2808288" y="1751013"/>
          <p14:tracePt t="105501" x="2817813" y="1751013"/>
          <p14:tracePt t="105648" x="2789238" y="1751013"/>
          <p14:tracePt t="105656" x="2781300" y="1751013"/>
          <p14:tracePt t="105664" x="2771775" y="1751013"/>
          <p14:tracePt t="105671" x="2752725" y="1751013"/>
          <p14:tracePt t="105677" x="2725738" y="1731963"/>
          <p14:tracePt t="105685" x="2708275" y="1724025"/>
          <p14:tracePt t="105693" x="2679700" y="1687513"/>
          <p14:tracePt t="105700" x="2635250" y="1668463"/>
          <p14:tracePt t="105708" x="2570163" y="1631950"/>
          <p14:tracePt t="105717" x="2525713" y="1604963"/>
          <p14:tracePt t="105725" x="2489200" y="1587500"/>
          <p14:tracePt t="105733" x="2452688" y="1568450"/>
          <p14:tracePt t="105741" x="2416175" y="1541463"/>
          <p14:tracePt t="105749" x="2406650" y="1531938"/>
          <p14:tracePt t="105756" x="2397125" y="1531938"/>
          <p14:tracePt t="105789" x="2397125" y="1522413"/>
          <p14:tracePt t="105821" x="2397125" y="1504950"/>
          <p14:tracePt t="105829" x="2397125" y="1495425"/>
          <p14:tracePt t="105887" x="2406650" y="1495425"/>
          <p14:tracePt t="105918" x="2416175" y="1495425"/>
          <p14:tracePt t="105928" x="2443163" y="1495425"/>
          <p14:tracePt t="105942" x="2452688" y="1495425"/>
          <p14:tracePt t="105960" x="2470150" y="1495425"/>
          <p14:tracePt t="105965" x="2498725" y="1495425"/>
          <p14:tracePt t="105973" x="2506663" y="1504950"/>
          <p14:tracePt t="105989" x="2533650" y="1514475"/>
          <p14:tracePt t="106381" x="2516188" y="1531938"/>
          <p14:tracePt t="106389" x="2506663" y="1541463"/>
          <p14:tracePt t="106479" x="2543175" y="1541463"/>
          <p14:tracePt t="106485" x="2725738" y="1550988"/>
          <p14:tracePt t="106493" x="2925763" y="1550988"/>
          <p14:tracePt t="106501" x="3171825" y="1550988"/>
          <p14:tracePt t="106508" x="3436938" y="1550988"/>
          <p14:tracePt t="106517" x="3619500" y="1550988"/>
          <p14:tracePt t="106525" x="3819525" y="1550988"/>
          <p14:tracePt t="106533" x="3965575" y="1550988"/>
          <p14:tracePt t="106541" x="4075113" y="1550988"/>
          <p14:tracePt t="106549" x="4148138" y="1550988"/>
          <p14:tracePt t="106557" x="4175125" y="1550988"/>
          <p14:tracePt t="106632" x="4194175" y="1550988"/>
          <p14:tracePt t="106639" x="4211638" y="1558925"/>
          <p14:tracePt t="106647" x="4221163" y="1558925"/>
          <p14:tracePt t="106653" x="4248150" y="1587500"/>
          <p14:tracePt t="106661" x="4267200" y="1614488"/>
          <p14:tracePt t="106668" x="4275138" y="1631950"/>
          <p14:tracePt t="106685" x="4284663" y="1641475"/>
          <p14:tracePt t="107094" x="4275138" y="1641475"/>
          <p14:tracePt t="107106" x="4165600" y="1641475"/>
          <p14:tracePt t="107113" x="3965575" y="1641475"/>
          <p14:tracePt t="107118" x="3719513" y="1641475"/>
          <p14:tracePt t="107125" x="3400425" y="1614488"/>
          <p14:tracePt t="107133" x="3163888" y="1595438"/>
          <p14:tracePt t="107141" x="2862263" y="1495425"/>
          <p14:tracePt t="107149" x="2698750" y="1468438"/>
          <p14:tracePt t="107157" x="2562225" y="1404938"/>
          <p14:tracePt t="107165" x="2470150" y="1395413"/>
          <p14:tracePt t="107174" x="2425700" y="1368425"/>
          <p14:tracePt t="107181" x="2416175" y="1358900"/>
          <p14:tracePt t="107205" x="2425700" y="1358900"/>
          <p14:tracePt t="107212" x="2443163" y="1339850"/>
          <p14:tracePt t="107222" x="2479675" y="1339850"/>
          <p14:tracePt t="107228" x="2506663" y="1339850"/>
          <p14:tracePt t="107238" x="2525713" y="1339850"/>
          <p14:tracePt t="107244" x="2533650" y="1339850"/>
          <p14:tracePt t="107438" x="2570163" y="1339850"/>
          <p14:tracePt t="107447" x="2698750" y="1358900"/>
          <p14:tracePt t="107455" x="2852738" y="1422400"/>
          <p14:tracePt t="107462" x="3017838" y="1495425"/>
          <p14:tracePt t="107471" x="3171825" y="1558925"/>
          <p14:tracePt t="107479" x="3309938" y="1651000"/>
          <p14:tracePt t="107485" x="3446463" y="1724025"/>
          <p14:tracePt t="107493" x="3563938" y="1814513"/>
          <p14:tracePt t="107501" x="3665538" y="1897063"/>
          <p14:tracePt t="107510" x="3709988" y="1951038"/>
          <p14:tracePt t="107516" x="3746500" y="1979613"/>
          <p14:tracePt t="107525" x="3792538" y="2016125"/>
          <p14:tracePt t="107532" x="3810000" y="2033588"/>
          <p14:tracePt t="107541" x="3856038" y="2079625"/>
          <p14:tracePt t="107549" x="3883025" y="2125663"/>
          <p14:tracePt t="107557" x="3911600" y="2160588"/>
          <p14:tracePt t="107565" x="3938588" y="2206625"/>
          <p14:tracePt t="107574" x="3965575" y="2233613"/>
          <p14:tracePt t="107581" x="4021138" y="2298700"/>
          <p14:tracePt t="107589" x="4048125" y="2335213"/>
          <p14:tracePt t="107597" x="4084638" y="2362200"/>
          <p14:tracePt t="107607" x="4094163" y="2371725"/>
          <p14:tracePt t="107612" x="4111625" y="2398713"/>
          <p14:tracePt t="107622" x="4111625" y="2408238"/>
          <p14:tracePt t="107717" x="4111625" y="2435225"/>
          <p14:tracePt t="107725" x="4111625" y="2452688"/>
          <p14:tracePt t="107733" x="4111625" y="2481263"/>
          <p14:tracePt t="107740" x="4111625" y="2489200"/>
          <p14:tracePt t="107749" x="4111625" y="2498725"/>
          <p14:tracePt t="107757" x="4111625" y="2508250"/>
          <p14:tracePt t="107951" x="4111625" y="2517775"/>
          <p14:tracePt t="107960" x="4111625" y="2525713"/>
          <p14:tracePt t="107967" x="4111625" y="2535238"/>
          <p14:tracePt t="107974" x="4121150" y="2554288"/>
          <p14:tracePt t="107982" x="4129088" y="2571750"/>
          <p14:tracePt t="107991" x="4129088" y="2581275"/>
          <p14:tracePt t="107998" x="4129088" y="2589213"/>
          <p14:tracePt t="108009" x="4129088" y="2617788"/>
          <p14:tracePt t="108208" x="4129088" y="2581275"/>
          <p14:tracePt t="108216" x="4129088" y="2481263"/>
          <p14:tracePt t="108223" x="4011613" y="2362200"/>
          <p14:tracePt t="108231" x="3929063" y="2289175"/>
          <p14:tracePt t="108241" x="3810000" y="2206625"/>
          <p14:tracePt t="108245" x="3729038" y="2152650"/>
          <p14:tracePt t="108256" x="3646488" y="2097088"/>
          <p14:tracePt t="108261" x="3592513" y="2043113"/>
          <p14:tracePt t="108269" x="3546475" y="2006600"/>
          <p14:tracePt t="108277" x="3527425" y="1987550"/>
          <p14:tracePt t="108285" x="3490913" y="1970088"/>
          <p14:tracePt t="108292" x="3490913" y="1960563"/>
          <p14:tracePt t="108305" x="3482975" y="1960563"/>
          <p14:tracePt t="108317" x="3455988" y="1951038"/>
          <p14:tracePt t="108333" x="3409950" y="1951038"/>
          <p14:tracePt t="108340" x="3382963" y="1951038"/>
          <p14:tracePt t="108349" x="3327400" y="1943100"/>
          <p14:tracePt t="108356" x="3227388" y="1914525"/>
          <p14:tracePt t="108364" x="3117850" y="1897063"/>
          <p14:tracePt t="108373" x="2990850" y="1887538"/>
          <p14:tracePt t="108381" x="2881313" y="1870075"/>
          <p14:tracePt t="108389" x="2762250" y="1824038"/>
          <p14:tracePt t="108398" x="2708275" y="1824038"/>
          <p14:tracePt t="108405" x="2616200" y="1814513"/>
          <p14:tracePt t="108413" x="2579688" y="1814513"/>
          <p14:tracePt t="108421" x="2525713" y="1804988"/>
          <p14:tracePt t="108429" x="2506663" y="1804988"/>
          <p14:tracePt t="108438" x="2498725" y="1804988"/>
          <p14:tracePt t="108487" x="2489200" y="1804988"/>
          <p14:tracePt t="108494" x="2452688" y="1787525"/>
          <p14:tracePt t="108502" x="2406650" y="1787525"/>
          <p14:tracePt t="108511" x="2352675" y="1768475"/>
          <p14:tracePt t="108518" x="2279650" y="1768475"/>
          <p14:tracePt t="108527" x="2197100" y="1760538"/>
          <p14:tracePt t="108534" x="2143125" y="1751013"/>
          <p14:tracePt t="108541" x="2087563" y="1751013"/>
          <p14:tracePt t="108550" x="2041525" y="1724025"/>
          <p14:tracePt t="108558" x="2033588" y="1724025"/>
          <p14:tracePt t="108566" x="2014538" y="1724025"/>
          <p14:tracePt t="108695" x="2005013" y="1714500"/>
          <p14:tracePt t="108719" x="2014538" y="1697038"/>
          <p14:tracePt t="108727" x="2060575" y="1677988"/>
          <p14:tracePt t="108783" x="2070100" y="1668463"/>
          <p14:tracePt t="108823" x="2097088" y="1660525"/>
          <p14:tracePt t="108830" x="2143125" y="1631950"/>
          <p14:tracePt t="108841" x="2170113" y="1614488"/>
          <p14:tracePt t="108847" x="2206625" y="1604963"/>
          <p14:tracePt t="108857" x="2251075" y="1595438"/>
          <p14:tracePt t="108862" x="2279650" y="1587500"/>
          <p14:tracePt t="108870" x="2316163" y="1568450"/>
          <p14:tracePt t="108878" x="2324100" y="1568450"/>
          <p14:tracePt t="108893" x="2343150" y="1558925"/>
          <p14:tracePt t="109079" x="2316163" y="1568450"/>
          <p14:tracePt t="109088" x="2251075" y="1595438"/>
          <p14:tracePt t="109094" x="2206625" y="1631950"/>
          <p14:tracePt t="109102" x="2179638" y="1660525"/>
          <p14:tracePt t="109110" x="2143125" y="1677988"/>
          <p14:tracePt t="109116" x="2114550" y="1704975"/>
          <p14:tracePt t="109125" x="2070100" y="1724025"/>
          <p14:tracePt t="109133" x="2060575" y="1731963"/>
          <p14:tracePt t="109141" x="2041525" y="1741488"/>
          <p14:tracePt t="109156" x="2041525" y="1751013"/>
          <p14:tracePt t="109304" x="2060575" y="1724025"/>
          <p14:tracePt t="109315" x="2087563" y="1714500"/>
          <p14:tracePt t="109320" x="2106613" y="1687513"/>
          <p14:tracePt t="109325" x="2124075" y="1677988"/>
          <p14:tracePt t="109334" x="2133600" y="1677988"/>
          <p14:tracePt t="109340" x="2143125" y="1677988"/>
          <p14:tracePt t="109349" x="2170113" y="1668463"/>
          <p14:tracePt t="109356" x="2187575" y="1641475"/>
          <p14:tracePt t="109365" x="2206625" y="1631950"/>
          <p14:tracePt t="109389" x="2214563" y="1631950"/>
          <p14:tracePt t="109471" x="2243138" y="1668463"/>
          <p14:tracePt t="109477" x="2343150" y="1741488"/>
          <p14:tracePt t="109485" x="2389188" y="1787525"/>
          <p14:tracePt t="109493" x="2489200" y="1860550"/>
          <p14:tracePt t="109501" x="2598738" y="1933575"/>
          <p14:tracePt t="109508" x="2708275" y="1987550"/>
          <p14:tracePt t="109516" x="2844800" y="2052638"/>
          <p14:tracePt t="109525" x="2944813" y="2089150"/>
          <p14:tracePt t="109533" x="3054350" y="2133600"/>
          <p14:tracePt t="109541" x="3190875" y="2160588"/>
          <p14:tracePt t="109549" x="3263900" y="2189163"/>
          <p14:tracePt t="109557" x="3317875" y="2189163"/>
          <p14:tracePt t="109565" x="3354388" y="2197100"/>
          <p14:tracePt t="109574" x="3373438" y="2197100"/>
          <p14:tracePt t="109646" x="3390900" y="2197100"/>
          <p14:tracePt t="109653" x="3446463" y="2243138"/>
          <p14:tracePt t="109660" x="3527425" y="2316163"/>
          <p14:tracePt t="109669" x="3609975" y="2389188"/>
          <p14:tracePt t="109677" x="3673475" y="2408238"/>
          <p14:tracePt t="109685" x="3810000" y="2489200"/>
          <p14:tracePt t="109693" x="3984625" y="2562225"/>
          <p14:tracePt t="109702" x="4148138" y="2644775"/>
          <p14:tracePt t="109709" x="4303713" y="2698750"/>
          <p14:tracePt t="109717" x="4330700" y="2781300"/>
          <p14:tracePt t="109726" x="4440238" y="2836863"/>
          <p14:tracePt t="109733" x="4503738" y="2890838"/>
          <p14:tracePt t="109742" x="4567238" y="2917825"/>
          <p14:tracePt t="109749" x="4576763" y="2917825"/>
          <p14:tracePt t="109888" x="4640263" y="2881313"/>
          <p14:tracePt t="109898" x="4686300" y="2800350"/>
          <p14:tracePt t="109905" x="4749800" y="2735263"/>
          <p14:tracePt t="109913" x="4832350" y="2662238"/>
          <p14:tracePt t="109917" x="4905375" y="2598738"/>
          <p14:tracePt t="109924" x="4949825" y="2544763"/>
          <p14:tracePt t="109933" x="5032375" y="2508250"/>
          <p14:tracePt t="109941" x="5114925" y="2416175"/>
          <p14:tracePt t="109949" x="5178425" y="2371725"/>
          <p14:tracePt t="109957" x="5241925" y="2343150"/>
          <p14:tracePt t="109964" x="5287963" y="2306638"/>
          <p14:tracePt t="109973" x="5351463" y="2279650"/>
          <p14:tracePt t="109981" x="5397500" y="2270125"/>
          <p14:tracePt t="109989" x="5424488" y="2252663"/>
          <p14:tracePt t="109997" x="5441950" y="2243138"/>
          <p14:tracePt t="110005" x="5451475" y="2243138"/>
          <p14:tracePt t="110013" x="5478463" y="2233613"/>
          <p14:tracePt t="110021" x="5497513" y="2233613"/>
          <p14:tracePt t="110029" x="5534025" y="2225675"/>
          <p14:tracePt t="110038" x="5580063" y="2197100"/>
          <p14:tracePt t="110045" x="5624513" y="2189163"/>
          <p14:tracePt t="110055" x="5670550" y="2179638"/>
          <p14:tracePt t="110061" x="5724525" y="2170113"/>
          <p14:tracePt t="110069" x="5807075" y="2152650"/>
          <p14:tracePt t="110077" x="5853113" y="2133600"/>
          <p14:tracePt t="110085" x="5943600" y="2116138"/>
          <p14:tracePt t="110093" x="5972175" y="2106613"/>
          <p14:tracePt t="110101" x="6035675" y="2070100"/>
          <p14:tracePt t="110109" x="6072188" y="2070100"/>
          <p14:tracePt t="110118" x="6116638" y="2070100"/>
          <p14:tracePt t="110124" x="6135688" y="2060575"/>
          <p14:tracePt t="110133" x="6162675" y="2052638"/>
          <p14:tracePt t="110141" x="6172200" y="2052638"/>
          <p14:tracePt t="110149" x="6181725" y="2052638"/>
          <p14:tracePt t="110263" x="6189663" y="2052638"/>
          <p14:tracePt t="110270" x="6208713" y="2052638"/>
          <p14:tracePt t="110277" x="6272213" y="2033588"/>
          <p14:tracePt t="110284" x="6362700" y="2033588"/>
          <p14:tracePt t="110293" x="6472238" y="2033588"/>
          <p14:tracePt t="110301" x="6600825" y="2033588"/>
          <p14:tracePt t="110309" x="6727825" y="2033588"/>
          <p14:tracePt t="110317" x="6892925" y="2033588"/>
          <p14:tracePt t="110324" x="7037388" y="2033588"/>
          <p14:tracePt t="110336" x="7202488" y="2033588"/>
          <p14:tracePt t="110341" x="7329488" y="2033588"/>
          <p14:tracePt t="110351" x="7402513" y="2006600"/>
          <p14:tracePt t="110357" x="7458075" y="2006600"/>
          <p14:tracePt t="110366" x="7466013" y="2006600"/>
          <p14:tracePt t="111008" x="7485063" y="2006600"/>
          <p14:tracePt t="111024" x="7494588" y="2006600"/>
          <p14:tracePt t="111030" x="7502525" y="2006600"/>
          <p14:tracePt t="111045" x="7512050" y="1997075"/>
          <p14:tracePt t="111053" x="7521575" y="1979613"/>
          <p14:tracePt t="111077" x="7539038" y="1924050"/>
          <p14:tracePt t="111085" x="7548563" y="1914525"/>
          <p14:tracePt t="111093" x="7558088" y="1906588"/>
          <p14:tracePt t="111101" x="7585075" y="1887538"/>
          <p14:tracePt t="111118" x="7594600" y="1878013"/>
          <p14:tracePt t="111141" x="7594600" y="1870075"/>
          <p14:tracePt t="111480" x="7602538" y="1870075"/>
          <p14:tracePt t="111488" x="7602538" y="1878013"/>
          <p14:tracePt t="111497" x="7602538" y="1897063"/>
          <p14:tracePt t="111502" x="7602538" y="1924050"/>
          <p14:tracePt t="111517" x="7602538" y="1933575"/>
          <p14:tracePt t="111618" x="7594600" y="1943100"/>
          <p14:tracePt t="111623" x="7585075" y="1943100"/>
          <p14:tracePt t="111629" x="7575550" y="1943100"/>
          <p14:tracePt t="111645" x="7558088" y="1943100"/>
          <p14:tracePt t="112087" x="7548563" y="1943100"/>
          <p14:tracePt t="112093" x="7567613" y="1906588"/>
          <p14:tracePt t="112101" x="7575550" y="1897063"/>
          <p14:tracePt t="112109" x="7594600" y="1870075"/>
          <p14:tracePt t="112117" x="7602538" y="1860550"/>
          <p14:tracePt t="112124" x="7602538" y="1841500"/>
          <p14:tracePt t="112133" x="7612063" y="1833563"/>
          <p14:tracePt t="112165" x="7621588" y="1833563"/>
          <p14:tracePt t="112696" x="7631113" y="1824038"/>
          <p14:tracePt t="112701" x="7631113" y="1814513"/>
          <p14:tracePt t="112709" x="7631113" y="1804988"/>
          <p14:tracePt t="112717" x="7621588" y="1787525"/>
          <p14:tracePt t="112733" x="7621588" y="1778000"/>
          <p14:tracePt t="113133" x="7567613" y="1778000"/>
          <p14:tracePt t="113141" x="7485063" y="1878013"/>
          <p14:tracePt t="113149" x="7356475" y="2043113"/>
          <p14:tracePt t="113157" x="7146925" y="2252663"/>
          <p14:tracePt t="113165" x="6910388" y="2452688"/>
          <p14:tracePt t="113173" x="6673850" y="2644775"/>
          <p14:tracePt t="113181" x="6362700" y="2890838"/>
          <p14:tracePt t="113189" x="6126163" y="3090863"/>
          <p14:tracePt t="113197" x="5916613" y="3273425"/>
          <p14:tracePt t="113205" x="5780088" y="3382963"/>
          <p14:tracePt t="113212" x="5661025" y="3482975"/>
          <p14:tracePt t="113221" x="5580063" y="3556000"/>
          <p14:tracePt t="113230" x="5543550" y="3602038"/>
          <p14:tracePt t="113241" x="5461000" y="3675063"/>
          <p14:tracePt t="113246" x="5441950" y="3694113"/>
          <p14:tracePt t="113258" x="5378450" y="3738563"/>
          <p14:tracePt t="113263" x="5314950" y="3794125"/>
          <p14:tracePt t="113274" x="5251450" y="3848100"/>
          <p14:tracePt t="113278" x="5151438" y="3930650"/>
          <p14:tracePt t="113286" x="5049838" y="4003675"/>
          <p14:tracePt t="113293" x="4949825" y="4094163"/>
          <p14:tracePt t="113301" x="4832350" y="4167188"/>
          <p14:tracePt t="113310" x="4749800" y="4232275"/>
          <p14:tracePt t="113317" x="4676775" y="4303713"/>
          <p14:tracePt t="113325" x="4613275" y="4349750"/>
          <p14:tracePt t="113333" x="4549775" y="4405313"/>
          <p14:tracePt t="113341" x="4530725" y="4422775"/>
          <p14:tracePt t="113350" x="4513263" y="4432300"/>
          <p14:tracePt t="113356" x="4467225" y="4468813"/>
          <p14:tracePt t="113365" x="4457700" y="4478338"/>
          <p14:tracePt t="113373" x="4448175" y="4486275"/>
          <p14:tracePt t="113381" x="4421188" y="4505325"/>
          <p14:tracePt t="113389" x="4413250" y="4514850"/>
          <p14:tracePt t="113397" x="4384675" y="4522788"/>
          <p14:tracePt t="113405" x="4357688" y="4551363"/>
          <p14:tracePt t="113413" x="4321175" y="4568825"/>
          <p14:tracePt t="113421" x="4267200" y="4624388"/>
          <p14:tracePt t="113428" x="4165600" y="4678363"/>
          <p14:tracePt t="113437" x="4084638" y="4732338"/>
          <p14:tracePt t="113445" x="3984625" y="4787900"/>
          <p14:tracePt t="113454" x="3846513" y="4860925"/>
          <p14:tracePt t="113461" x="3729038" y="4933950"/>
          <p14:tracePt t="113469" x="3600450" y="5006975"/>
          <p14:tracePt t="113477" x="3463925" y="5089525"/>
          <p14:tracePt t="113485" x="3327400" y="5160963"/>
          <p14:tracePt t="113493" x="3208338" y="5233988"/>
          <p14:tracePt t="113500" x="3063875" y="5299075"/>
          <p14:tracePt t="113509" x="2944813" y="5353050"/>
          <p14:tracePt t="113517" x="2825750" y="5426075"/>
          <p14:tracePt t="113524" x="2725738" y="5481638"/>
          <p14:tracePt t="113533" x="2625725" y="5554663"/>
          <p14:tracePt t="113541" x="2543175" y="5626100"/>
          <p14:tracePt t="113549" x="2498725" y="5662613"/>
          <p14:tracePt t="113557" x="2433638" y="5708650"/>
          <p14:tracePt t="113565" x="2379663" y="5781675"/>
          <p14:tracePt t="113573" x="2352675" y="5808663"/>
          <p14:tracePt t="113581" x="2324100" y="5837238"/>
          <p14:tracePt t="113589" x="2306638" y="5864225"/>
          <p14:tracePt t="113596" x="2297113" y="5881688"/>
          <p14:tracePt t="113605" x="2287588" y="5881688"/>
          <p14:tracePt t="113696" x="2270125" y="5900738"/>
          <p14:tracePt t="113703" x="2243138" y="5937250"/>
          <p14:tracePt t="113712" x="2179638" y="5973763"/>
          <p14:tracePt t="113717" x="2133600" y="5991225"/>
          <p14:tracePt t="113727" x="2097088" y="6027738"/>
          <p14:tracePt t="113734" x="2051050" y="6046788"/>
          <p14:tracePt t="113742" x="2033588" y="6073775"/>
          <p14:tracePt t="113750" x="2024063" y="6073775"/>
          <p14:tracePt t="113757" x="2005013" y="6083300"/>
          <p14:tracePt t="113765" x="2005013" y="6091238"/>
          <p14:tracePt t="113789" x="1987550" y="6110288"/>
          <p14:tracePt t="113813" x="1978025" y="6119813"/>
          <p14:tracePt t="113845" x="1968500" y="6127750"/>
          <p14:tracePt t="113853" x="1968500" y="6146800"/>
          <p14:tracePt t="113869" x="1960563" y="6164263"/>
          <p14:tracePt t="113877" x="1941513" y="6210300"/>
          <p14:tracePt t="113885" x="1914525" y="6229350"/>
          <p14:tracePt t="113893" x="1895475" y="6246813"/>
          <p14:tracePt t="113900" x="1878013" y="6283325"/>
          <p14:tracePt t="113909" x="1868488" y="6292850"/>
          <p14:tracePt t="113916" x="1851025" y="6310313"/>
          <p14:tracePt t="113933" x="1831975" y="6338888"/>
          <p14:tracePt t="113982" x="1824038" y="6356350"/>
          <p14:tracePt t="114014" x="1814513" y="6365875"/>
          <p14:tracePt t="114025" x="1814513" y="6392863"/>
          <p14:tracePt t="114028" x="1804988" y="6402388"/>
          <p14:tracePt t="114037" x="1787525" y="6411913"/>
          <p14:tracePt t="114045" x="1778000" y="6438900"/>
          <p14:tracePt t="114061" x="1768475" y="6456363"/>
          <p14:tracePt t="114601" x="1768475" y="6446838"/>
          <p14:tracePt t="114615" x="1768475" y="6429375"/>
          <p14:tracePt t="114635" x="1768475" y="6411913"/>
          <p14:tracePt t="114647" x="1768475" y="6402388"/>
          <p14:tracePt t="115135" x="1768475" y="6392863"/>
          <p14:tracePt t="115143" x="1768475" y="6375400"/>
          <p14:tracePt t="115150" x="1787525" y="6338888"/>
          <p14:tracePt t="115157" x="1795463" y="6319838"/>
          <p14:tracePt t="115166" x="1795463" y="6310313"/>
          <p14:tracePt t="115175" x="1814513" y="6292850"/>
          <p14:tracePt t="115182" x="1824038" y="6292850"/>
          <p14:tracePt t="115192" x="1841500" y="6273800"/>
          <p14:tracePt t="115319" x="1851025" y="6273800"/>
          <p14:tracePt t="115606" x="1868488" y="6273800"/>
          <p14:tracePt t="115614" x="1924050" y="6292850"/>
          <p14:tracePt t="115621" x="1978025" y="6292850"/>
          <p14:tracePt t="115631" x="2051050" y="6292850"/>
          <p14:tracePt t="115637" x="2097088" y="6292850"/>
          <p14:tracePt t="115648" x="2151063" y="6310313"/>
          <p14:tracePt t="115658" x="2170113" y="6310313"/>
          <p14:tracePt t="115662" x="2197100" y="6310313"/>
          <p14:tracePt t="115674" x="2214563" y="6310313"/>
          <p14:tracePt t="115686" x="2233613" y="6310313"/>
          <p14:tracePt t="115806" x="2251075" y="6310313"/>
          <p14:tracePt t="115815" x="2297113" y="6310313"/>
          <p14:tracePt t="115821" x="2324100" y="6310313"/>
          <p14:tracePt t="115829" x="2352675" y="6310313"/>
          <p14:tracePt t="115839" x="2360613" y="6310313"/>
          <p14:tracePt t="115845" x="2389188" y="6310313"/>
          <p14:tracePt t="115856" x="2406650" y="6310313"/>
          <p14:tracePt t="115861" x="2425700" y="6310313"/>
          <p14:tracePt t="115889" x="2443163" y="6310313"/>
          <p14:tracePt t="115893" x="2462213" y="6310313"/>
          <p14:tracePt t="115901" x="2470150" y="6310313"/>
          <p14:tracePt t="115909" x="2489200" y="6310313"/>
          <p14:tracePt t="115917" x="2516188" y="6310313"/>
          <p14:tracePt t="115925" x="2533650" y="6310313"/>
          <p14:tracePt t="115933" x="2562225" y="6310313"/>
          <p14:tracePt t="115941" x="2616200" y="6310313"/>
          <p14:tracePt t="115949" x="2679700" y="6302375"/>
          <p14:tracePt t="115957" x="2752725" y="6283325"/>
          <p14:tracePt t="115965" x="2852738" y="6246813"/>
          <p14:tracePt t="115973" x="2944813" y="6229350"/>
          <p14:tracePt t="115981" x="3044825" y="6192838"/>
          <p14:tracePt t="115989" x="3154363" y="6173788"/>
          <p14:tracePt t="115997" x="3227388" y="6173788"/>
          <p14:tracePt t="116005" x="3290888" y="6164263"/>
          <p14:tracePt t="116012" x="3327400" y="6156325"/>
          <p14:tracePt t="116021" x="3373438" y="6127750"/>
          <p14:tracePt t="116029" x="3390900" y="6119813"/>
          <p14:tracePt t="116037" x="3427413" y="6119813"/>
          <p14:tracePt t="116045" x="3446463" y="6110288"/>
          <p14:tracePt t="116054" x="3463925" y="6100763"/>
          <p14:tracePt t="116061" x="3490913" y="6083300"/>
          <p14:tracePt t="116077" x="3519488" y="6064250"/>
          <p14:tracePt t="116085" x="3527425" y="6064250"/>
          <p14:tracePt t="116093" x="3546475" y="6046788"/>
          <p14:tracePt t="116101" x="3563938" y="6018213"/>
          <p14:tracePt t="116109" x="3600450" y="6000750"/>
          <p14:tracePt t="116117" x="3629025" y="5983288"/>
          <p14:tracePt t="116124" x="3683000" y="5946775"/>
          <p14:tracePt t="116133" x="3719513" y="5927725"/>
          <p14:tracePt t="116141" x="3775075" y="5881688"/>
          <p14:tracePt t="116149" x="3846513" y="5827713"/>
          <p14:tracePt t="116157" x="3929063" y="5772150"/>
          <p14:tracePt t="116165" x="3992563" y="5735638"/>
          <p14:tracePt t="116172" x="4075113" y="5691188"/>
          <p14:tracePt t="116181" x="4148138" y="5654675"/>
          <p14:tracePt t="116190" x="4211638" y="5626100"/>
          <p14:tracePt t="116196" x="4294188" y="5589588"/>
          <p14:tracePt t="116206" x="4376738" y="5562600"/>
          <p14:tracePt t="116212" x="4421188" y="5526088"/>
          <p14:tracePt t="116221" x="4513263" y="5499100"/>
          <p14:tracePt t="116230" x="4576763" y="5462588"/>
          <p14:tracePt t="116237" x="4640263" y="5435600"/>
          <p14:tracePt t="116245" x="4703763" y="5399088"/>
          <p14:tracePt t="116254" x="4786313" y="5372100"/>
          <p14:tracePt t="116261" x="4832350" y="5335588"/>
          <p14:tracePt t="116270" x="4895850" y="5307013"/>
          <p14:tracePt t="116277" x="4941888" y="5270500"/>
          <p14:tracePt t="116285" x="4959350" y="5270500"/>
          <p14:tracePt t="116293" x="4968875" y="5262563"/>
          <p14:tracePt t="116301" x="4978400" y="5262563"/>
          <p14:tracePt t="116433" x="4978400" y="5270500"/>
          <p14:tracePt t="116439" x="4968875" y="5289550"/>
          <p14:tracePt t="116446" x="4949825" y="5326063"/>
          <p14:tracePt t="116454" x="4941888" y="5343525"/>
          <p14:tracePt t="116461" x="4941888" y="5372100"/>
          <p14:tracePt t="116470" x="4941888" y="5380038"/>
          <p14:tracePt t="116477" x="4941888" y="5389563"/>
          <p14:tracePt t="116485" x="4922838" y="5408613"/>
          <p14:tracePt t="116574" x="4913313" y="5426075"/>
          <p14:tracePt t="116590" x="4905375" y="5462588"/>
          <p14:tracePt t="116603" x="4905375" y="5472113"/>
          <p14:tracePt t="116605" x="4905375" y="5489575"/>
          <p14:tracePt t="116614" x="4905375" y="5499100"/>
          <p14:tracePt t="116621" x="4905375" y="5508625"/>
          <p14:tracePt t="116629" x="4895850" y="5535613"/>
          <p14:tracePt t="116645" x="4895850" y="5545138"/>
          <p14:tracePt t="116654" x="4895850" y="5554663"/>
          <p14:tracePt t="116685" x="4876800" y="5562600"/>
          <p14:tracePt t="116693" x="4876800" y="5572125"/>
          <p14:tracePt t="116709" x="4868863" y="5589588"/>
          <p14:tracePt t="116717" x="4859338" y="5599113"/>
          <p14:tracePt t="116725" x="4849813" y="5626100"/>
          <p14:tracePt t="116733" x="4813300" y="5654675"/>
          <p14:tracePt t="116740" x="4795838" y="5691188"/>
          <p14:tracePt t="116749" x="4776788" y="5699125"/>
          <p14:tracePt t="116757" x="4767263" y="5708650"/>
          <p14:tracePt t="116765" x="4759325" y="5708650"/>
          <p14:tracePt t="116773" x="4759325" y="5718175"/>
          <p14:tracePt t="116789" x="4740275" y="5718175"/>
          <p14:tracePt t="116797" x="4722813" y="5718175"/>
          <p14:tracePt t="116807" x="4676775" y="5718175"/>
          <p14:tracePt t="116814" x="4649788" y="5718175"/>
          <p14:tracePt t="116823" x="4630738" y="5718175"/>
          <p14:tracePt t="116829" x="4603750" y="5718175"/>
          <p14:tracePt t="116837" x="4557713" y="5681663"/>
          <p14:tracePt t="116844" x="4503738" y="5599113"/>
          <p14:tracePt t="116855" x="4457700" y="5472113"/>
          <p14:tracePt t="116861" x="4413250" y="5316538"/>
          <p14:tracePt t="116872" x="4367213" y="5189538"/>
          <p14:tracePt t="116876" x="4311650" y="5106988"/>
          <p14:tracePt t="116885" x="4303713" y="4960938"/>
          <p14:tracePt t="116893" x="4284663" y="4841875"/>
          <p14:tracePt t="116901" x="4238625" y="4678363"/>
          <p14:tracePt t="116909" x="4238625" y="4551363"/>
          <p14:tracePt t="116916" x="4238625" y="4478338"/>
          <p14:tracePt t="116924" x="4238625" y="4313238"/>
          <p14:tracePt t="116933" x="4238625" y="4149725"/>
          <p14:tracePt t="116940" x="4238625" y="4040188"/>
          <p14:tracePt t="116949" x="4238625" y="3875088"/>
          <p14:tracePt t="116957" x="4238625" y="3711575"/>
          <p14:tracePt t="116965" x="4248150" y="3565525"/>
          <p14:tracePt t="116973" x="4257675" y="3402013"/>
          <p14:tracePt t="116981" x="4303713" y="3255963"/>
          <p14:tracePt t="116990" x="4321175" y="3146425"/>
          <p14:tracePt t="116997" x="4330700" y="3027363"/>
          <p14:tracePt t="117005" x="4348163" y="2936875"/>
          <p14:tracePt t="117012" x="4376738" y="2854325"/>
          <p14:tracePt t="117022" x="4384675" y="2781300"/>
          <p14:tracePt t="117030" x="4403725" y="2708275"/>
          <p14:tracePt t="117041" x="4440238" y="2644775"/>
          <p14:tracePt t="117046" x="4457700" y="2598738"/>
          <p14:tracePt t="117057" x="4467225" y="2562225"/>
          <p14:tracePt t="117062" x="4494213" y="2535238"/>
          <p14:tracePt t="117074" x="4513263" y="2508250"/>
          <p14:tracePt t="117080" x="4513263" y="2498725"/>
          <p14:tracePt t="117085" x="4513263" y="2471738"/>
          <p14:tracePt t="117093" x="4521200" y="2462213"/>
          <p14:tracePt t="117101" x="4530725" y="2444750"/>
          <p14:tracePt t="117109" x="4540250" y="2435225"/>
          <p14:tracePt t="117117" x="4540250" y="2416175"/>
          <p14:tracePt t="117239" x="4567238" y="2389188"/>
          <p14:tracePt t="117247" x="4613275" y="2352675"/>
          <p14:tracePt t="117257" x="4667250" y="2343150"/>
          <p14:tracePt t="117262" x="4722813" y="2343150"/>
          <p14:tracePt t="117272" x="4767263" y="2335213"/>
          <p14:tracePt t="117277" x="4803775" y="2335213"/>
          <p14:tracePt t="117285" x="4822825" y="2335213"/>
          <p14:tracePt t="117293" x="4840288" y="2335213"/>
          <p14:tracePt t="117388" x="4868863" y="2379663"/>
          <p14:tracePt t="117397" x="4895850" y="2498725"/>
          <p14:tracePt t="117405" x="4949825" y="2598738"/>
          <p14:tracePt t="117412" x="5022850" y="2727325"/>
          <p14:tracePt t="117420" x="5068888" y="2827338"/>
          <p14:tracePt t="117428" x="5114925" y="2946400"/>
          <p14:tracePt t="117437" x="5151438" y="3054350"/>
          <p14:tracePt t="117445" x="5178425" y="3136900"/>
          <p14:tracePt t="117454" x="5205413" y="3228975"/>
          <p14:tracePt t="117461" x="5205413" y="3273425"/>
          <p14:tracePt t="117470" x="5205413" y="3328988"/>
          <p14:tracePt t="117477" x="5205413" y="3365500"/>
          <p14:tracePt t="117485" x="5205413" y="3382963"/>
          <p14:tracePt t="117494" x="5205413" y="3402013"/>
          <p14:tracePt t="117501" x="5205413" y="3411538"/>
          <p14:tracePt t="117508" x="5205413" y="3419475"/>
          <p14:tracePt t="117525" x="5205413" y="3429000"/>
          <p14:tracePt t="117565" x="5205413" y="3455988"/>
          <p14:tracePt t="117573" x="5195888" y="3475038"/>
          <p14:tracePt t="117582" x="5195888" y="3511550"/>
          <p14:tracePt t="117589" x="5195888" y="3519488"/>
          <p14:tracePt t="117596" x="5195888" y="3548063"/>
          <p14:tracePt t="117605" x="5195888" y="3575050"/>
          <p14:tracePt t="117613" x="5195888" y="3592513"/>
          <p14:tracePt t="117621" x="5195888" y="3602038"/>
          <p14:tracePt t="117629" x="5195888" y="3629025"/>
          <p14:tracePt t="117637" x="5195888" y="3648075"/>
          <p14:tracePt t="117644" x="5195888" y="3657600"/>
          <p14:tracePt t="117654" x="5195888" y="3665538"/>
          <p14:tracePt t="117661" x="5195888" y="3675063"/>
          <p14:tracePt t="117671" x="5195888" y="3684588"/>
          <p14:tracePt t="117677" x="5195888" y="3694113"/>
          <p14:tracePt t="117685" x="5195888" y="3711575"/>
          <p14:tracePt t="117693" x="5195888" y="3730625"/>
          <p14:tracePt t="117709" x="5195888" y="3757613"/>
          <p14:tracePt t="117717" x="5195888" y="3775075"/>
          <p14:tracePt t="117727" x="5195888" y="3794125"/>
          <p14:tracePt t="117732" x="5195888" y="3811588"/>
          <p14:tracePt t="117740" x="5195888" y="3840163"/>
          <p14:tracePt t="117748" x="5195888" y="3848100"/>
          <p14:tracePt t="117756" x="5195888" y="3867150"/>
          <p14:tracePt t="117765" x="5195888" y="3894138"/>
          <p14:tracePt t="117773" x="5195888" y="3903663"/>
          <p14:tracePt t="117780" x="5195888" y="3911600"/>
          <p14:tracePt t="118069" x="5195888" y="3940175"/>
          <p14:tracePt t="118077" x="5168900" y="4013200"/>
          <p14:tracePt t="118085" x="5159375" y="4067175"/>
          <p14:tracePt t="118093" x="5159375" y="4140200"/>
          <p14:tracePt t="118101" x="5132388" y="4259263"/>
          <p14:tracePt t="118108" x="5095875" y="4368800"/>
          <p14:tracePt t="118117" x="5095875" y="4478338"/>
          <p14:tracePt t="118124" x="5068888" y="4614863"/>
          <p14:tracePt t="118133" x="5032375" y="4705350"/>
          <p14:tracePt t="118141" x="4995863" y="4841875"/>
          <p14:tracePt t="118149" x="4959350" y="4951413"/>
          <p14:tracePt t="118157" x="4932363" y="5053013"/>
          <p14:tracePt t="118165" x="4913313" y="5126038"/>
          <p14:tracePt t="118174" x="4895850" y="5170488"/>
          <p14:tracePt t="118180" x="4886325" y="5233988"/>
          <p14:tracePt t="118189" x="4868863" y="5262563"/>
          <p14:tracePt t="118197" x="4859338" y="5280025"/>
          <p14:tracePt t="118206" x="4840288" y="5307013"/>
          <p14:tracePt t="118214" x="4840288" y="5316538"/>
          <p14:tracePt t="118227" x="4832350" y="5326063"/>
          <p14:tracePt t="118461" x="4813300" y="5353050"/>
          <p14:tracePt t="118470" x="4786313" y="5380038"/>
          <p14:tracePt t="118477" x="4749800" y="5416550"/>
          <p14:tracePt t="118486" x="4722813" y="5435600"/>
          <p14:tracePt t="118493" x="4676775" y="5462588"/>
          <p14:tracePt t="118502" x="4667250" y="5481638"/>
          <p14:tracePt t="118509" x="4622800" y="5508625"/>
          <p14:tracePt t="118518" x="4603750" y="5545138"/>
          <p14:tracePt t="118527" x="4576763" y="5572125"/>
          <p14:tracePt t="118533" x="4549775" y="5608638"/>
          <p14:tracePt t="118542" x="4530725" y="5626100"/>
          <p14:tracePt t="118549" x="4513263" y="5645150"/>
          <p14:tracePt t="118559" x="4503738" y="5654675"/>
          <p14:tracePt t="118734" x="4503738" y="5662613"/>
          <p14:tracePt t="118740" x="4503738" y="5672138"/>
          <p14:tracePt t="118749" x="4503738" y="5681663"/>
          <p14:tracePt t="118765" x="4503738" y="5708650"/>
          <p14:tracePt t="118781" x="4503738" y="5718175"/>
          <p14:tracePt t="118789" x="4503738" y="5727700"/>
          <p14:tracePt t="118798" x="4503738" y="5735638"/>
          <p14:tracePt t="118806" x="4503738" y="5745163"/>
          <p14:tracePt t="118813" x="4494213" y="5764213"/>
          <p14:tracePt t="118822" x="4484688" y="5772150"/>
          <p14:tracePt t="118829" x="4484688" y="5791200"/>
          <p14:tracePt t="118844" x="4476750" y="5800725"/>
          <p14:tracePt t="118853" x="4467225" y="5837238"/>
          <p14:tracePt t="118870" x="4457700" y="5845175"/>
          <p14:tracePt t="118888" x="4448175" y="5854700"/>
          <p14:tracePt t="118893" x="4440238" y="5854700"/>
          <p14:tracePt t="119103" x="4430713" y="5864225"/>
          <p14:tracePt t="120071" x="4430713" y="5873750"/>
          <p14:tracePt t="120894" x="4440238" y="5873750"/>
          <p14:tracePt t="121182" x="4448175" y="5864225"/>
          <p14:tracePt t="121575" x="4467225" y="5864225"/>
          <p14:tracePt t="121590" x="4476750" y="5864225"/>
          <p14:tracePt t="121655" x="4484688" y="5864225"/>
          <p14:tracePt t="121663" x="4540250" y="5837238"/>
          <p14:tracePt t="121670" x="4557713" y="5791200"/>
          <p14:tracePt t="121678" x="4613275" y="5745163"/>
          <p14:tracePt t="121685" x="4649788" y="5691188"/>
          <p14:tracePt t="121693" x="4659313" y="5662613"/>
          <p14:tracePt t="121701" x="4667250" y="5645150"/>
          <p14:tracePt t="121709" x="4676775" y="5618163"/>
          <p14:tracePt t="121716" x="4695825" y="5599113"/>
          <p14:tracePt t="121724" x="4703763" y="5562600"/>
          <p14:tracePt t="121741" x="4713288" y="5545138"/>
          <p14:tracePt t="121756" x="4713288" y="5526088"/>
          <p14:tracePt t="121764" x="4713288" y="5508625"/>
          <p14:tracePt t="121772" x="4722813" y="5481638"/>
          <p14:tracePt t="121781" x="4730750" y="5462588"/>
          <p14:tracePt t="121789" x="4740275" y="5435600"/>
          <p14:tracePt t="121797" x="4749800" y="5416550"/>
          <p14:tracePt t="121806" x="4749800" y="5372100"/>
          <p14:tracePt t="121815" x="4759325" y="5353050"/>
          <p14:tracePt t="121825" x="4776788" y="5316538"/>
          <p14:tracePt t="121831" x="4786313" y="5299075"/>
          <p14:tracePt t="121840" x="4795838" y="5280025"/>
          <p14:tracePt t="121845" x="4795838" y="5270500"/>
          <p14:tracePt t="121853" x="4803775" y="5233988"/>
          <p14:tracePt t="121876" x="4803775" y="5226050"/>
          <p14:tracePt t="121909" x="4803775" y="5216525"/>
          <p14:tracePt t="122121" x="4803775" y="5197475"/>
          <p14:tracePt t="122126" x="4803775" y="5180013"/>
          <p14:tracePt t="122133" x="4803775" y="5170488"/>
          <p14:tracePt t="122157" x="4813300" y="5160963"/>
          <p14:tracePt t="122224" x="4813300" y="5153025"/>
          <p14:tracePt t="122231" x="4822825" y="5126038"/>
          <p14:tracePt t="122239" x="4840288" y="5106988"/>
          <p14:tracePt t="122247" x="4868863" y="5089525"/>
          <p14:tracePt t="122257" x="4895850" y="5053013"/>
          <p14:tracePt t="122262" x="4905375" y="5043488"/>
          <p14:tracePt t="122276" x="4913313" y="5033963"/>
          <p14:tracePt t="122276" x="4941888" y="5006975"/>
          <p14:tracePt t="122284" x="4949825" y="5006975"/>
          <p14:tracePt t="122292" x="4959350" y="4997450"/>
          <p14:tracePt t="122301" x="4995863" y="4987925"/>
          <p14:tracePt t="122308" x="5014913" y="4987925"/>
          <p14:tracePt t="122318" x="5032375" y="4960938"/>
          <p14:tracePt t="122325" x="5059363" y="4960938"/>
          <p14:tracePt t="122333" x="5078413" y="4960938"/>
          <p14:tracePt t="122341" x="5114925" y="4960938"/>
          <p14:tracePt t="122349" x="5132388" y="4960938"/>
          <p14:tracePt t="122356" x="5168900" y="4960938"/>
          <p14:tracePt t="122365" x="5187950" y="4951413"/>
          <p14:tracePt t="122373" x="5214938" y="4951413"/>
          <p14:tracePt t="122381" x="5232400" y="4943475"/>
          <p14:tracePt t="122389" x="5251450" y="4943475"/>
          <p14:tracePt t="122398" x="5305425" y="4933950"/>
          <p14:tracePt t="122407" x="5368925" y="4906963"/>
          <p14:tracePt t="122414" x="5461000" y="4878388"/>
          <p14:tracePt t="122424" x="5588000" y="4870450"/>
          <p14:tracePt t="122429" x="5724525" y="4824413"/>
          <p14:tracePt t="122437" x="5870575" y="4797425"/>
          <p14:tracePt t="122445" x="6026150" y="4732338"/>
          <p14:tracePt t="122453" x="6189663" y="4714875"/>
          <p14:tracePt t="122461" x="6335713" y="4660900"/>
          <p14:tracePt t="122470" x="6508750" y="4614863"/>
          <p14:tracePt t="122476" x="6654800" y="4568825"/>
          <p14:tracePt t="122485" x="6791325" y="4505325"/>
          <p14:tracePt t="122492" x="6956425" y="4432300"/>
          <p14:tracePt t="122500" x="7146925" y="4349750"/>
          <p14:tracePt t="122509" x="7302500" y="4276725"/>
          <p14:tracePt t="122517" x="7439025" y="4213225"/>
          <p14:tracePt t="122525" x="7585075" y="4159250"/>
          <p14:tracePt t="122533" x="7721600" y="4076700"/>
          <p14:tracePt t="122541" x="7804150" y="4040188"/>
          <p14:tracePt t="122548" x="7921625" y="3984625"/>
          <p14:tracePt t="122557" x="8031163" y="3921125"/>
          <p14:tracePt t="122565" x="8169275" y="3894138"/>
          <p14:tracePt t="122573" x="8296275" y="3848100"/>
          <p14:tracePt t="122581" x="8451850" y="3794125"/>
          <p14:tracePt t="122589" x="8596313" y="3775075"/>
          <p14:tracePt t="122597" x="8761413" y="3757613"/>
          <p14:tracePt t="122605" x="8961438" y="37480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87450" y="476250"/>
            <a:ext cx="7772400" cy="1143000"/>
          </a:xfrm>
        </p:spPr>
        <p:txBody>
          <a:bodyPr/>
          <a:lstStyle/>
          <a:p>
            <a:pPr eaLnBrk="1" hangingPunct="1"/>
            <a:r>
              <a:rPr lang="en-US" altLang="ja-JP"/>
              <a:t>MIN</a:t>
            </a:r>
            <a:r>
              <a:rPr lang="ja-JP" altLang="en-US"/>
              <a:t>（</a:t>
            </a:r>
            <a:r>
              <a:rPr lang="en-US" altLang="ja-JP"/>
              <a:t>Multistage</a:t>
            </a:r>
            <a:r>
              <a:rPr lang="ja-JP" altLang="en-US"/>
              <a:t>　</a:t>
            </a:r>
            <a:r>
              <a:rPr lang="en-US" altLang="ja-JP"/>
              <a:t>Interconnection</a:t>
            </a:r>
            <a:r>
              <a:rPr lang="ja-JP" altLang="en-US"/>
              <a:t>　</a:t>
            </a:r>
            <a:r>
              <a:rPr lang="en-US" altLang="ja-JP"/>
              <a:t>Network)</a:t>
            </a:r>
          </a:p>
        </p:txBody>
      </p:sp>
      <p:sp>
        <p:nvSpPr>
          <p:cNvPr id="8195" name="Rectangle 3"/>
          <p:cNvSpPr>
            <a:spLocks noGrp="1" noChangeArrowheads="1"/>
          </p:cNvSpPr>
          <p:nvPr>
            <p:ph type="body" idx="1"/>
          </p:nvPr>
        </p:nvSpPr>
        <p:spPr>
          <a:xfrm>
            <a:off x="1042988" y="2133600"/>
            <a:ext cx="7772400" cy="4114800"/>
          </a:xfrm>
        </p:spPr>
        <p:txBody>
          <a:bodyPr/>
          <a:lstStyle/>
          <a:p>
            <a:pPr eaLnBrk="1" hangingPunct="1"/>
            <a:r>
              <a:rPr lang="en-US" altLang="ja-JP" dirty="0"/>
              <a:t>Multistage connected switching elements form a large switch. </a:t>
            </a:r>
          </a:p>
          <a:p>
            <a:pPr eaLnBrk="1" hangingPunct="1"/>
            <a:r>
              <a:rPr lang="en-US" altLang="ja-JP" dirty="0"/>
              <a:t>Symmetric</a:t>
            </a:r>
          </a:p>
          <a:p>
            <a:pPr eaLnBrk="1" hangingPunct="1"/>
            <a:r>
              <a:rPr lang="en-US" altLang="ja-JP" dirty="0"/>
              <a:t>Smaller number of cross-points, high degree of expandability</a:t>
            </a:r>
          </a:p>
          <a:p>
            <a:pPr eaLnBrk="1" hangingPunct="1"/>
            <a:r>
              <a:rPr lang="en-US" altLang="ja-JP" dirty="0"/>
              <a:t>Bandwidth is smaller and </a:t>
            </a:r>
          </a:p>
          <a:p>
            <a:pPr eaLnBrk="1" hangingPunct="1"/>
            <a:r>
              <a:rPr lang="en-US" altLang="ja-JP" dirty="0"/>
              <a:t>latency is larger than those of crossbar</a:t>
            </a:r>
          </a:p>
        </p:txBody>
      </p:sp>
      <p:pic>
        <p:nvPicPr>
          <p:cNvPr id="2" name="オーディオ 1">
            <a:hlinkClick r:id="" action="ppaction://media"/>
            <a:extLst>
              <a:ext uri="{FF2B5EF4-FFF2-40B4-BE49-F238E27FC236}">
                <a16:creationId xmlns:a16="http://schemas.microsoft.com/office/drawing/2014/main" id="{455EF3EF-DDDF-420A-BF66-AF204511A7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473"/>
    </mc:Choice>
    <mc:Fallback>
      <p:transition spd="slow" advTm="40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5" x="8624888" y="4468813"/>
          <p14:tracePt t="511" x="8469313" y="4495800"/>
          <p14:tracePt t="519" x="8342313" y="4495800"/>
          <p14:tracePt t="528" x="8269288" y="4495800"/>
          <p14:tracePt t="535" x="8196263" y="4495800"/>
          <p14:tracePt t="543" x="8159750" y="4495800"/>
          <p14:tracePt t="551" x="8113713" y="4495800"/>
          <p14:tracePt t="568" x="8104188" y="4495800"/>
          <p14:tracePt t="619" x="8096250" y="4495800"/>
          <p14:tracePt t="625" x="8086725" y="4459288"/>
          <p14:tracePt t="633" x="8086725" y="4432300"/>
          <p14:tracePt t="640" x="8067675" y="4368800"/>
          <p14:tracePt t="648" x="8067675" y="4332288"/>
          <p14:tracePt t="656" x="8059738" y="4286250"/>
          <p14:tracePt t="665" x="8059738" y="4232275"/>
          <p14:tracePt t="672" x="8050213" y="4195763"/>
          <p14:tracePt t="680" x="8031163" y="4113213"/>
          <p14:tracePt t="687" x="8031163" y="4076700"/>
          <p14:tracePt t="695" x="8013700" y="4013200"/>
          <p14:tracePt t="703" x="8013700" y="3940175"/>
          <p14:tracePt t="711" x="7994650" y="3867150"/>
          <p14:tracePt t="719" x="7994650" y="3821113"/>
          <p14:tracePt t="727" x="7994650" y="3767138"/>
          <p14:tracePt t="735" x="7986713" y="3730625"/>
          <p14:tracePt t="743" x="7986713" y="3694113"/>
          <p14:tracePt t="751" x="7986713" y="3665538"/>
          <p14:tracePt t="759" x="7986713" y="3638550"/>
          <p14:tracePt t="766" x="7986713" y="3611563"/>
          <p14:tracePt t="775" x="7986713" y="3602038"/>
          <p14:tracePt t="784" x="7986713" y="3592513"/>
          <p14:tracePt t="791" x="7986713" y="3584575"/>
          <p14:tracePt t="1027" x="7977188" y="3584575"/>
          <p14:tracePt t="1033" x="7967663" y="3592513"/>
          <p14:tracePt t="1042" x="7967663" y="3602038"/>
          <p14:tracePt t="1049" x="7967663" y="3621088"/>
          <p14:tracePt t="1056" x="7958138" y="3629025"/>
          <p14:tracePt t="1065" x="7958138" y="3648075"/>
          <p14:tracePt t="1072" x="7950200" y="3684588"/>
          <p14:tracePt t="1081" x="7950200" y="3694113"/>
          <p14:tracePt t="1090" x="7950200" y="3711575"/>
          <p14:tracePt t="1097" x="7950200" y="3748088"/>
          <p14:tracePt t="1104" x="7931150" y="3775075"/>
          <p14:tracePt t="1112" x="7931150" y="3794125"/>
          <p14:tracePt t="1120" x="7931150" y="3811588"/>
          <p14:tracePt t="1135" x="7931150" y="3830638"/>
          <p14:tracePt t="1489" x="7958138" y="3840163"/>
          <p14:tracePt t="1497" x="8013700" y="3840163"/>
          <p14:tracePt t="1504" x="8059738" y="3821113"/>
          <p14:tracePt t="1513" x="8077200" y="3811588"/>
          <p14:tracePt t="1526" x="8096250" y="3803650"/>
          <p14:tracePt t="1526" x="8104188" y="3784600"/>
          <p14:tracePt t="1535" x="8123238" y="3775075"/>
          <p14:tracePt t="1542" x="8169275" y="3748088"/>
          <p14:tracePt t="1552" x="8177213" y="3738563"/>
          <p14:tracePt t="1560" x="8196263" y="3711575"/>
          <p14:tracePt t="1569" x="8213725" y="3694113"/>
          <p14:tracePt t="38367" x="8213725" y="3684588"/>
          <p14:tracePt t="38384" x="8223250" y="3684588"/>
          <p14:tracePt t="38390" x="8359775" y="3684588"/>
          <p14:tracePt t="38399" x="8697913" y="368458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62000" y="152400"/>
            <a:ext cx="7772400" cy="990600"/>
          </a:xfrm>
        </p:spPr>
        <p:txBody>
          <a:bodyPr/>
          <a:lstStyle/>
          <a:p>
            <a:pPr eaLnBrk="1" hangingPunct="1"/>
            <a:r>
              <a:rPr lang="en-US" altLang="ja-JP"/>
              <a:t>Batcher network</a:t>
            </a:r>
          </a:p>
        </p:txBody>
      </p:sp>
      <p:grpSp>
        <p:nvGrpSpPr>
          <p:cNvPr id="34820" name="Group 4"/>
          <p:cNvGrpSpPr>
            <a:grpSpLocks/>
          </p:cNvGrpSpPr>
          <p:nvPr/>
        </p:nvGrpSpPr>
        <p:grpSpPr bwMode="auto">
          <a:xfrm>
            <a:off x="1981200" y="1371600"/>
            <a:ext cx="396875" cy="3810000"/>
            <a:chOff x="1152" y="1008"/>
            <a:chExt cx="480" cy="2400"/>
          </a:xfrm>
        </p:grpSpPr>
        <p:grpSp>
          <p:nvGrpSpPr>
            <p:cNvPr id="35022" name="Group 5"/>
            <p:cNvGrpSpPr>
              <a:grpSpLocks/>
            </p:cNvGrpSpPr>
            <p:nvPr/>
          </p:nvGrpSpPr>
          <p:grpSpPr bwMode="auto">
            <a:xfrm>
              <a:off x="1152" y="1008"/>
              <a:ext cx="480" cy="528"/>
              <a:chOff x="1152" y="1056"/>
              <a:chExt cx="480" cy="528"/>
            </a:xfrm>
          </p:grpSpPr>
          <p:sp>
            <p:nvSpPr>
              <p:cNvPr id="35041" name="Rectangle 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42" name="Line 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43" name="Line 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44" name="Line 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45" name="Line 1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023" name="Group 11"/>
            <p:cNvGrpSpPr>
              <a:grpSpLocks/>
            </p:cNvGrpSpPr>
            <p:nvPr/>
          </p:nvGrpSpPr>
          <p:grpSpPr bwMode="auto">
            <a:xfrm>
              <a:off x="1152" y="1632"/>
              <a:ext cx="480" cy="528"/>
              <a:chOff x="1152" y="1056"/>
              <a:chExt cx="480" cy="528"/>
            </a:xfrm>
          </p:grpSpPr>
          <p:sp>
            <p:nvSpPr>
              <p:cNvPr id="35036" name="Rectangle 1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37"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38" name="Line 1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39" name="Line 1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40" name="Line 1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024" name="Group 17"/>
            <p:cNvGrpSpPr>
              <a:grpSpLocks/>
            </p:cNvGrpSpPr>
            <p:nvPr/>
          </p:nvGrpSpPr>
          <p:grpSpPr bwMode="auto">
            <a:xfrm>
              <a:off x="1152" y="2256"/>
              <a:ext cx="480" cy="528"/>
              <a:chOff x="1152" y="1056"/>
              <a:chExt cx="480" cy="528"/>
            </a:xfrm>
          </p:grpSpPr>
          <p:sp>
            <p:nvSpPr>
              <p:cNvPr id="35031" name="Rectangle 1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32" name="Line 1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33" name="Line 2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34" name="Line 2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35" name="Line 2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025" name="Group 23"/>
            <p:cNvGrpSpPr>
              <a:grpSpLocks/>
            </p:cNvGrpSpPr>
            <p:nvPr/>
          </p:nvGrpSpPr>
          <p:grpSpPr bwMode="auto">
            <a:xfrm>
              <a:off x="1152" y="2880"/>
              <a:ext cx="480" cy="528"/>
              <a:chOff x="1152" y="1056"/>
              <a:chExt cx="480" cy="528"/>
            </a:xfrm>
          </p:grpSpPr>
          <p:sp>
            <p:nvSpPr>
              <p:cNvPr id="35026" name="Rectangle 2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27" name="Line 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28" name="Line 2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29" name="Line 2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30" name="Line 2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4821" name="Group 29"/>
          <p:cNvGrpSpPr>
            <a:grpSpLocks/>
          </p:cNvGrpSpPr>
          <p:nvPr/>
        </p:nvGrpSpPr>
        <p:grpSpPr bwMode="auto">
          <a:xfrm>
            <a:off x="3794125" y="1371600"/>
            <a:ext cx="396875" cy="3810000"/>
            <a:chOff x="1152" y="1008"/>
            <a:chExt cx="480" cy="2400"/>
          </a:xfrm>
        </p:grpSpPr>
        <p:grpSp>
          <p:nvGrpSpPr>
            <p:cNvPr id="34998" name="Group 30"/>
            <p:cNvGrpSpPr>
              <a:grpSpLocks/>
            </p:cNvGrpSpPr>
            <p:nvPr/>
          </p:nvGrpSpPr>
          <p:grpSpPr bwMode="auto">
            <a:xfrm>
              <a:off x="1152" y="1008"/>
              <a:ext cx="480" cy="528"/>
              <a:chOff x="1152" y="1056"/>
              <a:chExt cx="480" cy="528"/>
            </a:xfrm>
          </p:grpSpPr>
          <p:sp>
            <p:nvSpPr>
              <p:cNvPr id="35017"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18"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19"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20"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21"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99" name="Group 36"/>
            <p:cNvGrpSpPr>
              <a:grpSpLocks/>
            </p:cNvGrpSpPr>
            <p:nvPr/>
          </p:nvGrpSpPr>
          <p:grpSpPr bwMode="auto">
            <a:xfrm>
              <a:off x="1152" y="1632"/>
              <a:ext cx="480" cy="528"/>
              <a:chOff x="1152" y="1056"/>
              <a:chExt cx="480" cy="528"/>
            </a:xfrm>
          </p:grpSpPr>
          <p:sp>
            <p:nvSpPr>
              <p:cNvPr id="35012"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13"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14"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15"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16"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000" name="Group 42"/>
            <p:cNvGrpSpPr>
              <a:grpSpLocks/>
            </p:cNvGrpSpPr>
            <p:nvPr/>
          </p:nvGrpSpPr>
          <p:grpSpPr bwMode="auto">
            <a:xfrm>
              <a:off x="1152" y="2256"/>
              <a:ext cx="480" cy="528"/>
              <a:chOff x="1152" y="1056"/>
              <a:chExt cx="480" cy="528"/>
            </a:xfrm>
          </p:grpSpPr>
          <p:sp>
            <p:nvSpPr>
              <p:cNvPr id="35007"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08"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09"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10"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11"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001" name="Group 48"/>
            <p:cNvGrpSpPr>
              <a:grpSpLocks/>
            </p:cNvGrpSpPr>
            <p:nvPr/>
          </p:nvGrpSpPr>
          <p:grpSpPr bwMode="auto">
            <a:xfrm>
              <a:off x="1152" y="2880"/>
              <a:ext cx="480" cy="528"/>
              <a:chOff x="1152" y="1056"/>
              <a:chExt cx="480" cy="528"/>
            </a:xfrm>
          </p:grpSpPr>
          <p:sp>
            <p:nvSpPr>
              <p:cNvPr id="35002" name="Rectangle 4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03" name="Line 5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04" name="Line 5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05" name="Line 5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006" name="Line 5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4822" name="Group 54"/>
          <p:cNvGrpSpPr>
            <a:grpSpLocks/>
          </p:cNvGrpSpPr>
          <p:nvPr/>
        </p:nvGrpSpPr>
        <p:grpSpPr bwMode="auto">
          <a:xfrm>
            <a:off x="2879725" y="1371600"/>
            <a:ext cx="396875" cy="3810000"/>
            <a:chOff x="1152" y="1008"/>
            <a:chExt cx="480" cy="2400"/>
          </a:xfrm>
        </p:grpSpPr>
        <p:grpSp>
          <p:nvGrpSpPr>
            <p:cNvPr id="34974" name="Group 55"/>
            <p:cNvGrpSpPr>
              <a:grpSpLocks/>
            </p:cNvGrpSpPr>
            <p:nvPr/>
          </p:nvGrpSpPr>
          <p:grpSpPr bwMode="auto">
            <a:xfrm>
              <a:off x="1152" y="1008"/>
              <a:ext cx="480" cy="528"/>
              <a:chOff x="1152" y="1056"/>
              <a:chExt cx="480" cy="528"/>
            </a:xfrm>
          </p:grpSpPr>
          <p:sp>
            <p:nvSpPr>
              <p:cNvPr id="34993"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94"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95"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96"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97"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75" name="Group 61"/>
            <p:cNvGrpSpPr>
              <a:grpSpLocks/>
            </p:cNvGrpSpPr>
            <p:nvPr/>
          </p:nvGrpSpPr>
          <p:grpSpPr bwMode="auto">
            <a:xfrm>
              <a:off x="1152" y="1632"/>
              <a:ext cx="480" cy="528"/>
              <a:chOff x="1152" y="1056"/>
              <a:chExt cx="480" cy="528"/>
            </a:xfrm>
          </p:grpSpPr>
          <p:sp>
            <p:nvSpPr>
              <p:cNvPr id="34988"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89"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90"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91"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92"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76" name="Group 67"/>
            <p:cNvGrpSpPr>
              <a:grpSpLocks/>
            </p:cNvGrpSpPr>
            <p:nvPr/>
          </p:nvGrpSpPr>
          <p:grpSpPr bwMode="auto">
            <a:xfrm>
              <a:off x="1152" y="2256"/>
              <a:ext cx="480" cy="528"/>
              <a:chOff x="1152" y="1056"/>
              <a:chExt cx="480" cy="528"/>
            </a:xfrm>
          </p:grpSpPr>
          <p:sp>
            <p:nvSpPr>
              <p:cNvPr id="34983"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84"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85"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86"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87"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77" name="Group 73"/>
            <p:cNvGrpSpPr>
              <a:grpSpLocks/>
            </p:cNvGrpSpPr>
            <p:nvPr/>
          </p:nvGrpSpPr>
          <p:grpSpPr bwMode="auto">
            <a:xfrm>
              <a:off x="1152" y="2880"/>
              <a:ext cx="480" cy="528"/>
              <a:chOff x="1152" y="1056"/>
              <a:chExt cx="480" cy="528"/>
            </a:xfrm>
          </p:grpSpPr>
          <p:sp>
            <p:nvSpPr>
              <p:cNvPr id="34978" name="Rectangle 7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79" name="Line 7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80" name="Line 7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81" name="Line 7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82" name="Line 7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4823" name="Group 79"/>
          <p:cNvGrpSpPr>
            <a:grpSpLocks/>
          </p:cNvGrpSpPr>
          <p:nvPr/>
        </p:nvGrpSpPr>
        <p:grpSpPr bwMode="auto">
          <a:xfrm>
            <a:off x="4191000" y="1371600"/>
            <a:ext cx="2743200" cy="3810000"/>
            <a:chOff x="912" y="864"/>
            <a:chExt cx="3312" cy="2400"/>
          </a:xfrm>
        </p:grpSpPr>
        <p:grpSp>
          <p:nvGrpSpPr>
            <p:cNvPr id="34872" name="Group 80"/>
            <p:cNvGrpSpPr>
              <a:grpSpLocks/>
            </p:cNvGrpSpPr>
            <p:nvPr/>
          </p:nvGrpSpPr>
          <p:grpSpPr bwMode="auto">
            <a:xfrm>
              <a:off x="1536" y="864"/>
              <a:ext cx="480" cy="2400"/>
              <a:chOff x="1152" y="1008"/>
              <a:chExt cx="480" cy="2400"/>
            </a:xfrm>
          </p:grpSpPr>
          <p:grpSp>
            <p:nvGrpSpPr>
              <p:cNvPr id="34950" name="Group 81"/>
              <p:cNvGrpSpPr>
                <a:grpSpLocks/>
              </p:cNvGrpSpPr>
              <p:nvPr/>
            </p:nvGrpSpPr>
            <p:grpSpPr bwMode="auto">
              <a:xfrm>
                <a:off x="1152" y="1008"/>
                <a:ext cx="480" cy="528"/>
                <a:chOff x="1152" y="1056"/>
                <a:chExt cx="480" cy="528"/>
              </a:xfrm>
            </p:grpSpPr>
            <p:sp>
              <p:nvSpPr>
                <p:cNvPr id="34969" name="Rectangle 8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70" name="Line 8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71" name="Line 8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72" name="Line 8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73" name="Line 8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51" name="Group 87"/>
              <p:cNvGrpSpPr>
                <a:grpSpLocks/>
              </p:cNvGrpSpPr>
              <p:nvPr/>
            </p:nvGrpSpPr>
            <p:grpSpPr bwMode="auto">
              <a:xfrm>
                <a:off x="1152" y="1632"/>
                <a:ext cx="480" cy="528"/>
                <a:chOff x="1152" y="1056"/>
                <a:chExt cx="480" cy="528"/>
              </a:xfrm>
            </p:grpSpPr>
            <p:sp>
              <p:nvSpPr>
                <p:cNvPr id="34964" name="Rectangle 8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65" name="Line 8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66" name="Line 9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67" name="Line 9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68" name="Line 9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52" name="Group 93"/>
              <p:cNvGrpSpPr>
                <a:grpSpLocks/>
              </p:cNvGrpSpPr>
              <p:nvPr/>
            </p:nvGrpSpPr>
            <p:grpSpPr bwMode="auto">
              <a:xfrm>
                <a:off x="1152" y="2256"/>
                <a:ext cx="480" cy="528"/>
                <a:chOff x="1152" y="1056"/>
                <a:chExt cx="480" cy="528"/>
              </a:xfrm>
            </p:grpSpPr>
            <p:sp>
              <p:nvSpPr>
                <p:cNvPr id="34959" name="Rectangle 9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60" name="Line 9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61" name="Line 9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62" name="Line 9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63" name="Line 9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53" name="Group 99"/>
              <p:cNvGrpSpPr>
                <a:grpSpLocks/>
              </p:cNvGrpSpPr>
              <p:nvPr/>
            </p:nvGrpSpPr>
            <p:grpSpPr bwMode="auto">
              <a:xfrm>
                <a:off x="1152" y="2880"/>
                <a:ext cx="480" cy="528"/>
                <a:chOff x="1152" y="1056"/>
                <a:chExt cx="480" cy="528"/>
              </a:xfrm>
            </p:grpSpPr>
            <p:sp>
              <p:nvSpPr>
                <p:cNvPr id="34954" name="Rectangle 10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55" name="Line 10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56" name="Line 10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57" name="Line 10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58" name="Line 10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4873" name="Group 105"/>
            <p:cNvGrpSpPr>
              <a:grpSpLocks/>
            </p:cNvGrpSpPr>
            <p:nvPr/>
          </p:nvGrpSpPr>
          <p:grpSpPr bwMode="auto">
            <a:xfrm>
              <a:off x="3744" y="864"/>
              <a:ext cx="480" cy="2400"/>
              <a:chOff x="1152" y="1008"/>
              <a:chExt cx="480" cy="2400"/>
            </a:xfrm>
          </p:grpSpPr>
          <p:grpSp>
            <p:nvGrpSpPr>
              <p:cNvPr id="34926" name="Group 106"/>
              <p:cNvGrpSpPr>
                <a:grpSpLocks/>
              </p:cNvGrpSpPr>
              <p:nvPr/>
            </p:nvGrpSpPr>
            <p:grpSpPr bwMode="auto">
              <a:xfrm>
                <a:off x="1152" y="1008"/>
                <a:ext cx="480" cy="528"/>
                <a:chOff x="1152" y="1056"/>
                <a:chExt cx="480" cy="528"/>
              </a:xfrm>
            </p:grpSpPr>
            <p:sp>
              <p:nvSpPr>
                <p:cNvPr id="34945" name="Rectangle 10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46" name="Line 10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47" name="Line 10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48" name="Line 1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49" name="Line 1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27" name="Group 112"/>
              <p:cNvGrpSpPr>
                <a:grpSpLocks/>
              </p:cNvGrpSpPr>
              <p:nvPr/>
            </p:nvGrpSpPr>
            <p:grpSpPr bwMode="auto">
              <a:xfrm>
                <a:off x="1152" y="1632"/>
                <a:ext cx="480" cy="528"/>
                <a:chOff x="1152" y="1056"/>
                <a:chExt cx="480" cy="528"/>
              </a:xfrm>
            </p:grpSpPr>
            <p:sp>
              <p:nvSpPr>
                <p:cNvPr id="34940" name="Rectangle 1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41" name="Line 1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42" name="Line 1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43" name="Line 1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44" name="Line 1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28" name="Group 118"/>
              <p:cNvGrpSpPr>
                <a:grpSpLocks/>
              </p:cNvGrpSpPr>
              <p:nvPr/>
            </p:nvGrpSpPr>
            <p:grpSpPr bwMode="auto">
              <a:xfrm>
                <a:off x="1152" y="2256"/>
                <a:ext cx="480" cy="528"/>
                <a:chOff x="1152" y="1056"/>
                <a:chExt cx="480" cy="528"/>
              </a:xfrm>
            </p:grpSpPr>
            <p:sp>
              <p:nvSpPr>
                <p:cNvPr id="34935" name="Rectangle 1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36" name="Line 1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37" name="Line 1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38" name="Line 1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39" name="Line 1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29" name="Group 124"/>
              <p:cNvGrpSpPr>
                <a:grpSpLocks/>
              </p:cNvGrpSpPr>
              <p:nvPr/>
            </p:nvGrpSpPr>
            <p:grpSpPr bwMode="auto">
              <a:xfrm>
                <a:off x="1152" y="2880"/>
                <a:ext cx="480" cy="528"/>
                <a:chOff x="1152" y="1056"/>
                <a:chExt cx="480" cy="528"/>
              </a:xfrm>
            </p:grpSpPr>
            <p:sp>
              <p:nvSpPr>
                <p:cNvPr id="34930" name="Rectangle 1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31" name="Line 1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32" name="Line 1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33" name="Line 1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34" name="Line 1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4874" name="Group 130"/>
            <p:cNvGrpSpPr>
              <a:grpSpLocks/>
            </p:cNvGrpSpPr>
            <p:nvPr/>
          </p:nvGrpSpPr>
          <p:grpSpPr bwMode="auto">
            <a:xfrm>
              <a:off x="2640" y="864"/>
              <a:ext cx="480" cy="2400"/>
              <a:chOff x="1152" y="1008"/>
              <a:chExt cx="480" cy="2400"/>
            </a:xfrm>
          </p:grpSpPr>
          <p:grpSp>
            <p:nvGrpSpPr>
              <p:cNvPr id="34902" name="Group 131"/>
              <p:cNvGrpSpPr>
                <a:grpSpLocks/>
              </p:cNvGrpSpPr>
              <p:nvPr/>
            </p:nvGrpSpPr>
            <p:grpSpPr bwMode="auto">
              <a:xfrm>
                <a:off x="1152" y="1008"/>
                <a:ext cx="480" cy="528"/>
                <a:chOff x="1152" y="1056"/>
                <a:chExt cx="480" cy="528"/>
              </a:xfrm>
            </p:grpSpPr>
            <p:sp>
              <p:nvSpPr>
                <p:cNvPr id="34921" name="Rectangle 1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22" name="Line 1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23" name="Line 1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24" name="Line 1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25" name="Line 1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03" name="Group 137"/>
              <p:cNvGrpSpPr>
                <a:grpSpLocks/>
              </p:cNvGrpSpPr>
              <p:nvPr/>
            </p:nvGrpSpPr>
            <p:grpSpPr bwMode="auto">
              <a:xfrm>
                <a:off x="1152" y="1632"/>
                <a:ext cx="480" cy="528"/>
                <a:chOff x="1152" y="1056"/>
                <a:chExt cx="480" cy="528"/>
              </a:xfrm>
            </p:grpSpPr>
            <p:sp>
              <p:nvSpPr>
                <p:cNvPr id="34916" name="Rectangle 1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17" name="Line 1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18" name="Line 1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19" name="Line 1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20" name="Line 1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04" name="Group 143"/>
              <p:cNvGrpSpPr>
                <a:grpSpLocks/>
              </p:cNvGrpSpPr>
              <p:nvPr/>
            </p:nvGrpSpPr>
            <p:grpSpPr bwMode="auto">
              <a:xfrm>
                <a:off x="1152" y="2256"/>
                <a:ext cx="480" cy="528"/>
                <a:chOff x="1152" y="1056"/>
                <a:chExt cx="480" cy="528"/>
              </a:xfrm>
            </p:grpSpPr>
            <p:sp>
              <p:nvSpPr>
                <p:cNvPr id="34911" name="Rectangle 1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12" name="Line 1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13" name="Line 1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14" name="Line 1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15" name="Line 1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905" name="Group 149"/>
              <p:cNvGrpSpPr>
                <a:grpSpLocks/>
              </p:cNvGrpSpPr>
              <p:nvPr/>
            </p:nvGrpSpPr>
            <p:grpSpPr bwMode="auto">
              <a:xfrm>
                <a:off x="1152" y="2880"/>
                <a:ext cx="480" cy="528"/>
                <a:chOff x="1152" y="1056"/>
                <a:chExt cx="480" cy="528"/>
              </a:xfrm>
            </p:grpSpPr>
            <p:sp>
              <p:nvSpPr>
                <p:cNvPr id="34906" name="Rectangle 1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907" name="Line 1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08" name="Line 1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09" name="Line 1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10" name="Line 1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4875" name="Group 155"/>
            <p:cNvGrpSpPr>
              <a:grpSpLocks/>
            </p:cNvGrpSpPr>
            <p:nvPr/>
          </p:nvGrpSpPr>
          <p:grpSpPr bwMode="auto">
            <a:xfrm>
              <a:off x="2016" y="1008"/>
              <a:ext cx="624" cy="2112"/>
              <a:chOff x="2016" y="1008"/>
              <a:chExt cx="624" cy="2112"/>
            </a:xfrm>
          </p:grpSpPr>
          <p:sp>
            <p:nvSpPr>
              <p:cNvPr id="34894" name="Line 156"/>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5" name="Line 157"/>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6" name="Line 158"/>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7" name="Line 159"/>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8" name="Line 160"/>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9" name="Line 161"/>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00" name="Line 162"/>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901" name="Line 163"/>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76" name="Group 164"/>
            <p:cNvGrpSpPr>
              <a:grpSpLocks/>
            </p:cNvGrpSpPr>
            <p:nvPr/>
          </p:nvGrpSpPr>
          <p:grpSpPr bwMode="auto">
            <a:xfrm>
              <a:off x="3120" y="1008"/>
              <a:ext cx="624" cy="2112"/>
              <a:chOff x="2016" y="1008"/>
              <a:chExt cx="624" cy="2112"/>
            </a:xfrm>
          </p:grpSpPr>
          <p:sp>
            <p:nvSpPr>
              <p:cNvPr id="34886" name="Line 165"/>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7" name="Line 166"/>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8" name="Line 167"/>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9" name="Line 168"/>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0" name="Line 169"/>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1" name="Line 170"/>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2" name="Line 171"/>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93" name="Line 172"/>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77" name="Group 173"/>
            <p:cNvGrpSpPr>
              <a:grpSpLocks/>
            </p:cNvGrpSpPr>
            <p:nvPr/>
          </p:nvGrpSpPr>
          <p:grpSpPr bwMode="auto">
            <a:xfrm>
              <a:off x="912" y="1008"/>
              <a:ext cx="624" cy="2112"/>
              <a:chOff x="2016" y="1008"/>
              <a:chExt cx="624" cy="2112"/>
            </a:xfrm>
          </p:grpSpPr>
          <p:sp>
            <p:nvSpPr>
              <p:cNvPr id="34878" name="Line 174"/>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79" name="Line 175"/>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0" name="Line 176"/>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1" name="Line 177"/>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2" name="Line 178"/>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3" name="Line 179"/>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4" name="Line 180"/>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85" name="Line 181"/>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34824" name="Line 182"/>
          <p:cNvSpPr>
            <a:spLocks noChangeShapeType="1"/>
          </p:cNvSpPr>
          <p:nvPr/>
        </p:nvSpPr>
        <p:spPr bwMode="auto">
          <a:xfrm flipV="1">
            <a:off x="3962400" y="4648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5" name="Line 183"/>
          <p:cNvSpPr>
            <a:spLocks noChangeShapeType="1"/>
          </p:cNvSpPr>
          <p:nvPr/>
        </p:nvSpPr>
        <p:spPr bwMode="auto">
          <a:xfrm flipV="1">
            <a:off x="3048000" y="4648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6" name="Line 184"/>
          <p:cNvSpPr>
            <a:spLocks noChangeShapeType="1"/>
          </p:cNvSpPr>
          <p:nvPr/>
        </p:nvSpPr>
        <p:spPr bwMode="auto">
          <a:xfrm>
            <a:off x="5791200" y="45720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7" name="Line 185"/>
          <p:cNvSpPr>
            <a:spLocks noChangeShapeType="1"/>
          </p:cNvSpPr>
          <p:nvPr/>
        </p:nvSpPr>
        <p:spPr bwMode="auto">
          <a:xfrm flipV="1">
            <a:off x="4038600" y="3657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8" name="Line 186"/>
          <p:cNvSpPr>
            <a:spLocks noChangeShapeType="1"/>
          </p:cNvSpPr>
          <p:nvPr/>
        </p:nvSpPr>
        <p:spPr bwMode="auto">
          <a:xfrm flipV="1">
            <a:off x="3048000" y="3657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9" name="Line 187"/>
          <p:cNvSpPr>
            <a:spLocks noChangeShapeType="1"/>
          </p:cNvSpPr>
          <p:nvPr/>
        </p:nvSpPr>
        <p:spPr bwMode="auto">
          <a:xfrm>
            <a:off x="4876800" y="35814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0" name="Line 188"/>
          <p:cNvSpPr>
            <a:spLocks noChangeShapeType="1"/>
          </p:cNvSpPr>
          <p:nvPr/>
        </p:nvSpPr>
        <p:spPr bwMode="auto">
          <a:xfrm>
            <a:off x="4876800" y="2590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1" name="Line 189"/>
          <p:cNvSpPr>
            <a:spLocks noChangeShapeType="1"/>
          </p:cNvSpPr>
          <p:nvPr/>
        </p:nvSpPr>
        <p:spPr bwMode="auto">
          <a:xfrm>
            <a:off x="4876800" y="16764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2" name="Line 190"/>
          <p:cNvSpPr>
            <a:spLocks noChangeShapeType="1"/>
          </p:cNvSpPr>
          <p:nvPr/>
        </p:nvSpPr>
        <p:spPr bwMode="auto">
          <a:xfrm>
            <a:off x="4876800" y="45720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3" name="Line 191"/>
          <p:cNvSpPr>
            <a:spLocks noChangeShapeType="1"/>
          </p:cNvSpPr>
          <p:nvPr/>
        </p:nvSpPr>
        <p:spPr bwMode="auto">
          <a:xfrm>
            <a:off x="5791200" y="3657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4" name="Line 192"/>
          <p:cNvSpPr>
            <a:spLocks noChangeShapeType="1"/>
          </p:cNvSpPr>
          <p:nvPr/>
        </p:nvSpPr>
        <p:spPr bwMode="auto">
          <a:xfrm>
            <a:off x="5791200" y="2590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5" name="Line 193"/>
          <p:cNvSpPr>
            <a:spLocks noChangeShapeType="1"/>
          </p:cNvSpPr>
          <p:nvPr/>
        </p:nvSpPr>
        <p:spPr bwMode="auto">
          <a:xfrm>
            <a:off x="5791200" y="1600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6" name="Line 194"/>
          <p:cNvSpPr>
            <a:spLocks noChangeShapeType="1"/>
          </p:cNvSpPr>
          <p:nvPr/>
        </p:nvSpPr>
        <p:spPr bwMode="auto">
          <a:xfrm>
            <a:off x="6705600" y="45720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7" name="Line 195"/>
          <p:cNvSpPr>
            <a:spLocks noChangeShapeType="1"/>
          </p:cNvSpPr>
          <p:nvPr/>
        </p:nvSpPr>
        <p:spPr bwMode="auto">
          <a:xfrm>
            <a:off x="6781800" y="3657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8" name="Line 196"/>
          <p:cNvSpPr>
            <a:spLocks noChangeShapeType="1"/>
          </p:cNvSpPr>
          <p:nvPr/>
        </p:nvSpPr>
        <p:spPr bwMode="auto">
          <a:xfrm>
            <a:off x="6705600" y="2590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9" name="Line 197"/>
          <p:cNvSpPr>
            <a:spLocks noChangeShapeType="1"/>
          </p:cNvSpPr>
          <p:nvPr/>
        </p:nvSpPr>
        <p:spPr bwMode="auto">
          <a:xfrm>
            <a:off x="6705600" y="1600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0" name="Line 198"/>
          <p:cNvSpPr>
            <a:spLocks noChangeShapeType="1"/>
          </p:cNvSpPr>
          <p:nvPr/>
        </p:nvSpPr>
        <p:spPr bwMode="auto">
          <a:xfrm>
            <a:off x="2362200" y="16002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1" name="Line 199"/>
          <p:cNvSpPr>
            <a:spLocks noChangeShapeType="1"/>
          </p:cNvSpPr>
          <p:nvPr/>
        </p:nvSpPr>
        <p:spPr bwMode="auto">
          <a:xfrm>
            <a:off x="2362200" y="2971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2" name="Line 200"/>
          <p:cNvSpPr>
            <a:spLocks noChangeShapeType="1"/>
          </p:cNvSpPr>
          <p:nvPr/>
        </p:nvSpPr>
        <p:spPr bwMode="auto">
          <a:xfrm>
            <a:off x="3276600" y="16002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3" name="Line 201"/>
          <p:cNvSpPr>
            <a:spLocks noChangeShapeType="1"/>
          </p:cNvSpPr>
          <p:nvPr/>
        </p:nvSpPr>
        <p:spPr bwMode="auto">
          <a:xfrm>
            <a:off x="3276600" y="2971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4" name="Line 202"/>
          <p:cNvSpPr>
            <a:spLocks noChangeShapeType="1"/>
          </p:cNvSpPr>
          <p:nvPr/>
        </p:nvSpPr>
        <p:spPr bwMode="auto">
          <a:xfrm>
            <a:off x="2362200" y="3581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5" name="Line 203"/>
          <p:cNvSpPr>
            <a:spLocks noChangeShapeType="1"/>
          </p:cNvSpPr>
          <p:nvPr/>
        </p:nvSpPr>
        <p:spPr bwMode="auto">
          <a:xfrm>
            <a:off x="2362200" y="4953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6" name="Line 204"/>
          <p:cNvSpPr>
            <a:spLocks noChangeShapeType="1"/>
          </p:cNvSpPr>
          <p:nvPr/>
        </p:nvSpPr>
        <p:spPr bwMode="auto">
          <a:xfrm>
            <a:off x="3276600" y="3581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7" name="Line 205"/>
          <p:cNvSpPr>
            <a:spLocks noChangeShapeType="1"/>
          </p:cNvSpPr>
          <p:nvPr/>
        </p:nvSpPr>
        <p:spPr bwMode="auto">
          <a:xfrm>
            <a:off x="3276600" y="4953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8" name="Line 206"/>
          <p:cNvSpPr>
            <a:spLocks noChangeShapeType="1"/>
          </p:cNvSpPr>
          <p:nvPr/>
        </p:nvSpPr>
        <p:spPr bwMode="auto">
          <a:xfrm>
            <a:off x="2362200" y="1981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9" name="Line 207"/>
          <p:cNvSpPr>
            <a:spLocks noChangeShapeType="1"/>
          </p:cNvSpPr>
          <p:nvPr/>
        </p:nvSpPr>
        <p:spPr bwMode="auto">
          <a:xfrm flipH="1">
            <a:off x="2362200" y="1981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4850" name="Group 208"/>
          <p:cNvGrpSpPr>
            <a:grpSpLocks/>
          </p:cNvGrpSpPr>
          <p:nvPr/>
        </p:nvGrpSpPr>
        <p:grpSpPr bwMode="auto">
          <a:xfrm>
            <a:off x="2362200" y="3962400"/>
            <a:ext cx="533400" cy="609600"/>
            <a:chOff x="1488" y="2496"/>
            <a:chExt cx="336" cy="384"/>
          </a:xfrm>
        </p:grpSpPr>
        <p:sp>
          <p:nvSpPr>
            <p:cNvPr id="34870" name="Line 209"/>
            <p:cNvSpPr>
              <a:spLocks noChangeShapeType="1"/>
            </p:cNvSpPr>
            <p:nvPr/>
          </p:nvSpPr>
          <p:spPr bwMode="auto">
            <a:xfrm>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71" name="Line 210"/>
            <p:cNvSpPr>
              <a:spLocks noChangeShapeType="1"/>
            </p:cNvSpPr>
            <p:nvPr/>
          </p:nvSpPr>
          <p:spPr bwMode="auto">
            <a:xfrm flipH="1">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51" name="Group 211"/>
          <p:cNvGrpSpPr>
            <a:grpSpLocks/>
          </p:cNvGrpSpPr>
          <p:nvPr/>
        </p:nvGrpSpPr>
        <p:grpSpPr bwMode="auto">
          <a:xfrm>
            <a:off x="3276600" y="3962400"/>
            <a:ext cx="533400" cy="609600"/>
            <a:chOff x="1488" y="2496"/>
            <a:chExt cx="336" cy="384"/>
          </a:xfrm>
        </p:grpSpPr>
        <p:sp>
          <p:nvSpPr>
            <p:cNvPr id="34868" name="Line 212"/>
            <p:cNvSpPr>
              <a:spLocks noChangeShapeType="1"/>
            </p:cNvSpPr>
            <p:nvPr/>
          </p:nvSpPr>
          <p:spPr bwMode="auto">
            <a:xfrm>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69" name="Line 213"/>
            <p:cNvSpPr>
              <a:spLocks noChangeShapeType="1"/>
            </p:cNvSpPr>
            <p:nvPr/>
          </p:nvSpPr>
          <p:spPr bwMode="auto">
            <a:xfrm flipH="1">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52" name="Group 214"/>
          <p:cNvGrpSpPr>
            <a:grpSpLocks/>
          </p:cNvGrpSpPr>
          <p:nvPr/>
        </p:nvGrpSpPr>
        <p:grpSpPr bwMode="auto">
          <a:xfrm>
            <a:off x="3276600" y="1981200"/>
            <a:ext cx="533400" cy="609600"/>
            <a:chOff x="1488" y="2496"/>
            <a:chExt cx="336" cy="384"/>
          </a:xfrm>
        </p:grpSpPr>
        <p:sp>
          <p:nvSpPr>
            <p:cNvPr id="34866" name="Line 215"/>
            <p:cNvSpPr>
              <a:spLocks noChangeShapeType="1"/>
            </p:cNvSpPr>
            <p:nvPr/>
          </p:nvSpPr>
          <p:spPr bwMode="auto">
            <a:xfrm>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67" name="Line 216"/>
            <p:cNvSpPr>
              <a:spLocks noChangeShapeType="1"/>
            </p:cNvSpPr>
            <p:nvPr/>
          </p:nvSpPr>
          <p:spPr bwMode="auto">
            <a:xfrm flipH="1">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4853" name="Line 217"/>
          <p:cNvSpPr>
            <a:spLocks noChangeShapeType="1"/>
          </p:cNvSpPr>
          <p:nvPr/>
        </p:nvSpPr>
        <p:spPr bwMode="auto">
          <a:xfrm flipV="1">
            <a:off x="2195513" y="1684338"/>
            <a:ext cx="0" cy="3048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4" name="Line 218"/>
          <p:cNvSpPr>
            <a:spLocks noChangeShapeType="1"/>
          </p:cNvSpPr>
          <p:nvPr/>
        </p:nvSpPr>
        <p:spPr bwMode="auto">
          <a:xfrm flipV="1">
            <a:off x="2195513" y="2667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5" name="Line 219"/>
          <p:cNvSpPr>
            <a:spLocks noChangeShapeType="1"/>
          </p:cNvSpPr>
          <p:nvPr/>
        </p:nvSpPr>
        <p:spPr bwMode="auto">
          <a:xfrm>
            <a:off x="2209800" y="4648200"/>
            <a:ext cx="0" cy="3810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6" name="Line 220"/>
          <p:cNvSpPr>
            <a:spLocks noChangeShapeType="1"/>
          </p:cNvSpPr>
          <p:nvPr/>
        </p:nvSpPr>
        <p:spPr bwMode="auto">
          <a:xfrm>
            <a:off x="2209800" y="35814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7" name="Line 221"/>
          <p:cNvSpPr>
            <a:spLocks noChangeShapeType="1"/>
          </p:cNvSpPr>
          <p:nvPr/>
        </p:nvSpPr>
        <p:spPr bwMode="auto">
          <a:xfrm>
            <a:off x="3048000" y="16764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8" name="Line 222"/>
          <p:cNvSpPr>
            <a:spLocks noChangeShapeType="1"/>
          </p:cNvSpPr>
          <p:nvPr/>
        </p:nvSpPr>
        <p:spPr bwMode="auto">
          <a:xfrm>
            <a:off x="3048000" y="26670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9" name="Line 223"/>
          <p:cNvSpPr>
            <a:spLocks noChangeShapeType="1"/>
          </p:cNvSpPr>
          <p:nvPr/>
        </p:nvSpPr>
        <p:spPr bwMode="auto">
          <a:xfrm>
            <a:off x="3962400" y="26670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60" name="Line 224"/>
          <p:cNvSpPr>
            <a:spLocks noChangeShapeType="1"/>
          </p:cNvSpPr>
          <p:nvPr/>
        </p:nvSpPr>
        <p:spPr bwMode="auto">
          <a:xfrm>
            <a:off x="3962400" y="16764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61" name="Text Box 225"/>
          <p:cNvSpPr txBox="1">
            <a:spLocks noChangeArrowheads="1"/>
          </p:cNvSpPr>
          <p:nvPr/>
        </p:nvSpPr>
        <p:spPr bwMode="auto">
          <a:xfrm>
            <a:off x="1524000" y="1295400"/>
            <a:ext cx="452438"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７</a:t>
            </a:r>
          </a:p>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４</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３</a:t>
            </a:r>
          </a:p>
          <a:p>
            <a:pPr eaLnBrk="1" hangingPunct="1"/>
            <a:r>
              <a:rPr lang="ja-JP" altLang="en-US" sz="2400">
                <a:latin typeface="Times New Roman" panose="02020603050405020304" pitchFamily="18" charset="0"/>
              </a:rPr>
              <a:t>６</a:t>
            </a:r>
          </a:p>
        </p:txBody>
      </p:sp>
      <p:sp>
        <p:nvSpPr>
          <p:cNvPr id="133346" name="Text Box 226"/>
          <p:cNvSpPr txBox="1">
            <a:spLocks noChangeArrowheads="1"/>
          </p:cNvSpPr>
          <p:nvPr/>
        </p:nvSpPr>
        <p:spPr bwMode="auto">
          <a:xfrm>
            <a:off x="2346325" y="1239838"/>
            <a:ext cx="392113"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７</a:t>
            </a: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０</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６</a:t>
            </a:r>
          </a:p>
          <a:p>
            <a:pPr eaLnBrk="1" hangingPunct="1"/>
            <a:r>
              <a:rPr lang="ja-JP" altLang="en-US" sz="2400">
                <a:latin typeface="Times New Roman" panose="02020603050405020304" pitchFamily="18" charset="0"/>
              </a:rPr>
              <a:t>３</a:t>
            </a:r>
          </a:p>
        </p:txBody>
      </p:sp>
      <p:sp>
        <p:nvSpPr>
          <p:cNvPr id="133347" name="Text Box 227"/>
          <p:cNvSpPr txBox="1">
            <a:spLocks noChangeArrowheads="1"/>
          </p:cNvSpPr>
          <p:nvPr/>
        </p:nvSpPr>
        <p:spPr bwMode="auto">
          <a:xfrm>
            <a:off x="4098925" y="1239838"/>
            <a:ext cx="392113"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７</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６</a:t>
            </a:r>
          </a:p>
          <a:p>
            <a:pPr eaLnBrk="1" hangingPunct="1"/>
            <a:r>
              <a:rPr lang="ja-JP" altLang="en-US" sz="2400">
                <a:latin typeface="Times New Roman" panose="02020603050405020304" pitchFamily="18" charset="0"/>
              </a:rPr>
              <a:t>３</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１</a:t>
            </a:r>
          </a:p>
        </p:txBody>
      </p:sp>
      <p:sp>
        <p:nvSpPr>
          <p:cNvPr id="133348" name="Text Box 228"/>
          <p:cNvSpPr txBox="1">
            <a:spLocks noChangeArrowheads="1"/>
          </p:cNvSpPr>
          <p:nvPr/>
        </p:nvSpPr>
        <p:spPr bwMode="auto">
          <a:xfrm>
            <a:off x="6994525" y="1524000"/>
            <a:ext cx="392113"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３</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６</a:t>
            </a:r>
          </a:p>
          <a:p>
            <a:pPr eaLnBrk="1" hangingPunct="1"/>
            <a:r>
              <a:rPr lang="ja-JP" altLang="en-US" sz="2400">
                <a:latin typeface="Times New Roman" panose="02020603050405020304" pitchFamily="18" charset="0"/>
              </a:rPr>
              <a:t>７</a:t>
            </a:r>
          </a:p>
        </p:txBody>
      </p:sp>
      <p:sp>
        <p:nvSpPr>
          <p:cNvPr id="34865" name="Text Box 229"/>
          <p:cNvSpPr txBox="1">
            <a:spLocks noChangeArrowheads="1"/>
          </p:cNvSpPr>
          <p:nvPr/>
        </p:nvSpPr>
        <p:spPr bwMode="auto">
          <a:xfrm>
            <a:off x="950913" y="5681663"/>
            <a:ext cx="333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t>Bitonic sorting network</a:t>
            </a:r>
          </a:p>
        </p:txBody>
      </p:sp>
      <p:pic>
        <p:nvPicPr>
          <p:cNvPr id="2" name="オーディオ 1">
            <a:hlinkClick r:id="" action="ppaction://media"/>
            <a:extLst>
              <a:ext uri="{FF2B5EF4-FFF2-40B4-BE49-F238E27FC236}">
                <a16:creationId xmlns:a16="http://schemas.microsoft.com/office/drawing/2014/main" id="{F5446EE2-0BC0-4021-9E7F-3F7B3EACC3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6174"/>
    </mc:Choice>
    <mc:Fallback>
      <p:transition spd="slow" advTm="4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3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3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33346" grpId="0" autoUpdateAnimBg="0"/>
      <p:bldP spid="133347" grpId="0" autoUpdateAnimBg="0"/>
      <p:bldP spid="133348" grpId="0" autoUpdateAnimBg="0"/>
    </p:bldLst>
  </p:timing>
  <p:extLst>
    <p:ext uri="{3A86A75C-4F4B-4683-9AE1-C65F6400EC91}">
      <p14:laserTraceLst xmlns:p14="http://schemas.microsoft.com/office/powerpoint/2010/main">
        <p14:tracePtLst>
          <p14:tracePt t="590" x="8559800" y="3602038"/>
          <p14:tracePt t="597" x="8286750" y="3592513"/>
          <p14:tracePt t="604" x="7967663" y="3529013"/>
          <p14:tracePt t="612" x="7804150" y="3519488"/>
          <p14:tracePt t="620" x="7712075" y="3502025"/>
          <p14:tracePt t="628" x="7648575" y="3492500"/>
          <p14:tracePt t="636" x="7631113" y="3482975"/>
          <p14:tracePt t="742" x="7621588" y="3475038"/>
          <p14:tracePt t="813" x="7631113" y="3438525"/>
          <p14:tracePt t="821" x="7658100" y="3355975"/>
          <p14:tracePt t="829" x="7675563" y="3328988"/>
          <p14:tracePt t="837" x="7685088" y="3302000"/>
          <p14:tracePt t="845" x="7704138" y="3255963"/>
          <p14:tracePt t="853" x="7721600" y="3209925"/>
          <p14:tracePt t="861" x="7731125" y="3155950"/>
          <p14:tracePt t="870" x="7748588" y="3109913"/>
          <p14:tracePt t="877" x="7758113" y="3046413"/>
          <p14:tracePt t="886" x="7785100" y="3017838"/>
          <p14:tracePt t="894" x="7813675" y="2936875"/>
          <p14:tracePt t="904" x="7850188" y="2873375"/>
          <p14:tracePt t="909" x="7877175" y="2827338"/>
          <p14:tracePt t="920" x="7904163" y="2771775"/>
          <p14:tracePt t="925" x="7921625" y="2708275"/>
          <p14:tracePt t="936" x="7967663" y="2625725"/>
          <p14:tracePt t="941" x="7977188" y="2598738"/>
          <p14:tracePt t="953" x="7994650" y="2535238"/>
          <p14:tracePt t="957" x="8023225" y="2481263"/>
          <p14:tracePt t="966" x="8031163" y="2462213"/>
          <p14:tracePt t="973" x="8040688" y="2425700"/>
          <p14:tracePt t="985" x="8050213" y="2398713"/>
          <p14:tracePt t="989" x="8050213" y="2389188"/>
          <p14:tracePt t="1004" x="8050213" y="2379663"/>
          <p14:tracePt t="17751" x="8023225" y="2371725"/>
          <p14:tracePt t="17757" x="7877175" y="2371725"/>
          <p14:tracePt t="17765" x="7731125" y="2371725"/>
          <p14:tracePt t="17772" x="7621588" y="2371725"/>
          <p14:tracePt t="17782" x="7531100" y="2371725"/>
          <p14:tracePt t="17789" x="7458075" y="2371725"/>
          <p14:tracePt t="17797" x="7402513" y="2371725"/>
          <p14:tracePt t="17804" x="7348538" y="2371725"/>
          <p14:tracePt t="17813" x="7292975" y="2371725"/>
          <p14:tracePt t="17821" x="7248525" y="2371725"/>
          <p14:tracePt t="17829" x="7219950" y="2362200"/>
          <p14:tracePt t="17837" x="7212013" y="2362200"/>
          <p14:tracePt t="17895" x="7202488" y="2362200"/>
          <p14:tracePt t="17905" x="7165975" y="2343150"/>
          <p14:tracePt t="17912" x="7119938" y="2343150"/>
          <p14:tracePt t="17920" x="7056438" y="2343150"/>
          <p14:tracePt t="17925" x="6973888" y="2316163"/>
          <p14:tracePt t="17933" x="6883400" y="2316163"/>
          <p14:tracePt t="17941" x="6754813" y="2270125"/>
          <p14:tracePt t="17949" x="6637338" y="2243138"/>
          <p14:tracePt t="17957" x="6491288" y="2197100"/>
          <p14:tracePt t="17966" x="6354763" y="2152650"/>
          <p14:tracePt t="17973" x="6245225" y="2116138"/>
          <p14:tracePt t="17984" x="6089650" y="2079625"/>
          <p14:tracePt t="17988" x="5999163" y="2052638"/>
          <p14:tracePt t="17999" x="5916613" y="2033588"/>
          <p14:tracePt t="18004" x="5853113" y="1987550"/>
          <p14:tracePt t="18015" x="5789613" y="1970088"/>
          <p14:tracePt t="18020" x="5753100" y="1960563"/>
          <p14:tracePt t="18029" x="5734050" y="1933575"/>
          <p14:tracePt t="18036" x="5661025" y="1914525"/>
          <p14:tracePt t="18044" x="5624513" y="1906588"/>
          <p14:tracePt t="18053" x="5570538" y="1870075"/>
          <p14:tracePt t="18062" x="5507038" y="1851025"/>
          <p14:tracePt t="18068" x="5434013" y="1814513"/>
          <p14:tracePt t="18077" x="5351463" y="1778000"/>
          <p14:tracePt t="18084" x="5214938" y="1714500"/>
          <p14:tracePt t="18092" x="5068888" y="1651000"/>
          <p14:tracePt t="18100" x="4895850" y="1595438"/>
          <p14:tracePt t="18109" x="4749800" y="1568450"/>
          <p14:tracePt t="18117" x="4603750" y="1522413"/>
          <p14:tracePt t="18124" x="4448175" y="1477963"/>
          <p14:tracePt t="18133" x="4330700" y="1412875"/>
          <p14:tracePt t="18140" x="4257675" y="1376363"/>
          <p14:tracePt t="18149" x="4194175" y="1339850"/>
          <p14:tracePt t="18157" x="4157663" y="1312863"/>
          <p14:tracePt t="18165" x="4148138" y="1312863"/>
          <p14:tracePt t="18326" x="4148138" y="1303338"/>
          <p14:tracePt t="18342" x="4157663" y="1295400"/>
          <p14:tracePt t="18348" x="4184650" y="1268413"/>
          <p14:tracePt t="18356" x="4248150" y="1239838"/>
          <p14:tracePt t="18364" x="4294188" y="1222375"/>
          <p14:tracePt t="18373" x="4348163" y="1203325"/>
          <p14:tracePt t="18382" x="4367213" y="1203325"/>
          <p14:tracePt t="18388" x="4376738" y="1203325"/>
          <p14:tracePt t="18398" x="4403725" y="1195388"/>
          <p14:tracePt t="18405" x="4413250" y="1195388"/>
          <p14:tracePt t="18413" x="4430713" y="1176338"/>
          <p14:tracePt t="18421" x="4440238" y="1176338"/>
          <p14:tracePt t="18437" x="4448175" y="1176338"/>
          <p14:tracePt t="18453" x="4457700" y="1203325"/>
          <p14:tracePt t="18461" x="4457700" y="1212850"/>
          <p14:tracePt t="18477" x="4457700" y="1222375"/>
          <p14:tracePt t="18485" x="4457700" y="1239838"/>
          <p14:tracePt t="18493" x="4457700" y="1249363"/>
          <p14:tracePt t="18509" x="4457700" y="1268413"/>
          <p14:tracePt t="18517" x="4467225" y="1285875"/>
          <p14:tracePt t="18678" x="4467225" y="1295400"/>
          <p14:tracePt t="18689" x="4467225" y="1303338"/>
          <p14:tracePt t="18697" x="4457700" y="1339850"/>
          <p14:tracePt t="18702" x="4448175" y="1349375"/>
          <p14:tracePt t="18709" x="4440238" y="1358900"/>
          <p14:tracePt t="18717" x="4440238" y="1376363"/>
          <p14:tracePt t="18733" x="4440238" y="1385888"/>
          <p14:tracePt t="18740" x="4440238" y="1395413"/>
          <p14:tracePt t="18756" x="4430713" y="1412875"/>
          <p14:tracePt t="18877" x="4440238" y="1412875"/>
          <p14:tracePt t="18885" x="4457700" y="1431925"/>
          <p14:tracePt t="18893" x="4494213" y="1441450"/>
          <p14:tracePt t="18901" x="4540250" y="1449388"/>
          <p14:tracePt t="18908" x="4622800" y="1504950"/>
          <p14:tracePt t="18917" x="4686300" y="1558925"/>
          <p14:tracePt t="18924" x="4786313" y="1624013"/>
          <p14:tracePt t="18932" x="4941888" y="1724025"/>
          <p14:tracePt t="18940" x="5095875" y="1797050"/>
          <p14:tracePt t="18949" x="5287963" y="1878013"/>
          <p14:tracePt t="18957" x="5478463" y="1943100"/>
          <p14:tracePt t="18966" x="5753100" y="2033588"/>
          <p14:tracePt t="18984" x="6245225" y="2206625"/>
          <p14:tracePt t="18989" x="6537325" y="2262188"/>
          <p14:tracePt t="18996" x="6791325" y="2316163"/>
          <p14:tracePt t="19004" x="7312025" y="2335213"/>
          <p14:tracePt t="19015" x="7531100" y="2389188"/>
          <p14:tracePt t="19020" x="7731125" y="2408238"/>
          <p14:tracePt t="19029" x="7967663" y="2435225"/>
          <p14:tracePt t="19037" x="8096250" y="2462213"/>
          <p14:tracePt t="19045" x="8240713" y="2481263"/>
          <p14:tracePt t="19053" x="8369300" y="2498725"/>
          <p14:tracePt t="19061" x="8451850" y="2508250"/>
          <p14:tracePt t="19069" x="8515350" y="2535238"/>
          <p14:tracePt t="19077" x="8542338" y="2544763"/>
          <p14:tracePt t="19084" x="8559800" y="2554288"/>
          <p14:tracePt t="19143" x="8569325" y="2562225"/>
          <p14:tracePt t="19149" x="8596313" y="2581275"/>
          <p14:tracePt t="19156" x="8605838" y="2589213"/>
          <p14:tracePt t="19166" x="8642350" y="2598738"/>
          <p14:tracePt t="19172" x="8715375" y="2608263"/>
          <p14:tracePt t="19182" x="8824913" y="2625725"/>
          <p14:tracePt t="19188" x="8961438" y="2635250"/>
          <p14:tracePt t="19197" x="9107488" y="2662238"/>
          <p14:tracePt t="21599" x="8734425" y="3173413"/>
          <p14:tracePt t="21606" x="8488363" y="3136900"/>
          <p14:tracePt t="21613" x="8305800" y="3109913"/>
          <p14:tracePt t="21622" x="8140700" y="3073400"/>
          <p14:tracePt t="21630" x="7994650" y="3017838"/>
          <p14:tracePt t="21641" x="7894638" y="2946400"/>
          <p14:tracePt t="21646" x="7794625" y="2890838"/>
          <p14:tracePt t="21654" x="7712075" y="2836863"/>
          <p14:tracePt t="21661" x="7621588" y="2744788"/>
          <p14:tracePt t="21669" x="7539038" y="2681288"/>
          <p14:tracePt t="21676" x="7412038" y="2617788"/>
          <p14:tracePt t="21685" x="7183438" y="2535238"/>
          <p14:tracePt t="21692" x="6856413" y="2452688"/>
          <p14:tracePt t="21700" x="6518275" y="2343150"/>
          <p14:tracePt t="21708" x="6035675" y="2197100"/>
          <p14:tracePt t="21718" x="5588000" y="2089150"/>
          <p14:tracePt t="21724" x="5151438" y="1970088"/>
          <p14:tracePt t="21733" x="4849813" y="1870075"/>
          <p14:tracePt t="21740" x="4557713" y="1804988"/>
          <p14:tracePt t="21749" x="4421188" y="1751013"/>
          <p14:tracePt t="21756" x="4303713" y="1687513"/>
          <p14:tracePt t="21766" x="4194175" y="1631950"/>
          <p14:tracePt t="21772" x="4111625" y="1595438"/>
          <p14:tracePt t="21782" x="4048125" y="1550988"/>
          <p14:tracePt t="21789" x="4038600" y="1550988"/>
          <p14:tracePt t="21799" x="4011613" y="1541463"/>
          <p14:tracePt t="21805" x="3992563" y="1514475"/>
          <p14:tracePt t="21813" x="3965575" y="1504950"/>
          <p14:tracePt t="21821" x="3956050" y="1504950"/>
          <p14:tracePt t="21829" x="3902075" y="1495425"/>
          <p14:tracePt t="21837" x="3792538" y="1495425"/>
          <p14:tracePt t="21844" x="3646488" y="1485900"/>
          <p14:tracePt t="21852" x="3482975" y="1485900"/>
          <p14:tracePt t="21861" x="3309938" y="1485900"/>
          <p14:tracePt t="21868" x="3044825" y="1431925"/>
          <p14:tracePt t="21876" x="2844800" y="1412875"/>
          <p14:tracePt t="21884" x="2662238" y="1368425"/>
          <p14:tracePt t="21892" x="2543175" y="1358900"/>
          <p14:tracePt t="21900" x="2452688" y="1358900"/>
          <p14:tracePt t="21909" x="2397125" y="1339850"/>
          <p14:tracePt t="21917" x="2379663" y="1339850"/>
          <p14:tracePt t="22158" x="2389188" y="1339850"/>
          <p14:tracePt t="22165" x="2397125" y="1339850"/>
          <p14:tracePt t="22182" x="2416175" y="1331913"/>
          <p14:tracePt t="22212" x="2425700" y="1331913"/>
          <p14:tracePt t="22333" x="2433638" y="1322388"/>
          <p14:tracePt t="22341" x="2452688" y="1322388"/>
          <p14:tracePt t="22348" x="2462213" y="1322388"/>
          <p14:tracePt t="22357" x="2479675" y="1322388"/>
          <p14:tracePt t="22365" x="2489200" y="1312863"/>
          <p14:tracePt t="22374" x="2498725" y="1303338"/>
          <p14:tracePt t="22413" x="2516188" y="1303338"/>
          <p14:tracePt t="22438" x="2525713" y="1295400"/>
          <p14:tracePt t="22454" x="2533650" y="1295400"/>
          <p14:tracePt t="22470" x="2570163" y="1268413"/>
          <p14:tracePt t="22486" x="2579688" y="1268413"/>
          <p14:tracePt t="22493" x="2589213" y="1258888"/>
          <p14:tracePt t="22686" x="2589213" y="1268413"/>
          <p14:tracePt t="22694" x="2598738" y="1285875"/>
          <p14:tracePt t="22701" x="2598738" y="1303338"/>
          <p14:tracePt t="22709" x="2616200" y="1349375"/>
          <p14:tracePt t="22724" x="2625725" y="1376363"/>
          <p14:tracePt t="22740" x="2635250" y="1422400"/>
          <p14:tracePt t="22756" x="2643188" y="1468438"/>
          <p14:tracePt t="22765" x="2671763" y="1495425"/>
          <p14:tracePt t="22772" x="2671763" y="1514475"/>
          <p14:tracePt t="22782" x="2679700" y="1531938"/>
          <p14:tracePt t="22789" x="2689225" y="1577975"/>
          <p14:tracePt t="22798" x="2716213" y="1604963"/>
          <p14:tracePt t="22805" x="2725738" y="1624013"/>
          <p14:tracePt t="22813" x="2735263" y="1651000"/>
          <p14:tracePt t="22821" x="2744788" y="1668463"/>
          <p14:tracePt t="22829" x="2771775" y="1704975"/>
          <p14:tracePt t="22837" x="2781300" y="1724025"/>
          <p14:tracePt t="22845" x="2789238" y="1751013"/>
          <p14:tracePt t="22853" x="2798763" y="1778000"/>
          <p14:tracePt t="22860" x="2808288" y="1814513"/>
          <p14:tracePt t="22869" x="2825750" y="1833563"/>
          <p14:tracePt t="22877" x="2835275" y="1851025"/>
          <p14:tracePt t="22885" x="2835275" y="1870075"/>
          <p14:tracePt t="22893" x="2844800" y="1897063"/>
          <p14:tracePt t="22900" x="2844800" y="1906588"/>
          <p14:tracePt t="22909" x="2844800" y="1914525"/>
          <p14:tracePt t="22925" x="2844800" y="1924050"/>
          <p14:tracePt t="22957" x="2844800" y="1943100"/>
          <p14:tracePt t="22981" x="2844800" y="1951038"/>
          <p14:tracePt t="22988" x="2844800" y="1960563"/>
          <p14:tracePt t="22998" x="2844800" y="1979613"/>
          <p14:tracePt t="23012" x="2844800" y="1997075"/>
          <p14:tracePt t="23020" x="2825750" y="2016125"/>
          <p14:tracePt t="23029" x="2817813" y="2033588"/>
          <p14:tracePt t="23037" x="2808288" y="2043113"/>
          <p14:tracePt t="23060" x="2798763" y="2052638"/>
          <p14:tracePt t="23101" x="2789238" y="2079625"/>
          <p14:tracePt t="23118" x="2789238" y="2089150"/>
          <p14:tracePt t="23348" x="2789238" y="2106613"/>
          <p14:tracePt t="23356" x="2789238" y="2116138"/>
          <p14:tracePt t="23380" x="2789238" y="2125663"/>
          <p14:tracePt t="23446" x="2789238" y="2143125"/>
          <p14:tracePt t="23452" x="2789238" y="2170113"/>
          <p14:tracePt t="23460" x="2781300" y="2179638"/>
          <p14:tracePt t="23468" x="2771775" y="2216150"/>
          <p14:tracePt t="23476" x="2744788" y="2262188"/>
          <p14:tracePt t="23484" x="2735263" y="2298700"/>
          <p14:tracePt t="23492" x="2716213" y="2335213"/>
          <p14:tracePt t="23500" x="2716213" y="2371725"/>
          <p14:tracePt t="23509" x="2689225" y="2416175"/>
          <p14:tracePt t="23518" x="2689225" y="2425700"/>
          <p14:tracePt t="23526" x="2679700" y="2462213"/>
          <p14:tracePt t="23537" x="2671763" y="2471738"/>
          <p14:tracePt t="23543" x="2671763" y="2498725"/>
          <p14:tracePt t="23554" x="2671763" y="2517775"/>
          <p14:tracePt t="23557" x="2662238" y="2535238"/>
          <p14:tracePt t="23572" x="2662238" y="2554288"/>
          <p14:tracePt t="23582" x="2625725" y="2571750"/>
          <p14:tracePt t="23598" x="2625725" y="2589213"/>
          <p14:tracePt t="23604" x="2625725" y="2598738"/>
          <p14:tracePt t="23629" x="2616200" y="2608263"/>
          <p14:tracePt t="23637" x="2616200" y="2625725"/>
          <p14:tracePt t="23645" x="2616200" y="2635250"/>
          <p14:tracePt t="23653" x="2616200" y="2644775"/>
          <p14:tracePt t="23661" x="2616200" y="2654300"/>
          <p14:tracePt t="23669" x="2598738" y="2671763"/>
          <p14:tracePt t="23692" x="2589213" y="2681288"/>
          <p14:tracePt t="23942" x="2579688" y="2690813"/>
          <p14:tracePt t="23950" x="2579688" y="2727325"/>
          <p14:tracePt t="23963" x="2570163" y="2781300"/>
          <p14:tracePt t="23970" x="2543175" y="2844800"/>
          <p14:tracePt t="23973" x="2533650" y="2927350"/>
          <p14:tracePt t="23983" x="2533650" y="2982913"/>
          <p14:tracePt t="23988" x="2516188" y="3036888"/>
          <p14:tracePt t="23998" x="2516188" y="3090863"/>
          <p14:tracePt t="24004" x="2506663" y="3136900"/>
          <p14:tracePt t="24013" x="2506663" y="3182938"/>
          <p14:tracePt t="24021" x="2479675" y="3209925"/>
          <p14:tracePt t="24029" x="2470150" y="3236913"/>
          <p14:tracePt t="24036" x="2470150" y="3246438"/>
          <p14:tracePt t="24094" x="2470150" y="3265488"/>
          <p14:tracePt t="24262" x="2462213" y="3273425"/>
          <p14:tracePt t="24269" x="2452688" y="3273425"/>
          <p14:tracePt t="24284" x="2443163" y="3282950"/>
          <p14:tracePt t="24293" x="2433638" y="3309938"/>
          <p14:tracePt t="24300" x="2433638" y="3319463"/>
          <p14:tracePt t="24309" x="2433638" y="3355975"/>
          <p14:tracePt t="24316" x="2433638" y="3375025"/>
          <p14:tracePt t="24357" x="2433638" y="3392488"/>
          <p14:tracePt t="24463" x="2433638" y="3411538"/>
          <p14:tracePt t="24470" x="2433638" y="3438525"/>
          <p14:tracePt t="24479" x="2433638" y="3475038"/>
          <p14:tracePt t="24488" x="2443163" y="3502025"/>
          <p14:tracePt t="24493" x="2470150" y="3529013"/>
          <p14:tracePt t="24501" x="2489200" y="3575050"/>
          <p14:tracePt t="24509" x="2525713" y="3621088"/>
          <p14:tracePt t="24518" x="2562225" y="3675063"/>
          <p14:tracePt t="24525" x="2570163" y="3711575"/>
          <p14:tracePt t="24533" x="2598738" y="3748088"/>
          <p14:tracePt t="24541" x="2625725" y="3775075"/>
          <p14:tracePt t="24550" x="2635250" y="3794125"/>
          <p14:tracePt t="24557" x="2662238" y="3821113"/>
          <p14:tracePt t="24565" x="2662238" y="3840163"/>
          <p14:tracePt t="24572" x="2662238" y="3875088"/>
          <p14:tracePt t="24583" x="2671763" y="3894138"/>
          <p14:tracePt t="24599" x="2671763" y="3911600"/>
          <p14:tracePt t="24830" x="2671763" y="3921125"/>
          <p14:tracePt t="24838" x="2671763" y="3930650"/>
          <p14:tracePt t="24847" x="2671763" y="3957638"/>
          <p14:tracePt t="24854" x="2671763" y="3967163"/>
          <p14:tracePt t="24861" x="2671763" y="3994150"/>
          <p14:tracePt t="24869" x="2671763" y="4003675"/>
          <p14:tracePt t="24885" x="2671763" y="4013200"/>
          <p14:tracePt t="24893" x="2671763" y="4030663"/>
          <p14:tracePt t="24901" x="2671763" y="4049713"/>
          <p14:tracePt t="24909" x="2671763" y="4057650"/>
          <p14:tracePt t="24917" x="2671763" y="4076700"/>
          <p14:tracePt t="24925" x="2671763" y="4086225"/>
          <p14:tracePt t="25049" x="2671763" y="4094163"/>
          <p14:tracePt t="25059" x="2679700" y="4122738"/>
          <p14:tracePt t="25077" x="2698750" y="4140200"/>
          <p14:tracePt t="25149" x="2698750" y="4159250"/>
          <p14:tracePt t="25157" x="2698750" y="4176713"/>
          <p14:tracePt t="25165" x="2698750" y="4203700"/>
          <p14:tracePt t="25173" x="2698750" y="4222750"/>
          <p14:tracePt t="25184" x="2698750" y="4259263"/>
          <p14:tracePt t="25189" x="2698750" y="4286250"/>
          <p14:tracePt t="25200" x="2698750" y="4322763"/>
          <p14:tracePt t="25205" x="2698750" y="4368800"/>
          <p14:tracePt t="25214" x="2698750" y="4386263"/>
          <p14:tracePt t="25221" x="2698750" y="4422775"/>
          <p14:tracePt t="25229" x="2689225" y="4468813"/>
          <p14:tracePt t="25237" x="2689225" y="4486275"/>
          <p14:tracePt t="25245" x="2679700" y="4522788"/>
          <p14:tracePt t="25253" x="2679700" y="4559300"/>
          <p14:tracePt t="25261" x="2679700" y="4587875"/>
          <p14:tracePt t="25269" x="2662238" y="4614863"/>
          <p14:tracePt t="25277" x="2662238" y="4632325"/>
          <p14:tracePt t="25284" x="2643188" y="4687888"/>
          <p14:tracePt t="25292" x="2643188" y="4714875"/>
          <p14:tracePt t="25300" x="2635250" y="4732338"/>
          <p14:tracePt t="25308" x="2625725" y="4768850"/>
          <p14:tracePt t="25316" x="2625725" y="4787900"/>
          <p14:tracePt t="25325" x="2598738" y="4814888"/>
          <p14:tracePt t="25341" x="2589213" y="4824413"/>
          <p14:tracePt t="25349" x="2579688" y="4833938"/>
          <p14:tracePt t="25357" x="2579688" y="4851400"/>
          <p14:tracePt t="25381" x="2570163" y="4851400"/>
          <p14:tracePt t="25447" x="2562225" y="4860925"/>
          <p14:tracePt t="25519" x="2570163" y="4860925"/>
          <p14:tracePt t="25527" x="2689225" y="4787900"/>
          <p14:tracePt t="25535" x="2844800" y="4705350"/>
          <p14:tracePt t="25544" x="3254375" y="4568825"/>
          <p14:tracePt t="25553" x="3746500" y="4368800"/>
          <p14:tracePt t="25557" x="4267200" y="4195763"/>
          <p14:tracePt t="25565" x="4868863" y="3984625"/>
          <p14:tracePt t="25572" x="5397500" y="3811588"/>
          <p14:tracePt t="25582" x="5834063" y="3694113"/>
          <p14:tracePt t="25588" x="6254750" y="3529013"/>
          <p14:tracePt t="25598" x="6681788" y="3465513"/>
          <p14:tracePt t="25604" x="6919913" y="3375025"/>
          <p14:tracePt t="25613" x="7146925" y="3302000"/>
          <p14:tracePt t="25621" x="7329488" y="3255963"/>
          <p14:tracePt t="25631" x="7485063" y="3209925"/>
          <p14:tracePt t="25640" x="7594600" y="3163888"/>
          <p14:tracePt t="25646" x="7694613" y="3155950"/>
          <p14:tracePt t="25654" x="7777163" y="3119438"/>
          <p14:tracePt t="25662" x="7831138" y="3100388"/>
          <p14:tracePt t="25670" x="7904163" y="3090863"/>
          <p14:tracePt t="25677" x="7986713" y="3046413"/>
          <p14:tracePt t="25685" x="8050213" y="3036888"/>
          <p14:tracePt t="25692" x="8140700" y="3027363"/>
          <p14:tracePt t="25700" x="8204200" y="3009900"/>
          <p14:tracePt t="25708" x="8296275" y="2973388"/>
          <p14:tracePt t="25718" x="8405813" y="2973388"/>
          <p14:tracePt t="25724" x="8523288" y="2954338"/>
          <p14:tracePt t="25733" x="8651875" y="2954338"/>
          <p14:tracePt t="25740" x="8778875" y="2954338"/>
          <p14:tracePt t="25748" x="8907463" y="2954338"/>
          <p14:tracePt t="25756" x="8997950" y="2954338"/>
          <p14:tracePt t="25765" x="9107488" y="2954338"/>
          <p14:tracePt t="26591" x="8596313" y="3438525"/>
          <p14:tracePt t="26601" x="8386763" y="3465513"/>
          <p14:tracePt t="26605" x="8277225" y="3465513"/>
          <p14:tracePt t="26615" x="8213725" y="3475038"/>
          <p14:tracePt t="26621" x="8196263" y="3492500"/>
          <p14:tracePt t="26628" x="8123238" y="3529013"/>
          <p14:tracePt t="26636" x="8040688" y="3584575"/>
          <p14:tracePt t="26645" x="7940675" y="3638550"/>
          <p14:tracePt t="26653" x="7831138" y="3665538"/>
          <p14:tracePt t="26660" x="7694613" y="3711575"/>
          <p14:tracePt t="26669" x="7531100" y="3748088"/>
          <p14:tracePt t="26676" x="7366000" y="3794125"/>
          <p14:tracePt t="26685" x="7138988" y="3803650"/>
          <p14:tracePt t="26692" x="6873875" y="3803650"/>
          <p14:tracePt t="26701" x="6673850" y="3803650"/>
          <p14:tracePt t="26709" x="6491288" y="3803650"/>
          <p14:tracePt t="26717" x="6354763" y="3803650"/>
          <p14:tracePt t="26724" x="6254750" y="3821113"/>
          <p14:tracePt t="26733" x="6181725" y="3848100"/>
          <p14:tracePt t="26741" x="6145213" y="3848100"/>
          <p14:tracePt t="26749" x="6126163" y="3857625"/>
          <p14:tracePt t="26756" x="6116638" y="3867150"/>
          <p14:tracePt t="26781" x="6108700" y="3875088"/>
          <p14:tracePt t="26788" x="6099175" y="3884613"/>
          <p14:tracePt t="26805" x="6080125" y="3903663"/>
          <p14:tracePt t="26815" x="6062663" y="3911600"/>
          <p14:tracePt t="26821" x="5999163" y="3948113"/>
          <p14:tracePt t="26829" x="5907088" y="3976688"/>
          <p14:tracePt t="26837" x="5789613" y="4003675"/>
          <p14:tracePt t="26845" x="5643563" y="4049713"/>
          <p14:tracePt t="26853" x="5497513" y="4094163"/>
          <p14:tracePt t="26861" x="5314950" y="4122738"/>
          <p14:tracePt t="26869" x="5178425" y="4167188"/>
          <p14:tracePt t="26877" x="5032375" y="4195763"/>
          <p14:tracePt t="26885" x="4876800" y="4259263"/>
          <p14:tracePt t="26893" x="4749800" y="4303713"/>
          <p14:tracePt t="26902" x="4686300" y="4332288"/>
          <p14:tracePt t="26910" x="4567238" y="4386263"/>
          <p14:tracePt t="26919" x="4503738" y="4413250"/>
          <p14:tracePt t="26926" x="4430713" y="4449763"/>
          <p14:tracePt t="26936" x="4348163" y="4486275"/>
          <p14:tracePt t="26941" x="4303713" y="4522788"/>
          <p14:tracePt t="26949" x="4221163" y="4568825"/>
          <p14:tracePt t="26957" x="4175125" y="4605338"/>
          <p14:tracePt t="26966" x="4084638" y="4660900"/>
          <p14:tracePt t="26985" x="3948113" y="4732338"/>
          <p14:tracePt t="26989" x="3829050" y="4778375"/>
          <p14:tracePt t="27000" x="3738563" y="4797425"/>
          <p14:tracePt t="27005" x="3636963" y="4805363"/>
          <p14:tracePt t="27017" x="3573463" y="4841875"/>
          <p14:tracePt t="27021" x="3482975" y="4870450"/>
          <p14:tracePt t="27029" x="3400425" y="4897438"/>
          <p14:tracePt t="27037" x="3273425" y="4914900"/>
          <p14:tracePt t="27046" x="3200400" y="4924425"/>
          <p14:tracePt t="27052" x="3081338" y="4951413"/>
          <p14:tracePt t="27060" x="3027363" y="4970463"/>
          <p14:tracePt t="27068" x="2944813" y="4979988"/>
          <p14:tracePt t="27076" x="2908300" y="4979988"/>
          <p14:tracePt t="27084" x="2881313" y="4979988"/>
          <p14:tracePt t="27092" x="2862263" y="4979988"/>
          <p14:tracePt t="27142" x="2844800" y="4979988"/>
          <p14:tracePt t="27150" x="2771775" y="4979988"/>
          <p14:tracePt t="27159" x="2679700" y="4979988"/>
          <p14:tracePt t="27170" x="2533650" y="4970463"/>
          <p14:tracePt t="27174" x="2389188" y="4943475"/>
          <p14:tracePt t="27184" x="2233613" y="4878388"/>
          <p14:tracePt t="27188" x="2078038" y="4805363"/>
          <p14:tracePt t="27202" x="1968500" y="4760913"/>
          <p14:tracePt t="27207" x="1905000" y="4714875"/>
          <p14:tracePt t="27219" x="1851025" y="4678363"/>
          <p14:tracePt t="27221" x="1841500" y="4632325"/>
          <p14:tracePt t="27229" x="1824038" y="4587875"/>
          <p14:tracePt t="27237" x="1824038" y="4559300"/>
          <p14:tracePt t="27245" x="1824038" y="4505325"/>
          <p14:tracePt t="27253" x="1824038" y="4449763"/>
          <p14:tracePt t="27261" x="1860550" y="4332288"/>
          <p14:tracePt t="27269" x="1914525" y="4232275"/>
          <p14:tracePt t="27277" x="1968500" y="4122738"/>
          <p14:tracePt t="27286" x="2024063" y="4021138"/>
          <p14:tracePt t="27293" x="2070100" y="3903663"/>
          <p14:tracePt t="27300" x="2114550" y="3821113"/>
          <p14:tracePt t="27308" x="2124075" y="3748088"/>
          <p14:tracePt t="27317" x="2170113" y="3648075"/>
          <p14:tracePt t="27325" x="2179638" y="3575050"/>
          <p14:tracePt t="27333" x="2206625" y="3511550"/>
          <p14:tracePt t="27341" x="2206625" y="3482975"/>
          <p14:tracePt t="27349" x="2224088" y="3446463"/>
          <p14:tracePt t="27357" x="2233613" y="3438525"/>
          <p14:tracePt t="27405" x="2270125" y="3438525"/>
          <p14:tracePt t="27413" x="2352675" y="3438525"/>
          <p14:tracePt t="27421" x="2479675" y="3446463"/>
          <p14:tracePt t="27428" x="2570163" y="3548063"/>
          <p14:tracePt t="27437" x="2679700" y="3730625"/>
          <p14:tracePt t="27445" x="2789238" y="3884613"/>
          <p14:tracePt t="27453" x="2862263" y="3994150"/>
          <p14:tracePt t="27461" x="2917825" y="4130675"/>
          <p14:tracePt t="27469" x="2962275" y="4232275"/>
          <p14:tracePt t="27477" x="3017838" y="4349750"/>
          <p14:tracePt t="27485" x="3035300" y="4441825"/>
          <p14:tracePt t="27493" x="3035300" y="4514850"/>
          <p14:tracePt t="27501" x="3035300" y="4559300"/>
          <p14:tracePt t="27509" x="3035300" y="4595813"/>
          <p14:tracePt t="27517" x="3035300" y="4605338"/>
          <p14:tracePt t="27525" x="3035300" y="4614863"/>
          <p14:tracePt t="27533" x="3035300" y="4632325"/>
          <p14:tracePt t="27557" x="3017838" y="4651375"/>
          <p14:tracePt t="27565" x="2971800" y="4660900"/>
          <p14:tracePt t="27572" x="2898775" y="4705350"/>
          <p14:tracePt t="27581" x="2817813" y="4732338"/>
          <p14:tracePt t="27588" x="2698750" y="4768850"/>
          <p14:tracePt t="27598" x="2589213" y="4787900"/>
          <p14:tracePt t="27605" x="2479675" y="4833938"/>
          <p14:tracePt t="27615" x="2379663" y="4841875"/>
          <p14:tracePt t="27621" x="2270125" y="4841875"/>
          <p14:tracePt t="27629" x="2214563" y="4841875"/>
          <p14:tracePt t="27637" x="2170113" y="4841875"/>
          <p14:tracePt t="27645" x="2143125" y="4841875"/>
          <p14:tracePt t="27677" x="2133600" y="4841875"/>
          <p14:tracePt t="27687" x="2133600" y="4768850"/>
          <p14:tracePt t="27692" x="2133600" y="4660900"/>
          <p14:tracePt t="27700" x="2133600" y="4551363"/>
          <p14:tracePt t="27708" x="2143125" y="4422775"/>
          <p14:tracePt t="27716" x="2187575" y="4295775"/>
          <p14:tracePt t="27724" x="2197100" y="4159250"/>
          <p14:tracePt t="27732" x="2214563" y="4067175"/>
          <p14:tracePt t="27741" x="2243138" y="3957638"/>
          <p14:tracePt t="27748" x="2260600" y="3840163"/>
          <p14:tracePt t="27757" x="2260600" y="3748088"/>
          <p14:tracePt t="27764" x="2270125" y="3675063"/>
          <p14:tracePt t="27773" x="2297113" y="3611563"/>
          <p14:tracePt t="27781" x="2316163" y="3565525"/>
          <p14:tracePt t="27789" x="2324100" y="3548063"/>
          <p14:tracePt t="27798" x="2333625" y="3529013"/>
          <p14:tracePt t="27805" x="2379663" y="3482975"/>
          <p14:tracePt t="27815" x="2416175" y="3455988"/>
          <p14:tracePt t="27821" x="2498725" y="3411538"/>
          <p14:tracePt t="27828" x="2562225" y="3375025"/>
          <p14:tracePt t="27837" x="2671763" y="3319463"/>
          <p14:tracePt t="27845" x="2752725" y="3292475"/>
          <p14:tracePt t="27853" x="2817813" y="3265488"/>
          <p14:tracePt t="27861" x="2835275" y="3265488"/>
          <p14:tracePt t="27869" x="2844800" y="3255963"/>
          <p14:tracePt t="27909" x="2852738" y="3246438"/>
          <p14:tracePt t="27917" x="2871788" y="3209925"/>
          <p14:tracePt t="27925" x="2889250" y="3146425"/>
          <p14:tracePt t="27933" x="2889250" y="3119438"/>
          <p14:tracePt t="27941" x="2889250" y="3046413"/>
          <p14:tracePt t="27950" x="2889250" y="3000375"/>
          <p14:tracePt t="27957" x="2889250" y="2946400"/>
          <p14:tracePt t="27966" x="2889250" y="2917825"/>
          <p14:tracePt t="27974" x="2889250" y="2890838"/>
          <p14:tracePt t="27985" x="2889250" y="2873375"/>
          <p14:tracePt t="27989" x="2889250" y="2854325"/>
          <p14:tracePt t="28000" x="2862263" y="2836863"/>
          <p14:tracePt t="28005" x="2808288" y="2836863"/>
          <p14:tracePt t="28017" x="2781300" y="2827338"/>
          <p14:tracePt t="28021" x="2762250" y="2827338"/>
          <p14:tracePt t="28030" x="2716213" y="2827338"/>
          <p14:tracePt t="28037" x="2708275" y="2827338"/>
          <p14:tracePt t="28045" x="2679700" y="2827338"/>
          <p14:tracePt t="28142" x="2671763" y="2800350"/>
          <p14:tracePt t="28149" x="2643188" y="2671763"/>
          <p14:tracePt t="28159" x="2616200" y="2535238"/>
          <p14:tracePt t="28173" x="2543175" y="2289175"/>
          <p14:tracePt t="28181" x="2525713" y="2179638"/>
          <p14:tracePt t="28188" x="2516188" y="2033588"/>
          <p14:tracePt t="28198" x="2498725" y="1887538"/>
          <p14:tracePt t="28204" x="2498725" y="1760538"/>
          <p14:tracePt t="28214" x="2498725" y="1651000"/>
          <p14:tracePt t="28220" x="2498725" y="1541463"/>
          <p14:tracePt t="28229" x="2498725" y="1449388"/>
          <p14:tracePt t="28237" x="2516188" y="1385888"/>
          <p14:tracePt t="28244" x="2598738" y="1303338"/>
          <p14:tracePt t="28253" x="2662238" y="1249363"/>
          <p14:tracePt t="28261" x="2762250" y="1222375"/>
          <p14:tracePt t="28269" x="2817813" y="1222375"/>
          <p14:tracePt t="28277" x="2871788" y="1222375"/>
          <p14:tracePt t="28284" x="2898775" y="1222375"/>
          <p14:tracePt t="28293" x="2917825" y="1222375"/>
          <p14:tracePt t="28301" x="2925763" y="1231900"/>
          <p14:tracePt t="28308" x="2962275" y="1276350"/>
          <p14:tracePt t="28316" x="2971800" y="1349375"/>
          <p14:tracePt t="28325" x="2990850" y="1449388"/>
          <p14:tracePt t="28334" x="3017838" y="1577975"/>
          <p14:tracePt t="28341" x="3027363" y="1668463"/>
          <p14:tracePt t="28349" x="3027363" y="1797050"/>
          <p14:tracePt t="28357" x="3027363" y="1906588"/>
          <p14:tracePt t="28365" x="3027363" y="2016125"/>
          <p14:tracePt t="28372" x="3027363" y="2125663"/>
          <p14:tracePt t="28381" x="3054350" y="2225675"/>
          <p14:tracePt t="28389" x="3117850" y="2343150"/>
          <p14:tracePt t="28398" x="3190875" y="2444750"/>
          <p14:tracePt t="28404" x="3309938" y="2581275"/>
          <p14:tracePt t="28414" x="3427413" y="2654300"/>
          <p14:tracePt t="28421" x="3563938" y="2727325"/>
          <p14:tracePt t="28428" x="3709988" y="2790825"/>
          <p14:tracePt t="28436" x="3919538" y="2836863"/>
          <p14:tracePt t="28444" x="4102100" y="2863850"/>
          <p14:tracePt t="28452" x="4367213" y="2900363"/>
          <p14:tracePt t="28460" x="4630738" y="2900363"/>
          <p14:tracePt t="28468" x="4886325" y="2900363"/>
          <p14:tracePt t="28476" x="5224463" y="2900363"/>
          <p14:tracePt t="28484" x="5487988" y="2900363"/>
          <p14:tracePt t="28492" x="5753100" y="2900363"/>
          <p14:tracePt t="28501" x="6053138" y="2900363"/>
          <p14:tracePt t="28508" x="6345238" y="2900363"/>
          <p14:tracePt t="28516" x="6654800" y="2917825"/>
          <p14:tracePt t="28524" x="6983413" y="2982913"/>
          <p14:tracePt t="28532" x="7319963" y="3000375"/>
          <p14:tracePt t="28541" x="7794625" y="3073400"/>
          <p14:tracePt t="28548" x="8059738" y="3090863"/>
          <p14:tracePt t="28556" x="8359775" y="3090863"/>
          <p14:tracePt t="28564" x="8807450" y="3090863"/>
          <p14:tracePt t="28572" x="9043988" y="3109913"/>
          <p14:tracePt t="31340" x="8067675" y="2771775"/>
          <p14:tracePt t="31343" x="7512050" y="2598738"/>
          <p14:tracePt t="31350" x="7046913" y="2371725"/>
          <p14:tracePt t="31357" x="6664325" y="2216150"/>
          <p14:tracePt t="31366" x="6427788" y="2043113"/>
          <p14:tracePt t="31374" x="6218238" y="1933575"/>
          <p14:tracePt t="31381" x="5962650" y="1778000"/>
          <p14:tracePt t="31389" x="5816600" y="1704975"/>
          <p14:tracePt t="31398" x="5680075" y="1614488"/>
          <p14:tracePt t="31404" x="5561013" y="1541463"/>
          <p14:tracePt t="31414" x="5441950" y="1477963"/>
          <p14:tracePt t="31420" x="5305425" y="1404938"/>
          <p14:tracePt t="31429" x="5159375" y="1331913"/>
          <p14:tracePt t="31436" x="5022850" y="1258888"/>
          <p14:tracePt t="31444" x="4868863" y="1195388"/>
          <p14:tracePt t="31452" x="4740275" y="1149350"/>
          <p14:tracePt t="31460" x="4622800" y="1093788"/>
          <p14:tracePt t="31470" x="4521200" y="1049338"/>
          <p14:tracePt t="31478" x="4430713" y="1020763"/>
          <p14:tracePt t="31487" x="4384675" y="984250"/>
          <p14:tracePt t="31494" x="4367213" y="976313"/>
          <p14:tracePt t="31566" x="4330700" y="966788"/>
          <p14:tracePt t="31574" x="4303713" y="957263"/>
          <p14:tracePt t="31582" x="4284663" y="939800"/>
          <p14:tracePt t="31591" x="4267200" y="920750"/>
          <p14:tracePt t="31600" x="4248150" y="903288"/>
          <p14:tracePt t="31604" x="4238625" y="893763"/>
          <p14:tracePt t="31615" x="4230688" y="874713"/>
          <p14:tracePt t="31629" x="4221163" y="866775"/>
          <p14:tracePt t="31694" x="4211638" y="866775"/>
          <p14:tracePt t="31708" x="4202113" y="866775"/>
          <p14:tracePt t="31766" x="4165600" y="884238"/>
          <p14:tracePt t="31775" x="4157663" y="966788"/>
          <p14:tracePt t="31785" x="4138613" y="1020763"/>
          <p14:tracePt t="31795" x="4111625" y="1103313"/>
          <p14:tracePt t="31803" x="4111625" y="1176338"/>
          <p14:tracePt t="31806" x="4102100" y="1222375"/>
          <p14:tracePt t="31815" x="4102100" y="1258888"/>
          <p14:tracePt t="31821" x="4102100" y="1285875"/>
          <p14:tracePt t="31837" x="4094163" y="1295400"/>
          <p14:tracePt t="31951" x="4094163" y="1303338"/>
          <p14:tracePt t="31967" x="4094163" y="1312863"/>
          <p14:tracePt t="31974" x="4084638" y="1322388"/>
          <p14:tracePt t="32327" x="4084638" y="1331913"/>
          <p14:tracePt t="32333" x="4084638" y="1376363"/>
          <p14:tracePt t="32341" x="4084638" y="1404938"/>
          <p14:tracePt t="32348" x="4084638" y="1449388"/>
          <p14:tracePt t="32356" x="4102100" y="1504950"/>
          <p14:tracePt t="32365" x="4121150" y="1550988"/>
          <p14:tracePt t="32372" x="4148138" y="1614488"/>
          <p14:tracePt t="32381" x="4175125" y="1668463"/>
          <p14:tracePt t="32388" x="4202113" y="1731963"/>
          <p14:tracePt t="32397" x="4211638" y="1778000"/>
          <p14:tracePt t="32405" x="4221163" y="1824038"/>
          <p14:tracePt t="32414" x="4230688" y="1851025"/>
          <p14:tracePt t="32421" x="4238625" y="1887538"/>
          <p14:tracePt t="32436" x="4238625" y="1906588"/>
          <p14:tracePt t="32445" x="4238625" y="1924050"/>
          <p14:tracePt t="32452" x="4248150" y="1943100"/>
          <p14:tracePt t="32469" x="4248150" y="1951038"/>
          <p14:tracePt t="32476" x="4257675" y="1979613"/>
          <p14:tracePt t="32484" x="4257675" y="1987550"/>
          <p14:tracePt t="32493" x="4257675" y="2016125"/>
          <p14:tracePt t="32500" x="4275138" y="2043113"/>
          <p14:tracePt t="32508" x="4275138" y="2052638"/>
          <p14:tracePt t="32516" x="4275138" y="2079625"/>
          <p14:tracePt t="32524" x="4294188" y="2106613"/>
          <p14:tracePt t="32532" x="4294188" y="2133600"/>
          <p14:tracePt t="32541" x="4294188" y="2179638"/>
          <p14:tracePt t="32549" x="4294188" y="2216150"/>
          <p14:tracePt t="32557" x="4294188" y="2252663"/>
          <p14:tracePt t="32565" x="4294188" y="2289175"/>
          <p14:tracePt t="32572" x="4303713" y="2335213"/>
          <p14:tracePt t="32581" x="4311650" y="2371725"/>
          <p14:tracePt t="32588" x="4311650" y="2435225"/>
          <p14:tracePt t="32598" x="4311650" y="2471738"/>
          <p14:tracePt t="32604" x="4330700" y="2498725"/>
          <p14:tracePt t="32614" x="4340225" y="2544763"/>
          <p14:tracePt t="32621" x="4348163" y="2589213"/>
          <p14:tracePt t="32638" x="4348163" y="2617788"/>
          <p14:tracePt t="32644" x="4348163" y="2625725"/>
          <p14:tracePt t="32661" x="4357688" y="2644775"/>
          <p14:tracePt t="32704" x="4357688" y="2662238"/>
          <p14:tracePt t="32711" x="4357688" y="2671763"/>
          <p14:tracePt t="32723" x="4357688" y="2690813"/>
          <p14:tracePt t="32727" x="4357688" y="2708275"/>
          <p14:tracePt t="32741" x="4357688" y="2717800"/>
          <p14:tracePt t="32750" x="4357688" y="2727325"/>
          <p14:tracePt t="32757" x="4357688" y="2744788"/>
          <p14:tracePt t="32765" x="4357688" y="2754313"/>
          <p14:tracePt t="32773" x="4357688" y="2763838"/>
          <p14:tracePt t="32782" x="4357688" y="2771775"/>
          <p14:tracePt t="32789" x="4357688" y="2781300"/>
          <p14:tracePt t="32799" x="4357688" y="2790825"/>
          <p14:tracePt t="32805" x="4357688" y="2800350"/>
          <p14:tracePt t="32815" x="4357688" y="2827338"/>
          <p14:tracePt t="32821" x="4357688" y="2836863"/>
          <p14:tracePt t="32831" x="4357688" y="2844800"/>
          <p14:tracePt t="33640" x="4357688" y="2863850"/>
          <p14:tracePt t="33645" x="4394200" y="2900363"/>
          <p14:tracePt t="33652" x="4448175" y="2963863"/>
          <p14:tracePt t="33660" x="4457700" y="2990850"/>
          <p14:tracePt t="33668" x="4457700" y="3046413"/>
          <p14:tracePt t="33677" x="4513263" y="3146425"/>
          <p14:tracePt t="33685" x="4513263" y="3192463"/>
          <p14:tracePt t="33692" x="4513263" y="3228975"/>
          <p14:tracePt t="33701" x="4521200" y="3236913"/>
          <p14:tracePt t="33709" x="4521200" y="3265488"/>
          <p14:tracePt t="33716" x="4530725" y="3273425"/>
          <p14:tracePt t="33807" x="4530725" y="3282950"/>
          <p14:tracePt t="33813" x="4530725" y="3302000"/>
          <p14:tracePt t="33820" x="4530725" y="3319463"/>
          <p14:tracePt t="33829" x="4530725" y="3328988"/>
          <p14:tracePt t="33836" x="4530725" y="3355975"/>
          <p14:tracePt t="33844" x="4530725" y="3375025"/>
          <p14:tracePt t="33853" x="4530725" y="3402013"/>
          <p14:tracePt t="33861" x="4530725" y="3411538"/>
          <p14:tracePt t="33869" x="4530725" y="3438525"/>
          <p14:tracePt t="33885" x="4530725" y="3446463"/>
          <p14:tracePt t="33919" x="4530725" y="3455988"/>
          <p14:tracePt t="33932" x="4530725" y="3475038"/>
          <p14:tracePt t="33940" x="4530725" y="3482975"/>
          <p14:tracePt t="33949" x="4521200" y="3502025"/>
          <p14:tracePt t="33965" x="4521200" y="3519488"/>
          <p14:tracePt t="33982" x="4513263" y="3529013"/>
          <p14:tracePt t="33988" x="4513263" y="3538538"/>
          <p14:tracePt t="34005" x="4513263" y="3556000"/>
          <p14:tracePt t="34014" x="4503738" y="3565525"/>
          <p14:tracePt t="34556" x="4503738" y="3575050"/>
          <p14:tracePt t="34564" x="4503738" y="3602038"/>
          <p14:tracePt t="34572" x="4503738" y="3629025"/>
          <p14:tracePt t="34580" x="4503738" y="3657600"/>
          <p14:tracePt t="34588" x="4503738" y="3702050"/>
          <p14:tracePt t="34597" x="4503738" y="3721100"/>
          <p14:tracePt t="34605" x="4503738" y="3757613"/>
          <p14:tracePt t="34615" x="4503738" y="3767138"/>
          <p14:tracePt t="34620" x="4503738" y="3794125"/>
          <p14:tracePt t="34630" x="4503738" y="3803650"/>
          <p14:tracePt t="34637" x="4503738" y="3811588"/>
          <p14:tracePt t="34653" x="4503738" y="3830638"/>
          <p14:tracePt t="34660" x="4503738" y="3840163"/>
          <p14:tracePt t="34685" x="4503738" y="3848100"/>
          <p14:tracePt t="34693" x="4503738" y="3857625"/>
          <p14:tracePt t="34703" x="4503738" y="3875088"/>
          <p14:tracePt t="34708" x="4503738" y="3884613"/>
          <p14:tracePt t="34716" x="4503738" y="3894138"/>
          <p14:tracePt t="34724" x="4503738" y="3911600"/>
          <p14:tracePt t="34732" x="4503738" y="3930650"/>
          <p14:tracePt t="34740" x="4503738" y="3957638"/>
          <p14:tracePt t="34749" x="4503738" y="3976688"/>
          <p14:tracePt t="34757" x="4503738" y="4013200"/>
          <p14:tracePt t="34765" x="4503738" y="4021138"/>
          <p14:tracePt t="34773" x="4503738" y="4057650"/>
          <p14:tracePt t="34781" x="4503738" y="4076700"/>
          <p14:tracePt t="34789" x="4494213" y="4103688"/>
          <p14:tracePt t="34797" x="4494213" y="4113213"/>
          <p14:tracePt t="34806" x="4494213" y="4122738"/>
          <p14:tracePt t="34822" x="4494213" y="4140200"/>
          <p14:tracePt t="34835" x="4494213" y="4149725"/>
          <p14:tracePt t="34837" x="4494213" y="4167188"/>
          <p14:tracePt t="34846" x="4476750" y="4186238"/>
          <p14:tracePt t="34855" x="4476750" y="4195763"/>
          <p14:tracePt t="34862" x="4476750" y="4213225"/>
          <p14:tracePt t="34870" x="4467225" y="4240213"/>
          <p14:tracePt t="34877" x="4467225" y="4268788"/>
          <p14:tracePt t="34884" x="4457700" y="4303713"/>
          <p14:tracePt t="34893" x="4457700" y="4332288"/>
          <p14:tracePt t="34900" x="4457700" y="4349750"/>
          <p14:tracePt t="34908" x="4457700" y="4376738"/>
          <p14:tracePt t="34916" x="4440238" y="4405313"/>
          <p14:tracePt t="34924" x="4440238" y="4422775"/>
          <p14:tracePt t="34932" x="4440238" y="4449763"/>
          <p14:tracePt t="34941" x="4421188" y="4486275"/>
          <p14:tracePt t="34949" x="4421188" y="4505325"/>
          <p14:tracePt t="34957" x="4413250" y="4532313"/>
          <p14:tracePt t="34966" x="4403725" y="4551363"/>
          <p14:tracePt t="34982" x="4394200" y="4595813"/>
          <p14:tracePt t="34988" x="4394200" y="4624388"/>
          <p14:tracePt t="34998" x="4376738" y="4641850"/>
          <p14:tracePt t="35005" x="4376738" y="4678363"/>
          <p14:tracePt t="35015" x="4367213" y="4697413"/>
          <p14:tracePt t="35020" x="4357688" y="4724400"/>
          <p14:tracePt t="35032" x="4357688" y="4741863"/>
          <p14:tracePt t="35036" x="4357688" y="4768850"/>
          <p14:tracePt t="35044" x="4357688" y="4778375"/>
          <p14:tracePt t="35052" x="4348163" y="4805363"/>
          <p14:tracePt t="35064" x="4348163" y="4814888"/>
          <p14:tracePt t="35068" x="4348163" y="4824413"/>
          <p14:tracePt t="35076" x="4330700" y="4851400"/>
          <p14:tracePt t="35093" x="4321175" y="4870450"/>
          <p14:tracePt t="35109" x="4311650" y="4906963"/>
          <p14:tracePt t="35133" x="4311650" y="4914900"/>
          <p14:tracePt t="35141" x="4311650" y="4933950"/>
          <p14:tracePt t="35149" x="4311650" y="4943475"/>
          <p14:tracePt t="35157" x="4303713" y="4951413"/>
          <p14:tracePt t="35173" x="4303713" y="4960938"/>
          <p14:tracePt t="35182" x="4284663" y="4979988"/>
          <p14:tracePt t="35287" x="4275138" y="4987925"/>
          <p14:tracePt t="35593" x="4275138" y="4924425"/>
          <p14:tracePt t="35601" x="4275138" y="4797425"/>
          <p14:tracePt t="35612" x="4275138" y="4705350"/>
          <p14:tracePt t="35614" x="4275138" y="4578350"/>
          <p14:tracePt t="35622" x="4275138" y="4449763"/>
          <p14:tracePt t="35631" x="4275138" y="4359275"/>
          <p14:tracePt t="35637" x="4275138" y="4249738"/>
          <p14:tracePt t="35645" x="4275138" y="4176713"/>
          <p14:tracePt t="35654" x="4275138" y="4122738"/>
          <p14:tracePt t="35661" x="4275138" y="4103688"/>
          <p14:tracePt t="35670" x="4275138" y="4086225"/>
          <p14:tracePt t="35676" x="4275138" y="4067175"/>
          <p14:tracePt t="35686" x="4275138" y="4049713"/>
          <p14:tracePt t="35692" x="4284663" y="4040188"/>
          <p14:tracePt t="35700" x="4294188" y="4030663"/>
          <p14:tracePt t="35749" x="4294188" y="4021138"/>
          <p14:tracePt t="35765" x="4303713" y="4021138"/>
          <p14:tracePt t="35782" x="4303713" y="4013200"/>
          <p14:tracePt t="35789" x="4321175" y="3994150"/>
          <p14:tracePt t="35805" x="4330700" y="3984625"/>
          <p14:tracePt t="35821" x="4330700" y="3967163"/>
          <p14:tracePt t="35871" x="4330700" y="3957638"/>
          <p14:tracePt t="35877" x="4330700" y="3948113"/>
          <p14:tracePt t="35884" x="4348163" y="3921125"/>
          <p14:tracePt t="35892" x="4367213" y="3894138"/>
          <p14:tracePt t="35900" x="4376738" y="3875088"/>
          <p14:tracePt t="35908" x="4394200" y="3848100"/>
          <p14:tracePt t="35916" x="4413250" y="3830638"/>
          <p14:tracePt t="35924" x="4440238" y="3794125"/>
          <p14:tracePt t="35932" x="4448175" y="3767138"/>
          <p14:tracePt t="35941" x="4476750" y="3730625"/>
          <p14:tracePt t="35948" x="4484688" y="3711575"/>
          <p14:tracePt t="35957" x="4503738" y="3684588"/>
          <p14:tracePt t="35966" x="4521200" y="3665538"/>
          <p14:tracePt t="35972" x="4530725" y="3657600"/>
          <p14:tracePt t="35988" x="4530725" y="3648075"/>
          <p14:tracePt t="35998" x="4540250" y="3638550"/>
          <p14:tracePt t="36149" x="4540250" y="3684588"/>
          <p14:tracePt t="36157" x="4540250" y="3738563"/>
          <p14:tracePt t="36165" x="4540250" y="3775075"/>
          <p14:tracePt t="36173" x="4540250" y="3830638"/>
          <p14:tracePt t="36181" x="4540250" y="3857625"/>
          <p14:tracePt t="36188" x="4540250" y="3894138"/>
          <p14:tracePt t="36197" x="4540250" y="3948113"/>
          <p14:tracePt t="36204" x="4540250" y="3984625"/>
          <p14:tracePt t="36215" x="4540250" y="4030663"/>
          <p14:tracePt t="36221" x="4540250" y="4057650"/>
          <p14:tracePt t="36231" x="4540250" y="4086225"/>
          <p14:tracePt t="36237" x="4540250" y="4113213"/>
          <p14:tracePt t="36245" x="4540250" y="4130675"/>
          <p14:tracePt t="36253" x="4540250" y="4159250"/>
          <p14:tracePt t="36261" x="4540250" y="4176713"/>
          <p14:tracePt t="36269" x="4540250" y="4203700"/>
          <p14:tracePt t="36278" x="4540250" y="4240213"/>
          <p14:tracePt t="36285" x="4540250" y="4295775"/>
          <p14:tracePt t="36292" x="4521200" y="4340225"/>
          <p14:tracePt t="36300" x="4521200" y="4376738"/>
          <p14:tracePt t="36308" x="4503738" y="4432300"/>
          <p14:tracePt t="36317" x="4503738" y="4478338"/>
          <p14:tracePt t="36325" x="4503738" y="4505325"/>
          <p14:tracePt t="36332" x="4494213" y="4532313"/>
          <p14:tracePt t="36341" x="4494213" y="4551363"/>
          <p14:tracePt t="36348" x="4484688" y="4587875"/>
          <p14:tracePt t="36365" x="4484688" y="4595813"/>
          <p14:tracePt t="36373" x="4484688" y="4614863"/>
          <p14:tracePt t="36381" x="4484688" y="4632325"/>
          <p14:tracePt t="36398" x="4467225" y="4651375"/>
          <p14:tracePt t="36405" x="4467225" y="4660900"/>
          <p14:tracePt t="36415" x="4467225" y="4678363"/>
          <p14:tracePt t="36421" x="4457700" y="4705350"/>
          <p14:tracePt t="36431" x="4457700" y="4732338"/>
          <p14:tracePt t="36437" x="4448175" y="4768850"/>
          <p14:tracePt t="36445" x="4448175" y="4805363"/>
          <p14:tracePt t="36453" x="4440238" y="4824413"/>
          <p14:tracePt t="36461" x="4430713" y="4878388"/>
          <p14:tracePt t="36469" x="4413250" y="4914900"/>
          <p14:tracePt t="36477" x="4403725" y="4933950"/>
          <p14:tracePt t="36492" x="4394200" y="4960938"/>
          <p14:tracePt t="36501" x="4394200" y="4970463"/>
          <p14:tracePt t="36509" x="4394200" y="4979988"/>
          <p14:tracePt t="36516" x="4394200" y="4997450"/>
          <p14:tracePt t="36524" x="4394200" y="5006975"/>
          <p14:tracePt t="37884" x="4513263" y="4924425"/>
          <p14:tracePt t="37893" x="4740275" y="4797425"/>
          <p14:tracePt t="37900" x="5059363" y="4651375"/>
          <p14:tracePt t="37908" x="5441950" y="4514850"/>
          <p14:tracePt t="37916" x="5834063" y="4332288"/>
          <p14:tracePt t="37924" x="6218238" y="4176713"/>
          <p14:tracePt t="37933" x="6710363" y="3976688"/>
          <p14:tracePt t="37940" x="7037388" y="3803650"/>
          <p14:tracePt t="37949" x="7429500" y="3592513"/>
          <p14:tracePt t="37956" x="7813675" y="3455988"/>
          <p14:tracePt t="37966" x="8159750" y="3309938"/>
          <p14:tracePt t="37987" x="8605838" y="3109913"/>
          <p14:tracePt t="37989" x="8834438" y="3036888"/>
          <p14:tracePt t="37998" x="8997950" y="3009900"/>
          <p14:tracePt t="38004" x="9107488" y="3000375"/>
          <p14:tracePt t="41811" x="8551863" y="1997075"/>
          <p14:tracePt t="41814" x="8269288" y="1824038"/>
          <p14:tracePt t="41820" x="8004175" y="1668463"/>
          <p14:tracePt t="41830" x="7840663" y="1604963"/>
          <p14:tracePt t="41836" x="7777163" y="1568450"/>
          <p14:tracePt t="41848" x="7712075" y="1514475"/>
          <p14:tracePt t="41852" x="7704138" y="1504950"/>
          <p14:tracePt t="41860" x="7685088" y="1495425"/>
          <p14:tracePt t="41876" x="7675563" y="1485900"/>
          <p14:tracePt t="41892" x="7675563" y="1477963"/>
          <p14:tracePt t="41900" x="7675563" y="1458913"/>
          <p14:tracePt t="41908" x="7675563" y="1449388"/>
          <p14:tracePt t="41916" x="7675563" y="1441450"/>
          <p14:tracePt t="41924" x="7675563" y="1412875"/>
          <p14:tracePt t="41941" x="7675563" y="1404938"/>
          <p14:tracePt t="41957" x="7685088" y="1395413"/>
          <p14:tracePt t="42111" x="7667625" y="1395413"/>
          <p14:tracePt t="42116" x="7631113" y="1395413"/>
          <p14:tracePt t="42124" x="7558088" y="1422400"/>
          <p14:tracePt t="42133" x="7475538" y="1477963"/>
          <p14:tracePt t="42141" x="7429500" y="1495425"/>
          <p14:tracePt t="42148" x="7348538" y="1541463"/>
          <p14:tracePt t="42156" x="7312025" y="1558925"/>
          <p14:tracePt t="42166" x="7292975" y="1568450"/>
          <p14:tracePt t="42172" x="7256463" y="1587500"/>
          <p14:tracePt t="42407" x="7256463" y="1624013"/>
          <p14:tracePt t="42415" x="7256463" y="1660525"/>
          <p14:tracePt t="42422" x="7256463" y="1704975"/>
          <p14:tracePt t="42430" x="7256463" y="1760538"/>
          <p14:tracePt t="42436" x="7283450" y="1824038"/>
          <p14:tracePt t="42446" x="7292975" y="1878013"/>
          <p14:tracePt t="42452" x="7329488" y="1943100"/>
          <p14:tracePt t="42460" x="7356475" y="2043113"/>
          <p14:tracePt t="42468" x="7385050" y="2133600"/>
          <p14:tracePt t="42476" x="7385050" y="2206625"/>
          <p14:tracePt t="42484" x="7402513" y="2335213"/>
          <p14:tracePt t="42492" x="7402513" y="2435225"/>
          <p14:tracePt t="42500" x="7402513" y="2562225"/>
          <p14:tracePt t="42508" x="7402513" y="2654300"/>
          <p14:tracePt t="42516" x="7402513" y="2744788"/>
          <p14:tracePt t="42524" x="7402513" y="2836863"/>
          <p14:tracePt t="42532" x="7412038" y="2946400"/>
          <p14:tracePt t="42541" x="7412038" y="2990850"/>
          <p14:tracePt t="42548" x="7412038" y="3046413"/>
          <p14:tracePt t="42557" x="7412038" y="3100388"/>
          <p14:tracePt t="42564" x="7412038" y="3127375"/>
          <p14:tracePt t="42572" x="7429500" y="3173413"/>
          <p14:tracePt t="42581" x="7429500" y="3209925"/>
          <p14:tracePt t="42589" x="7429500" y="3236913"/>
          <p14:tracePt t="42597" x="7429500" y="3282950"/>
          <p14:tracePt t="42605" x="7448550" y="3319463"/>
          <p14:tracePt t="42614" x="7448550" y="3355975"/>
          <p14:tracePt t="42622" x="7458075" y="3382963"/>
          <p14:tracePt t="42630" x="7458075" y="3402013"/>
          <p14:tracePt t="42636" x="7458075" y="3411538"/>
          <p14:tracePt t="42646" x="7466013" y="3446463"/>
          <p14:tracePt t="42653" x="7466013" y="3465513"/>
          <p14:tracePt t="42660" x="7466013" y="3492500"/>
          <p14:tracePt t="42669" x="7475538" y="3511550"/>
          <p14:tracePt t="42676" x="7494588" y="3556000"/>
          <p14:tracePt t="42685" x="7494588" y="3575050"/>
          <p14:tracePt t="42693" x="7512050" y="3602038"/>
          <p14:tracePt t="42701" x="7531100" y="3621088"/>
          <p14:tracePt t="42709" x="7548563" y="3638550"/>
          <p14:tracePt t="42716" x="7558088" y="3648075"/>
          <p14:tracePt t="42724" x="7567613" y="3657600"/>
          <p14:tracePt t="42959" x="7567613" y="3702050"/>
          <p14:tracePt t="42965" x="7567613" y="3757613"/>
          <p14:tracePt t="42972" x="7567613" y="3830638"/>
          <p14:tracePt t="42981" x="7567613" y="3948113"/>
          <p14:tracePt t="42998" x="7567613" y="4149725"/>
          <p14:tracePt t="43004" x="7567613" y="4240213"/>
          <p14:tracePt t="43014" x="7567613" y="4349750"/>
          <p14:tracePt t="43020" x="7567613" y="4441825"/>
          <p14:tracePt t="43031" x="7567613" y="4495800"/>
          <p14:tracePt t="43036" x="7567613" y="4551363"/>
          <p14:tracePt t="43046" x="7567613" y="4605338"/>
          <p14:tracePt t="43052" x="7567613" y="4651375"/>
          <p14:tracePt t="43060" x="7567613" y="4687888"/>
          <p14:tracePt t="43069" x="7567613" y="4705350"/>
          <p14:tracePt t="43076" x="7567613" y="4741863"/>
          <p14:tracePt t="43085" x="7548563" y="4760913"/>
          <p14:tracePt t="43092" x="7539038" y="4778375"/>
          <p14:tracePt t="43101" x="7539038" y="4787900"/>
          <p14:tracePt t="43108" x="7531100" y="4824413"/>
          <p14:tracePt t="43117" x="7521575" y="4841875"/>
          <p14:tracePt t="43125" x="7502525" y="4878388"/>
          <p14:tracePt t="43133" x="7494588" y="4897438"/>
          <p14:tracePt t="43141" x="7485063" y="4943475"/>
          <p14:tracePt t="43150" x="7475538" y="4951413"/>
          <p14:tracePt t="43157" x="7475538" y="4970463"/>
          <p14:tracePt t="43165" x="7458075" y="4987925"/>
          <p14:tracePt t="43332" x="7458075" y="4979988"/>
          <p14:tracePt t="43341" x="7458075" y="4933950"/>
          <p14:tracePt t="43348" x="7458075" y="4924425"/>
          <p14:tracePt t="43356" x="7458075" y="4906963"/>
          <p14:tracePt t="43372" x="7458075" y="4887913"/>
          <p14:tracePt t="43380" x="7458075" y="4878388"/>
          <p14:tracePt t="43437" x="7458075" y="4860925"/>
          <p14:tracePt t="43445" x="7466013" y="4841875"/>
          <p14:tracePt t="43453" x="7475538" y="4833938"/>
          <p14:tracePt t="43461" x="7502525" y="4814888"/>
          <p14:tracePt t="43469" x="7521575" y="4797425"/>
          <p14:tracePt t="43477" x="7539038" y="4778375"/>
          <p14:tracePt t="43485" x="7558088" y="4768850"/>
          <p14:tracePt t="43493" x="7567613" y="4760913"/>
          <p14:tracePt t="43501" x="7585075" y="4741863"/>
          <p14:tracePt t="43509" x="7594600" y="4732338"/>
          <p14:tracePt t="43896" x="7594600" y="4724400"/>
          <p14:tracePt t="43901" x="7594600" y="4697413"/>
          <p14:tracePt t="43908" x="7594600" y="4668838"/>
          <p14:tracePt t="43916" x="7602538" y="4651375"/>
          <p14:tracePt t="43924" x="7631113" y="4632325"/>
          <p14:tracePt t="43932" x="7648575" y="4587875"/>
          <p14:tracePt t="43941" x="7648575" y="4559300"/>
          <p14:tracePt t="43949" x="7675563" y="4505325"/>
          <p14:tracePt t="43956" x="7685088" y="4495800"/>
          <p14:tracePt t="43966" x="7694613" y="4441825"/>
          <p14:tracePt t="43972" x="7704138" y="4413250"/>
          <p14:tracePt t="43982" x="7712075" y="4359275"/>
          <p14:tracePt t="43988" x="7740650" y="4313238"/>
          <p14:tracePt t="43998" x="7748588" y="4286250"/>
          <p14:tracePt t="44004" x="7758113" y="4240213"/>
          <p14:tracePt t="44013" x="7767638" y="4213225"/>
          <p14:tracePt t="44020" x="7785100" y="4176713"/>
          <p14:tracePt t="44032" x="7785100" y="4149725"/>
          <p14:tracePt t="44038" x="7794625" y="4130675"/>
          <p14:tracePt t="44050" x="7794625" y="4113213"/>
          <p14:tracePt t="44054" x="7804150" y="4094163"/>
          <p14:tracePt t="44077" x="7804150" y="4086225"/>
          <p14:tracePt t="44100" x="7804150" y="4067175"/>
          <p14:tracePt t="44117" x="7813675" y="4067175"/>
          <p14:tracePt t="44476" x="7821613" y="4067175"/>
          <p14:tracePt t="44517" x="7840663" y="4057650"/>
          <p14:tracePt t="44524" x="7867650" y="4049713"/>
          <p14:tracePt t="44533" x="7894638" y="4049713"/>
          <p14:tracePt t="44541" x="7931150" y="4040188"/>
          <p14:tracePt t="44548" x="7940675" y="4040188"/>
          <p14:tracePt t="44556" x="7940675" y="4030663"/>
          <p14:tracePt t="44807" x="7950200" y="4021138"/>
          <p14:tracePt t="44829" x="7958138" y="4021138"/>
          <p14:tracePt t="44836" x="7977188" y="4021138"/>
          <p14:tracePt t="44845" x="8013700" y="4021138"/>
          <p14:tracePt t="44853" x="8031163" y="4021138"/>
          <p14:tracePt t="44861" x="8077200" y="4030663"/>
          <p14:tracePt t="44869" x="8123238" y="4057650"/>
          <p14:tracePt t="44877" x="8159750" y="4076700"/>
          <p14:tracePt t="44885" x="8186738" y="4086225"/>
          <p14:tracePt t="44893" x="8240713" y="4094163"/>
          <p14:tracePt t="44901" x="8286750" y="4122738"/>
          <p14:tracePt t="44909" x="8342313" y="4122738"/>
          <p14:tracePt t="44917" x="8432800" y="4130675"/>
          <p14:tracePt t="44925" x="8559800" y="4130675"/>
          <p14:tracePt t="44933" x="8688388" y="4130675"/>
          <p14:tracePt t="44941" x="8851900" y="4130675"/>
          <p14:tracePt t="44949" x="9017000" y="413067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0" y="152400"/>
            <a:ext cx="7772400" cy="990600"/>
          </a:xfrm>
        </p:spPr>
        <p:txBody>
          <a:bodyPr/>
          <a:lstStyle/>
          <a:p>
            <a:pPr eaLnBrk="1" hangingPunct="1"/>
            <a:r>
              <a:rPr lang="en-US" altLang="ja-JP"/>
              <a:t>Batcher-Banyan</a:t>
            </a:r>
          </a:p>
        </p:txBody>
      </p:sp>
      <p:grpSp>
        <p:nvGrpSpPr>
          <p:cNvPr id="35843" name="Group 4"/>
          <p:cNvGrpSpPr>
            <a:grpSpLocks/>
          </p:cNvGrpSpPr>
          <p:nvPr/>
        </p:nvGrpSpPr>
        <p:grpSpPr bwMode="auto">
          <a:xfrm>
            <a:off x="611188" y="1196975"/>
            <a:ext cx="8153400" cy="4027488"/>
            <a:chOff x="960" y="781"/>
            <a:chExt cx="5136" cy="2537"/>
          </a:xfrm>
        </p:grpSpPr>
        <p:grpSp>
          <p:nvGrpSpPr>
            <p:cNvPr id="35846" name="Group 5"/>
            <p:cNvGrpSpPr>
              <a:grpSpLocks/>
            </p:cNvGrpSpPr>
            <p:nvPr/>
          </p:nvGrpSpPr>
          <p:grpSpPr bwMode="auto">
            <a:xfrm>
              <a:off x="1248" y="864"/>
              <a:ext cx="250" cy="2400"/>
              <a:chOff x="1152" y="1008"/>
              <a:chExt cx="480" cy="2400"/>
            </a:xfrm>
          </p:grpSpPr>
          <p:grpSp>
            <p:nvGrpSpPr>
              <p:cNvPr id="36150" name="Group 6"/>
              <p:cNvGrpSpPr>
                <a:grpSpLocks/>
              </p:cNvGrpSpPr>
              <p:nvPr/>
            </p:nvGrpSpPr>
            <p:grpSpPr bwMode="auto">
              <a:xfrm>
                <a:off x="1152" y="1008"/>
                <a:ext cx="480" cy="528"/>
                <a:chOff x="1152" y="1056"/>
                <a:chExt cx="480" cy="528"/>
              </a:xfrm>
            </p:grpSpPr>
            <p:sp>
              <p:nvSpPr>
                <p:cNvPr id="36169" name="Rectangle 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70" name="Line 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71" name="Line 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72" name="Line 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73" name="Line 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51" name="Group 12"/>
              <p:cNvGrpSpPr>
                <a:grpSpLocks/>
              </p:cNvGrpSpPr>
              <p:nvPr/>
            </p:nvGrpSpPr>
            <p:grpSpPr bwMode="auto">
              <a:xfrm>
                <a:off x="1152" y="1632"/>
                <a:ext cx="480" cy="528"/>
                <a:chOff x="1152" y="1056"/>
                <a:chExt cx="480" cy="528"/>
              </a:xfrm>
            </p:grpSpPr>
            <p:sp>
              <p:nvSpPr>
                <p:cNvPr id="36164" name="Rectangle 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65" name="Line 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66" name="Line 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67" name="Line 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68" name="Line 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52" name="Group 18"/>
              <p:cNvGrpSpPr>
                <a:grpSpLocks/>
              </p:cNvGrpSpPr>
              <p:nvPr/>
            </p:nvGrpSpPr>
            <p:grpSpPr bwMode="auto">
              <a:xfrm>
                <a:off x="1152" y="2256"/>
                <a:ext cx="480" cy="528"/>
                <a:chOff x="1152" y="1056"/>
                <a:chExt cx="480" cy="528"/>
              </a:xfrm>
            </p:grpSpPr>
            <p:sp>
              <p:nvSpPr>
                <p:cNvPr id="36159" name="Rectangle 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60" name="Line 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61" name="Line 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62" name="Line 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63" name="Line 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53" name="Group 24"/>
              <p:cNvGrpSpPr>
                <a:grpSpLocks/>
              </p:cNvGrpSpPr>
              <p:nvPr/>
            </p:nvGrpSpPr>
            <p:grpSpPr bwMode="auto">
              <a:xfrm>
                <a:off x="1152" y="2880"/>
                <a:ext cx="480" cy="528"/>
                <a:chOff x="1152" y="1056"/>
                <a:chExt cx="480" cy="528"/>
              </a:xfrm>
            </p:grpSpPr>
            <p:sp>
              <p:nvSpPr>
                <p:cNvPr id="36154"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55"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56"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57"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58"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5847" name="Group 30"/>
            <p:cNvGrpSpPr>
              <a:grpSpLocks/>
            </p:cNvGrpSpPr>
            <p:nvPr/>
          </p:nvGrpSpPr>
          <p:grpSpPr bwMode="auto">
            <a:xfrm>
              <a:off x="2390" y="864"/>
              <a:ext cx="250" cy="2400"/>
              <a:chOff x="1152" y="1008"/>
              <a:chExt cx="480" cy="2400"/>
            </a:xfrm>
          </p:grpSpPr>
          <p:grpSp>
            <p:nvGrpSpPr>
              <p:cNvPr id="36126" name="Group 31"/>
              <p:cNvGrpSpPr>
                <a:grpSpLocks/>
              </p:cNvGrpSpPr>
              <p:nvPr/>
            </p:nvGrpSpPr>
            <p:grpSpPr bwMode="auto">
              <a:xfrm>
                <a:off x="1152" y="1008"/>
                <a:ext cx="480" cy="528"/>
                <a:chOff x="1152" y="1056"/>
                <a:chExt cx="480" cy="528"/>
              </a:xfrm>
            </p:grpSpPr>
            <p:sp>
              <p:nvSpPr>
                <p:cNvPr id="36145" name="Rectangle 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46" name="Line 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47" name="Line 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48" name="Line 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49" name="Line 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27" name="Group 37"/>
              <p:cNvGrpSpPr>
                <a:grpSpLocks/>
              </p:cNvGrpSpPr>
              <p:nvPr/>
            </p:nvGrpSpPr>
            <p:grpSpPr bwMode="auto">
              <a:xfrm>
                <a:off x="1152" y="1632"/>
                <a:ext cx="480" cy="528"/>
                <a:chOff x="1152" y="1056"/>
                <a:chExt cx="480" cy="528"/>
              </a:xfrm>
            </p:grpSpPr>
            <p:sp>
              <p:nvSpPr>
                <p:cNvPr id="36140" name="Rectangle 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41" name="Line 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42" name="Line 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43" name="Line 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44" name="Line 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28" name="Group 43"/>
              <p:cNvGrpSpPr>
                <a:grpSpLocks/>
              </p:cNvGrpSpPr>
              <p:nvPr/>
            </p:nvGrpSpPr>
            <p:grpSpPr bwMode="auto">
              <a:xfrm>
                <a:off x="1152" y="2256"/>
                <a:ext cx="480" cy="528"/>
                <a:chOff x="1152" y="1056"/>
                <a:chExt cx="480" cy="528"/>
              </a:xfrm>
            </p:grpSpPr>
            <p:sp>
              <p:nvSpPr>
                <p:cNvPr id="36135" name="Rectangle 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36" name="Line 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37" name="Line 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38" name="Line 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39" name="Line 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29" name="Group 49"/>
              <p:cNvGrpSpPr>
                <a:grpSpLocks/>
              </p:cNvGrpSpPr>
              <p:nvPr/>
            </p:nvGrpSpPr>
            <p:grpSpPr bwMode="auto">
              <a:xfrm>
                <a:off x="1152" y="2880"/>
                <a:ext cx="480" cy="528"/>
                <a:chOff x="1152" y="1056"/>
                <a:chExt cx="480" cy="528"/>
              </a:xfrm>
            </p:grpSpPr>
            <p:sp>
              <p:nvSpPr>
                <p:cNvPr id="36130"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31"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32"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33"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34"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5848" name="Group 55"/>
            <p:cNvGrpSpPr>
              <a:grpSpLocks/>
            </p:cNvGrpSpPr>
            <p:nvPr/>
          </p:nvGrpSpPr>
          <p:grpSpPr bwMode="auto">
            <a:xfrm>
              <a:off x="1814" y="864"/>
              <a:ext cx="250" cy="2400"/>
              <a:chOff x="1152" y="1008"/>
              <a:chExt cx="480" cy="2400"/>
            </a:xfrm>
          </p:grpSpPr>
          <p:grpSp>
            <p:nvGrpSpPr>
              <p:cNvPr id="36102" name="Group 56"/>
              <p:cNvGrpSpPr>
                <a:grpSpLocks/>
              </p:cNvGrpSpPr>
              <p:nvPr/>
            </p:nvGrpSpPr>
            <p:grpSpPr bwMode="auto">
              <a:xfrm>
                <a:off x="1152" y="1008"/>
                <a:ext cx="480" cy="528"/>
                <a:chOff x="1152" y="1056"/>
                <a:chExt cx="480" cy="528"/>
              </a:xfrm>
            </p:grpSpPr>
            <p:sp>
              <p:nvSpPr>
                <p:cNvPr id="36121" name="Rectangle 5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22" name="Line 5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23" name="Line 5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24" name="Line 6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25" name="Line 6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03" name="Group 62"/>
              <p:cNvGrpSpPr>
                <a:grpSpLocks/>
              </p:cNvGrpSpPr>
              <p:nvPr/>
            </p:nvGrpSpPr>
            <p:grpSpPr bwMode="auto">
              <a:xfrm>
                <a:off x="1152" y="1632"/>
                <a:ext cx="480" cy="528"/>
                <a:chOff x="1152" y="1056"/>
                <a:chExt cx="480" cy="528"/>
              </a:xfrm>
            </p:grpSpPr>
            <p:sp>
              <p:nvSpPr>
                <p:cNvPr id="36116" name="Rectangle 6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17" name="Line 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18" name="Line 6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19" name="Line 6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20" name="Line 6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04" name="Group 68"/>
              <p:cNvGrpSpPr>
                <a:grpSpLocks/>
              </p:cNvGrpSpPr>
              <p:nvPr/>
            </p:nvGrpSpPr>
            <p:grpSpPr bwMode="auto">
              <a:xfrm>
                <a:off x="1152" y="2256"/>
                <a:ext cx="480" cy="528"/>
                <a:chOff x="1152" y="1056"/>
                <a:chExt cx="480" cy="528"/>
              </a:xfrm>
            </p:grpSpPr>
            <p:sp>
              <p:nvSpPr>
                <p:cNvPr id="36111" name="Rectangle 6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12" name="Line 7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13" name="Line 7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14" name="Line 7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15" name="Line 7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105" name="Group 74"/>
              <p:cNvGrpSpPr>
                <a:grpSpLocks/>
              </p:cNvGrpSpPr>
              <p:nvPr/>
            </p:nvGrpSpPr>
            <p:grpSpPr bwMode="auto">
              <a:xfrm>
                <a:off x="1152" y="2880"/>
                <a:ext cx="480" cy="528"/>
                <a:chOff x="1152" y="1056"/>
                <a:chExt cx="480" cy="528"/>
              </a:xfrm>
            </p:grpSpPr>
            <p:sp>
              <p:nvSpPr>
                <p:cNvPr id="36106"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07"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08"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09"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10"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5849" name="Group 80"/>
            <p:cNvGrpSpPr>
              <a:grpSpLocks/>
            </p:cNvGrpSpPr>
            <p:nvPr/>
          </p:nvGrpSpPr>
          <p:grpSpPr bwMode="auto">
            <a:xfrm>
              <a:off x="2640" y="864"/>
              <a:ext cx="1728" cy="2400"/>
              <a:chOff x="912" y="864"/>
              <a:chExt cx="3312" cy="2400"/>
            </a:xfrm>
          </p:grpSpPr>
          <p:grpSp>
            <p:nvGrpSpPr>
              <p:cNvPr id="36000" name="Group 81"/>
              <p:cNvGrpSpPr>
                <a:grpSpLocks/>
              </p:cNvGrpSpPr>
              <p:nvPr/>
            </p:nvGrpSpPr>
            <p:grpSpPr bwMode="auto">
              <a:xfrm>
                <a:off x="1536" y="864"/>
                <a:ext cx="480" cy="2400"/>
                <a:chOff x="1152" y="1008"/>
                <a:chExt cx="480" cy="2400"/>
              </a:xfrm>
            </p:grpSpPr>
            <p:grpSp>
              <p:nvGrpSpPr>
                <p:cNvPr id="36078" name="Group 82"/>
                <p:cNvGrpSpPr>
                  <a:grpSpLocks/>
                </p:cNvGrpSpPr>
                <p:nvPr/>
              </p:nvGrpSpPr>
              <p:grpSpPr bwMode="auto">
                <a:xfrm>
                  <a:off x="1152" y="1008"/>
                  <a:ext cx="480" cy="528"/>
                  <a:chOff x="1152" y="1056"/>
                  <a:chExt cx="480" cy="528"/>
                </a:xfrm>
              </p:grpSpPr>
              <p:sp>
                <p:nvSpPr>
                  <p:cNvPr id="36097" name="Rectangle 8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98" name="Line 8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99" name="Line 8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00" name="Line 8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101" name="Line 8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79" name="Group 88"/>
                <p:cNvGrpSpPr>
                  <a:grpSpLocks/>
                </p:cNvGrpSpPr>
                <p:nvPr/>
              </p:nvGrpSpPr>
              <p:grpSpPr bwMode="auto">
                <a:xfrm>
                  <a:off x="1152" y="1632"/>
                  <a:ext cx="480" cy="528"/>
                  <a:chOff x="1152" y="1056"/>
                  <a:chExt cx="480" cy="528"/>
                </a:xfrm>
              </p:grpSpPr>
              <p:sp>
                <p:nvSpPr>
                  <p:cNvPr id="36092" name="Rectangle 8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93" name="Line 9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94" name="Line 9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95" name="Line 9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96" name="Line 9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80" name="Group 94"/>
                <p:cNvGrpSpPr>
                  <a:grpSpLocks/>
                </p:cNvGrpSpPr>
                <p:nvPr/>
              </p:nvGrpSpPr>
              <p:grpSpPr bwMode="auto">
                <a:xfrm>
                  <a:off x="1152" y="2256"/>
                  <a:ext cx="480" cy="528"/>
                  <a:chOff x="1152" y="1056"/>
                  <a:chExt cx="480" cy="528"/>
                </a:xfrm>
              </p:grpSpPr>
              <p:sp>
                <p:nvSpPr>
                  <p:cNvPr id="36087" name="Rectangle 9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88" name="Line 9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89" name="Line 9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90" name="Line 9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91" name="Line 9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81" name="Group 100"/>
                <p:cNvGrpSpPr>
                  <a:grpSpLocks/>
                </p:cNvGrpSpPr>
                <p:nvPr/>
              </p:nvGrpSpPr>
              <p:grpSpPr bwMode="auto">
                <a:xfrm>
                  <a:off x="1152" y="2880"/>
                  <a:ext cx="480" cy="528"/>
                  <a:chOff x="1152" y="1056"/>
                  <a:chExt cx="480" cy="528"/>
                </a:xfrm>
              </p:grpSpPr>
              <p:sp>
                <p:nvSpPr>
                  <p:cNvPr id="36082" name="Rectangle 10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83" name="Line 10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84" name="Line 10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85" name="Line 10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86" name="Line 10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6001" name="Group 106"/>
              <p:cNvGrpSpPr>
                <a:grpSpLocks/>
              </p:cNvGrpSpPr>
              <p:nvPr/>
            </p:nvGrpSpPr>
            <p:grpSpPr bwMode="auto">
              <a:xfrm>
                <a:off x="3744" y="864"/>
                <a:ext cx="480" cy="2400"/>
                <a:chOff x="1152" y="1008"/>
                <a:chExt cx="480" cy="2400"/>
              </a:xfrm>
            </p:grpSpPr>
            <p:grpSp>
              <p:nvGrpSpPr>
                <p:cNvPr id="36054" name="Group 107"/>
                <p:cNvGrpSpPr>
                  <a:grpSpLocks/>
                </p:cNvGrpSpPr>
                <p:nvPr/>
              </p:nvGrpSpPr>
              <p:grpSpPr bwMode="auto">
                <a:xfrm>
                  <a:off x="1152" y="1008"/>
                  <a:ext cx="480" cy="528"/>
                  <a:chOff x="1152" y="1056"/>
                  <a:chExt cx="480" cy="528"/>
                </a:xfrm>
              </p:grpSpPr>
              <p:sp>
                <p:nvSpPr>
                  <p:cNvPr id="36073" name="Rectangle 10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74" name="Line 10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75" name="Line 11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76" name="Line 11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77" name="Line 11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55" name="Group 113"/>
                <p:cNvGrpSpPr>
                  <a:grpSpLocks/>
                </p:cNvGrpSpPr>
                <p:nvPr/>
              </p:nvGrpSpPr>
              <p:grpSpPr bwMode="auto">
                <a:xfrm>
                  <a:off x="1152" y="1632"/>
                  <a:ext cx="480" cy="528"/>
                  <a:chOff x="1152" y="1056"/>
                  <a:chExt cx="480" cy="528"/>
                </a:xfrm>
              </p:grpSpPr>
              <p:sp>
                <p:nvSpPr>
                  <p:cNvPr id="36068" name="Rectangle 11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69" name="Line 11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70" name="Line 11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71" name="Line 11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72" name="Line 11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56" name="Group 119"/>
                <p:cNvGrpSpPr>
                  <a:grpSpLocks/>
                </p:cNvGrpSpPr>
                <p:nvPr/>
              </p:nvGrpSpPr>
              <p:grpSpPr bwMode="auto">
                <a:xfrm>
                  <a:off x="1152" y="2256"/>
                  <a:ext cx="480" cy="528"/>
                  <a:chOff x="1152" y="1056"/>
                  <a:chExt cx="480" cy="528"/>
                </a:xfrm>
              </p:grpSpPr>
              <p:sp>
                <p:nvSpPr>
                  <p:cNvPr id="36063" name="Rectangle 12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64" name="Line 12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65" name="Line 12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66" name="Line 12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67" name="Line 12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57" name="Group 125"/>
                <p:cNvGrpSpPr>
                  <a:grpSpLocks/>
                </p:cNvGrpSpPr>
                <p:nvPr/>
              </p:nvGrpSpPr>
              <p:grpSpPr bwMode="auto">
                <a:xfrm>
                  <a:off x="1152" y="2880"/>
                  <a:ext cx="480" cy="528"/>
                  <a:chOff x="1152" y="1056"/>
                  <a:chExt cx="480" cy="528"/>
                </a:xfrm>
              </p:grpSpPr>
              <p:sp>
                <p:nvSpPr>
                  <p:cNvPr id="36058" name="Rectangle 12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59" name="Line 12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60" name="Line 12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61" name="Line 12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62" name="Line 13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6002" name="Group 131"/>
              <p:cNvGrpSpPr>
                <a:grpSpLocks/>
              </p:cNvGrpSpPr>
              <p:nvPr/>
            </p:nvGrpSpPr>
            <p:grpSpPr bwMode="auto">
              <a:xfrm>
                <a:off x="2640" y="864"/>
                <a:ext cx="480" cy="2400"/>
                <a:chOff x="1152" y="1008"/>
                <a:chExt cx="480" cy="2400"/>
              </a:xfrm>
            </p:grpSpPr>
            <p:grpSp>
              <p:nvGrpSpPr>
                <p:cNvPr id="36030" name="Group 132"/>
                <p:cNvGrpSpPr>
                  <a:grpSpLocks/>
                </p:cNvGrpSpPr>
                <p:nvPr/>
              </p:nvGrpSpPr>
              <p:grpSpPr bwMode="auto">
                <a:xfrm>
                  <a:off x="1152" y="1008"/>
                  <a:ext cx="480" cy="528"/>
                  <a:chOff x="1152" y="1056"/>
                  <a:chExt cx="480" cy="528"/>
                </a:xfrm>
              </p:grpSpPr>
              <p:sp>
                <p:nvSpPr>
                  <p:cNvPr id="36049" name="Rectangle 13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50" name="Line 13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51" name="Line 13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52" name="Line 13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53" name="Line 13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31" name="Group 138"/>
                <p:cNvGrpSpPr>
                  <a:grpSpLocks/>
                </p:cNvGrpSpPr>
                <p:nvPr/>
              </p:nvGrpSpPr>
              <p:grpSpPr bwMode="auto">
                <a:xfrm>
                  <a:off x="1152" y="1632"/>
                  <a:ext cx="480" cy="528"/>
                  <a:chOff x="1152" y="1056"/>
                  <a:chExt cx="480" cy="528"/>
                </a:xfrm>
              </p:grpSpPr>
              <p:sp>
                <p:nvSpPr>
                  <p:cNvPr id="36044" name="Rectangle 13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45" name="Line 14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46" name="Line 14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47" name="Line 14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48" name="Line 14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32" name="Group 144"/>
                <p:cNvGrpSpPr>
                  <a:grpSpLocks/>
                </p:cNvGrpSpPr>
                <p:nvPr/>
              </p:nvGrpSpPr>
              <p:grpSpPr bwMode="auto">
                <a:xfrm>
                  <a:off x="1152" y="2256"/>
                  <a:ext cx="480" cy="528"/>
                  <a:chOff x="1152" y="1056"/>
                  <a:chExt cx="480" cy="528"/>
                </a:xfrm>
              </p:grpSpPr>
              <p:sp>
                <p:nvSpPr>
                  <p:cNvPr id="36039" name="Rectangle 14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40" name="Line 14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41" name="Line 14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42" name="Line 14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43" name="Line 14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33" name="Group 150"/>
                <p:cNvGrpSpPr>
                  <a:grpSpLocks/>
                </p:cNvGrpSpPr>
                <p:nvPr/>
              </p:nvGrpSpPr>
              <p:grpSpPr bwMode="auto">
                <a:xfrm>
                  <a:off x="1152" y="2880"/>
                  <a:ext cx="480" cy="528"/>
                  <a:chOff x="1152" y="1056"/>
                  <a:chExt cx="480" cy="528"/>
                </a:xfrm>
              </p:grpSpPr>
              <p:sp>
                <p:nvSpPr>
                  <p:cNvPr id="36034" name="Rectangle 15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35" name="Line 15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36" name="Line 15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37" name="Line 15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38" name="Line 15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6003" name="Group 156"/>
              <p:cNvGrpSpPr>
                <a:grpSpLocks/>
              </p:cNvGrpSpPr>
              <p:nvPr/>
            </p:nvGrpSpPr>
            <p:grpSpPr bwMode="auto">
              <a:xfrm>
                <a:off x="2016" y="1008"/>
                <a:ext cx="624" cy="2112"/>
                <a:chOff x="2016" y="1008"/>
                <a:chExt cx="624" cy="2112"/>
              </a:xfrm>
            </p:grpSpPr>
            <p:sp>
              <p:nvSpPr>
                <p:cNvPr id="36022" name="Line 157"/>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3" name="Line 158"/>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4" name="Line 159"/>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5" name="Line 160"/>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6" name="Line 161"/>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7" name="Line 162"/>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8" name="Line 163"/>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9" name="Line 164"/>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04" name="Group 165"/>
              <p:cNvGrpSpPr>
                <a:grpSpLocks/>
              </p:cNvGrpSpPr>
              <p:nvPr/>
            </p:nvGrpSpPr>
            <p:grpSpPr bwMode="auto">
              <a:xfrm>
                <a:off x="3120" y="1008"/>
                <a:ext cx="624" cy="2112"/>
                <a:chOff x="2016" y="1008"/>
                <a:chExt cx="624" cy="2112"/>
              </a:xfrm>
            </p:grpSpPr>
            <p:sp>
              <p:nvSpPr>
                <p:cNvPr id="36014" name="Line 166"/>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5" name="Line 167"/>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6" name="Line 168"/>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7" name="Line 169"/>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8" name="Line 170"/>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9" name="Line 171"/>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0" name="Line 172"/>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21" name="Line 173"/>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005" name="Group 174"/>
              <p:cNvGrpSpPr>
                <a:grpSpLocks/>
              </p:cNvGrpSpPr>
              <p:nvPr/>
            </p:nvGrpSpPr>
            <p:grpSpPr bwMode="auto">
              <a:xfrm>
                <a:off x="912" y="1008"/>
                <a:ext cx="624" cy="2112"/>
                <a:chOff x="2016" y="1008"/>
                <a:chExt cx="624" cy="2112"/>
              </a:xfrm>
            </p:grpSpPr>
            <p:sp>
              <p:nvSpPr>
                <p:cNvPr id="36006" name="Line 175"/>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07" name="Line 176"/>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08" name="Line 177"/>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09" name="Line 178"/>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0" name="Line 179"/>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1" name="Line 180"/>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2" name="Line 181"/>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013" name="Line 182"/>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35850" name="Line 183"/>
            <p:cNvSpPr>
              <a:spLocks noChangeShapeType="1"/>
            </p:cNvSpPr>
            <p:nvPr/>
          </p:nvSpPr>
          <p:spPr bwMode="auto">
            <a:xfrm flipV="1">
              <a:off x="2496" y="292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1" name="Line 184"/>
            <p:cNvSpPr>
              <a:spLocks noChangeShapeType="1"/>
            </p:cNvSpPr>
            <p:nvPr/>
          </p:nvSpPr>
          <p:spPr bwMode="auto">
            <a:xfrm flipV="1">
              <a:off x="1920" y="292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2" name="Line 185"/>
            <p:cNvSpPr>
              <a:spLocks noChangeShapeType="1"/>
            </p:cNvSpPr>
            <p:nvPr/>
          </p:nvSpPr>
          <p:spPr bwMode="auto">
            <a:xfrm>
              <a:off x="3648" y="2880"/>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3" name="Line 186"/>
            <p:cNvSpPr>
              <a:spLocks noChangeShapeType="1"/>
            </p:cNvSpPr>
            <p:nvPr/>
          </p:nvSpPr>
          <p:spPr bwMode="auto">
            <a:xfrm flipV="1">
              <a:off x="2544" y="230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4" name="Line 187"/>
            <p:cNvSpPr>
              <a:spLocks noChangeShapeType="1"/>
            </p:cNvSpPr>
            <p:nvPr/>
          </p:nvSpPr>
          <p:spPr bwMode="auto">
            <a:xfrm flipV="1">
              <a:off x="1920" y="230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5" name="Line 188"/>
            <p:cNvSpPr>
              <a:spLocks noChangeShapeType="1"/>
            </p:cNvSpPr>
            <p:nvPr/>
          </p:nvSpPr>
          <p:spPr bwMode="auto">
            <a:xfrm>
              <a:off x="3072" y="2256"/>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6" name="Line 189"/>
            <p:cNvSpPr>
              <a:spLocks noChangeShapeType="1"/>
            </p:cNvSpPr>
            <p:nvPr/>
          </p:nvSpPr>
          <p:spPr bwMode="auto">
            <a:xfrm>
              <a:off x="3072" y="163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7" name="Line 190"/>
            <p:cNvSpPr>
              <a:spLocks noChangeShapeType="1"/>
            </p:cNvSpPr>
            <p:nvPr/>
          </p:nvSpPr>
          <p:spPr bwMode="auto">
            <a:xfrm>
              <a:off x="3072" y="1056"/>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8" name="Line 191"/>
            <p:cNvSpPr>
              <a:spLocks noChangeShapeType="1"/>
            </p:cNvSpPr>
            <p:nvPr/>
          </p:nvSpPr>
          <p:spPr bwMode="auto">
            <a:xfrm>
              <a:off x="3072" y="2880"/>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59" name="Line 192"/>
            <p:cNvSpPr>
              <a:spLocks noChangeShapeType="1"/>
            </p:cNvSpPr>
            <p:nvPr/>
          </p:nvSpPr>
          <p:spPr bwMode="auto">
            <a:xfrm>
              <a:off x="3648" y="2304"/>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0" name="Line 193"/>
            <p:cNvSpPr>
              <a:spLocks noChangeShapeType="1"/>
            </p:cNvSpPr>
            <p:nvPr/>
          </p:nvSpPr>
          <p:spPr bwMode="auto">
            <a:xfrm>
              <a:off x="3648" y="163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1" name="Line 194"/>
            <p:cNvSpPr>
              <a:spLocks noChangeShapeType="1"/>
            </p:cNvSpPr>
            <p:nvPr/>
          </p:nvSpPr>
          <p:spPr bwMode="auto">
            <a:xfrm>
              <a:off x="3648" y="1008"/>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2" name="Line 195"/>
            <p:cNvSpPr>
              <a:spLocks noChangeShapeType="1"/>
            </p:cNvSpPr>
            <p:nvPr/>
          </p:nvSpPr>
          <p:spPr bwMode="auto">
            <a:xfrm>
              <a:off x="4224" y="2880"/>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3" name="Line 196"/>
            <p:cNvSpPr>
              <a:spLocks noChangeShapeType="1"/>
            </p:cNvSpPr>
            <p:nvPr/>
          </p:nvSpPr>
          <p:spPr bwMode="auto">
            <a:xfrm>
              <a:off x="4272" y="2304"/>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4" name="Line 197"/>
            <p:cNvSpPr>
              <a:spLocks noChangeShapeType="1"/>
            </p:cNvSpPr>
            <p:nvPr/>
          </p:nvSpPr>
          <p:spPr bwMode="auto">
            <a:xfrm>
              <a:off x="4224" y="163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5" name="Line 198"/>
            <p:cNvSpPr>
              <a:spLocks noChangeShapeType="1"/>
            </p:cNvSpPr>
            <p:nvPr/>
          </p:nvSpPr>
          <p:spPr bwMode="auto">
            <a:xfrm>
              <a:off x="4224" y="1008"/>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6" name="Line 199"/>
            <p:cNvSpPr>
              <a:spLocks noChangeShapeType="1"/>
            </p:cNvSpPr>
            <p:nvPr/>
          </p:nvSpPr>
          <p:spPr bwMode="auto">
            <a:xfrm>
              <a:off x="1488" y="1008"/>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7" name="Line 200"/>
            <p:cNvSpPr>
              <a:spLocks noChangeShapeType="1"/>
            </p:cNvSpPr>
            <p:nvPr/>
          </p:nvSpPr>
          <p:spPr bwMode="auto">
            <a:xfrm>
              <a:off x="1488" y="187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8" name="Line 201"/>
            <p:cNvSpPr>
              <a:spLocks noChangeShapeType="1"/>
            </p:cNvSpPr>
            <p:nvPr/>
          </p:nvSpPr>
          <p:spPr bwMode="auto">
            <a:xfrm>
              <a:off x="2064" y="1008"/>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9" name="Line 202"/>
            <p:cNvSpPr>
              <a:spLocks noChangeShapeType="1"/>
            </p:cNvSpPr>
            <p:nvPr/>
          </p:nvSpPr>
          <p:spPr bwMode="auto">
            <a:xfrm>
              <a:off x="2064" y="187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0" name="Line 203"/>
            <p:cNvSpPr>
              <a:spLocks noChangeShapeType="1"/>
            </p:cNvSpPr>
            <p:nvPr/>
          </p:nvSpPr>
          <p:spPr bwMode="auto">
            <a:xfrm>
              <a:off x="1488" y="225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1" name="Line 204"/>
            <p:cNvSpPr>
              <a:spLocks noChangeShapeType="1"/>
            </p:cNvSpPr>
            <p:nvPr/>
          </p:nvSpPr>
          <p:spPr bwMode="auto">
            <a:xfrm>
              <a:off x="1488" y="312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2" name="Line 205"/>
            <p:cNvSpPr>
              <a:spLocks noChangeShapeType="1"/>
            </p:cNvSpPr>
            <p:nvPr/>
          </p:nvSpPr>
          <p:spPr bwMode="auto">
            <a:xfrm>
              <a:off x="2064" y="2256"/>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3" name="Line 206"/>
            <p:cNvSpPr>
              <a:spLocks noChangeShapeType="1"/>
            </p:cNvSpPr>
            <p:nvPr/>
          </p:nvSpPr>
          <p:spPr bwMode="auto">
            <a:xfrm>
              <a:off x="2064" y="312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4" name="Line 207"/>
            <p:cNvSpPr>
              <a:spLocks noChangeShapeType="1"/>
            </p:cNvSpPr>
            <p:nvPr/>
          </p:nvSpPr>
          <p:spPr bwMode="auto">
            <a:xfrm>
              <a:off x="1488" y="1248"/>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5" name="Line 208"/>
            <p:cNvSpPr>
              <a:spLocks noChangeShapeType="1"/>
            </p:cNvSpPr>
            <p:nvPr/>
          </p:nvSpPr>
          <p:spPr bwMode="auto">
            <a:xfrm flipH="1">
              <a:off x="1488" y="1248"/>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5876" name="Group 209"/>
            <p:cNvGrpSpPr>
              <a:grpSpLocks/>
            </p:cNvGrpSpPr>
            <p:nvPr/>
          </p:nvGrpSpPr>
          <p:grpSpPr bwMode="auto">
            <a:xfrm>
              <a:off x="1488" y="2496"/>
              <a:ext cx="336" cy="384"/>
              <a:chOff x="1488" y="2496"/>
              <a:chExt cx="336" cy="384"/>
            </a:xfrm>
          </p:grpSpPr>
          <p:sp>
            <p:nvSpPr>
              <p:cNvPr id="35998" name="Line 210"/>
              <p:cNvSpPr>
                <a:spLocks noChangeShapeType="1"/>
              </p:cNvSpPr>
              <p:nvPr/>
            </p:nvSpPr>
            <p:spPr bwMode="auto">
              <a:xfrm>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99" name="Line 211"/>
              <p:cNvSpPr>
                <a:spLocks noChangeShapeType="1"/>
              </p:cNvSpPr>
              <p:nvPr/>
            </p:nvSpPr>
            <p:spPr bwMode="auto">
              <a:xfrm flipH="1">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77" name="Group 212"/>
            <p:cNvGrpSpPr>
              <a:grpSpLocks/>
            </p:cNvGrpSpPr>
            <p:nvPr/>
          </p:nvGrpSpPr>
          <p:grpSpPr bwMode="auto">
            <a:xfrm>
              <a:off x="2064" y="2496"/>
              <a:ext cx="336" cy="384"/>
              <a:chOff x="1488" y="2496"/>
              <a:chExt cx="336" cy="384"/>
            </a:xfrm>
          </p:grpSpPr>
          <p:sp>
            <p:nvSpPr>
              <p:cNvPr id="35996" name="Line 213"/>
              <p:cNvSpPr>
                <a:spLocks noChangeShapeType="1"/>
              </p:cNvSpPr>
              <p:nvPr/>
            </p:nvSpPr>
            <p:spPr bwMode="auto">
              <a:xfrm>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97" name="Line 214"/>
              <p:cNvSpPr>
                <a:spLocks noChangeShapeType="1"/>
              </p:cNvSpPr>
              <p:nvPr/>
            </p:nvSpPr>
            <p:spPr bwMode="auto">
              <a:xfrm flipH="1">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78" name="Group 215"/>
            <p:cNvGrpSpPr>
              <a:grpSpLocks/>
            </p:cNvGrpSpPr>
            <p:nvPr/>
          </p:nvGrpSpPr>
          <p:grpSpPr bwMode="auto">
            <a:xfrm>
              <a:off x="2064" y="1248"/>
              <a:ext cx="336" cy="384"/>
              <a:chOff x="1488" y="2496"/>
              <a:chExt cx="336" cy="384"/>
            </a:xfrm>
          </p:grpSpPr>
          <p:sp>
            <p:nvSpPr>
              <p:cNvPr id="35994" name="Line 216"/>
              <p:cNvSpPr>
                <a:spLocks noChangeShapeType="1"/>
              </p:cNvSpPr>
              <p:nvPr/>
            </p:nvSpPr>
            <p:spPr bwMode="auto">
              <a:xfrm>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95" name="Line 217"/>
              <p:cNvSpPr>
                <a:spLocks noChangeShapeType="1"/>
              </p:cNvSpPr>
              <p:nvPr/>
            </p:nvSpPr>
            <p:spPr bwMode="auto">
              <a:xfrm flipH="1">
                <a:off x="1488" y="2496"/>
                <a:ext cx="336"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5879" name="Line 218"/>
            <p:cNvSpPr>
              <a:spLocks noChangeShapeType="1"/>
            </p:cNvSpPr>
            <p:nvPr/>
          </p:nvSpPr>
          <p:spPr bwMode="auto">
            <a:xfrm flipV="1">
              <a:off x="1392" y="1008"/>
              <a:ext cx="0" cy="19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0" name="Line 219"/>
            <p:cNvSpPr>
              <a:spLocks noChangeShapeType="1"/>
            </p:cNvSpPr>
            <p:nvPr/>
          </p:nvSpPr>
          <p:spPr bwMode="auto">
            <a:xfrm flipV="1">
              <a:off x="1344" y="168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1" name="Line 220"/>
            <p:cNvSpPr>
              <a:spLocks noChangeShapeType="1"/>
            </p:cNvSpPr>
            <p:nvPr/>
          </p:nvSpPr>
          <p:spPr bwMode="auto">
            <a:xfrm>
              <a:off x="1392" y="2928"/>
              <a:ext cx="0" cy="24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2" name="Line 221"/>
            <p:cNvSpPr>
              <a:spLocks noChangeShapeType="1"/>
            </p:cNvSpPr>
            <p:nvPr/>
          </p:nvSpPr>
          <p:spPr bwMode="auto">
            <a:xfrm>
              <a:off x="1392" y="2256"/>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3" name="Line 222"/>
            <p:cNvSpPr>
              <a:spLocks noChangeShapeType="1"/>
            </p:cNvSpPr>
            <p:nvPr/>
          </p:nvSpPr>
          <p:spPr bwMode="auto">
            <a:xfrm>
              <a:off x="1920" y="1056"/>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4" name="Line 223"/>
            <p:cNvSpPr>
              <a:spLocks noChangeShapeType="1"/>
            </p:cNvSpPr>
            <p:nvPr/>
          </p:nvSpPr>
          <p:spPr bwMode="auto">
            <a:xfrm>
              <a:off x="1920" y="1680"/>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5" name="Line 224"/>
            <p:cNvSpPr>
              <a:spLocks noChangeShapeType="1"/>
            </p:cNvSpPr>
            <p:nvPr/>
          </p:nvSpPr>
          <p:spPr bwMode="auto">
            <a:xfrm>
              <a:off x="2496" y="1680"/>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6" name="Line 225"/>
            <p:cNvSpPr>
              <a:spLocks noChangeShapeType="1"/>
            </p:cNvSpPr>
            <p:nvPr/>
          </p:nvSpPr>
          <p:spPr bwMode="auto">
            <a:xfrm>
              <a:off x="2496" y="1056"/>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7" name="Text Box 226"/>
            <p:cNvSpPr txBox="1">
              <a:spLocks noChangeArrowheads="1"/>
            </p:cNvSpPr>
            <p:nvPr/>
          </p:nvSpPr>
          <p:spPr bwMode="auto">
            <a:xfrm>
              <a:off x="960" y="816"/>
              <a:ext cx="285" cy="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７</a:t>
              </a:r>
            </a:p>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４</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３</a:t>
              </a:r>
            </a:p>
            <a:p>
              <a:pPr eaLnBrk="1" hangingPunct="1"/>
              <a:r>
                <a:rPr lang="ja-JP" altLang="en-US" sz="2400">
                  <a:latin typeface="Times New Roman" panose="02020603050405020304" pitchFamily="18" charset="0"/>
                </a:rPr>
                <a:t>６</a:t>
              </a:r>
            </a:p>
          </p:txBody>
        </p:sp>
        <p:sp>
          <p:nvSpPr>
            <p:cNvPr id="35888" name="Text Box 227"/>
            <p:cNvSpPr txBox="1">
              <a:spLocks noChangeArrowheads="1"/>
            </p:cNvSpPr>
            <p:nvPr/>
          </p:nvSpPr>
          <p:spPr bwMode="auto">
            <a:xfrm>
              <a:off x="1478" y="781"/>
              <a:ext cx="247" cy="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７</a:t>
              </a: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０</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６</a:t>
              </a:r>
            </a:p>
            <a:p>
              <a:pPr eaLnBrk="1" hangingPunct="1"/>
              <a:r>
                <a:rPr lang="ja-JP" altLang="en-US" sz="2400">
                  <a:latin typeface="Times New Roman" panose="02020603050405020304" pitchFamily="18" charset="0"/>
                </a:rPr>
                <a:t>３</a:t>
              </a:r>
            </a:p>
          </p:txBody>
        </p:sp>
        <p:sp>
          <p:nvSpPr>
            <p:cNvPr id="35889" name="Text Box 228"/>
            <p:cNvSpPr txBox="1">
              <a:spLocks noChangeArrowheads="1"/>
            </p:cNvSpPr>
            <p:nvPr/>
          </p:nvSpPr>
          <p:spPr bwMode="auto">
            <a:xfrm>
              <a:off x="2582" y="781"/>
              <a:ext cx="247" cy="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７</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６</a:t>
              </a:r>
            </a:p>
            <a:p>
              <a:pPr eaLnBrk="1" hangingPunct="1"/>
              <a:r>
                <a:rPr lang="ja-JP" altLang="en-US" sz="2400">
                  <a:latin typeface="Times New Roman" panose="02020603050405020304" pitchFamily="18" charset="0"/>
                </a:rPr>
                <a:t>３</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１</a:t>
              </a:r>
            </a:p>
          </p:txBody>
        </p:sp>
        <p:sp>
          <p:nvSpPr>
            <p:cNvPr id="35890" name="Text Box 229"/>
            <p:cNvSpPr txBox="1">
              <a:spLocks noChangeArrowheads="1"/>
            </p:cNvSpPr>
            <p:nvPr/>
          </p:nvSpPr>
          <p:spPr bwMode="auto">
            <a:xfrm>
              <a:off x="4406" y="960"/>
              <a:ext cx="247" cy="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a:p>
              <a:pPr eaLnBrk="1" hangingPunct="1"/>
              <a:r>
                <a:rPr lang="ja-JP" altLang="en-US" sz="2400">
                  <a:latin typeface="Times New Roman" panose="02020603050405020304" pitchFamily="18" charset="0"/>
                </a:rPr>
                <a:t>１</a:t>
              </a:r>
            </a:p>
            <a:p>
              <a:pPr eaLnBrk="1" hangingPunct="1"/>
              <a:r>
                <a:rPr lang="ja-JP" altLang="en-US" sz="2400">
                  <a:latin typeface="Times New Roman" panose="02020603050405020304" pitchFamily="18" charset="0"/>
                </a:rPr>
                <a:t>２</a:t>
              </a:r>
            </a:p>
            <a:p>
              <a:pPr eaLnBrk="1" hangingPunct="1"/>
              <a:r>
                <a:rPr lang="ja-JP" altLang="en-US" sz="2400">
                  <a:latin typeface="Times New Roman" panose="02020603050405020304" pitchFamily="18" charset="0"/>
                </a:rPr>
                <a:t>３</a:t>
              </a:r>
            </a:p>
            <a:p>
              <a:pPr eaLnBrk="1" hangingPunct="1"/>
              <a:endParaRPr lang="ja-JP" altLang="en-US" sz="2400">
                <a:latin typeface="Times New Roman" panose="02020603050405020304" pitchFamily="18" charset="0"/>
              </a:endParaRPr>
            </a:p>
            <a:p>
              <a:pPr eaLnBrk="1" hangingPunct="1"/>
              <a:endParaRPr lang="ja-JP" altLang="en-US" sz="2400">
                <a:latin typeface="Times New Roman" panose="02020603050405020304" pitchFamily="18" charset="0"/>
              </a:endParaRPr>
            </a:p>
            <a:p>
              <a:pPr eaLnBrk="1" hangingPunct="1"/>
              <a:r>
                <a:rPr lang="ja-JP" altLang="en-US" sz="2400">
                  <a:latin typeface="Times New Roman" panose="02020603050405020304" pitchFamily="18" charset="0"/>
                </a:rPr>
                <a:t>４</a:t>
              </a:r>
            </a:p>
            <a:p>
              <a:pPr eaLnBrk="1" hangingPunct="1"/>
              <a:r>
                <a:rPr lang="ja-JP" altLang="en-US" sz="2400">
                  <a:latin typeface="Times New Roman" panose="02020603050405020304" pitchFamily="18" charset="0"/>
                </a:rPr>
                <a:t>５</a:t>
              </a:r>
            </a:p>
            <a:p>
              <a:pPr eaLnBrk="1" hangingPunct="1"/>
              <a:r>
                <a:rPr lang="ja-JP" altLang="en-US" sz="2400">
                  <a:latin typeface="Times New Roman" panose="02020603050405020304" pitchFamily="18" charset="0"/>
                </a:rPr>
                <a:t>６</a:t>
              </a:r>
            </a:p>
            <a:p>
              <a:pPr eaLnBrk="1" hangingPunct="1"/>
              <a:r>
                <a:rPr lang="ja-JP" altLang="en-US" sz="2400">
                  <a:latin typeface="Times New Roman" panose="02020603050405020304" pitchFamily="18" charset="0"/>
                </a:rPr>
                <a:t>７</a:t>
              </a:r>
            </a:p>
          </p:txBody>
        </p:sp>
        <p:grpSp>
          <p:nvGrpSpPr>
            <p:cNvPr id="35891" name="Group 230"/>
            <p:cNvGrpSpPr>
              <a:grpSpLocks/>
            </p:cNvGrpSpPr>
            <p:nvPr/>
          </p:nvGrpSpPr>
          <p:grpSpPr bwMode="auto">
            <a:xfrm>
              <a:off x="4368" y="864"/>
              <a:ext cx="1728" cy="2400"/>
              <a:chOff x="912" y="864"/>
              <a:chExt cx="3312" cy="2400"/>
            </a:xfrm>
          </p:grpSpPr>
          <p:grpSp>
            <p:nvGrpSpPr>
              <p:cNvPr id="35892" name="Group 231"/>
              <p:cNvGrpSpPr>
                <a:grpSpLocks/>
              </p:cNvGrpSpPr>
              <p:nvPr/>
            </p:nvGrpSpPr>
            <p:grpSpPr bwMode="auto">
              <a:xfrm>
                <a:off x="1536" y="864"/>
                <a:ext cx="480" cy="2400"/>
                <a:chOff x="1152" y="1008"/>
                <a:chExt cx="480" cy="2400"/>
              </a:xfrm>
            </p:grpSpPr>
            <p:grpSp>
              <p:nvGrpSpPr>
                <p:cNvPr id="35970" name="Group 232"/>
                <p:cNvGrpSpPr>
                  <a:grpSpLocks/>
                </p:cNvGrpSpPr>
                <p:nvPr/>
              </p:nvGrpSpPr>
              <p:grpSpPr bwMode="auto">
                <a:xfrm>
                  <a:off x="1152" y="1008"/>
                  <a:ext cx="480" cy="528"/>
                  <a:chOff x="1152" y="1056"/>
                  <a:chExt cx="480" cy="528"/>
                </a:xfrm>
              </p:grpSpPr>
              <p:sp>
                <p:nvSpPr>
                  <p:cNvPr id="35989" name="Rectangle 23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90" name="Line 23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91" name="Line 23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92" name="Line 23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93" name="Line 23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71" name="Group 238"/>
                <p:cNvGrpSpPr>
                  <a:grpSpLocks/>
                </p:cNvGrpSpPr>
                <p:nvPr/>
              </p:nvGrpSpPr>
              <p:grpSpPr bwMode="auto">
                <a:xfrm>
                  <a:off x="1152" y="1632"/>
                  <a:ext cx="480" cy="528"/>
                  <a:chOff x="1152" y="1056"/>
                  <a:chExt cx="480" cy="528"/>
                </a:xfrm>
              </p:grpSpPr>
              <p:sp>
                <p:nvSpPr>
                  <p:cNvPr id="35984" name="Rectangle 23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85" name="Line 24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86" name="Line 24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87" name="Line 24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88" name="Line 24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72" name="Group 244"/>
                <p:cNvGrpSpPr>
                  <a:grpSpLocks/>
                </p:cNvGrpSpPr>
                <p:nvPr/>
              </p:nvGrpSpPr>
              <p:grpSpPr bwMode="auto">
                <a:xfrm>
                  <a:off x="1152" y="2256"/>
                  <a:ext cx="480" cy="528"/>
                  <a:chOff x="1152" y="1056"/>
                  <a:chExt cx="480" cy="528"/>
                </a:xfrm>
              </p:grpSpPr>
              <p:sp>
                <p:nvSpPr>
                  <p:cNvPr id="35979" name="Rectangle 24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80" name="Line 24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81" name="Line 24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82" name="Line 24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83" name="Line 24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73" name="Group 250"/>
                <p:cNvGrpSpPr>
                  <a:grpSpLocks/>
                </p:cNvGrpSpPr>
                <p:nvPr/>
              </p:nvGrpSpPr>
              <p:grpSpPr bwMode="auto">
                <a:xfrm>
                  <a:off x="1152" y="2880"/>
                  <a:ext cx="480" cy="528"/>
                  <a:chOff x="1152" y="1056"/>
                  <a:chExt cx="480" cy="528"/>
                </a:xfrm>
              </p:grpSpPr>
              <p:sp>
                <p:nvSpPr>
                  <p:cNvPr id="35974" name="Rectangle 25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75" name="Line 25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76" name="Line 25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77" name="Line 25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78" name="Line 25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5893" name="Group 256"/>
              <p:cNvGrpSpPr>
                <a:grpSpLocks/>
              </p:cNvGrpSpPr>
              <p:nvPr/>
            </p:nvGrpSpPr>
            <p:grpSpPr bwMode="auto">
              <a:xfrm>
                <a:off x="3744" y="864"/>
                <a:ext cx="480" cy="2400"/>
                <a:chOff x="1152" y="1008"/>
                <a:chExt cx="480" cy="2400"/>
              </a:xfrm>
            </p:grpSpPr>
            <p:grpSp>
              <p:nvGrpSpPr>
                <p:cNvPr id="35946" name="Group 257"/>
                <p:cNvGrpSpPr>
                  <a:grpSpLocks/>
                </p:cNvGrpSpPr>
                <p:nvPr/>
              </p:nvGrpSpPr>
              <p:grpSpPr bwMode="auto">
                <a:xfrm>
                  <a:off x="1152" y="1008"/>
                  <a:ext cx="480" cy="528"/>
                  <a:chOff x="1152" y="1056"/>
                  <a:chExt cx="480" cy="528"/>
                </a:xfrm>
              </p:grpSpPr>
              <p:sp>
                <p:nvSpPr>
                  <p:cNvPr id="35965" name="Rectangle 25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66" name="Line 25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67" name="Line 26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68" name="Line 26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69" name="Line 26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47" name="Group 263"/>
                <p:cNvGrpSpPr>
                  <a:grpSpLocks/>
                </p:cNvGrpSpPr>
                <p:nvPr/>
              </p:nvGrpSpPr>
              <p:grpSpPr bwMode="auto">
                <a:xfrm>
                  <a:off x="1152" y="1632"/>
                  <a:ext cx="480" cy="528"/>
                  <a:chOff x="1152" y="1056"/>
                  <a:chExt cx="480" cy="528"/>
                </a:xfrm>
              </p:grpSpPr>
              <p:sp>
                <p:nvSpPr>
                  <p:cNvPr id="35960" name="Rectangle 26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61" name="Line 26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62" name="Line 26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63" name="Line 26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64" name="Line 26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48" name="Group 269"/>
                <p:cNvGrpSpPr>
                  <a:grpSpLocks/>
                </p:cNvGrpSpPr>
                <p:nvPr/>
              </p:nvGrpSpPr>
              <p:grpSpPr bwMode="auto">
                <a:xfrm>
                  <a:off x="1152" y="2256"/>
                  <a:ext cx="480" cy="528"/>
                  <a:chOff x="1152" y="1056"/>
                  <a:chExt cx="480" cy="528"/>
                </a:xfrm>
              </p:grpSpPr>
              <p:sp>
                <p:nvSpPr>
                  <p:cNvPr id="35955" name="Rectangle 27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56" name="Line 27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57" name="Line 27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58" name="Line 27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59" name="Line 27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49" name="Group 275"/>
                <p:cNvGrpSpPr>
                  <a:grpSpLocks/>
                </p:cNvGrpSpPr>
                <p:nvPr/>
              </p:nvGrpSpPr>
              <p:grpSpPr bwMode="auto">
                <a:xfrm>
                  <a:off x="1152" y="2880"/>
                  <a:ext cx="480" cy="528"/>
                  <a:chOff x="1152" y="1056"/>
                  <a:chExt cx="480" cy="528"/>
                </a:xfrm>
              </p:grpSpPr>
              <p:sp>
                <p:nvSpPr>
                  <p:cNvPr id="35950" name="Rectangle 27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51" name="Line 27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52" name="Line 27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53" name="Line 27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54" name="Line 28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5894" name="Group 281"/>
              <p:cNvGrpSpPr>
                <a:grpSpLocks/>
              </p:cNvGrpSpPr>
              <p:nvPr/>
            </p:nvGrpSpPr>
            <p:grpSpPr bwMode="auto">
              <a:xfrm>
                <a:off x="2640" y="864"/>
                <a:ext cx="480" cy="2400"/>
                <a:chOff x="1152" y="1008"/>
                <a:chExt cx="480" cy="2400"/>
              </a:xfrm>
            </p:grpSpPr>
            <p:grpSp>
              <p:nvGrpSpPr>
                <p:cNvPr id="35922" name="Group 282"/>
                <p:cNvGrpSpPr>
                  <a:grpSpLocks/>
                </p:cNvGrpSpPr>
                <p:nvPr/>
              </p:nvGrpSpPr>
              <p:grpSpPr bwMode="auto">
                <a:xfrm>
                  <a:off x="1152" y="1008"/>
                  <a:ext cx="480" cy="528"/>
                  <a:chOff x="1152" y="1056"/>
                  <a:chExt cx="480" cy="528"/>
                </a:xfrm>
              </p:grpSpPr>
              <p:sp>
                <p:nvSpPr>
                  <p:cNvPr id="35941" name="Rectangle 28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42" name="Line 28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43" name="Line 28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44" name="Line 28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45" name="Line 28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23" name="Group 288"/>
                <p:cNvGrpSpPr>
                  <a:grpSpLocks/>
                </p:cNvGrpSpPr>
                <p:nvPr/>
              </p:nvGrpSpPr>
              <p:grpSpPr bwMode="auto">
                <a:xfrm>
                  <a:off x="1152" y="1632"/>
                  <a:ext cx="480" cy="528"/>
                  <a:chOff x="1152" y="1056"/>
                  <a:chExt cx="480" cy="528"/>
                </a:xfrm>
              </p:grpSpPr>
              <p:sp>
                <p:nvSpPr>
                  <p:cNvPr id="35936" name="Rectangle 28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37" name="Line 29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38" name="Line 29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39" name="Line 29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40" name="Line 29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24" name="Group 294"/>
                <p:cNvGrpSpPr>
                  <a:grpSpLocks/>
                </p:cNvGrpSpPr>
                <p:nvPr/>
              </p:nvGrpSpPr>
              <p:grpSpPr bwMode="auto">
                <a:xfrm>
                  <a:off x="1152" y="2256"/>
                  <a:ext cx="480" cy="528"/>
                  <a:chOff x="1152" y="1056"/>
                  <a:chExt cx="480" cy="528"/>
                </a:xfrm>
              </p:grpSpPr>
              <p:sp>
                <p:nvSpPr>
                  <p:cNvPr id="35931" name="Rectangle 29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32" name="Line 29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33" name="Line 29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34" name="Line 29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35" name="Line 29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925" name="Group 300"/>
                <p:cNvGrpSpPr>
                  <a:grpSpLocks/>
                </p:cNvGrpSpPr>
                <p:nvPr/>
              </p:nvGrpSpPr>
              <p:grpSpPr bwMode="auto">
                <a:xfrm>
                  <a:off x="1152" y="2880"/>
                  <a:ext cx="480" cy="528"/>
                  <a:chOff x="1152" y="1056"/>
                  <a:chExt cx="480" cy="528"/>
                </a:xfrm>
              </p:grpSpPr>
              <p:sp>
                <p:nvSpPr>
                  <p:cNvPr id="35926" name="Rectangle 30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927" name="Line 30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28" name="Line 30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29" name="Line 30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30" name="Line 30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35895" name="Group 306"/>
              <p:cNvGrpSpPr>
                <a:grpSpLocks/>
              </p:cNvGrpSpPr>
              <p:nvPr/>
            </p:nvGrpSpPr>
            <p:grpSpPr bwMode="auto">
              <a:xfrm>
                <a:off x="2016" y="1008"/>
                <a:ext cx="624" cy="2112"/>
                <a:chOff x="2016" y="1008"/>
                <a:chExt cx="624" cy="2112"/>
              </a:xfrm>
            </p:grpSpPr>
            <p:sp>
              <p:nvSpPr>
                <p:cNvPr id="35914" name="Line 307"/>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5" name="Line 308"/>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6" name="Line 309"/>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7" name="Line 310"/>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8" name="Line 311"/>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9" name="Line 312"/>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20" name="Line 313"/>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21" name="Line 314"/>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96" name="Group 315"/>
              <p:cNvGrpSpPr>
                <a:grpSpLocks/>
              </p:cNvGrpSpPr>
              <p:nvPr/>
            </p:nvGrpSpPr>
            <p:grpSpPr bwMode="auto">
              <a:xfrm>
                <a:off x="3120" y="1008"/>
                <a:ext cx="624" cy="2112"/>
                <a:chOff x="2016" y="1008"/>
                <a:chExt cx="624" cy="2112"/>
              </a:xfrm>
            </p:grpSpPr>
            <p:sp>
              <p:nvSpPr>
                <p:cNvPr id="35906" name="Line 316"/>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7" name="Line 317"/>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8" name="Line 318"/>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9" name="Line 319"/>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0" name="Line 320"/>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1" name="Line 321"/>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2" name="Line 322"/>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13" name="Line 323"/>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97" name="Group 324"/>
              <p:cNvGrpSpPr>
                <a:grpSpLocks/>
              </p:cNvGrpSpPr>
              <p:nvPr/>
            </p:nvGrpSpPr>
            <p:grpSpPr bwMode="auto">
              <a:xfrm>
                <a:off x="912" y="1008"/>
                <a:ext cx="624" cy="2112"/>
                <a:chOff x="2016" y="1008"/>
                <a:chExt cx="624" cy="2112"/>
              </a:xfrm>
            </p:grpSpPr>
            <p:sp>
              <p:nvSpPr>
                <p:cNvPr id="35898" name="Line 325"/>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99" name="Line 326"/>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0" name="Line 327"/>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1" name="Line 328"/>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2" name="Line 329"/>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3" name="Line 330"/>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4" name="Line 331"/>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905" name="Line 332"/>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sp>
        <p:nvSpPr>
          <p:cNvPr id="35844" name="Text Box 333"/>
          <p:cNvSpPr txBox="1">
            <a:spLocks noChangeArrowheads="1"/>
          </p:cNvSpPr>
          <p:nvPr/>
        </p:nvSpPr>
        <p:spPr bwMode="auto">
          <a:xfrm>
            <a:off x="735013" y="5608638"/>
            <a:ext cx="517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Sorted input is conflict free in the banyan network</a:t>
            </a:r>
          </a:p>
        </p:txBody>
      </p:sp>
      <p:sp>
        <p:nvSpPr>
          <p:cNvPr id="35845" name="Text Box 334"/>
          <p:cNvSpPr txBox="1">
            <a:spLocks noChangeArrowheads="1"/>
          </p:cNvSpPr>
          <p:nvPr/>
        </p:nvSpPr>
        <p:spPr bwMode="auto">
          <a:xfrm>
            <a:off x="6351588" y="423863"/>
            <a:ext cx="106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Omega</a:t>
            </a:r>
          </a:p>
          <a:p>
            <a:pPr eaLnBrk="1" hangingPunct="1"/>
            <a:r>
              <a:rPr lang="en-US" altLang="ja-JP"/>
              <a:t>Baseline</a:t>
            </a:r>
          </a:p>
        </p:txBody>
      </p:sp>
      <p:pic>
        <p:nvPicPr>
          <p:cNvPr id="2" name="オーディオ 1">
            <a:hlinkClick r:id="" action="ppaction://media"/>
            <a:extLst>
              <a:ext uri="{FF2B5EF4-FFF2-40B4-BE49-F238E27FC236}">
                <a16:creationId xmlns:a16="http://schemas.microsoft.com/office/drawing/2014/main" id="{4CBE03D8-444D-4575-B658-B377035AC4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766"/>
    </mc:Choice>
    <mc:Fallback>
      <p:transition spd="slow" advTm="4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6" x="8250238" y="4222750"/>
          <p14:tracePt t="644" x="7850188" y="4286250"/>
          <p14:tracePt t="652" x="7594600" y="4286250"/>
          <p14:tracePt t="660" x="7429500" y="4286250"/>
          <p14:tracePt t="669" x="7248525" y="4286250"/>
          <p14:tracePt t="676" x="7102475" y="4286250"/>
          <p14:tracePt t="685" x="6937375" y="4286250"/>
          <p14:tracePt t="692" x="6773863" y="4286250"/>
          <p14:tracePt t="702" x="6591300" y="4286250"/>
          <p14:tracePt t="708" x="6362700" y="4276725"/>
          <p14:tracePt t="718" x="6153150" y="4240213"/>
          <p14:tracePt t="724" x="5926138" y="4159250"/>
          <p14:tracePt t="734" x="5716588" y="4067175"/>
          <p14:tracePt t="742" x="5507038" y="3967163"/>
          <p14:tracePt t="750" x="5360988" y="3903663"/>
          <p14:tracePt t="756" x="5205413" y="3811588"/>
          <p14:tracePt t="764" x="5105400" y="3738563"/>
          <p14:tracePt t="772" x="4986338" y="3657600"/>
          <p14:tracePt t="780" x="4941888" y="3621088"/>
          <p14:tracePt t="788" x="4905375" y="3584575"/>
          <p14:tracePt t="796" x="4886325" y="3565525"/>
          <p14:tracePt t="804" x="4868863" y="3548063"/>
          <p14:tracePt t="820" x="4859338" y="3538538"/>
          <p14:tracePt t="868" x="4859338" y="3529013"/>
          <p14:tracePt t="876" x="4859338" y="3492500"/>
          <p14:tracePt t="884" x="4859338" y="3455988"/>
          <p14:tracePt t="892" x="4813300" y="3411538"/>
          <p14:tracePt t="901" x="4786313" y="3375025"/>
          <p14:tracePt t="908" x="4749800" y="3346450"/>
          <p14:tracePt t="919" x="4730750" y="3328988"/>
          <p14:tracePt t="924" x="4722813" y="3292475"/>
          <p14:tracePt t="933" x="4722813" y="3273425"/>
          <p14:tracePt t="940" x="4722813" y="3255963"/>
          <p14:tracePt t="1173" x="4722813" y="3302000"/>
          <p14:tracePt t="1180" x="4713288" y="3375025"/>
          <p14:tracePt t="1188" x="4713288" y="3465513"/>
          <p14:tracePt t="1196" x="4695825" y="3538538"/>
          <p14:tracePt t="1205" x="4667250" y="3621088"/>
          <p14:tracePt t="1213" x="4659313" y="3694113"/>
          <p14:tracePt t="1222" x="4659313" y="3767138"/>
          <p14:tracePt t="1229" x="4640263" y="3811588"/>
          <p14:tracePt t="1236" x="4613275" y="3894138"/>
          <p14:tracePt t="1244" x="4586288" y="3940175"/>
          <p14:tracePt t="1253" x="4549775" y="4003675"/>
          <p14:tracePt t="1260" x="4513263" y="4049713"/>
          <p14:tracePt t="1269" x="4467225" y="4103688"/>
          <p14:tracePt t="1276" x="4413250" y="4130675"/>
          <p14:tracePt t="1284" x="4348163" y="4186238"/>
          <p14:tracePt t="1292" x="4284663" y="4213225"/>
          <p14:tracePt t="1300" x="4248150" y="4232275"/>
          <p14:tracePt t="1308" x="4165600" y="4259263"/>
          <p14:tracePt t="1317" x="4084638" y="4303713"/>
          <p14:tracePt t="1325" x="3975100" y="4313238"/>
          <p14:tracePt t="1333" x="3875088" y="4359275"/>
          <p14:tracePt t="1340" x="3765550" y="4386263"/>
          <p14:tracePt t="1350" x="3673475" y="4386263"/>
          <p14:tracePt t="1356" x="3556000" y="4395788"/>
          <p14:tracePt t="1364" x="3463925" y="4395788"/>
          <p14:tracePt t="1373" x="3354388" y="4395788"/>
          <p14:tracePt t="1380" x="3263900" y="4395788"/>
          <p14:tracePt t="1388" x="3154363" y="4395788"/>
          <p14:tracePt t="1396" x="3044825" y="4395788"/>
          <p14:tracePt t="1404" x="2954338" y="4395788"/>
          <p14:tracePt t="1412" x="2852738" y="4349750"/>
          <p14:tracePt t="1420" x="2808288" y="4340225"/>
          <p14:tracePt t="1428" x="2708275" y="4286250"/>
          <p14:tracePt t="1436" x="2635250" y="4259263"/>
          <p14:tracePt t="1444" x="2570163" y="4203700"/>
          <p14:tracePt t="1452" x="2462213" y="4122738"/>
          <p14:tracePt t="1460" x="2333625" y="4049713"/>
          <p14:tracePt t="1468" x="2151063" y="3911600"/>
          <p14:tracePt t="1476" x="1997075" y="3803650"/>
          <p14:tracePt t="1484" x="1814513" y="3675063"/>
          <p14:tracePt t="1492" x="1658938" y="3565525"/>
          <p14:tracePt t="1500" x="1449388" y="3429000"/>
          <p14:tracePt t="1508" x="1330325" y="3319463"/>
          <p14:tracePt t="1517" x="1193800" y="3200400"/>
          <p14:tracePt t="1526" x="1076325" y="3090863"/>
          <p14:tracePt t="1539" x="1030288" y="3046413"/>
          <p14:tracePt t="1542" x="966788" y="2946400"/>
          <p14:tracePt t="1554" x="957263" y="2890838"/>
          <p14:tracePt t="1558" x="930275" y="2790825"/>
          <p14:tracePt t="1569" x="920750" y="2735263"/>
          <p14:tracePt t="1573" x="920750" y="2654300"/>
          <p14:tracePt t="1580" x="920750" y="2562225"/>
          <p14:tracePt t="1588" x="920750" y="2489200"/>
          <p14:tracePt t="1596" x="920750" y="2416175"/>
          <p14:tracePt t="1604" x="920750" y="2362200"/>
          <p14:tracePt t="1613" x="947738" y="2279650"/>
          <p14:tracePt t="1620" x="947738" y="2206625"/>
          <p14:tracePt t="1628" x="957263" y="2106613"/>
          <p14:tracePt t="1636" x="1003300" y="2033588"/>
          <p14:tracePt t="1644" x="1011238" y="1951038"/>
          <p14:tracePt t="1653" x="1057275" y="1851025"/>
          <p14:tracePt t="1659" x="1084263" y="1778000"/>
          <p14:tracePt t="1669" x="1139825" y="1677988"/>
          <p14:tracePt t="1676" x="1212850" y="1541463"/>
          <p14:tracePt t="1684" x="1303338" y="1441450"/>
          <p14:tracePt t="1692" x="1439863" y="1322388"/>
          <p14:tracePt t="1700" x="1595438" y="1212850"/>
          <p14:tracePt t="1708" x="1778000" y="1076325"/>
          <p14:tracePt t="1717" x="1978025" y="993775"/>
          <p14:tracePt t="1724" x="2214563" y="884238"/>
          <p14:tracePt t="1734" x="2443163" y="811213"/>
          <p14:tracePt t="1740" x="2643188" y="747713"/>
          <p14:tracePt t="1751" x="2825750" y="720725"/>
          <p14:tracePt t="1756" x="2971800" y="720725"/>
          <p14:tracePt t="1767" x="3081338" y="720725"/>
          <p14:tracePt t="1772" x="3190875" y="720725"/>
          <p14:tracePt t="1780" x="3263900" y="738188"/>
          <p14:tracePt t="1788" x="3336925" y="803275"/>
          <p14:tracePt t="1796" x="3400425" y="884238"/>
          <p14:tracePt t="1804" x="3455988" y="966788"/>
          <p14:tracePt t="1812" x="3500438" y="1103313"/>
          <p14:tracePt t="1820" x="3563938" y="1212850"/>
          <p14:tracePt t="1828" x="3636963" y="1331913"/>
          <p14:tracePt t="1837" x="3692525" y="1449388"/>
          <p14:tracePt t="1849" x="3783013" y="1568450"/>
          <p14:tracePt t="1858" x="3883025" y="1668463"/>
          <p14:tracePt t="1860" x="4002088" y="1760538"/>
          <p14:tracePt t="1869" x="4121150" y="1814513"/>
          <p14:tracePt t="1886" x="4367213" y="1924050"/>
          <p14:tracePt t="1892" x="4503738" y="1960563"/>
          <p14:tracePt t="1901" x="4630738" y="1979613"/>
          <p14:tracePt t="1908" x="4740275" y="1997075"/>
          <p14:tracePt t="1917" x="4822825" y="2016125"/>
          <p14:tracePt t="1924" x="4849813" y="2043113"/>
          <p14:tracePt t="1934" x="4868863" y="2060575"/>
          <p14:tracePt t="1940" x="4876800" y="2070100"/>
          <p14:tracePt t="1958" x="4876800" y="2125663"/>
          <p14:tracePt t="1969" x="4876800" y="2160588"/>
          <p14:tracePt t="1973" x="4876800" y="2216150"/>
          <p14:tracePt t="1981" x="4876800" y="2298700"/>
          <p14:tracePt t="1988" x="4876800" y="2371725"/>
          <p14:tracePt t="2001" x="4876800" y="2444750"/>
          <p14:tracePt t="2004" x="4876800" y="2535238"/>
          <p14:tracePt t="2013" x="4876800" y="2625725"/>
          <p14:tracePt t="2021" x="4876800" y="2735263"/>
          <p14:tracePt t="2027" x="4876800" y="2827338"/>
          <p14:tracePt t="2036" x="4876800" y="2954338"/>
          <p14:tracePt t="2045" x="4876800" y="3054350"/>
          <p14:tracePt t="2052" x="4876800" y="3182938"/>
          <p14:tracePt t="2060" x="4876800" y="3292475"/>
          <p14:tracePt t="2068" x="4876800" y="3382963"/>
          <p14:tracePt t="2076" x="4876800" y="3455988"/>
          <p14:tracePt t="2084" x="4876800" y="3548063"/>
          <p14:tracePt t="2092" x="4886325" y="3611563"/>
          <p14:tracePt t="2101" x="4886325" y="3638550"/>
          <p14:tracePt t="2108" x="4886325" y="3665538"/>
          <p14:tracePt t="2118" x="4886325" y="3684588"/>
          <p14:tracePt t="2126" x="4886325" y="3702050"/>
          <p14:tracePt t="2133" x="4886325" y="3721100"/>
          <p14:tracePt t="2139" x="4876800" y="3738563"/>
          <p14:tracePt t="2150" x="4868863" y="3757613"/>
          <p14:tracePt t="2156" x="4859338" y="3775075"/>
          <p14:tracePt t="2166" x="4832350" y="3821113"/>
          <p14:tracePt t="2172" x="4803775" y="3848100"/>
          <p14:tracePt t="2180" x="4759325" y="3894138"/>
          <p14:tracePt t="2188" x="4722813" y="3911600"/>
          <p14:tracePt t="2196" x="4667250" y="3957638"/>
          <p14:tracePt t="2204" x="4603750" y="4021138"/>
          <p14:tracePt t="2212" x="4521200" y="4076700"/>
          <p14:tracePt t="2220" x="4440238" y="4130675"/>
          <p14:tracePt t="2228" x="4376738" y="4176713"/>
          <p14:tracePt t="2237" x="4311650" y="4222750"/>
          <p14:tracePt t="2243" x="4238625" y="4276725"/>
          <p14:tracePt t="2251" x="4175125" y="4332288"/>
          <p14:tracePt t="2260" x="4129088" y="4349750"/>
          <p14:tracePt t="2269" x="4065588" y="4395788"/>
          <p14:tracePt t="2277" x="4011613" y="4413250"/>
          <p14:tracePt t="2288" x="3948113" y="4441825"/>
          <p14:tracePt t="2293" x="3883025" y="4449763"/>
          <p14:tracePt t="2304" x="3829050" y="4468813"/>
          <p14:tracePt t="2308" x="3775075" y="4468813"/>
          <p14:tracePt t="2318" x="3709988" y="4468813"/>
          <p14:tracePt t="2324" x="3636963" y="4468813"/>
          <p14:tracePt t="2334" x="3582988" y="4468813"/>
          <p14:tracePt t="2340" x="3473450" y="4468813"/>
          <p14:tracePt t="2351" x="3363913" y="4441825"/>
          <p14:tracePt t="2356" x="3244850" y="4405313"/>
          <p14:tracePt t="2367" x="3127375" y="4340225"/>
          <p14:tracePt t="2372" x="3027363" y="4276725"/>
          <p14:tracePt t="2380" x="2908300" y="4195763"/>
          <p14:tracePt t="2388" x="2789238" y="4122738"/>
          <p14:tracePt t="2396" x="2708275" y="4057650"/>
          <p14:tracePt t="2404" x="2625725" y="4003675"/>
          <p14:tracePt t="2412" x="2543175" y="3930650"/>
          <p14:tracePt t="2420" x="2479675" y="3867150"/>
          <p14:tracePt t="2428" x="2370138" y="3757613"/>
          <p14:tracePt t="2436" x="2324100" y="3694113"/>
          <p14:tracePt t="2444" x="2251075" y="3592513"/>
          <p14:tracePt t="2452" x="2251075" y="3538538"/>
          <p14:tracePt t="2460" x="2179638" y="3419475"/>
          <p14:tracePt t="2467" x="2151063" y="3309938"/>
          <p14:tracePt t="2476" x="2106613" y="3173413"/>
          <p14:tracePt t="2484" x="2070100" y="3027363"/>
          <p14:tracePt t="2492" x="2041525" y="2863850"/>
          <p14:tracePt t="2500" x="2014538" y="2727325"/>
          <p14:tracePt t="2508" x="1997075" y="2598738"/>
          <p14:tracePt t="2517" x="1997075" y="2489200"/>
          <p14:tracePt t="2524" x="1968500" y="2343150"/>
          <p14:tracePt t="2533" x="1968500" y="2216150"/>
          <p14:tracePt t="2540" x="1968500" y="2106613"/>
          <p14:tracePt t="2551" x="1968500" y="1997075"/>
          <p14:tracePt t="2556" x="1968500" y="1906588"/>
          <p14:tracePt t="2567" x="1978025" y="1804988"/>
          <p14:tracePt t="2572" x="1997075" y="1751013"/>
          <p14:tracePt t="2580" x="2024063" y="1687513"/>
          <p14:tracePt t="2588" x="2060575" y="1624013"/>
          <p14:tracePt t="2596" x="2097088" y="1577975"/>
          <p14:tracePt t="2604" x="2170113" y="1504950"/>
          <p14:tracePt t="2612" x="2224088" y="1485900"/>
          <p14:tracePt t="2620" x="2324100" y="1422400"/>
          <p14:tracePt t="2628" x="2462213" y="1368425"/>
          <p14:tracePt t="2636" x="2662238" y="1331913"/>
          <p14:tracePt t="2644" x="2954338" y="1276350"/>
          <p14:tracePt t="2652" x="3273425" y="1239838"/>
          <p14:tracePt t="2660" x="3609975" y="1239838"/>
          <p14:tracePt t="2668" x="4048125" y="1239838"/>
          <p14:tracePt t="2675" x="4457700" y="1239838"/>
          <p14:tracePt t="2685" x="4749800" y="1285875"/>
          <p14:tracePt t="2692" x="5068888" y="1322388"/>
          <p14:tracePt t="2700" x="5305425" y="1412875"/>
          <p14:tracePt t="2708" x="5487988" y="1531938"/>
          <p14:tracePt t="2717" x="5588000" y="1624013"/>
          <p14:tracePt t="2724" x="5670550" y="1704975"/>
          <p14:tracePt t="2733" x="5716588" y="1768475"/>
          <p14:tracePt t="2740" x="5753100" y="1870075"/>
          <p14:tracePt t="2751" x="5780088" y="1951038"/>
          <p14:tracePt t="2756" x="5780088" y="1987550"/>
          <p14:tracePt t="2767" x="5797550" y="2033588"/>
          <p14:tracePt t="2772" x="5797550" y="2070100"/>
          <p14:tracePt t="2780" x="5807075" y="2106613"/>
          <p14:tracePt t="2788" x="5807075" y="2143125"/>
          <p14:tracePt t="2796" x="5807075" y="2197100"/>
          <p14:tracePt t="2804" x="5826125" y="2262188"/>
          <p14:tracePt t="2812" x="5826125" y="2316163"/>
          <p14:tracePt t="2820" x="5834063" y="2408238"/>
          <p14:tracePt t="2828" x="5834063" y="2462213"/>
          <p14:tracePt t="2836" x="5834063" y="2535238"/>
          <p14:tracePt t="2844" x="5834063" y="2625725"/>
          <p14:tracePt t="2852" x="5834063" y="2708275"/>
          <p14:tracePt t="2860" x="5862638" y="2781300"/>
          <p14:tracePt t="2868" x="5862638" y="2836863"/>
          <p14:tracePt t="2876" x="5862638" y="2936875"/>
          <p14:tracePt t="2884" x="5862638" y="3027363"/>
          <p14:tracePt t="2893" x="5843588" y="3119438"/>
          <p14:tracePt t="2904" x="5807075" y="3219450"/>
          <p14:tracePt t="2909" x="5761038" y="3319463"/>
          <p14:tracePt t="2921" x="5724525" y="3392488"/>
          <p14:tracePt t="2924" x="5697538" y="3475038"/>
          <p14:tracePt t="2935" x="5670550" y="3519488"/>
          <p14:tracePt t="2941" x="5634038" y="3565525"/>
          <p14:tracePt t="2951" x="5616575" y="3611563"/>
          <p14:tracePt t="2955" x="5607050" y="3621088"/>
          <p14:tracePt t="2966" x="5597525" y="3629025"/>
          <p14:tracePt t="2972" x="5588000" y="3648075"/>
          <p14:tracePt t="2980" x="5580063" y="3665538"/>
          <p14:tracePt t="2988" x="5570538" y="3675063"/>
          <p14:tracePt t="2996" x="5551488" y="3684588"/>
          <p14:tracePt t="3119" x="5551488" y="3711575"/>
          <p14:tracePt t="3123" x="5524500" y="3757613"/>
          <p14:tracePt t="3132" x="5487988" y="3811588"/>
          <p14:tracePt t="3140" x="5451475" y="3857625"/>
          <p14:tracePt t="3150" x="5434013" y="3884613"/>
          <p14:tracePt t="3156" x="5378450" y="3948113"/>
          <p14:tracePt t="3166" x="5341938" y="4013200"/>
          <p14:tracePt t="3172" x="5278438" y="4076700"/>
          <p14:tracePt t="3180" x="5241925" y="4140200"/>
          <p14:tracePt t="3188" x="5187950" y="4176713"/>
          <p14:tracePt t="3196" x="5141913" y="4213225"/>
          <p14:tracePt t="3204" x="5078413" y="4268788"/>
          <p14:tracePt t="3212" x="5014913" y="4286250"/>
          <p14:tracePt t="3221" x="4986338" y="4313238"/>
          <p14:tracePt t="3229" x="4968875" y="4313238"/>
          <p14:tracePt t="3238" x="4913313" y="4313238"/>
          <p14:tracePt t="3245" x="4868863" y="4313238"/>
          <p14:tracePt t="3252" x="4803775" y="4313238"/>
          <p14:tracePt t="3260" x="4730750" y="4313238"/>
          <p14:tracePt t="3269" x="4640263" y="4313238"/>
          <p14:tracePt t="3276" x="4549775" y="4313238"/>
          <p14:tracePt t="3283" x="4430713" y="4313238"/>
          <p14:tracePt t="3292" x="4340225" y="4303713"/>
          <p14:tracePt t="3300" x="4230688" y="4295775"/>
          <p14:tracePt t="3308" x="4148138" y="4268788"/>
          <p14:tracePt t="3316" x="4048125" y="4203700"/>
          <p14:tracePt t="3323" x="3919538" y="4167188"/>
          <p14:tracePt t="3333" x="3838575" y="4149725"/>
          <p14:tracePt t="3340" x="3729038" y="4122738"/>
          <p14:tracePt t="3349" x="3629025" y="4067175"/>
          <p14:tracePt t="3356" x="3527425" y="4021138"/>
          <p14:tracePt t="3366" x="3473450" y="4003675"/>
          <p14:tracePt t="3372" x="3390900" y="3957638"/>
          <p14:tracePt t="3380" x="3373438" y="3948113"/>
          <p14:tracePt t="3388" x="3327400" y="3930650"/>
          <p14:tracePt t="3396" x="3263900" y="3894138"/>
          <p14:tracePt t="3404" x="3236913" y="3867150"/>
          <p14:tracePt t="3412" x="3200400" y="3857625"/>
          <p14:tracePt t="3420" x="3154363" y="3811588"/>
          <p14:tracePt t="3428" x="3108325" y="3775075"/>
          <p14:tracePt t="3436" x="3081338" y="3748088"/>
          <p14:tracePt t="3444" x="3008313" y="3675063"/>
          <p14:tracePt t="3452" x="2971800" y="3629025"/>
          <p14:tracePt t="3460" x="2935288" y="3565525"/>
          <p14:tracePt t="3468" x="2881313" y="3482975"/>
          <p14:tracePt t="3476" x="2825750" y="3419475"/>
          <p14:tracePt t="3484" x="2789238" y="3338513"/>
          <p14:tracePt t="3492" x="2762250" y="3255963"/>
          <p14:tracePt t="3500" x="2725738" y="3182938"/>
          <p14:tracePt t="3508" x="2698750" y="3082925"/>
          <p14:tracePt t="3517" x="2679700" y="3009900"/>
          <p14:tracePt t="3524" x="2652713" y="2927350"/>
          <p14:tracePt t="3533" x="2643188" y="2817813"/>
          <p14:tracePt t="3540" x="2643188" y="2744788"/>
          <p14:tracePt t="3550" x="2643188" y="2654300"/>
          <p14:tracePt t="3556" x="2643188" y="2554288"/>
          <p14:tracePt t="3566" x="2643188" y="2481263"/>
          <p14:tracePt t="3572" x="2643188" y="2408238"/>
          <p14:tracePt t="3580" x="2643188" y="2335213"/>
          <p14:tracePt t="3588" x="2671763" y="2197100"/>
          <p14:tracePt t="3596" x="2716213" y="2125663"/>
          <p14:tracePt t="3604" x="2789238" y="2024063"/>
          <p14:tracePt t="3612" x="2871788" y="1906588"/>
          <p14:tracePt t="3620" x="2962275" y="1787525"/>
          <p14:tracePt t="3628" x="3081338" y="1677988"/>
          <p14:tracePt t="3636" x="3208338" y="1541463"/>
          <p14:tracePt t="3644" x="3382963" y="1449388"/>
          <p14:tracePt t="3652" x="3527425" y="1358900"/>
          <p14:tracePt t="3660" x="3702050" y="1276350"/>
          <p14:tracePt t="3669" x="3856038" y="1212850"/>
          <p14:tracePt t="3676" x="3984625" y="1176338"/>
          <p14:tracePt t="3684" x="4084638" y="1149350"/>
          <p14:tracePt t="3692" x="4138613" y="1130300"/>
          <p14:tracePt t="3701" x="4202113" y="1122363"/>
          <p14:tracePt t="3708" x="4202113" y="1112838"/>
          <p14:tracePt t="3724" x="4221163" y="1103313"/>
          <p14:tracePt t="3790" x="4284663" y="1103313"/>
          <p14:tracePt t="3799" x="4384675" y="1176338"/>
          <p14:tracePt t="3809" x="4521200" y="1285875"/>
          <p14:tracePt t="3813" x="4695825" y="1395413"/>
          <p14:tracePt t="3821" x="4895850" y="1558925"/>
          <p14:tracePt t="3828" x="5086350" y="1704975"/>
          <p14:tracePt t="3836" x="5251450" y="1851025"/>
          <p14:tracePt t="3846" x="5405438" y="2024063"/>
          <p14:tracePt t="3852" x="5524500" y="2143125"/>
          <p14:tracePt t="3860" x="5688013" y="2289175"/>
          <p14:tracePt t="3868" x="5826125" y="2425700"/>
          <p14:tracePt t="3876" x="5926138" y="2517775"/>
          <p14:tracePt t="3885" x="6007100" y="2571750"/>
          <p14:tracePt t="3892" x="6062663" y="2617788"/>
          <p14:tracePt t="3900" x="6072188" y="2625725"/>
          <p14:tracePt t="3908" x="6072188" y="2635250"/>
          <p14:tracePt t="3997" x="6072188" y="2654300"/>
          <p14:tracePt t="4004" x="6072188" y="2671763"/>
          <p14:tracePt t="4012" x="6072188" y="2698750"/>
          <p14:tracePt t="4020" x="6072188" y="2727325"/>
          <p14:tracePt t="4028" x="6072188" y="2754313"/>
          <p14:tracePt t="4036" x="6072188" y="2771775"/>
          <p14:tracePt t="4044" x="6072188" y="2800350"/>
          <p14:tracePt t="4051" x="6072188" y="2817813"/>
          <p14:tracePt t="4061" x="6080125" y="2854325"/>
          <p14:tracePt t="4071" x="6080125" y="2863850"/>
          <p14:tracePt t="4077" x="6080125" y="2881313"/>
          <p14:tracePt t="4092" x="6080125" y="2890838"/>
          <p14:tracePt t="4125" x="6089650" y="2900363"/>
          <p14:tracePt t="4604" x="6099175" y="2900363"/>
          <p14:tracePt t="5038" x="6108700" y="2900363"/>
          <p14:tracePt t="5051" x="6116638" y="2890838"/>
          <p14:tracePt t="5052" x="6145213" y="2881313"/>
          <p14:tracePt t="5060" x="6189663" y="2873375"/>
          <p14:tracePt t="5076" x="6208713" y="2863850"/>
          <p14:tracePt t="5142" x="6208713" y="2854325"/>
          <p14:tracePt t="5158" x="6208713" y="2844800"/>
          <p14:tracePt t="5167" x="6208713" y="2808288"/>
          <p14:tracePt t="5173" x="6208713" y="2800350"/>
          <p14:tracePt t="5180" x="6208713" y="2763838"/>
          <p14:tracePt t="5188" x="6208713" y="2744788"/>
          <p14:tracePt t="5196" x="6208713" y="2727325"/>
          <p14:tracePt t="5220" x="6208713" y="2717800"/>
          <p14:tracePt t="5228" x="6208713" y="2708275"/>
          <p14:tracePt t="5244" x="6208713" y="2690813"/>
          <p14:tracePt t="5253" x="6208713" y="2671763"/>
          <p14:tracePt t="5260" x="6208713" y="2644775"/>
          <p14:tracePt t="5267" x="6208713" y="2617788"/>
          <p14:tracePt t="5276" x="6208713" y="2589213"/>
          <p14:tracePt t="5284" x="6208713" y="2535238"/>
          <p14:tracePt t="5292" x="6208713" y="2517775"/>
          <p14:tracePt t="5300" x="6208713" y="2471738"/>
          <p14:tracePt t="5308" x="6235700" y="2416175"/>
          <p14:tracePt t="5317" x="6245225" y="2389188"/>
          <p14:tracePt t="5324" x="6254750" y="2352675"/>
          <p14:tracePt t="5333" x="6254750" y="2325688"/>
          <p14:tracePt t="5340" x="6262688" y="2306638"/>
          <p14:tracePt t="5350" x="6262688" y="2289175"/>
          <p14:tracePt t="5366" x="6262688" y="2279650"/>
          <p14:tracePt t="5574" x="6281738" y="2343150"/>
          <p14:tracePt t="5584" x="6308725" y="2389188"/>
          <p14:tracePt t="5593" x="6318250" y="2435225"/>
          <p14:tracePt t="5597" x="6372225" y="2498725"/>
          <p14:tracePt t="5604" x="6381750" y="2554288"/>
          <p14:tracePt t="5612" x="6418263" y="2617788"/>
          <p14:tracePt t="5620" x="6445250" y="2662238"/>
          <p14:tracePt t="5628" x="6454775" y="2708275"/>
          <p14:tracePt t="5636" x="6472238" y="2735263"/>
          <p14:tracePt t="5644" x="6481763" y="2771775"/>
          <p14:tracePt t="5652" x="6508750" y="2800350"/>
          <p14:tracePt t="5660" x="6527800" y="2817813"/>
          <p14:tracePt t="5668" x="6537325" y="2836863"/>
          <p14:tracePt t="5676" x="6554788" y="2854325"/>
          <p14:tracePt t="5684" x="6573838" y="2873375"/>
          <p14:tracePt t="5692" x="6581775" y="2881313"/>
          <p14:tracePt t="5701" x="6581775" y="2890838"/>
          <p14:tracePt t="5710" x="6591300" y="2936875"/>
          <p14:tracePt t="5725" x="6610350" y="3000375"/>
          <p14:tracePt t="5737" x="6637338" y="3036888"/>
          <p14:tracePt t="5741" x="6645275" y="3054350"/>
          <p14:tracePt t="5758" x="6673850" y="3100388"/>
          <p14:tracePt t="5767" x="6673850" y="3109913"/>
          <p14:tracePt t="5772" x="6681788" y="3119438"/>
          <p14:tracePt t="5837" x="6681788" y="3127375"/>
          <p14:tracePt t="5845" x="6681788" y="3155950"/>
          <p14:tracePt t="5855" x="6681788" y="3182938"/>
          <p14:tracePt t="5860" x="6681788" y="3228975"/>
          <p14:tracePt t="5867" x="6681788" y="3265488"/>
          <p14:tracePt t="5885" x="6718300" y="3382963"/>
          <p14:tracePt t="5892" x="6746875" y="3429000"/>
          <p14:tracePt t="5900" x="6764338" y="3511550"/>
          <p14:tracePt t="5908" x="6800850" y="3556000"/>
          <p14:tracePt t="5916" x="6837363" y="3602038"/>
          <p14:tracePt t="5924" x="6856413" y="3638550"/>
          <p14:tracePt t="5933" x="6892925" y="3684588"/>
          <p14:tracePt t="5940" x="6929438" y="3702050"/>
          <p14:tracePt t="5951" x="6956425" y="3721100"/>
          <p14:tracePt t="5957" x="6964363" y="3730625"/>
          <p14:tracePt t="5971" x="7000875" y="3748088"/>
          <p14:tracePt t="5973" x="7010400" y="3748088"/>
          <p14:tracePt t="5987" x="7037388" y="3767138"/>
          <p14:tracePt t="5988" x="7056438" y="3775075"/>
          <p14:tracePt t="6004" x="7092950" y="3784600"/>
          <p14:tracePt t="6013" x="7119938" y="3794125"/>
          <p14:tracePt t="6029" x="7129463" y="3794125"/>
          <p14:tracePt t="6037" x="7146925" y="3794125"/>
          <p14:tracePt t="6048" x="7156450" y="3794125"/>
          <p14:tracePt t="6055" x="7183438" y="3811588"/>
          <p14:tracePt t="6076" x="7183438" y="3821113"/>
          <p14:tracePt t="6093" x="7212013" y="3821113"/>
          <p14:tracePt t="6102" x="7219950" y="3830638"/>
          <p14:tracePt t="6108" x="7229475" y="3840163"/>
          <p14:tracePt t="6118" x="7256463" y="3867150"/>
          <p14:tracePt t="6124" x="7275513" y="3884613"/>
          <p14:tracePt t="6133" x="7319963" y="3921125"/>
          <p14:tracePt t="6140" x="7348538" y="3940175"/>
          <p14:tracePt t="6150" x="7385050" y="3967163"/>
          <p14:tracePt t="6156" x="7412038" y="3994150"/>
          <p14:tracePt t="6166" x="7448550" y="4021138"/>
          <p14:tracePt t="6172" x="7475538" y="4040188"/>
          <p14:tracePt t="6180" x="7494588" y="4049713"/>
          <p14:tracePt t="6188" x="7512050" y="4076700"/>
          <p14:tracePt t="6196" x="7521575" y="4076700"/>
          <p14:tracePt t="6204" x="7531100" y="4076700"/>
          <p14:tracePt t="6344" x="7539038" y="4113213"/>
          <p14:tracePt t="6353" x="7558088" y="4140200"/>
          <p14:tracePt t="6362" x="7575550" y="4159250"/>
          <p14:tracePt t="6366" x="7612063" y="4186238"/>
          <p14:tracePt t="6372" x="7658100" y="4240213"/>
          <p14:tracePt t="6380" x="7704138" y="4268788"/>
          <p14:tracePt t="6388" x="7748588" y="4295775"/>
          <p14:tracePt t="6396" x="7785100" y="4313238"/>
          <p14:tracePt t="6404" x="7804150" y="4332288"/>
          <p14:tracePt t="6412" x="7831138" y="4359275"/>
          <p14:tracePt t="6420" x="7850188" y="4376738"/>
          <p14:tracePt t="6428" x="7858125" y="4386263"/>
          <p14:tracePt t="6813" x="7858125" y="4405313"/>
          <p14:tracePt t="6822" x="7858125" y="4413250"/>
          <p14:tracePt t="6830" x="7858125" y="4432300"/>
          <p14:tracePt t="6838" x="7858125" y="4449763"/>
          <p14:tracePt t="6844" x="7858125" y="4468813"/>
          <p14:tracePt t="6852" x="7858125" y="4495800"/>
          <p14:tracePt t="6861" x="7858125" y="4522788"/>
          <p14:tracePt t="6869" x="7840663" y="4551363"/>
          <p14:tracePt t="6887" x="7821613" y="4595813"/>
          <p14:tracePt t="6892" x="7821613" y="4605338"/>
          <p14:tracePt t="6902" x="7821613" y="4614863"/>
          <p14:tracePt t="6982" x="7813675" y="4624388"/>
          <p14:tracePt t="6990" x="7794625" y="4624388"/>
          <p14:tracePt t="6999" x="7785100" y="4624388"/>
          <p14:tracePt t="7008" x="7758113" y="4624388"/>
          <p14:tracePt t="7016" x="7748588" y="4624388"/>
          <p14:tracePt t="7019" x="7731125" y="4624388"/>
          <p14:tracePt t="7029" x="7712075" y="4624388"/>
          <p14:tracePt t="7036" x="7704138" y="4624388"/>
          <p14:tracePt t="7044" x="7694613" y="4624388"/>
          <p14:tracePt t="7230" x="7675563" y="4624388"/>
          <p14:tracePt t="7240" x="7612063" y="4624388"/>
          <p14:tracePt t="7250" x="7548563" y="4624388"/>
          <p14:tracePt t="7258" x="7475538" y="4624388"/>
          <p14:tracePt t="7259" x="7348538" y="4624388"/>
          <p14:tracePt t="7268" x="7275513" y="4624388"/>
          <p14:tracePt t="7276" x="7212013" y="4605338"/>
          <p14:tracePt t="7284" x="7156450" y="4595813"/>
          <p14:tracePt t="7292" x="7129463" y="4578350"/>
          <p14:tracePt t="7300" x="7110413" y="4568825"/>
          <p14:tracePt t="7308" x="7102475" y="4568825"/>
          <p14:tracePt t="7398" x="7092950" y="4559300"/>
          <p14:tracePt t="7407" x="7092950" y="4514850"/>
          <p14:tracePt t="7416" x="7092950" y="4441825"/>
          <p14:tracePt t="7422" x="7073900" y="4368800"/>
          <p14:tracePt t="7428" x="7037388" y="4322763"/>
          <p14:tracePt t="7436" x="7000875" y="4240213"/>
          <p14:tracePt t="7444" x="6973888" y="4176713"/>
          <p14:tracePt t="7452" x="6946900" y="4103688"/>
          <p14:tracePt t="7460" x="6929438" y="4040188"/>
          <p14:tracePt t="7468" x="6910388" y="3976688"/>
          <p14:tracePt t="7476" x="6900863" y="3921125"/>
          <p14:tracePt t="7484" x="6873875" y="3840163"/>
          <p14:tracePt t="7492" x="6864350" y="3794125"/>
          <p14:tracePt t="7500" x="6864350" y="3721100"/>
          <p14:tracePt t="7508" x="6856413" y="3665538"/>
          <p14:tracePt t="7516" x="6856413" y="3592513"/>
          <p14:tracePt t="7524" x="6856413" y="3529013"/>
          <p14:tracePt t="7533" x="6856413" y="3455988"/>
          <p14:tracePt t="7540" x="6837363" y="3382963"/>
          <p14:tracePt t="7549" x="6810375" y="3302000"/>
          <p14:tracePt t="7556" x="6800850" y="3209925"/>
          <p14:tracePt t="7569" x="6800850" y="3136900"/>
          <p14:tracePt t="7572" x="6791325" y="3054350"/>
          <p14:tracePt t="7580" x="6773863" y="3000375"/>
          <p14:tracePt t="7588" x="6764338" y="2917825"/>
          <p14:tracePt t="7596" x="6754813" y="2890838"/>
          <p14:tracePt t="7604" x="6754813" y="2854325"/>
          <p14:tracePt t="7612" x="6754813" y="2817813"/>
          <p14:tracePt t="7620" x="6754813" y="2790825"/>
          <p14:tracePt t="7628" x="6754813" y="2754313"/>
          <p14:tracePt t="7636" x="6746875" y="2698750"/>
          <p14:tracePt t="7644" x="6746875" y="2662238"/>
          <p14:tracePt t="7652" x="6746875" y="2608263"/>
          <p14:tracePt t="7660" x="6746875" y="2554288"/>
          <p14:tracePt t="7668" x="6746875" y="2517775"/>
          <p14:tracePt t="7676" x="6746875" y="2462213"/>
          <p14:tracePt t="7684" x="6746875" y="2416175"/>
          <p14:tracePt t="7692" x="6746875" y="2398713"/>
          <p14:tracePt t="7701" x="6746875" y="2371725"/>
          <p14:tracePt t="7708" x="6746875" y="2335213"/>
          <p14:tracePt t="7717" x="6746875" y="2325688"/>
          <p14:tracePt t="7724" x="6746875" y="2306638"/>
          <p14:tracePt t="7733" x="6746875" y="2289175"/>
          <p14:tracePt t="7740" x="6746875" y="2279650"/>
          <p14:tracePt t="7750" x="6746875" y="2270125"/>
          <p14:tracePt t="7756" x="6746875" y="2252663"/>
          <p14:tracePt t="7774" x="6746875" y="2225675"/>
          <p14:tracePt t="7789" x="6746875" y="2179638"/>
          <p14:tracePt t="7798" x="6764338" y="2143125"/>
          <p14:tracePt t="7804" x="6773863" y="2116138"/>
          <p14:tracePt t="7812" x="6791325" y="2089150"/>
          <p14:tracePt t="7820" x="6819900" y="2043113"/>
          <p14:tracePt t="7828" x="6819900" y="2033588"/>
          <p14:tracePt t="7836" x="6846888" y="2006600"/>
          <p14:tracePt t="7844" x="6864350" y="1979613"/>
          <p14:tracePt t="7852" x="6892925" y="1951038"/>
          <p14:tracePt t="7860" x="6910388" y="1933575"/>
          <p14:tracePt t="7868" x="6946900" y="1906588"/>
          <p14:tracePt t="7876" x="6964363" y="1887538"/>
          <p14:tracePt t="7885" x="6983413" y="1878013"/>
          <p14:tracePt t="7901" x="7056438" y="1824038"/>
          <p14:tracePt t="7908" x="7083425" y="1814513"/>
          <p14:tracePt t="7917" x="7119938" y="1778000"/>
          <p14:tracePt t="7924" x="7146925" y="1768475"/>
          <p14:tracePt t="7933" x="7165975" y="1760538"/>
          <p14:tracePt t="7940" x="7212013" y="1741488"/>
          <p14:tracePt t="7950" x="7219950" y="1731963"/>
          <p14:tracePt t="7966" x="7248525" y="1731963"/>
          <p14:tracePt t="7972" x="7248525" y="1724025"/>
          <p14:tracePt t="7988" x="7275513" y="1724025"/>
          <p14:tracePt t="8000" x="7292975" y="1714500"/>
          <p14:tracePt t="8004" x="7339013" y="1714500"/>
          <p14:tracePt t="8013" x="7385050" y="1697038"/>
          <p14:tracePt t="8021" x="7458075" y="1697038"/>
          <p14:tracePt t="8028" x="7512050" y="1697038"/>
          <p14:tracePt t="8036" x="7602538" y="1697038"/>
          <p14:tracePt t="8045" x="7694613" y="1697038"/>
          <p14:tracePt t="8052" x="7804150" y="1697038"/>
          <p14:tracePt t="8060" x="7940675" y="1714500"/>
          <p14:tracePt t="8068" x="8067675" y="1768475"/>
          <p14:tracePt t="8076" x="8223250" y="1851025"/>
          <p14:tracePt t="8084" x="8386763" y="1906588"/>
          <p14:tracePt t="8092" x="8542338" y="1997075"/>
          <p14:tracePt t="8100" x="8697913" y="2079625"/>
          <p14:tracePt t="8108" x="8842375" y="2170113"/>
          <p14:tracePt t="8117" x="8961438" y="2243138"/>
          <p14:tracePt t="8124" x="9043988" y="2298700"/>
          <p14:tracePt t="8134" x="9134475" y="2362200"/>
          <p14:tracePt t="8324" x="9117013" y="3921125"/>
          <p14:tracePt t="8332" x="9070975" y="4003675"/>
          <p14:tracePt t="8340" x="9034463" y="4049713"/>
          <p14:tracePt t="8349" x="9017000" y="4113213"/>
          <p14:tracePt t="8356" x="8980488" y="4149725"/>
          <p14:tracePt t="8366" x="8961438" y="4195763"/>
          <p14:tracePt t="8372" x="8934450" y="4240213"/>
          <p14:tracePt t="8382" x="8915400" y="4276725"/>
          <p14:tracePt t="8388" x="8897938" y="4303713"/>
          <p14:tracePt t="8396" x="8870950" y="4332288"/>
          <p14:tracePt t="8404" x="8851900" y="4359275"/>
          <p14:tracePt t="8412" x="8834438" y="4395788"/>
          <p14:tracePt t="8420" x="8815388" y="4422775"/>
          <p14:tracePt t="8428" x="8788400" y="4449763"/>
          <p14:tracePt t="8436" x="8761413" y="4486275"/>
          <p14:tracePt t="8444" x="8742363" y="4505325"/>
          <p14:tracePt t="8452" x="8705850" y="4532313"/>
          <p14:tracePt t="8460" x="8661400" y="4587875"/>
          <p14:tracePt t="8468" x="8624888" y="4614863"/>
          <p14:tracePt t="8476" x="8596313" y="4641850"/>
          <p14:tracePt t="8484" x="8569325" y="4668838"/>
          <p14:tracePt t="8492" x="8523288" y="4678363"/>
          <p14:tracePt t="8500" x="8459788" y="4714875"/>
          <p14:tracePt t="8508" x="8432800" y="4741863"/>
          <p14:tracePt t="8517" x="8359775" y="4778375"/>
          <p14:tracePt t="8524" x="8313738" y="4787900"/>
          <p14:tracePt t="8533" x="8269288" y="4797425"/>
          <p14:tracePt t="8540" x="8223250" y="4833938"/>
          <p14:tracePt t="8549" x="8196263" y="4841875"/>
          <p14:tracePt t="8556" x="8177213" y="4841875"/>
          <p14:tracePt t="8566" x="8159750" y="4841875"/>
          <p14:tracePt t="8572" x="8132763" y="4851400"/>
          <p14:tracePt t="8631" x="8077200" y="4851400"/>
          <p14:tracePt t="8646" x="7821613" y="4751388"/>
          <p14:tracePt t="8654" x="7675563" y="4705350"/>
          <p14:tracePt t="8661" x="7421563" y="4578350"/>
          <p14:tracePt t="8668" x="7256463" y="4495800"/>
          <p14:tracePt t="8676" x="7102475" y="4405313"/>
          <p14:tracePt t="8684" x="6946900" y="4313238"/>
          <p14:tracePt t="8692" x="6810375" y="4240213"/>
          <p14:tracePt t="8700" x="6673850" y="4149725"/>
          <p14:tracePt t="8708" x="6610350" y="4086225"/>
          <p14:tracePt t="8716" x="6564313" y="4030663"/>
          <p14:tracePt t="8724" x="6491288" y="3967163"/>
          <p14:tracePt t="8734" x="6472238" y="3948113"/>
          <p14:tracePt t="8740" x="6464300" y="3921125"/>
          <p14:tracePt t="8750" x="6454775" y="3911600"/>
          <p14:tracePt t="8756" x="6454775" y="3903663"/>
          <p14:tracePt t="8768" x="6445250" y="3884613"/>
          <p14:tracePt t="8772" x="6435725" y="3875088"/>
          <p14:tracePt t="8780" x="6435725" y="3857625"/>
          <p14:tracePt t="8788" x="6435725" y="3830638"/>
          <p14:tracePt t="8796" x="6435725" y="3775075"/>
          <p14:tracePt t="8804" x="6435725" y="3684588"/>
          <p14:tracePt t="8812" x="6427788" y="3611563"/>
          <p14:tracePt t="8820" x="6418263" y="3511550"/>
          <p14:tracePt t="8828" x="6399213" y="3419475"/>
          <p14:tracePt t="8836" x="6372225" y="3319463"/>
          <p14:tracePt t="8844" x="6372225" y="3246438"/>
          <p14:tracePt t="8852" x="6372225" y="3192463"/>
          <p14:tracePt t="8862" x="6372225" y="3100388"/>
          <p14:tracePt t="8871" x="6372225" y="3046413"/>
          <p14:tracePt t="8877" x="6372225" y="2973388"/>
          <p14:tracePt t="8886" x="6372225" y="2900363"/>
          <p14:tracePt t="8901" x="6372225" y="2827338"/>
          <p14:tracePt t="8908" x="6372225" y="2754313"/>
          <p14:tracePt t="8916" x="6391275" y="2708275"/>
          <p14:tracePt t="8924" x="6399213" y="2671763"/>
          <p14:tracePt t="8933" x="6427788" y="2589213"/>
          <p14:tracePt t="8940" x="6435725" y="2544763"/>
          <p14:tracePt t="8950" x="6445250" y="2452688"/>
          <p14:tracePt t="8956" x="6454775" y="2398713"/>
          <p14:tracePt t="8968" x="6481763" y="2316163"/>
          <p14:tracePt t="8971" x="6481763" y="2243138"/>
          <p14:tracePt t="8982" x="6500813" y="2179638"/>
          <p14:tracePt t="8988" x="6518275" y="2125663"/>
          <p14:tracePt t="8997" x="6545263" y="2060575"/>
          <p14:tracePt t="9004" x="6573838" y="1997075"/>
          <p14:tracePt t="9012" x="6610350" y="1914525"/>
          <p14:tracePt t="9020" x="6645275" y="1870075"/>
          <p14:tracePt t="9028" x="6681788" y="1804988"/>
          <p14:tracePt t="9036" x="6754813" y="1741488"/>
          <p14:tracePt t="9044" x="6819900" y="1697038"/>
          <p14:tracePt t="9052" x="6864350" y="1660525"/>
          <p14:tracePt t="9060" x="6946900" y="1624013"/>
          <p14:tracePt t="9068" x="6973888" y="1604963"/>
          <p14:tracePt t="9076" x="7000875" y="1595438"/>
          <p14:tracePt t="9084" x="7037388" y="1568450"/>
          <p14:tracePt t="9092" x="7056438" y="1558925"/>
          <p14:tracePt t="9182" x="7092950" y="1558925"/>
          <p14:tracePt t="9188" x="7165975" y="1558925"/>
          <p14:tracePt t="9196" x="7275513" y="1568450"/>
          <p14:tracePt t="9204" x="7375525" y="1614488"/>
          <p14:tracePt t="9212" x="7475538" y="1651000"/>
          <p14:tracePt t="9220" x="7531100" y="1677988"/>
          <p14:tracePt t="9228" x="7594600" y="1704975"/>
          <p14:tracePt t="9236" x="7631113" y="1724025"/>
          <p14:tracePt t="9244" x="7658100" y="1724025"/>
          <p14:tracePt t="9252" x="7667625" y="1731963"/>
          <p14:tracePt t="9526" x="7694613" y="1760538"/>
          <p14:tracePt t="9533" x="7748588" y="1814513"/>
          <p14:tracePt t="9540" x="7794625" y="1860550"/>
          <p14:tracePt t="9549" x="7850188" y="1897063"/>
          <p14:tracePt t="9556" x="7913688" y="1951038"/>
          <p14:tracePt t="9566" x="7977188" y="1987550"/>
          <p14:tracePt t="9572" x="8023225" y="2016125"/>
          <p14:tracePt t="9582" x="8086725" y="2052638"/>
          <p14:tracePt t="9588" x="8104188" y="2070100"/>
          <p14:tracePt t="9596" x="8113713" y="2079625"/>
          <p14:tracePt t="9612" x="8123238" y="2089150"/>
          <p14:tracePt t="9670" x="8123238" y="2106613"/>
          <p14:tracePt t="9678" x="8123238" y="2116138"/>
          <p14:tracePt t="9684" x="8123238" y="2160588"/>
          <p14:tracePt t="9692" x="8123238" y="2189163"/>
          <p14:tracePt t="9701" x="8123238" y="2243138"/>
          <p14:tracePt t="9708" x="8123238" y="2289175"/>
          <p14:tracePt t="9716" x="8132763" y="2343150"/>
          <p14:tracePt t="9724" x="8140700" y="2398713"/>
          <p14:tracePt t="9732" x="8140700" y="2462213"/>
          <p14:tracePt t="9740" x="8150225" y="2489200"/>
          <p14:tracePt t="9749" x="8177213" y="2562225"/>
          <p14:tracePt t="9756" x="8177213" y="2589213"/>
          <p14:tracePt t="9765" x="8177213" y="2625725"/>
          <p14:tracePt t="9772" x="8186738" y="2671763"/>
          <p14:tracePt t="9782" x="8186738" y="2698750"/>
          <p14:tracePt t="9788" x="8196263" y="2744788"/>
          <p14:tracePt t="9796" x="8196263" y="2771775"/>
          <p14:tracePt t="9804" x="8204200" y="2800350"/>
          <p14:tracePt t="9812" x="8204200" y="2817813"/>
          <p14:tracePt t="9820" x="8204200" y="2836863"/>
          <p14:tracePt t="9828" x="8204200" y="2863850"/>
          <p14:tracePt t="9837" x="8204200" y="2900363"/>
          <p14:tracePt t="9845" x="8204200" y="2936875"/>
          <p14:tracePt t="9854" x="8204200" y="2963863"/>
          <p14:tracePt t="9861" x="8204200" y="2990850"/>
          <p14:tracePt t="9874" x="8204200" y="3036888"/>
          <p14:tracePt t="9890" x="8204200" y="3127375"/>
          <p14:tracePt t="9892" x="8204200" y="3192463"/>
          <p14:tracePt t="9900" x="8186738" y="3228975"/>
          <p14:tracePt t="9908" x="8186738" y="3292475"/>
          <p14:tracePt t="9916" x="8186738" y="3309938"/>
          <p14:tracePt t="9924" x="8186738" y="3365500"/>
          <p14:tracePt t="9933" x="8169275" y="3392488"/>
          <p14:tracePt t="9940" x="8169275" y="3419475"/>
          <p14:tracePt t="9951" x="8159750" y="3465513"/>
          <p14:tracePt t="9956" x="8150225" y="3519488"/>
          <p14:tracePt t="9967" x="8150225" y="3565525"/>
          <p14:tracePt t="9972" x="8150225" y="3602038"/>
          <p14:tracePt t="9983" x="8132763" y="3648075"/>
          <p14:tracePt t="9988" x="8132763" y="3675063"/>
          <p14:tracePt t="9999" x="8113713" y="3702050"/>
          <p14:tracePt t="10004" x="8104188" y="3748088"/>
          <p14:tracePt t="10012" x="8096250" y="3794125"/>
          <p14:tracePt t="10020" x="8059738" y="3857625"/>
          <p14:tracePt t="10028" x="8040688" y="3875088"/>
          <p14:tracePt t="10036" x="8004175" y="3903663"/>
          <p14:tracePt t="10044" x="7986713" y="3921125"/>
          <p14:tracePt t="10052" x="7958138" y="3957638"/>
          <p14:tracePt t="10060" x="7950200" y="3967163"/>
          <p14:tracePt t="10068" x="7931150" y="3984625"/>
          <p14:tracePt t="10076" x="7913688" y="4003675"/>
          <p14:tracePt t="10085" x="7904163" y="4013200"/>
          <p14:tracePt t="10091" x="7867650" y="4030663"/>
          <p14:tracePt t="10100" x="7831138" y="4057650"/>
          <p14:tracePt t="10108" x="7804150" y="4094163"/>
          <p14:tracePt t="10116" x="7794625" y="4122738"/>
          <p14:tracePt t="10123" x="7748588" y="4159250"/>
          <p14:tracePt t="10132" x="7685088" y="4195763"/>
          <p14:tracePt t="10140" x="7658100" y="4203700"/>
          <p14:tracePt t="10149" x="7594600" y="4222750"/>
          <p14:tracePt t="10156" x="7531100" y="4249738"/>
          <p14:tracePt t="10165" x="7502525" y="4259263"/>
          <p14:tracePt t="10172" x="7466013" y="4268788"/>
          <p14:tracePt t="10182" x="7421563" y="4268788"/>
          <p14:tracePt t="10188" x="7392988" y="4268788"/>
          <p14:tracePt t="10196" x="7375525" y="4268788"/>
          <p14:tracePt t="10204" x="7348538" y="4268788"/>
          <p14:tracePt t="10212" x="7339013" y="4268788"/>
          <p14:tracePt t="10774" x="7319963" y="4268788"/>
          <p14:tracePt t="10784" x="7283450" y="4268788"/>
          <p14:tracePt t="10791" x="7239000" y="4268788"/>
          <p14:tracePt t="10796" x="7165975" y="4268788"/>
          <p14:tracePt t="10804" x="7102475" y="4213225"/>
          <p14:tracePt t="10812" x="7037388" y="4167188"/>
          <p14:tracePt t="10820" x="6973888" y="4122738"/>
          <p14:tracePt t="10828" x="6919913" y="4076700"/>
          <p14:tracePt t="10836" x="6883400" y="4013200"/>
          <p14:tracePt t="10844" x="6819900" y="3948113"/>
          <p14:tracePt t="10852" x="6783388" y="3894138"/>
          <p14:tracePt t="10860" x="6737350" y="3848100"/>
          <p14:tracePt t="10868" x="6691313" y="3767138"/>
          <p14:tracePt t="10884" x="6664325" y="3684588"/>
          <p14:tracePt t="10892" x="6645275" y="3638550"/>
          <p14:tracePt t="10900" x="6645275" y="3584575"/>
          <p14:tracePt t="10908" x="6645275" y="3565525"/>
          <p14:tracePt t="10916" x="6645275" y="3511550"/>
          <p14:tracePt t="10924" x="6645275" y="3455988"/>
          <p14:tracePt t="10933" x="6645275" y="3392488"/>
          <p14:tracePt t="10939" x="6645275" y="3338513"/>
          <p14:tracePt t="10950" x="6645275" y="3282950"/>
          <p14:tracePt t="10956" x="6645275" y="3209925"/>
          <p14:tracePt t="10966" x="6645275" y="3136900"/>
          <p14:tracePt t="10971" x="6645275" y="3063875"/>
          <p14:tracePt t="10983" x="6645275" y="3000375"/>
          <p14:tracePt t="10988" x="6645275" y="2927350"/>
          <p14:tracePt t="10996" x="6645275" y="2873375"/>
          <p14:tracePt t="11003" x="6645275" y="2817813"/>
          <p14:tracePt t="11012" x="6645275" y="2790825"/>
          <p14:tracePt t="11020" x="6645275" y="2763838"/>
          <p14:tracePt t="11028" x="6645275" y="2727325"/>
          <p14:tracePt t="11036" x="6645275" y="2708275"/>
          <p14:tracePt t="11045" x="6645275" y="2698750"/>
          <p14:tracePt t="11060" x="6645275" y="2690813"/>
          <p14:tracePt t="13124" x="6645275" y="2681288"/>
          <p14:tracePt t="13132" x="6654800" y="2654300"/>
          <p14:tracePt t="13140" x="6654800" y="2625725"/>
          <p14:tracePt t="13148" x="6681788" y="2581275"/>
          <p14:tracePt t="13156" x="6681788" y="2571750"/>
          <p14:tracePt t="13166" x="6691313" y="2562225"/>
          <p14:tracePt t="13171" x="6691313" y="2554288"/>
          <p14:tracePt t="13182" x="6691313" y="2544763"/>
          <p14:tracePt t="13188" x="6710363" y="2535238"/>
          <p14:tracePt t="13854" x="6710363" y="2481263"/>
          <p14:tracePt t="13862" x="6710363" y="2416175"/>
          <p14:tracePt t="13870" x="6718300" y="2389188"/>
          <p14:tracePt t="13876" x="6727825" y="2371725"/>
          <p14:tracePt t="13884" x="6727825" y="2316163"/>
          <p14:tracePt t="13891" x="6737350" y="2289175"/>
          <p14:tracePt t="13900" x="6746875" y="2252663"/>
          <p14:tracePt t="13908" x="6754813" y="2225675"/>
          <p14:tracePt t="13916" x="6754813" y="2197100"/>
          <p14:tracePt t="13924" x="6773863" y="2152650"/>
          <p14:tracePt t="13932" x="6773863" y="2133600"/>
          <p14:tracePt t="13940" x="6783388" y="2125663"/>
          <p14:tracePt t="13949" x="6783388" y="2106613"/>
          <p14:tracePt t="13956" x="6783388" y="2097088"/>
          <p14:tracePt t="13966" x="6791325" y="2079625"/>
          <p14:tracePt t="14318" x="6810375" y="2070100"/>
          <p14:tracePt t="14325" x="6810375" y="2052638"/>
          <p14:tracePt t="14332" x="6810375" y="2043113"/>
          <p14:tracePt t="14340" x="6791325" y="2016125"/>
          <p14:tracePt t="14349" x="6783388" y="1997075"/>
          <p14:tracePt t="14356" x="6764338" y="1979613"/>
          <p14:tracePt t="14366" x="6754813" y="1951038"/>
          <p14:tracePt t="14372" x="6746875" y="1943100"/>
          <p14:tracePt t="14382" x="6737350" y="1924050"/>
          <p14:tracePt t="14452" x="6718300" y="1906588"/>
          <p14:tracePt t="15606" x="6700838" y="1897063"/>
          <p14:tracePt t="15623" x="6681788" y="1897063"/>
          <p14:tracePt t="15632" x="6654800" y="1870075"/>
          <p14:tracePt t="15642" x="6645275" y="1870075"/>
          <p14:tracePt t="15645" x="6637338" y="1860550"/>
          <p14:tracePt t="15668" x="6627813" y="1860550"/>
          <p14:tracePt t="15684" x="6618288" y="1851025"/>
          <p14:tracePt t="15693" x="6573838" y="1814513"/>
          <p14:tracePt t="15703" x="6554788" y="1804988"/>
          <p14:tracePt t="15709" x="6500813" y="1760538"/>
          <p14:tracePt t="15720" x="6472238" y="1741488"/>
          <p14:tracePt t="15724" x="6418263" y="1697038"/>
          <p14:tracePt t="15734" x="6399213" y="1687513"/>
          <p14:tracePt t="15741" x="6354763" y="1651000"/>
          <p14:tracePt t="15752" x="6326188" y="1631950"/>
          <p14:tracePt t="15757" x="6308725" y="1587500"/>
          <p14:tracePt t="15768" x="6299200" y="1577975"/>
          <p14:tracePt t="15773" x="6299200" y="1558925"/>
          <p14:tracePt t="15788" x="6299200" y="1550988"/>
          <p14:tracePt t="15813" x="6299200" y="1541463"/>
          <p14:tracePt t="15844" x="6299200" y="1522413"/>
          <p14:tracePt t="15853" x="6299200" y="1514475"/>
          <p14:tracePt t="15860" x="6299200" y="1504950"/>
          <p14:tracePt t="15877" x="6299200" y="1495425"/>
          <p14:tracePt t="15884" x="6291263" y="1477963"/>
          <p14:tracePt t="15990" x="6291263" y="1468438"/>
          <p14:tracePt t="16006" x="6299200" y="1449388"/>
          <p14:tracePt t="16078" x="6308725" y="1441450"/>
          <p14:tracePt t="16087" x="6308725" y="1431925"/>
          <p14:tracePt t="16101" x="6318250" y="1412875"/>
          <p14:tracePt t="16116" x="6326188" y="1385888"/>
          <p14:tracePt t="16132" x="6326188" y="1368425"/>
          <p14:tracePt t="16140" x="6335713" y="1358900"/>
          <p14:tracePt t="16157" x="6345238" y="1349375"/>
          <p14:tracePt t="16171" x="6345238" y="1339850"/>
          <p14:tracePt t="16173" x="6354763" y="1339850"/>
          <p14:tracePt t="16196" x="6354763" y="1331913"/>
          <p14:tracePt t="16205" x="6362700" y="1312863"/>
          <p14:tracePt t="16223" x="6362700" y="1285875"/>
          <p14:tracePt t="16228" x="6362700" y="1268413"/>
          <p14:tracePt t="16236" x="6391275" y="1249363"/>
          <p14:tracePt t="16244" x="6391275" y="1239838"/>
          <p14:tracePt t="16252" x="6391275" y="1212850"/>
          <p14:tracePt t="16268" x="6391275" y="1203325"/>
          <p14:tracePt t="16276" x="6399213" y="1176338"/>
          <p14:tracePt t="16308" x="6399213" y="1166813"/>
          <p14:tracePt t="17396" x="6399213" y="1176338"/>
          <p14:tracePt t="17854" x="6399213" y="1195388"/>
          <p14:tracePt t="17864" x="6399213" y="1203325"/>
          <p14:tracePt t="19708" x="6399213" y="1212850"/>
          <p14:tracePt t="19993" x="6391275" y="1239838"/>
          <p14:tracePt t="19998" x="6391275" y="1249363"/>
          <p14:tracePt t="20003" x="6381750" y="1276350"/>
          <p14:tracePt t="20012" x="6381750" y="1285875"/>
          <p14:tracePt t="20020" x="6372225" y="1285875"/>
          <p14:tracePt t="20044" x="6372225" y="1295400"/>
          <p14:tracePt t="20068" x="6372225" y="1303338"/>
          <p14:tracePt t="20084" x="6372225" y="1322388"/>
          <p14:tracePt t="20244" x="6372225" y="1303338"/>
          <p14:tracePt t="20253" x="6391275" y="1285875"/>
          <p14:tracePt t="20284" x="6391275" y="1258888"/>
          <p14:tracePt t="20292" x="6399213" y="1249363"/>
          <p14:tracePt t="20516" x="6399213" y="1239838"/>
          <p14:tracePt t="20532" x="6391275" y="1231900"/>
          <p14:tracePt t="20709" x="6381750" y="1222375"/>
          <p14:tracePt t="20798" x="6381750" y="1249363"/>
          <p14:tracePt t="20807" x="6381750" y="1331913"/>
          <p14:tracePt t="20816" x="6399213" y="1395413"/>
          <p14:tracePt t="20829" x="6408738" y="1441450"/>
          <p14:tracePt t="20837" x="6408738" y="1477963"/>
          <p14:tracePt t="20844" x="6418263" y="1522413"/>
          <p14:tracePt t="20852" x="6418263" y="1577975"/>
          <p14:tracePt t="20861" x="6418263" y="1614488"/>
          <p14:tracePt t="20868" x="6427788" y="1668463"/>
          <p14:tracePt t="20877" x="6454775" y="1751013"/>
          <p14:tracePt t="20884" x="6454775" y="1824038"/>
          <p14:tracePt t="20892" x="6481763" y="1924050"/>
          <p14:tracePt t="20900" x="6481763" y="2016125"/>
          <p14:tracePt t="20908" x="6481763" y="2179638"/>
          <p14:tracePt t="20916" x="6481763" y="2343150"/>
          <p14:tracePt t="20924" x="6481763" y="2535238"/>
          <p14:tracePt t="20932" x="6481763" y="2698750"/>
          <p14:tracePt t="20940" x="6481763" y="2863850"/>
          <p14:tracePt t="20949" x="6500813" y="2990850"/>
          <p14:tracePt t="20956" x="6527800" y="3090863"/>
          <p14:tracePt t="20965" x="6537325" y="3182938"/>
          <p14:tracePt t="20972" x="6537325" y="3255963"/>
          <p14:tracePt t="20981" x="6545263" y="3302000"/>
          <p14:tracePt t="20988" x="6545263" y="3355975"/>
          <p14:tracePt t="21000" x="6545263" y="3375025"/>
          <p14:tracePt t="21004" x="6545263" y="3402013"/>
          <p14:tracePt t="21012" x="6545263" y="3419475"/>
          <p14:tracePt t="21020" x="6545263" y="3438525"/>
          <p14:tracePt t="21028" x="6545263" y="3455988"/>
          <p14:tracePt t="21036" x="6545263" y="3482975"/>
          <p14:tracePt t="21045" x="6537325" y="3519488"/>
          <p14:tracePt t="21052" x="6518275" y="3548063"/>
          <p14:tracePt t="21060" x="6481763" y="3592513"/>
          <p14:tracePt t="21068" x="6464300" y="3621088"/>
          <p14:tracePt t="21076" x="6427788" y="3684588"/>
          <p14:tracePt t="21084" x="6399213" y="3711575"/>
          <p14:tracePt t="21092" x="6372225" y="3748088"/>
          <p14:tracePt t="21100" x="6354763" y="3775075"/>
          <p14:tracePt t="21108" x="6326188" y="3794125"/>
          <p14:tracePt t="21116" x="6308725" y="3811588"/>
          <p14:tracePt t="21124" x="6272213" y="3840163"/>
          <p14:tracePt t="21132" x="6262688" y="3840163"/>
          <p14:tracePt t="21140" x="6235700" y="3867150"/>
          <p14:tracePt t="21148" x="6208713" y="3894138"/>
          <p14:tracePt t="21156" x="6172200" y="3940175"/>
          <p14:tracePt t="21165" x="6135688" y="4003675"/>
          <p14:tracePt t="21172" x="6116638" y="4049713"/>
          <p14:tracePt t="21182" x="6108700" y="4076700"/>
          <p14:tracePt t="21188" x="6080125" y="4149725"/>
          <p14:tracePt t="21199" x="6053138" y="4213225"/>
          <p14:tracePt t="21204" x="6035675" y="4259263"/>
          <p14:tracePt t="21212" x="6026150" y="4286250"/>
          <p14:tracePt t="21220" x="6007100" y="4303713"/>
          <p14:tracePt t="21228" x="5999163" y="4322763"/>
          <p14:tracePt t="21235" x="5972175" y="4368800"/>
          <p14:tracePt t="21252" x="5953125" y="4386263"/>
          <p14:tracePt t="21260" x="5943600" y="4395788"/>
          <p14:tracePt t="21276" x="5926138" y="4413250"/>
          <p14:tracePt t="21284" x="5907088" y="4432300"/>
          <p14:tracePt t="21292" x="5870575" y="4478338"/>
          <p14:tracePt t="21300" x="5834063" y="4541838"/>
          <p14:tracePt t="21308" x="5780088" y="4624388"/>
          <p14:tracePt t="21316" x="5734050" y="4732338"/>
          <p14:tracePt t="21324" x="5670550" y="4833938"/>
          <p14:tracePt t="21332" x="5624513" y="4914900"/>
          <p14:tracePt t="21340" x="5616575" y="4951413"/>
          <p14:tracePt t="21348" x="5597525" y="4987925"/>
          <p14:tracePt t="21356" x="5588000" y="4997450"/>
          <p14:tracePt t="21365" x="5580063" y="5006975"/>
          <p14:tracePt t="21429" x="5514975" y="5006975"/>
          <p14:tracePt t="21436" x="5368925" y="4987925"/>
          <p14:tracePt t="21444" x="5241925" y="4970463"/>
          <p14:tracePt t="21452" x="5059363" y="4943475"/>
          <p14:tracePt t="21460" x="4895850" y="4914900"/>
          <p14:tracePt t="21468" x="4740275" y="4897438"/>
          <p14:tracePt t="21476" x="4594225" y="4870450"/>
          <p14:tracePt t="21484" x="4484688" y="4824413"/>
          <p14:tracePt t="21492" x="4384675" y="4814888"/>
          <p14:tracePt t="21501" x="4303713" y="4768850"/>
          <p14:tracePt t="21508" x="4248150" y="4760913"/>
          <p14:tracePt t="21516" x="4202113" y="4751388"/>
          <p14:tracePt t="21524" x="4175125" y="4741863"/>
          <p14:tracePt t="21532" x="4129088" y="4741863"/>
          <p14:tracePt t="21540" x="4094163" y="4714875"/>
          <p14:tracePt t="21548" x="3992563" y="4687888"/>
          <p14:tracePt t="21556" x="3865563" y="4678363"/>
          <p14:tracePt t="21565" x="3765550" y="4651375"/>
          <p14:tracePt t="21572" x="3636963" y="4568825"/>
          <p14:tracePt t="21581" x="3463925" y="4522788"/>
          <p14:tracePt t="21588" x="3273425" y="4441825"/>
          <p14:tracePt t="21599" x="3071813" y="4359275"/>
          <p14:tracePt t="21604" x="2852738" y="4232275"/>
          <p14:tracePt t="21612" x="2708275" y="4186238"/>
          <p14:tracePt t="21620" x="2589213" y="4130675"/>
          <p14:tracePt t="21628" x="2489200" y="4076700"/>
          <p14:tracePt t="21636" x="2425700" y="4021138"/>
          <p14:tracePt t="21644" x="2397125" y="4013200"/>
          <p14:tracePt t="21652" x="2352675" y="3994150"/>
          <p14:tracePt t="21660" x="2343150" y="3976688"/>
          <p14:tracePt t="21668" x="2333625" y="3967163"/>
          <p14:tracePt t="21676" x="2316163" y="3940175"/>
          <p14:tracePt t="21685" x="2306638" y="3921125"/>
          <p14:tracePt t="21692" x="2279650" y="3848100"/>
          <p14:tracePt t="21701" x="2251075" y="3748088"/>
          <p14:tracePt t="21708" x="2243138" y="3638550"/>
          <p14:tracePt t="21716" x="2224088" y="3492500"/>
          <p14:tracePt t="21723" x="2170113" y="3338513"/>
          <p14:tracePt t="21732" x="2133600" y="3192463"/>
          <p14:tracePt t="21740" x="2070100" y="2973388"/>
          <p14:tracePt t="21748" x="2024063" y="2827338"/>
          <p14:tracePt t="21756" x="1978025" y="2644775"/>
          <p14:tracePt t="21765" x="1931988" y="2508250"/>
          <p14:tracePt t="21771" x="1905000" y="2379663"/>
          <p14:tracePt t="21781" x="1905000" y="2252663"/>
          <p14:tracePt t="21788" x="1905000" y="2143125"/>
          <p14:tracePt t="21798" x="1905000" y="2033588"/>
          <p14:tracePt t="21804" x="1905000" y="1943100"/>
          <p14:tracePt t="21812" x="1951038" y="1841500"/>
          <p14:tracePt t="21820" x="1978025" y="1778000"/>
          <p14:tracePt t="21828" x="2005013" y="1751013"/>
          <p14:tracePt t="21836" x="2041525" y="1687513"/>
          <p14:tracePt t="21844" x="2133600" y="1614488"/>
          <p14:tracePt t="21852" x="2214563" y="1541463"/>
          <p14:tracePt t="21860" x="2297113" y="1485900"/>
          <p14:tracePt t="21868" x="2416175" y="1431925"/>
          <p14:tracePt t="21876" x="2506663" y="1385888"/>
          <p14:tracePt t="21884" x="2643188" y="1331913"/>
          <p14:tracePt t="21893" x="2771775" y="1303338"/>
          <p14:tracePt t="21900" x="2871788" y="1276350"/>
          <p14:tracePt t="21908" x="2998788" y="1239838"/>
          <p14:tracePt t="21916" x="3136900" y="1203325"/>
          <p14:tracePt t="21924" x="3263900" y="1166813"/>
          <p14:tracePt t="21932" x="3382963" y="1130300"/>
          <p14:tracePt t="21940" x="3427413" y="1103313"/>
          <p14:tracePt t="21948" x="3536950" y="1057275"/>
          <p14:tracePt t="21956" x="3656013" y="1030288"/>
          <p14:tracePt t="21965" x="3746500" y="1003300"/>
          <p14:tracePt t="21972" x="3819525" y="1003300"/>
          <p14:tracePt t="21981" x="3875088" y="1003300"/>
          <p14:tracePt t="21988" x="3919538" y="1003300"/>
          <p14:tracePt t="21999" x="3948113" y="1020763"/>
          <p14:tracePt t="22004" x="3984625" y="1066800"/>
          <p14:tracePt t="22016" x="4029075" y="1112838"/>
          <p14:tracePt t="22020" x="4084638" y="1176338"/>
          <p14:tracePt t="22028" x="4138613" y="1258888"/>
          <p14:tracePt t="22036" x="4202113" y="1376363"/>
          <p14:tracePt t="22044" x="4275138" y="1495425"/>
          <p14:tracePt t="22052" x="4330700" y="1595438"/>
          <p14:tracePt t="22060" x="4384675" y="1704975"/>
          <p14:tracePt t="22068" x="4476750" y="1814513"/>
          <p14:tracePt t="22076" x="4567238" y="1933575"/>
          <p14:tracePt t="22085" x="4622800" y="2016125"/>
          <p14:tracePt t="22093" x="4722813" y="2133600"/>
          <p14:tracePt t="22103" x="4822825" y="2216150"/>
          <p14:tracePt t="22109" x="4905375" y="2289175"/>
          <p14:tracePt t="22116" x="4995863" y="2362200"/>
          <p14:tracePt t="22124" x="5041900" y="2408238"/>
          <p14:tracePt t="22132" x="5059363" y="2452688"/>
          <p14:tracePt t="22140" x="5059363" y="2498725"/>
          <p14:tracePt t="22148" x="5059363" y="2554288"/>
          <p14:tracePt t="22156" x="5059363" y="2625725"/>
          <p14:tracePt t="22165" x="5059363" y="2698750"/>
          <p14:tracePt t="22172" x="5059363" y="2771775"/>
          <p14:tracePt t="22181" x="5059363" y="2827338"/>
          <p14:tracePt t="22188" x="5059363" y="2881313"/>
          <p14:tracePt t="22200" x="5059363" y="2927350"/>
          <p14:tracePt t="22204" x="5059363" y="2963863"/>
          <p14:tracePt t="22212" x="5049838" y="3009900"/>
          <p14:tracePt t="22220" x="5049838" y="3036888"/>
          <p14:tracePt t="22228" x="5049838" y="3063875"/>
          <p14:tracePt t="22236" x="5041900" y="3100388"/>
          <p14:tracePt t="22244" x="5041900" y="3109913"/>
          <p14:tracePt t="22268" x="5041900" y="3119438"/>
          <p14:tracePt t="22328" x="5041900" y="3127375"/>
          <p14:tracePt t="22340" x="5041900" y="3136900"/>
          <p14:tracePt t="22348" x="5105400" y="3155950"/>
          <p14:tracePt t="22356" x="5178425" y="3182938"/>
          <p14:tracePt t="22365" x="5314950" y="3228975"/>
          <p14:tracePt t="22372" x="5441950" y="3255963"/>
          <p14:tracePt t="22381" x="5597525" y="3319463"/>
          <p14:tracePt t="22388" x="5761038" y="3346450"/>
          <p14:tracePt t="22398" x="5926138" y="3392488"/>
          <p14:tracePt t="22404" x="6080125" y="3455988"/>
          <p14:tracePt t="22412" x="6291263" y="3502025"/>
          <p14:tracePt t="22420" x="6454775" y="3548063"/>
          <p14:tracePt t="22428" x="6645275" y="3629025"/>
          <p14:tracePt t="22436" x="6783388" y="3702050"/>
          <p14:tracePt t="22444" x="6919913" y="3767138"/>
          <p14:tracePt t="22452" x="6983413" y="3803650"/>
          <p14:tracePt t="22460" x="7029450" y="3848100"/>
          <p14:tracePt t="22468" x="7056438" y="3884613"/>
          <p14:tracePt t="22476" x="7065963" y="3903663"/>
          <p14:tracePt t="22483" x="7083425" y="3921125"/>
          <p14:tracePt t="22492" x="7083425" y="3940175"/>
          <p14:tracePt t="22500" x="7092950" y="3948113"/>
          <p14:tracePt t="22508" x="7092950" y="3957638"/>
          <p14:tracePt t="22516" x="7110413" y="3984625"/>
          <p14:tracePt t="22524" x="7119938" y="4003675"/>
          <p14:tracePt t="22532" x="7138988" y="4021138"/>
          <p14:tracePt t="22540" x="7146925" y="4040188"/>
          <p14:tracePt t="22548" x="7192963" y="4086225"/>
          <p14:tracePt t="22556" x="7212013" y="4113213"/>
          <p14:tracePt t="22564" x="7229475" y="4130675"/>
          <p14:tracePt t="22572" x="7248525" y="4167188"/>
          <p14:tracePt t="22581" x="7275513" y="4203700"/>
          <p14:tracePt t="22588" x="7292975" y="4232275"/>
          <p14:tracePt t="22598" x="7312025" y="4286250"/>
          <p14:tracePt t="22604" x="7348538" y="4313238"/>
          <p14:tracePt t="22615" x="7366000" y="4359275"/>
          <p14:tracePt t="22620" x="7402513" y="4413250"/>
          <p14:tracePt t="22628" x="7429500" y="4459288"/>
          <p14:tracePt t="22636" x="7475538" y="4505325"/>
          <p14:tracePt t="22644" x="7531100" y="4587875"/>
          <p14:tracePt t="22652" x="7585075" y="4632325"/>
          <p14:tracePt t="22660" x="7612063" y="4668838"/>
          <p14:tracePt t="22669" x="7667625" y="4714875"/>
          <p14:tracePt t="22675" x="7704138" y="4778375"/>
          <p14:tracePt t="22684" x="7721600" y="4797425"/>
          <p14:tracePt t="22692" x="7721600" y="4814888"/>
          <p14:tracePt t="22701" x="7731125" y="4824413"/>
          <p14:tracePt t="22749" x="7731125" y="4833938"/>
          <p14:tracePt t="22757" x="7731125" y="4860925"/>
          <p14:tracePt t="22767" x="7731125" y="4897438"/>
          <p14:tracePt t="22771" x="7731125" y="4933950"/>
          <p14:tracePt t="22782" x="7731125" y="4960938"/>
          <p14:tracePt t="22788" x="7748588" y="5006975"/>
          <p14:tracePt t="22798" x="7758113" y="5024438"/>
          <p14:tracePt t="22803" x="7767638" y="5053013"/>
          <p14:tracePt t="22814" x="7767638" y="5070475"/>
          <p14:tracePt t="22820" x="7767638" y="5080000"/>
          <p14:tracePt t="22836" x="7767638" y="5097463"/>
          <p14:tracePt t="22868" x="7767638" y="5106988"/>
          <p14:tracePt t="22881" x="7767638" y="5116513"/>
          <p14:tracePt t="22884" x="7767638" y="5133975"/>
          <p14:tracePt t="22893" x="7767638" y="5143500"/>
          <p14:tracePt t="22900" x="7767638" y="5160963"/>
          <p14:tracePt t="22916" x="7767638" y="5180013"/>
          <p14:tracePt t="22924" x="7767638" y="5197475"/>
          <p14:tracePt t="22932" x="7748588" y="5216525"/>
          <p14:tracePt t="22940" x="7704138" y="5233988"/>
          <p14:tracePt t="22951" x="7685088" y="5253038"/>
          <p14:tracePt t="22957" x="7658100" y="5262563"/>
          <p14:tracePt t="22969" x="7612063" y="5289550"/>
          <p14:tracePt t="22974" x="7594600" y="5299075"/>
          <p14:tracePt t="22986" x="7548563" y="5307013"/>
          <p14:tracePt t="22990" x="7539038" y="5307013"/>
          <p14:tracePt t="23001" x="7521575" y="5307013"/>
          <p14:tracePt t="23004" x="7512050" y="5307013"/>
          <p14:tracePt t="23015" x="7502525" y="5307013"/>
          <p14:tracePt t="23020" x="7485063" y="5316538"/>
          <p14:tracePt t="23078" x="7475538" y="5316538"/>
          <p14:tracePt t="23086" x="7439025" y="5299075"/>
          <p14:tracePt t="23096" x="7402513" y="5233988"/>
          <p14:tracePt t="23104" x="7329488" y="5160963"/>
          <p14:tracePt t="23109" x="7239000" y="5024438"/>
          <p14:tracePt t="23116" x="7156450" y="4906963"/>
          <p14:tracePt t="23124" x="7092950" y="4797425"/>
          <p14:tracePt t="23132" x="7019925" y="4660900"/>
          <p14:tracePt t="23140" x="6946900" y="4522788"/>
          <p14:tracePt t="23148" x="6883400" y="4386263"/>
          <p14:tracePt t="23156" x="6827838" y="4222750"/>
          <p14:tracePt t="23165" x="6783388" y="4103688"/>
          <p14:tracePt t="23172" x="6754813" y="3994150"/>
          <p14:tracePt t="23181" x="6710363" y="3894138"/>
          <p14:tracePt t="23187" x="6710363" y="3840163"/>
          <p14:tracePt t="23198" x="6710363" y="3767138"/>
          <p14:tracePt t="23204" x="6710363" y="3657600"/>
          <p14:tracePt t="23212" x="6710363" y="3565525"/>
          <p14:tracePt t="23220" x="6710363" y="3438525"/>
          <p14:tracePt t="23228" x="6710363" y="3309938"/>
          <p14:tracePt t="23235" x="6710363" y="3163888"/>
          <p14:tracePt t="23243" x="6710363" y="3036888"/>
          <p14:tracePt t="23252" x="6710363" y="2890838"/>
          <p14:tracePt t="23260" x="6710363" y="2727325"/>
          <p14:tracePt t="23267" x="6710363" y="2617788"/>
          <p14:tracePt t="23276" x="6718300" y="2471738"/>
          <p14:tracePt t="23284" x="6746875" y="2306638"/>
          <p14:tracePt t="23292" x="6764338" y="2179638"/>
          <p14:tracePt t="23300" x="6773863" y="2043113"/>
          <p14:tracePt t="23308" x="6791325" y="1914525"/>
          <p14:tracePt t="23316" x="6837363" y="1804988"/>
          <p14:tracePt t="23325" x="6846888" y="1724025"/>
          <p14:tracePt t="23332" x="6883400" y="1660525"/>
          <p14:tracePt t="23340" x="6892925" y="1604963"/>
          <p14:tracePt t="23348" x="6919913" y="1587500"/>
          <p14:tracePt t="23356" x="6946900" y="1558925"/>
          <p14:tracePt t="23364" x="6964363" y="1531938"/>
          <p14:tracePt t="23372" x="6983413" y="1522413"/>
          <p14:tracePt t="23381" x="7029450" y="1485900"/>
          <p14:tracePt t="23389" x="7065963" y="1477963"/>
          <p14:tracePt t="23398" x="7102475" y="1468438"/>
          <p14:tracePt t="23403" x="7165975" y="1441450"/>
          <p14:tracePt t="23412" x="7202488" y="1441450"/>
          <p14:tracePt t="23419" x="7239000" y="1441450"/>
          <p14:tracePt t="23430" x="7265988" y="1431925"/>
          <p14:tracePt t="23437" x="7292975" y="1431925"/>
          <p14:tracePt t="23444" x="7302500" y="1422400"/>
          <p14:tracePt t="23452" x="7329488" y="1412875"/>
          <p14:tracePt t="23460" x="7356475" y="1412875"/>
          <p14:tracePt t="23468" x="7402513" y="1404938"/>
          <p14:tracePt t="23476" x="7412038" y="1395413"/>
          <p14:tracePt t="23540" x="7448550" y="1395413"/>
          <p14:tracePt t="23548" x="7567613" y="1468438"/>
          <p14:tracePt t="23556" x="7685088" y="1541463"/>
          <p14:tracePt t="23564" x="7821613" y="1624013"/>
          <p14:tracePt t="23572" x="7977188" y="1697038"/>
          <p14:tracePt t="23583" x="8104188" y="1787525"/>
          <p14:tracePt t="23588" x="8223250" y="1878013"/>
          <p14:tracePt t="23600" x="8323263" y="1951038"/>
          <p14:tracePt t="23604" x="8415338" y="2016125"/>
          <p14:tracePt t="23616" x="8459788" y="2070100"/>
          <p14:tracePt t="23620" x="8478838" y="2097088"/>
          <p14:tracePt t="23629" x="8488363" y="2143125"/>
          <p14:tracePt t="23637" x="8488363" y="2152650"/>
          <p14:tracePt t="23647" x="8488363" y="2189163"/>
          <p14:tracePt t="23654" x="8488363" y="2197100"/>
          <p14:tracePt t="23660" x="8488363" y="2206625"/>
          <p14:tracePt t="23667" x="8488363" y="2252663"/>
          <p14:tracePt t="23676" x="8488363" y="2289175"/>
          <p14:tracePt t="23684" x="8451850" y="2352675"/>
          <p14:tracePt t="23692" x="8442325" y="2398713"/>
          <p14:tracePt t="23701" x="8396288" y="2498725"/>
          <p14:tracePt t="23707" x="8396288" y="2525713"/>
          <p14:tracePt t="23718" x="8396288" y="2581275"/>
          <p14:tracePt t="23723" x="8396288" y="2608263"/>
          <p14:tracePt t="23732" x="8396288" y="2662238"/>
          <p14:tracePt t="23740" x="8396288" y="2717800"/>
          <p14:tracePt t="23749" x="8396288" y="2781300"/>
          <p14:tracePt t="23756" x="8396288" y="2808288"/>
          <p14:tracePt t="23764" x="8396288" y="2844800"/>
          <p14:tracePt t="23773" x="8396288" y="2863850"/>
          <p14:tracePt t="23790" x="8396288" y="2909888"/>
          <p14:tracePt t="23805" x="8396288" y="2927350"/>
          <p14:tracePt t="23815" x="8396288" y="2946400"/>
          <p14:tracePt t="23820" x="8396288" y="2954338"/>
          <p14:tracePt t="23828" x="8386763" y="2973388"/>
          <p14:tracePt t="23844" x="8386763" y="2990850"/>
          <p14:tracePt t="23852" x="8386763" y="3017838"/>
          <p14:tracePt t="23860" x="8378825" y="3036888"/>
          <p14:tracePt t="23868" x="8378825" y="3046413"/>
          <p14:tracePt t="23882" x="8378825" y="3082925"/>
          <p14:tracePt t="23884" x="8350250" y="3119438"/>
          <p14:tracePt t="23892" x="8350250" y="3136900"/>
          <p14:tracePt t="23900" x="8342313" y="3163888"/>
          <p14:tracePt t="23908" x="8332788" y="3192463"/>
          <p14:tracePt t="23917" x="8332788" y="3219450"/>
          <p14:tracePt t="23924" x="8332788" y="3265488"/>
          <p14:tracePt t="23932" x="8323263" y="3319463"/>
          <p14:tracePt t="23940" x="8296275" y="3382963"/>
          <p14:tracePt t="23948" x="8296275" y="3438525"/>
          <p14:tracePt t="23956" x="8269288" y="3502025"/>
          <p14:tracePt t="23964" x="8269288" y="3529013"/>
          <p14:tracePt t="23972" x="8269288" y="3584575"/>
          <p14:tracePt t="23982" x="8259763" y="3629025"/>
          <p14:tracePt t="23999" x="8240713" y="3675063"/>
          <p14:tracePt t="24004" x="8232775" y="3711575"/>
          <p14:tracePt t="24015" x="8223250" y="3730625"/>
          <p14:tracePt t="24020" x="8213725" y="3784600"/>
          <p14:tracePt t="24028" x="8213725" y="3821113"/>
          <p14:tracePt t="24036" x="8169275" y="3875088"/>
          <p14:tracePt t="24045" x="8150225" y="3921125"/>
          <p14:tracePt t="24052" x="8132763" y="3967163"/>
          <p14:tracePt t="24060" x="8132763" y="3994150"/>
          <p14:tracePt t="24068" x="8123238" y="4049713"/>
          <p14:tracePt t="24076" x="8104188" y="4094163"/>
          <p14:tracePt t="24084" x="8096250" y="4113213"/>
          <p14:tracePt t="24093" x="8067675" y="4159250"/>
          <p14:tracePt t="24100" x="8067675" y="4186238"/>
          <p14:tracePt t="24109" x="8059738" y="4203700"/>
          <p14:tracePt t="24119" x="8050213" y="4249738"/>
          <p14:tracePt t="24125" x="8050213" y="4268788"/>
          <p14:tracePt t="24135" x="8023225" y="4295775"/>
          <p14:tracePt t="24140" x="8013700" y="4313238"/>
          <p14:tracePt t="24149" x="7994650" y="4359275"/>
          <p14:tracePt t="24156" x="7977188" y="4376738"/>
          <p14:tracePt t="24166" x="7958138" y="4405313"/>
          <p14:tracePt t="24172" x="7940675" y="4441825"/>
          <p14:tracePt t="24182" x="7913688" y="4468813"/>
          <p14:tracePt t="24188" x="7885113" y="4532313"/>
          <p14:tracePt t="24200" x="7858125" y="4559300"/>
          <p14:tracePt t="24204" x="7804150" y="4614863"/>
          <p14:tracePt t="24214" x="7785100" y="4632325"/>
          <p14:tracePt t="24220" x="7740650" y="4678363"/>
          <p14:tracePt t="24231" x="7712075" y="4697413"/>
          <p14:tracePt t="24236" x="7675563" y="4714875"/>
          <p14:tracePt t="24244" x="7648575" y="4741863"/>
          <p14:tracePt t="24252" x="7631113" y="4751388"/>
          <p14:tracePt t="24260" x="7585075" y="4760913"/>
          <p14:tracePt t="24268" x="7531100" y="4787900"/>
          <p14:tracePt t="24277" x="7485063" y="4797425"/>
          <p14:tracePt t="24286" x="7439025" y="4805363"/>
          <p14:tracePt t="24294" x="7421563" y="4814888"/>
          <p14:tracePt t="24302" x="7392988" y="4814888"/>
          <p14:tracePt t="24309" x="7375525" y="4814888"/>
          <p14:tracePt t="24319" x="7366000" y="4814888"/>
          <p14:tracePt t="24327" x="7356475" y="4814888"/>
          <p14:tracePt t="24430" x="7348538" y="4814888"/>
          <p14:tracePt t="24438" x="7329488" y="4814888"/>
          <p14:tracePt t="24444" x="7283450" y="4814888"/>
          <p14:tracePt t="24452" x="7248525" y="4814888"/>
          <p14:tracePt t="24460" x="7202488" y="4814888"/>
          <p14:tracePt t="24468" x="7183438" y="4797425"/>
          <p14:tracePt t="24476" x="7146925" y="4778375"/>
          <p14:tracePt t="24484" x="7129463" y="4768850"/>
          <p14:tracePt t="24492" x="7110413" y="4768850"/>
          <p14:tracePt t="24499" x="7102475" y="4768850"/>
          <p14:tracePt t="24508" x="7092950" y="4768850"/>
          <p14:tracePt t="24607" x="7083425" y="4760913"/>
          <p14:tracePt t="24613" x="7083425" y="4741863"/>
          <p14:tracePt t="24628" x="7083425" y="4724400"/>
          <p14:tracePt t="24636" x="7129463" y="4678363"/>
          <p14:tracePt t="24644" x="7146925" y="4668838"/>
          <p14:tracePt t="24652" x="7192963" y="4632325"/>
          <p14:tracePt t="24660" x="7212013" y="4614863"/>
          <p14:tracePt t="24668" x="7229475" y="4605338"/>
          <p14:tracePt t="24676" x="7239000" y="4587875"/>
          <p14:tracePt t="24684" x="7248525" y="4578350"/>
          <p14:tracePt t="24838" x="7256463" y="4568825"/>
          <p14:tracePt t="25004" x="7256463" y="4578350"/>
          <p14:tracePt t="26564" x="7256463" y="4551363"/>
          <p14:tracePt t="26572" x="7256463" y="4532313"/>
          <p14:tracePt t="26580" x="7256463" y="4478338"/>
          <p14:tracePt t="26588" x="7256463" y="4441825"/>
          <p14:tracePt t="26600" x="7265988" y="4368800"/>
          <p14:tracePt t="26604" x="7265988" y="4332288"/>
          <p14:tracePt t="26616" x="7283450" y="4259263"/>
          <p14:tracePt t="26620" x="7283450" y="4203700"/>
          <p14:tracePt t="26628" x="7283450" y="4140200"/>
          <p14:tracePt t="26636" x="7283450" y="4067175"/>
          <p14:tracePt t="26644" x="7283450" y="3994150"/>
          <p14:tracePt t="26652" x="7283450" y="3957638"/>
          <p14:tracePt t="26660" x="7283450" y="3940175"/>
          <p14:tracePt t="26670" x="7283450" y="3894138"/>
          <p14:tracePt t="26676" x="7283450" y="3884613"/>
          <p14:tracePt t="26692" x="7283450" y="3875088"/>
          <p14:tracePt t="26702" x="7283450" y="3857625"/>
          <p14:tracePt t="26708" x="7283450" y="3848100"/>
          <p14:tracePt t="26724" x="7283450" y="3840163"/>
          <p14:tracePt t="26822" x="7283450" y="3848100"/>
          <p14:tracePt t="26828" x="7283450" y="3875088"/>
          <p14:tracePt t="26836" x="7283450" y="3894138"/>
          <p14:tracePt t="26844" x="7283450" y="3903663"/>
          <p14:tracePt t="26852" x="7283450" y="3921125"/>
          <p14:tracePt t="26860" x="7283450" y="3930650"/>
          <p14:tracePt t="26868" x="7283450" y="3940175"/>
          <p14:tracePt t="26876" x="7283450" y="3976688"/>
          <p14:tracePt t="26884" x="7283450" y="3994150"/>
          <p14:tracePt t="26892" x="7283450" y="4021138"/>
          <p14:tracePt t="26900" x="7329488" y="4076700"/>
          <p14:tracePt t="26908" x="7375525" y="4113213"/>
          <p14:tracePt t="26915" x="7402513" y="4159250"/>
          <p14:tracePt t="26924" x="7466013" y="4232275"/>
          <p14:tracePt t="26932" x="7512050" y="4276725"/>
          <p14:tracePt t="26940" x="7521575" y="4303713"/>
          <p14:tracePt t="26948" x="7558088" y="4349750"/>
          <p14:tracePt t="26956" x="7575550" y="4368800"/>
          <p14:tracePt t="26964" x="7612063" y="4405313"/>
          <p14:tracePt t="26972" x="7631113" y="4432300"/>
          <p14:tracePt t="26981" x="7639050" y="4441825"/>
          <p14:tracePt t="26988" x="7658100" y="4449763"/>
          <p14:tracePt t="27037" x="7658100" y="4459288"/>
          <p14:tracePt t="27045" x="7667625" y="4468813"/>
          <p14:tracePt t="27052" x="7685088" y="4486275"/>
          <p14:tracePt t="27060" x="7704138" y="4505325"/>
          <p14:tracePt t="27068" x="7721600" y="4532313"/>
          <p14:tracePt t="27076" x="7758113" y="4595813"/>
          <p14:tracePt t="27084" x="7777163" y="4624388"/>
          <p14:tracePt t="27092" x="7794625" y="4641850"/>
          <p14:tracePt t="27100" x="7821613" y="4687888"/>
          <p14:tracePt t="27108" x="7821613" y="4697413"/>
          <p14:tracePt t="27116" x="7850188" y="4732338"/>
          <p14:tracePt t="27132" x="7850188" y="4741863"/>
          <p14:tracePt t="27252" x="7885113" y="4741863"/>
          <p14:tracePt t="27260" x="7940675" y="4751388"/>
          <p14:tracePt t="27268" x="8023225" y="4751388"/>
          <p14:tracePt t="27277" x="8077200" y="4778375"/>
          <p14:tracePt t="27286" x="8140700" y="4787900"/>
          <p14:tracePt t="27296" x="8186738" y="4797425"/>
          <p14:tracePt t="27301" x="8223250" y="4805363"/>
          <p14:tracePt t="27308" x="8286750" y="4833938"/>
          <p14:tracePt t="27317" x="8305800" y="4833938"/>
          <p14:tracePt t="27325" x="8323263" y="4833938"/>
          <p14:tracePt t="27332" x="8342313" y="4833938"/>
          <p14:tracePt t="27517" x="8342313" y="4841875"/>
          <p14:tracePt t="27524" x="8323263" y="4851400"/>
          <p14:tracePt t="27532" x="8296275" y="4851400"/>
          <p14:tracePt t="27540" x="8286750" y="4860925"/>
          <p14:tracePt t="27548" x="8259763" y="4860925"/>
          <p14:tracePt t="27556" x="8240713" y="4860925"/>
          <p14:tracePt t="27564" x="8196263" y="4878388"/>
          <p14:tracePt t="27581" x="8169275" y="4887913"/>
          <p14:tracePt t="27588" x="8150225" y="4887913"/>
          <p14:tracePt t="27598" x="8113713" y="4897438"/>
          <p14:tracePt t="27604" x="8077200" y="4906963"/>
          <p14:tracePt t="27614" x="8040688" y="4906963"/>
          <p14:tracePt t="27620" x="7994650" y="4933950"/>
          <p14:tracePt t="27628" x="7921625" y="4933950"/>
          <p14:tracePt t="27636" x="7867650" y="4933950"/>
          <p14:tracePt t="27644" x="7785100" y="4933950"/>
          <p14:tracePt t="27652" x="7694613" y="4933950"/>
          <p14:tracePt t="27660" x="7639050" y="4933950"/>
          <p14:tracePt t="27668" x="7567613" y="4933950"/>
          <p14:tracePt t="27676" x="7531100" y="4933950"/>
          <p14:tracePt t="27684" x="7458075" y="4914900"/>
          <p14:tracePt t="27692" x="7392988" y="4906963"/>
          <p14:tracePt t="27700" x="7329488" y="4878388"/>
          <p14:tracePt t="27708" x="7275513" y="4851400"/>
          <p14:tracePt t="27716" x="7212013" y="4814888"/>
          <p14:tracePt t="27724" x="7165975" y="4805363"/>
          <p14:tracePt t="27732" x="7146925" y="4787900"/>
          <p14:tracePt t="27740" x="7129463" y="4768850"/>
          <p14:tracePt t="27748" x="7110413" y="4751388"/>
          <p14:tracePt t="27756" x="7102475" y="4741863"/>
          <p14:tracePt t="27764" x="7092950" y="4732338"/>
          <p14:tracePt t="27772" x="7046913" y="4697413"/>
          <p14:tracePt t="27780" x="7019925" y="4660900"/>
          <p14:tracePt t="27788" x="6973888" y="4641850"/>
          <p14:tracePt t="27797" x="6929438" y="4605338"/>
          <p14:tracePt t="27804" x="6864350" y="4551363"/>
          <p14:tracePt t="27814" x="6810375" y="4495800"/>
          <p14:tracePt t="27820" x="6764338" y="4449763"/>
          <p14:tracePt t="27828" x="6727825" y="4422775"/>
          <p14:tracePt t="27836" x="6681788" y="4368800"/>
          <p14:tracePt t="27844" x="6664325" y="4349750"/>
          <p14:tracePt t="27852" x="6627813" y="4322763"/>
          <p14:tracePt t="27860" x="6600825" y="4286250"/>
          <p14:tracePt t="27868" x="6600825" y="4268788"/>
          <p14:tracePt t="27876" x="6581775" y="4240213"/>
          <p14:tracePt t="27897" x="6545263" y="4167188"/>
          <p14:tracePt t="27900" x="6545263" y="4122738"/>
          <p14:tracePt t="27908" x="6527800" y="4067175"/>
          <p14:tracePt t="27916" x="6500813" y="4003675"/>
          <p14:tracePt t="27923" x="6491288" y="3930650"/>
          <p14:tracePt t="27933" x="6472238" y="3867150"/>
          <p14:tracePt t="27940" x="6464300" y="3811588"/>
          <p14:tracePt t="27948" x="6418263" y="3730625"/>
          <p14:tracePt t="27956" x="6408738" y="3657600"/>
          <p14:tracePt t="27964" x="6399213" y="3556000"/>
          <p14:tracePt t="27972" x="6354763" y="3475038"/>
          <p14:tracePt t="27981" x="6354763" y="3402013"/>
          <p14:tracePt t="27988" x="6354763" y="3309938"/>
          <p14:tracePt t="27998" x="6354763" y="3200400"/>
          <p14:tracePt t="28004" x="6354763" y="3090863"/>
          <p14:tracePt t="28015" x="6354763" y="3000375"/>
          <p14:tracePt t="28020" x="6354763" y="2873375"/>
          <p14:tracePt t="28031" x="6362700" y="2727325"/>
          <p14:tracePt t="28036" x="6372225" y="2581275"/>
          <p14:tracePt t="28046" x="6435725" y="2408238"/>
          <p14:tracePt t="28054" x="6464300" y="2262188"/>
          <p14:tracePt t="28061" x="6508750" y="2116138"/>
          <p14:tracePt t="28068" x="6554788" y="1960563"/>
          <p14:tracePt t="28077" x="6627813" y="1833563"/>
          <p14:tracePt t="28084" x="6673850" y="1731963"/>
          <p14:tracePt t="28092" x="6737350" y="1595438"/>
          <p14:tracePt t="28100" x="6754813" y="1531938"/>
          <p14:tracePt t="28108" x="6783388" y="1477963"/>
          <p14:tracePt t="28118" x="6800850" y="1431925"/>
          <p14:tracePt t="28123" x="6827838" y="1395413"/>
          <p14:tracePt t="28133" x="6846888" y="1368425"/>
          <p14:tracePt t="28140" x="6846888" y="1358900"/>
          <p14:tracePt t="28148" x="6856413" y="1339850"/>
          <p14:tracePt t="28156" x="6864350" y="1331913"/>
          <p14:tracePt t="28164" x="6883400" y="1312863"/>
          <p14:tracePt t="28172" x="6900863" y="1303338"/>
          <p14:tracePt t="28181" x="6946900" y="1276350"/>
          <p14:tracePt t="28188" x="6964363" y="1258888"/>
          <p14:tracePt t="28197" x="7010400" y="1231900"/>
          <p14:tracePt t="28204" x="7046913" y="1222375"/>
          <p14:tracePt t="28214" x="7065963" y="1212850"/>
          <p14:tracePt t="28219" x="7146925" y="1212850"/>
          <p14:tracePt t="28228" x="7229475" y="1212850"/>
          <p14:tracePt t="28236" x="7319963" y="1212850"/>
          <p14:tracePt t="28244" x="7448550" y="1268413"/>
          <p14:tracePt t="28252" x="7567613" y="1339850"/>
          <p14:tracePt t="28260" x="7685088" y="1422400"/>
          <p14:tracePt t="28267" x="7785100" y="1495425"/>
          <p14:tracePt t="28277" x="7877175" y="1614488"/>
          <p14:tracePt t="28286" x="7950200" y="1714500"/>
          <p14:tracePt t="28296" x="8040688" y="1833563"/>
          <p14:tracePt t="28304" x="8104188" y="1914525"/>
          <p14:tracePt t="28309" x="8177213" y="2016125"/>
          <p14:tracePt t="28318" x="8204200" y="2097088"/>
          <p14:tracePt t="28325" x="8259763" y="2197100"/>
          <p14:tracePt t="28333" x="8305800" y="2298700"/>
          <p14:tracePt t="28343" x="8313738" y="2371725"/>
          <p14:tracePt t="28352" x="8332788" y="2435225"/>
          <p14:tracePt t="28359" x="8359775" y="2481263"/>
          <p14:tracePt t="28368" x="8369300" y="2498725"/>
          <p14:tracePt t="28373" x="8386763" y="2535238"/>
          <p14:tracePt t="28392" x="8423275" y="2617788"/>
          <p14:tracePt t="28400" x="8423275" y="2654300"/>
          <p14:tracePt t="28404" x="8423275" y="2681288"/>
          <p14:tracePt t="28414" x="8423275" y="2708275"/>
          <p14:tracePt t="28420" x="8423275" y="2744788"/>
          <p14:tracePt t="28428" x="8423275" y="2781300"/>
          <p14:tracePt t="28436" x="8423275" y="2808288"/>
          <p14:tracePt t="28444" x="8423275" y="2854325"/>
          <p14:tracePt t="28452" x="8423275" y="2890838"/>
          <p14:tracePt t="28460" x="8423275" y="2936875"/>
          <p14:tracePt t="28468" x="8423275" y="2963863"/>
          <p14:tracePt t="28476" x="8423275" y="3009900"/>
          <p14:tracePt t="28484" x="8423275" y="3036888"/>
          <p14:tracePt t="28492" x="8423275" y="3063875"/>
          <p14:tracePt t="28500" x="8423275" y="3119438"/>
          <p14:tracePt t="28508" x="8423275" y="3173413"/>
          <p14:tracePt t="28515" x="8423275" y="3228975"/>
          <p14:tracePt t="28523" x="8423275" y="3273425"/>
          <p14:tracePt t="28532" x="8423275" y="3355975"/>
          <p14:tracePt t="28540" x="8415338" y="3402013"/>
          <p14:tracePt t="28548" x="8405813" y="3438525"/>
          <p14:tracePt t="28556" x="8386763" y="3519488"/>
          <p14:tracePt t="28564" x="8350250" y="3602038"/>
          <p14:tracePt t="28572" x="8332788" y="3675063"/>
          <p14:tracePt t="28581" x="8277225" y="3775075"/>
          <p14:tracePt t="28587" x="8250238" y="3840163"/>
          <p14:tracePt t="28598" x="8213725" y="3921125"/>
          <p14:tracePt t="28604" x="8186738" y="4013200"/>
          <p14:tracePt t="28616" x="8132763" y="4094163"/>
          <p14:tracePt t="28619" x="8086725" y="4195763"/>
          <p14:tracePt t="28628" x="8077200" y="4232275"/>
          <p14:tracePt t="28636" x="8067675" y="4276725"/>
          <p14:tracePt t="28644" x="8059738" y="4340225"/>
          <p14:tracePt t="28652" x="8023225" y="4386263"/>
          <p14:tracePt t="28660" x="8013700" y="4413250"/>
          <p14:tracePt t="28668" x="7977188" y="4478338"/>
          <p14:tracePt t="28676" x="7958138" y="4505325"/>
          <p14:tracePt t="28684" x="7904163" y="4568825"/>
          <p14:tracePt t="28692" x="7885113" y="4587875"/>
          <p14:tracePt t="28701" x="7840663" y="4632325"/>
          <p14:tracePt t="28709" x="7821613" y="4641850"/>
          <p14:tracePt t="28719" x="7804150" y="4651375"/>
          <p14:tracePt t="28723" x="7777163" y="4651375"/>
          <p14:tracePt t="28732" x="7740650" y="4668838"/>
          <p14:tracePt t="28740" x="7712075" y="4668838"/>
          <p14:tracePt t="28749" x="7675563" y="4668838"/>
          <p14:tracePt t="28755" x="7621588" y="4668838"/>
          <p14:tracePt t="28764" x="7567613" y="4668838"/>
          <p14:tracePt t="28772" x="7475538" y="4668838"/>
          <p14:tracePt t="28781" x="7392988" y="4668838"/>
          <p14:tracePt t="28788" x="7356475" y="4668838"/>
          <p14:tracePt t="28798" x="7312025" y="4668838"/>
          <p14:tracePt t="28804" x="7302500" y="4668838"/>
          <p14:tracePt t="28814" x="7283450" y="4668838"/>
          <p14:tracePt t="30814" x="7283450" y="4678363"/>
          <p14:tracePt t="30820" x="7283450" y="4687888"/>
          <p14:tracePt t="30828" x="7283450" y="4714875"/>
          <p14:tracePt t="30844" x="7283450" y="4724400"/>
          <p14:tracePt t="30860" x="7275513" y="4741863"/>
          <p14:tracePt t="30868" x="7265988" y="4751388"/>
          <p14:tracePt t="30982" x="7265988" y="4760913"/>
          <p14:tracePt t="31000" x="7265988" y="4768850"/>
          <p14:tracePt t="31009" x="7265988" y="4787900"/>
          <p14:tracePt t="31028" x="7265988" y="4797425"/>
          <p14:tracePt t="31046" x="7265988" y="4805363"/>
          <p14:tracePt t="31060" x="7265988" y="4824413"/>
          <p14:tracePt t="31262" x="7265988" y="4841875"/>
          <p14:tracePt t="31272" x="7265988" y="4851400"/>
          <p14:tracePt t="31282" x="7265988" y="4870450"/>
          <p14:tracePt t="31291" x="7265988" y="4887913"/>
          <p14:tracePt t="31301" x="7275513" y="4887913"/>
          <p14:tracePt t="31308" x="7283450" y="4897438"/>
          <p14:tracePt t="31654" x="7292975" y="4924425"/>
          <p14:tracePt t="31660" x="7302500" y="4933950"/>
          <p14:tracePt t="31668" x="7312025" y="4943475"/>
          <p14:tracePt t="31676" x="7319963" y="4951413"/>
          <p14:tracePt t="31764" x="7329488" y="4960938"/>
          <p14:tracePt t="31860" x="7339013" y="4979988"/>
          <p14:tracePt t="31868" x="7366000" y="5006975"/>
          <p14:tracePt t="31876" x="7385050" y="5024438"/>
          <p14:tracePt t="31898" x="7412038" y="5053013"/>
          <p14:tracePt t="31901" x="7421563" y="5070475"/>
          <p14:tracePt t="31908" x="7448550" y="5089525"/>
          <p14:tracePt t="31924" x="7458075" y="5106988"/>
          <p14:tracePt t="31980" x="7466013" y="5116513"/>
          <p14:tracePt t="31988" x="7466013" y="5133975"/>
          <p14:tracePt t="31996" x="7494588" y="5160963"/>
          <p14:tracePt t="32004" x="7502525" y="5170488"/>
          <p14:tracePt t="32015" x="7502525" y="5189538"/>
          <p14:tracePt t="32020" x="7502525" y="5197475"/>
          <p14:tracePt t="32031" x="7512050" y="5207000"/>
          <p14:tracePt t="32036" x="7531100" y="5226050"/>
          <p14:tracePt t="32052" x="7531100" y="5233988"/>
          <p14:tracePt t="32126" x="7531100" y="5262563"/>
          <p14:tracePt t="32136" x="7531100" y="5280025"/>
          <p14:tracePt t="32147" x="7531100" y="5289550"/>
          <p14:tracePt t="32148" x="7531100" y="5316538"/>
          <p14:tracePt t="32156" x="7531100" y="5326063"/>
          <p14:tracePt t="32181" x="7531100" y="5335588"/>
          <p14:tracePt t="32188" x="7521575" y="5353050"/>
          <p14:tracePt t="32199" x="7512050" y="5353050"/>
          <p14:tracePt t="32204" x="7512050" y="5362575"/>
          <p14:tracePt t="32222" x="7502525" y="5362575"/>
          <p14:tracePt t="32284" x="7475538" y="5372100"/>
          <p14:tracePt t="32291" x="7458075" y="5380038"/>
          <p14:tracePt t="32300" x="7421563" y="5408613"/>
          <p14:tracePt t="32308" x="7402513" y="5426075"/>
          <p14:tracePt t="32317" x="7385050" y="5435600"/>
          <p14:tracePt t="32333" x="7356475" y="5445125"/>
          <p14:tracePt t="32487" x="7375525" y="5445125"/>
          <p14:tracePt t="32495" x="7392988" y="5426075"/>
          <p14:tracePt t="32506" x="7421563" y="5399088"/>
          <p14:tracePt t="32525" x="7429500" y="5389563"/>
          <p14:tracePt t="32533" x="7439025" y="5380038"/>
          <p14:tracePt t="32540" x="7458075" y="5353050"/>
          <p14:tracePt t="32556" x="7466013" y="5326063"/>
          <p14:tracePt t="32605" x="7475538" y="5326063"/>
          <p14:tracePt t="32678" x="7502525" y="5326063"/>
          <p14:tracePt t="32687" x="7531100" y="5326063"/>
          <p14:tracePt t="32693" x="7567613" y="5343525"/>
          <p14:tracePt t="32701" x="7594600" y="5362575"/>
          <p14:tracePt t="32708" x="7602538" y="5380038"/>
          <p14:tracePt t="32716" x="7612063" y="5380038"/>
          <p14:tracePt t="32724" x="7631113" y="5389563"/>
          <p14:tracePt t="32742" x="7648575" y="5426075"/>
          <p14:tracePt t="32952" x="7639050" y="5426075"/>
          <p14:tracePt t="32960" x="7631113" y="5416550"/>
          <p14:tracePt t="32982" x="7621588" y="5408613"/>
          <p14:tracePt t="34756" x="7621588" y="5389563"/>
          <p14:tracePt t="35974" x="7621588" y="5372100"/>
          <p14:tracePt t="35983" x="7621588" y="5335588"/>
          <p14:tracePt t="35991" x="7621588" y="5280025"/>
          <p14:tracePt t="35999" x="7621588" y="5262563"/>
          <p14:tracePt t="36013" x="7621588" y="5253038"/>
          <p14:tracePt t="36020" x="7621588" y="5243513"/>
          <p14:tracePt t="36030" x="7621588" y="5233988"/>
          <p14:tracePt t="36036" x="7621588" y="5216525"/>
          <p14:tracePt t="36047" x="7621588" y="5207000"/>
          <p14:tracePt t="36052" x="7621588" y="5197475"/>
          <p14:tracePt t="36060" x="7631113" y="5180013"/>
          <p14:tracePt t="36076" x="7639050" y="5170488"/>
          <p14:tracePt t="36084" x="7648575" y="5160963"/>
          <p14:tracePt t="36092" x="7658100" y="5153025"/>
          <p14:tracePt t="36100" x="7667625" y="5143500"/>
          <p14:tracePt t="36337" x="7675563" y="5143500"/>
          <p14:tracePt t="36358" x="7675563" y="5153025"/>
          <p14:tracePt t="36381" x="7675563" y="5160963"/>
          <p14:tracePt t="36446" x="7675563" y="5180013"/>
          <p14:tracePt t="36501" x="7685088" y="5189538"/>
          <p14:tracePt t="36564" x="7712075" y="5189538"/>
          <p14:tracePt t="36572" x="7731125" y="5189538"/>
          <p14:tracePt t="36580" x="7758113" y="5189538"/>
          <p14:tracePt t="36588" x="7777163" y="5197475"/>
          <p14:tracePt t="36596" x="7794625" y="5197475"/>
          <p14:tracePt t="36604" x="7804150" y="5197475"/>
          <p14:tracePt t="36614" x="7813675" y="5197475"/>
          <p14:tracePt t="36620" x="7821613" y="5197475"/>
          <p14:tracePt t="36631" x="7840663" y="5197475"/>
          <p14:tracePt t="36635" x="7850188" y="5197475"/>
          <p14:tracePt t="36676" x="7858125" y="5197475"/>
          <p14:tracePt t="36692" x="7877175" y="5197475"/>
          <p14:tracePt t="36708" x="7885113" y="5197475"/>
          <p14:tracePt t="36716" x="7894638" y="5197475"/>
          <p14:tracePt t="36724" x="7913688" y="5197475"/>
          <p14:tracePt t="36731" x="7921625" y="5197475"/>
          <p14:tracePt t="36781" x="7931150" y="5197475"/>
          <p14:tracePt t="37076" x="7940675" y="5197475"/>
          <p14:tracePt t="37084" x="7958138" y="5197475"/>
          <p14:tracePt t="37100" x="7986713" y="5207000"/>
          <p14:tracePt t="37108" x="8004175" y="5216525"/>
          <p14:tracePt t="37116" x="8040688" y="5233988"/>
          <p14:tracePt t="37124" x="8067675" y="5253038"/>
          <p14:tracePt t="37132" x="8086725" y="5262563"/>
          <p14:tracePt t="37140" x="8113713" y="5289550"/>
          <p14:tracePt t="37149" x="8159750" y="5299075"/>
          <p14:tracePt t="37156" x="8169275" y="5299075"/>
          <p14:tracePt t="37164" x="8186738" y="5307013"/>
          <p14:tracePt t="37188" x="8204200" y="5307013"/>
          <p14:tracePt t="37197" x="8213725" y="5299075"/>
          <p14:tracePt t="37204" x="8213725" y="5289550"/>
          <p14:tracePt t="37213" x="8213725" y="5262563"/>
          <p14:tracePt t="37220" x="8213725" y="5243513"/>
          <p14:tracePt t="37230" x="8213725" y="5216525"/>
          <p14:tracePt t="37236" x="8213725" y="5207000"/>
          <p14:tracePt t="37247" x="8223250" y="5189538"/>
          <p14:tracePt t="37252" x="8232775" y="5170488"/>
          <p14:tracePt t="37260" x="8250238" y="5153025"/>
          <p14:tracePt t="37268" x="8259763" y="5153025"/>
          <p14:tracePt t="37276" x="8269288" y="5143500"/>
          <p14:tracePt t="38911" x="8186738" y="5189538"/>
          <p14:tracePt t="38916" x="8077200" y="5197475"/>
          <p14:tracePt t="38924" x="8004175" y="5226050"/>
          <p14:tracePt t="38932" x="7940675" y="5226050"/>
          <p14:tracePt t="38940" x="7921625" y="5226050"/>
          <p14:tracePt t="38948" x="7894638" y="5226050"/>
          <p14:tracePt t="38956" x="7877175" y="5226050"/>
          <p14:tracePt t="38964" x="7858125" y="5226050"/>
          <p14:tracePt t="38972" x="7850188" y="5226050"/>
          <p14:tracePt t="38980" x="7840663" y="5226050"/>
          <p14:tracePt t="38988" x="7821613" y="5226050"/>
          <p14:tracePt t="39038" x="7813675" y="5226050"/>
          <p14:tracePt t="39045" x="7785100" y="5226050"/>
          <p14:tracePt t="39052" x="7758113" y="5216525"/>
          <p14:tracePt t="39060" x="7667625" y="5180013"/>
          <p14:tracePt t="39068" x="7594600" y="5153025"/>
          <p14:tracePt t="39076" x="7531100" y="5116513"/>
          <p14:tracePt t="39084" x="7448550" y="5089525"/>
          <p14:tracePt t="39091" x="7366000" y="5033963"/>
          <p14:tracePt t="39100" x="7319963" y="5006975"/>
          <p14:tracePt t="39108" x="7275513" y="4970463"/>
          <p14:tracePt t="39116" x="7239000" y="4951413"/>
          <p14:tracePt t="39124" x="7202488" y="4933950"/>
          <p14:tracePt t="39132" x="7175500" y="4914900"/>
          <p14:tracePt t="39180" x="7156450" y="4887913"/>
          <p14:tracePt t="39188" x="7146925" y="4887913"/>
          <p14:tracePt t="39196" x="7138988" y="4870450"/>
          <p14:tracePt t="39204" x="7102475" y="4824413"/>
          <p14:tracePt t="39215" x="7073900" y="4760913"/>
          <p14:tracePt t="39220" x="7010400" y="4697413"/>
          <p14:tracePt t="39230" x="6973888" y="4632325"/>
          <p14:tracePt t="39236" x="6910388" y="4551363"/>
          <p14:tracePt t="39246" x="6873875" y="4486275"/>
          <p14:tracePt t="39252" x="6837363" y="4422775"/>
          <p14:tracePt t="39260" x="6810375" y="4359275"/>
          <p14:tracePt t="39267" x="6773863" y="4295775"/>
          <p14:tracePt t="39276" x="6773863" y="4268788"/>
          <p14:tracePt t="39284" x="6764338" y="4249738"/>
          <p14:tracePt t="39292" x="6754813" y="4203700"/>
          <p14:tracePt t="39300" x="6754813" y="4176713"/>
          <p14:tracePt t="39308" x="6746875" y="4140200"/>
          <p14:tracePt t="39316" x="6737350" y="4140200"/>
          <p14:tracePt t="39324" x="6737350" y="4103688"/>
          <p14:tracePt t="39332" x="6727825" y="4057650"/>
          <p14:tracePt t="39340" x="6700838" y="3994150"/>
          <p14:tracePt t="39347" x="6673850" y="3930650"/>
          <p14:tracePt t="39356" x="6673850" y="3894138"/>
          <p14:tracePt t="39364" x="6654800" y="3821113"/>
          <p14:tracePt t="39372" x="6645275" y="3767138"/>
          <p14:tracePt t="39380" x="6645275" y="3721100"/>
          <p14:tracePt t="39389" x="6610350" y="3648075"/>
          <p14:tracePt t="39396" x="6591300" y="3575050"/>
          <p14:tracePt t="39404" x="6581775" y="3455988"/>
          <p14:tracePt t="39413" x="6564313" y="3346450"/>
          <p14:tracePt t="39419" x="6537325" y="3219450"/>
          <p14:tracePt t="39430" x="6537325" y="3090863"/>
          <p14:tracePt t="39436" x="6508750" y="2954338"/>
          <p14:tracePt t="39447" x="6481763" y="2917825"/>
          <p14:tracePt t="39452" x="6481763" y="2817813"/>
          <p14:tracePt t="39460" x="6472238" y="2744788"/>
          <p14:tracePt t="39468" x="6472238" y="2690813"/>
          <p14:tracePt t="39476" x="6464300" y="2625725"/>
          <p14:tracePt t="39484" x="6464300" y="2598738"/>
          <p14:tracePt t="39492" x="6464300" y="2581275"/>
          <p14:tracePt t="39500" x="6464300" y="2544763"/>
          <p14:tracePt t="39508" x="6464300" y="2535238"/>
          <p14:tracePt t="39515" x="6464300" y="2517775"/>
          <p14:tracePt t="39524" x="6464300" y="2498725"/>
          <p14:tracePt t="39532" x="6464300" y="2471738"/>
          <p14:tracePt t="39540" x="6464300" y="2444750"/>
          <p14:tracePt t="39548" x="6472238" y="2398713"/>
          <p14:tracePt t="39556" x="6500813" y="2335213"/>
          <p14:tracePt t="39564" x="6508750" y="2298700"/>
          <p14:tracePt t="39572" x="6545263" y="2233613"/>
          <p14:tracePt t="39581" x="6554788" y="2170113"/>
          <p14:tracePt t="39588" x="6600825" y="2089150"/>
          <p14:tracePt t="39597" x="6610350" y="2060575"/>
          <p14:tracePt t="39604" x="6627813" y="2016125"/>
          <p14:tracePt t="39614" x="6664325" y="1951038"/>
          <p14:tracePt t="39620" x="6691313" y="1906588"/>
          <p14:tracePt t="39630" x="6718300" y="1878013"/>
          <p14:tracePt t="39636" x="6727825" y="1870075"/>
          <p14:tracePt t="39647" x="6746875" y="1833563"/>
          <p14:tracePt t="39652" x="6754813" y="1824038"/>
          <p14:tracePt t="39741" x="6773863" y="1804988"/>
          <p14:tracePt t="39748" x="6819900" y="1768475"/>
          <p14:tracePt t="39758" x="6883400" y="1741488"/>
          <p14:tracePt t="39770" x="6929438" y="1724025"/>
          <p14:tracePt t="39773" x="6992938" y="1697038"/>
          <p14:tracePt t="39785" x="7029450" y="1687513"/>
          <p14:tracePt t="39788" x="7092950" y="1651000"/>
          <p14:tracePt t="39798" x="7119938" y="1651000"/>
          <p14:tracePt t="39804" x="7183438" y="1641475"/>
          <p14:tracePt t="39814" x="7239000" y="1624013"/>
          <p14:tracePt t="39820" x="7283450" y="1604963"/>
          <p14:tracePt t="39831" x="7329488" y="1595438"/>
          <p14:tracePt t="39836" x="7366000" y="1587500"/>
          <p14:tracePt t="39847" x="7412038" y="1568450"/>
          <p14:tracePt t="39852" x="7448550" y="1568450"/>
          <p14:tracePt t="39860" x="7494588" y="1550988"/>
          <p14:tracePt t="39868" x="7521575" y="1550988"/>
          <p14:tracePt t="39876" x="7539038" y="1550988"/>
          <p14:tracePt t="39896" x="7567613" y="1550988"/>
          <p14:tracePt t="39900" x="7575550" y="1550988"/>
          <p14:tracePt t="39916" x="7585075" y="1550988"/>
          <p14:tracePt t="39932" x="7594600" y="1550988"/>
          <p14:tracePt t="39948" x="7602538" y="1550988"/>
          <p14:tracePt t="39956" x="7621588" y="1550988"/>
          <p14:tracePt t="39964" x="7658100" y="1558925"/>
          <p14:tracePt t="39972" x="7704138" y="1595438"/>
          <p14:tracePt t="39981" x="7748588" y="1631950"/>
          <p14:tracePt t="39988" x="7850188" y="1704975"/>
          <p14:tracePt t="39998" x="7913688" y="1751013"/>
          <p14:tracePt t="40004" x="8013700" y="1860550"/>
          <p14:tracePt t="40013" x="8104188" y="1943100"/>
          <p14:tracePt t="40020" x="8186738" y="2024063"/>
          <p14:tracePt t="40030" x="8269288" y="2116138"/>
          <p14:tracePt t="40036" x="8342313" y="2179638"/>
          <p14:tracePt t="40047" x="8386763" y="2233613"/>
          <p14:tracePt t="40051" x="8442325" y="2279650"/>
          <p14:tracePt t="40060" x="8488363" y="2325688"/>
          <p14:tracePt t="40067" x="8496300" y="2343150"/>
          <p14:tracePt t="40076" x="8505825" y="2352675"/>
          <p14:tracePt t="40084" x="8505825" y="2371725"/>
          <p14:tracePt t="40108" x="8505825" y="2389188"/>
          <p14:tracePt t="40116" x="8505825" y="2398713"/>
          <p14:tracePt t="40124" x="8505825" y="2416175"/>
          <p14:tracePt t="40132" x="8505825" y="2425700"/>
          <p14:tracePt t="40149" x="8505825" y="2462213"/>
          <p14:tracePt t="40156" x="8505825" y="2481263"/>
          <p14:tracePt t="40164" x="8505825" y="2535238"/>
          <p14:tracePt t="40172" x="8523288" y="2571750"/>
          <p14:tracePt t="40180" x="8523288" y="2635250"/>
          <p14:tracePt t="40188" x="8532813" y="2698750"/>
          <p14:tracePt t="40196" x="8532813" y="2735263"/>
          <p14:tracePt t="40204" x="8532813" y="2781300"/>
          <p14:tracePt t="40213" x="8532813" y="2808288"/>
          <p14:tracePt t="40220" x="8532813" y="2844800"/>
          <p14:tracePt t="40231" x="8532813" y="2854325"/>
          <p14:tracePt t="40236" x="8532813" y="2890838"/>
          <p14:tracePt t="40247" x="8532813" y="2900363"/>
          <p14:tracePt t="40251" x="8532813" y="2927350"/>
          <p14:tracePt t="40260" x="8532813" y="2963863"/>
          <p14:tracePt t="40267" x="8523288" y="3000375"/>
          <p14:tracePt t="40276" x="8523288" y="3017838"/>
          <p14:tracePt t="40284" x="8523288" y="3027363"/>
          <p14:tracePt t="40292" x="8515350" y="3063875"/>
          <p14:tracePt t="40300" x="8515350" y="3073400"/>
          <p14:tracePt t="40308" x="8505825" y="3119438"/>
          <p14:tracePt t="40316" x="8488363" y="3136900"/>
          <p14:tracePt t="40325" x="8488363" y="3182938"/>
          <p14:tracePt t="40331" x="8488363" y="3219450"/>
          <p14:tracePt t="40340" x="8488363" y="3236913"/>
          <p14:tracePt t="40348" x="8488363" y="3265488"/>
          <p14:tracePt t="40356" x="8488363" y="3346450"/>
          <p14:tracePt t="40364" x="8488363" y="3382963"/>
          <p14:tracePt t="40373" x="8478838" y="3419475"/>
          <p14:tracePt t="40380" x="8478838" y="3455988"/>
          <p14:tracePt t="40389" x="8478838" y="3492500"/>
          <p14:tracePt t="40396" x="8469313" y="3538538"/>
          <p14:tracePt t="40404" x="8469313" y="3575050"/>
          <p14:tracePt t="40413" x="8459788" y="3602038"/>
          <p14:tracePt t="40420" x="8459788" y="3648075"/>
          <p14:tracePt t="40429" x="8442325" y="3702050"/>
          <p14:tracePt t="40436" x="8432800" y="3730625"/>
          <p14:tracePt t="40446" x="8423275" y="3767138"/>
          <p14:tracePt t="40452" x="8423275" y="3821113"/>
          <p14:tracePt t="40460" x="8415338" y="3857625"/>
          <p14:tracePt t="40468" x="8415338" y="3903663"/>
          <p14:tracePt t="40476" x="8405813" y="3940175"/>
          <p14:tracePt t="40484" x="8405813" y="3976688"/>
          <p14:tracePt t="40492" x="8378825" y="4030663"/>
          <p14:tracePt t="40500" x="8369300" y="4057650"/>
          <p14:tracePt t="40508" x="8369300" y="4103688"/>
          <p14:tracePt t="40515" x="8359775" y="4130675"/>
          <p14:tracePt t="40524" x="8359775" y="4167188"/>
          <p14:tracePt t="40532" x="8350250" y="4213225"/>
          <p14:tracePt t="40540" x="8332788" y="4259263"/>
          <p14:tracePt t="40549" x="8332788" y="4286250"/>
          <p14:tracePt t="40557" x="8313738" y="4332288"/>
          <p14:tracePt t="40569" x="8313738" y="4359275"/>
          <p14:tracePt t="40575" x="8305800" y="4386263"/>
          <p14:tracePt t="40584" x="8296275" y="4422775"/>
          <p14:tracePt t="40588" x="8277225" y="4441825"/>
          <p14:tracePt t="40597" x="8269288" y="4449763"/>
          <p14:tracePt t="40604" x="8269288" y="4459288"/>
          <p14:tracePt t="40613" x="8259763" y="4468813"/>
          <p14:tracePt t="40630" x="8232775" y="4514850"/>
          <p14:tracePt t="40651" x="8223250" y="4514850"/>
          <p14:tracePt t="40660" x="8213725" y="4541838"/>
          <p14:tracePt t="40669" x="8204200" y="4551363"/>
          <p14:tracePt t="40676" x="8177213" y="4568825"/>
          <p14:tracePt t="40683" x="8159750" y="4595813"/>
          <p14:tracePt t="40691" x="8140700" y="4624388"/>
          <p14:tracePt t="40700" x="8132763" y="4624388"/>
          <p14:tracePt t="40708" x="8104188" y="4641850"/>
          <p14:tracePt t="40716" x="8077200" y="4660900"/>
          <p14:tracePt t="40724" x="8031163" y="4678363"/>
          <p14:tracePt t="40732" x="8004175" y="4697413"/>
          <p14:tracePt t="40740" x="7958138" y="4724400"/>
          <p14:tracePt t="40750" x="7931150" y="4732338"/>
          <p14:tracePt t="40755" x="7867650" y="4751388"/>
          <p14:tracePt t="40769" x="7840663" y="4760913"/>
          <p14:tracePt t="40774" x="7813675" y="4760913"/>
          <p14:tracePt t="40784" x="7758113" y="4787900"/>
          <p14:tracePt t="40789" x="7658100" y="4814888"/>
          <p14:tracePt t="40798" x="7585075" y="4814888"/>
          <p14:tracePt t="40804" x="7521575" y="4824413"/>
          <p14:tracePt t="40814" x="7466013" y="4824413"/>
          <p14:tracePt t="40820" x="7429500" y="4824413"/>
          <p14:tracePt t="40830" x="7402513" y="4824413"/>
          <p14:tracePt t="40836" x="7366000" y="4824413"/>
          <p14:tracePt t="40847" x="7348538" y="4824413"/>
          <p14:tracePt t="40852" x="7312025" y="4824413"/>
          <p14:tracePt t="40860" x="7292975" y="4824413"/>
          <p14:tracePt t="40868" x="7275513" y="4824413"/>
          <p14:tracePt t="40876" x="7265988" y="4814888"/>
          <p14:tracePt t="40896" x="7219950" y="4805363"/>
          <p14:tracePt t="40900" x="7183438" y="4778375"/>
          <p14:tracePt t="40909" x="7175500" y="4768850"/>
          <p14:tracePt t="40916" x="7138988" y="4741863"/>
          <p14:tracePt t="40924" x="7102475" y="4705350"/>
          <p14:tracePt t="40933" x="7056438" y="4660900"/>
          <p14:tracePt t="40941" x="7046913" y="4651375"/>
          <p14:tracePt t="40948" x="7000875" y="4595813"/>
          <p14:tracePt t="40956" x="6983413" y="4541838"/>
          <p14:tracePt t="40965" x="6956425" y="4495800"/>
          <p14:tracePt t="40972" x="6937375" y="4432300"/>
          <p14:tracePt t="40980" x="6892925" y="4349750"/>
          <p14:tracePt t="40987" x="6892925" y="4322763"/>
          <p14:tracePt t="40997" x="6883400" y="4249738"/>
          <p14:tracePt t="41003" x="6864350" y="4176713"/>
          <p14:tracePt t="41013" x="6864350" y="4122738"/>
          <p14:tracePt t="41020" x="6864350" y="4021138"/>
          <p14:tracePt t="41029" x="6846888" y="3967163"/>
          <p14:tracePt t="41036" x="6827838" y="3884613"/>
          <p14:tracePt t="41046" x="6827838" y="3794125"/>
          <p14:tracePt t="41052" x="6827838" y="3684588"/>
          <p14:tracePt t="41060" x="6827838" y="3592513"/>
          <p14:tracePt t="41068" x="6827838" y="3465513"/>
          <p14:tracePt t="41076" x="6827838" y="3319463"/>
          <p14:tracePt t="41084" x="6827838" y="3173413"/>
          <p14:tracePt t="41093" x="6827838" y="3009900"/>
          <p14:tracePt t="41101" x="6827838" y="2844800"/>
          <p14:tracePt t="41110" x="6827838" y="2671763"/>
          <p14:tracePt t="41118" x="6827838" y="2544763"/>
          <p14:tracePt t="41125" x="6827838" y="2379663"/>
          <p14:tracePt t="41132" x="6827838" y="2233613"/>
          <p14:tracePt t="41140" x="6827838" y="2143125"/>
          <p14:tracePt t="41148" x="6846888" y="2006600"/>
          <p14:tracePt t="41156" x="6846888" y="1878013"/>
          <p14:tracePt t="41164" x="6864350" y="1804988"/>
          <p14:tracePt t="41172" x="6873875" y="1731963"/>
          <p14:tracePt t="41180" x="6910388" y="1668463"/>
          <p14:tracePt t="41188" x="6929438" y="1587500"/>
          <p14:tracePt t="41196" x="6937375" y="1541463"/>
          <p14:tracePt t="41204" x="6992938" y="1449388"/>
          <p14:tracePt t="41213" x="7029450" y="1385888"/>
          <p14:tracePt t="41220" x="7056438" y="1322388"/>
          <p14:tracePt t="41230" x="7110413" y="1222375"/>
          <p14:tracePt t="41236" x="7165975" y="1158875"/>
          <p14:tracePt t="41247" x="7219950" y="1076325"/>
          <p14:tracePt t="41251" x="7292975" y="1003300"/>
          <p14:tracePt t="41260" x="7375525" y="939800"/>
          <p14:tracePt t="41268" x="7458075" y="884238"/>
          <p14:tracePt t="41276" x="7539038" y="839788"/>
          <p14:tracePt t="41284" x="7631113" y="803275"/>
          <p14:tracePt t="41292" x="7731125" y="738188"/>
          <p14:tracePt t="41300" x="7794625" y="720725"/>
          <p14:tracePt t="41308" x="7877175" y="693738"/>
          <p14:tracePt t="41316" x="7913688" y="684213"/>
          <p14:tracePt t="41324" x="7958138" y="684213"/>
          <p14:tracePt t="41331" x="7994650" y="684213"/>
          <p14:tracePt t="41341" x="8013700" y="684213"/>
          <p14:tracePt t="41347" x="8031163" y="684213"/>
          <p14:tracePt t="41355" x="8067675" y="701675"/>
          <p14:tracePt t="41364" x="8096250" y="730250"/>
          <p14:tracePt t="41372" x="8123238" y="774700"/>
          <p14:tracePt t="41380" x="8169275" y="847725"/>
          <p14:tracePt t="41388" x="8223250" y="930275"/>
          <p14:tracePt t="41396" x="8313738" y="1012825"/>
          <p14:tracePt t="41404" x="8378825" y="1093788"/>
          <p14:tracePt t="41413" x="8451850" y="1195388"/>
          <p14:tracePt t="41420" x="8496300" y="1295400"/>
          <p14:tracePt t="41429" x="8551863" y="1441450"/>
          <p14:tracePt t="41436" x="8642350" y="1577975"/>
          <p14:tracePt t="41446" x="8688388" y="1697038"/>
          <p14:tracePt t="41452" x="8715375" y="1824038"/>
          <p14:tracePt t="41460" x="8761413" y="1960563"/>
          <p14:tracePt t="41467" x="8761413" y="1997075"/>
          <p14:tracePt t="41477" x="8761413" y="2079625"/>
          <p14:tracePt t="41486" x="8761413" y="2170113"/>
          <p14:tracePt t="41493" x="8770938" y="2252663"/>
          <p14:tracePt t="41501" x="8770938" y="2325688"/>
          <p14:tracePt t="41509" x="8770938" y="2398713"/>
          <p14:tracePt t="41516" x="8742363" y="2462213"/>
          <p14:tracePt t="41524" x="8715375" y="2581275"/>
          <p14:tracePt t="41532" x="8705850" y="2635250"/>
          <p14:tracePt t="41540" x="8678863" y="2698750"/>
          <p14:tracePt t="41550" x="8669338" y="2754313"/>
          <p14:tracePt t="41555" x="8651875" y="2836863"/>
          <p14:tracePt t="41565" x="8651875" y="2890838"/>
          <p14:tracePt t="41572" x="8651875" y="2927350"/>
          <p14:tracePt t="41579" x="8632825" y="3017838"/>
          <p14:tracePt t="41588" x="8632825" y="3073400"/>
          <p14:tracePt t="41596" x="8615363" y="3155950"/>
          <p14:tracePt t="41604" x="8605838" y="3209925"/>
          <p14:tracePt t="41612" x="8588375" y="3302000"/>
          <p14:tracePt t="41620" x="8588375" y="3346450"/>
          <p14:tracePt t="41629" x="8569325" y="3402013"/>
          <p14:tracePt t="41636" x="8559800" y="3482975"/>
          <p14:tracePt t="41646" x="8559800" y="3538538"/>
          <p14:tracePt t="41652" x="8542338" y="3592513"/>
          <p14:tracePt t="41660" x="8532813" y="3657600"/>
          <p14:tracePt t="41668" x="8505825" y="3702050"/>
          <p14:tracePt t="41676" x="8496300" y="3738563"/>
          <p14:tracePt t="41684" x="8488363" y="3784600"/>
          <p14:tracePt t="41692" x="8478838" y="3848100"/>
          <p14:tracePt t="41700" x="8451850" y="3884613"/>
          <p14:tracePt t="41708" x="8451850" y="3903663"/>
          <p14:tracePt t="41716" x="8442325" y="3921125"/>
          <p14:tracePt t="41724" x="8432800" y="3967163"/>
          <p14:tracePt t="41732" x="8423275" y="3984625"/>
          <p14:tracePt t="41740" x="8386763" y="4049713"/>
          <p14:tracePt t="41755" x="8369300" y="4094163"/>
          <p14:tracePt t="41772" x="8350250" y="4149725"/>
          <p14:tracePt t="41788" x="8342313" y="4159250"/>
          <p14:tracePt t="41796" x="8332788" y="4186238"/>
          <p14:tracePt t="41804" x="8305800" y="4222750"/>
          <p14:tracePt t="41813" x="8277225" y="4249738"/>
          <p14:tracePt t="41820" x="8240713" y="4313238"/>
          <p14:tracePt t="41830" x="8204200" y="4340225"/>
          <p14:tracePt t="41836" x="8177213" y="4376738"/>
          <p14:tracePt t="41847" x="8123238" y="4422775"/>
          <p14:tracePt t="41852" x="8096250" y="4459288"/>
          <p14:tracePt t="41860" x="8059738" y="4486275"/>
          <p14:tracePt t="41868" x="8013700" y="4541838"/>
          <p14:tracePt t="41876" x="8004175" y="4551363"/>
          <p14:tracePt t="41884" x="7967663" y="4568825"/>
          <p14:tracePt t="41899" x="7950200" y="4587875"/>
          <p14:tracePt t="41908" x="7931150" y="4595813"/>
          <p14:tracePt t="41924" x="7921625" y="4605338"/>
          <p14:tracePt t="41940" x="7894638" y="4614863"/>
          <p14:tracePt t="41949" x="7877175" y="4632325"/>
          <p14:tracePt t="41956" x="7858125" y="4632325"/>
          <p14:tracePt t="41964" x="7840663" y="4632325"/>
          <p14:tracePt t="41972" x="7821613" y="4632325"/>
          <p14:tracePt t="41980" x="7813675" y="4641850"/>
          <p14:tracePt t="41988" x="7785100" y="4641850"/>
          <p14:tracePt t="41997" x="7748588" y="4641850"/>
          <p14:tracePt t="42004" x="7721600" y="4641850"/>
          <p14:tracePt t="42014" x="7667625" y="4641850"/>
          <p14:tracePt t="42020" x="7602538" y="4624388"/>
          <p14:tracePt t="42030" x="7521575" y="4595813"/>
          <p14:tracePt t="42036" x="7494588" y="4587875"/>
          <p14:tracePt t="42047" x="7448550" y="4551363"/>
          <p14:tracePt t="42052" x="7429500" y="4532313"/>
          <p14:tracePt t="42067" x="7366000" y="4495800"/>
          <p14:tracePt t="42069" x="7348538" y="4478338"/>
          <p14:tracePt t="42077" x="7319963" y="4449763"/>
          <p14:tracePt t="42084" x="7292975" y="4422775"/>
          <p14:tracePt t="42093" x="7265988" y="4395788"/>
          <p14:tracePt t="42100" x="7239000" y="4386263"/>
          <p14:tracePt t="42110" x="7219950" y="4359275"/>
          <p14:tracePt t="42116" x="7212013" y="4340225"/>
          <p14:tracePt t="42124" x="7175500" y="4303713"/>
          <p14:tracePt t="42132" x="7165975" y="4295775"/>
          <p14:tracePt t="42141" x="7138988" y="4249738"/>
          <p14:tracePt t="42150" x="7129463" y="4203700"/>
          <p14:tracePt t="42157" x="7119938" y="4140200"/>
          <p14:tracePt t="42167" x="7102475" y="4086225"/>
          <p14:tracePt t="42173" x="7092950" y="3994150"/>
          <p14:tracePt t="42182" x="7073900" y="3930650"/>
          <p14:tracePt t="42188" x="7065963" y="3875088"/>
          <p14:tracePt t="42197" x="7065963" y="3811588"/>
          <p14:tracePt t="42204" x="7065963" y="3738563"/>
          <p14:tracePt t="42214" x="7065963" y="3665538"/>
          <p14:tracePt t="42220" x="7065963" y="3575050"/>
          <p14:tracePt t="42231" x="7065963" y="3465513"/>
          <p14:tracePt t="42236" x="7065963" y="3375025"/>
          <p14:tracePt t="42248" x="7065963" y="3265488"/>
          <p14:tracePt t="42252" x="7065963" y="3136900"/>
          <p14:tracePt t="42260" x="7065963" y="3046413"/>
          <p14:tracePt t="42267" x="7065963" y="2973388"/>
          <p14:tracePt t="42276" x="7065963" y="2863850"/>
          <p14:tracePt t="42284" x="7065963" y="2790825"/>
          <p14:tracePt t="42292" x="7065963" y="2727325"/>
          <p14:tracePt t="42299" x="7065963" y="2671763"/>
          <p14:tracePt t="42308" x="7065963" y="2662238"/>
          <p14:tracePt t="42316" x="7073900" y="2635250"/>
          <p14:tracePt t="42324" x="7092950" y="2608263"/>
          <p14:tracePt t="42332" x="7092950" y="2589213"/>
          <p14:tracePt t="42340" x="7092950" y="2581275"/>
          <p14:tracePt t="42630" x="7119938" y="2554288"/>
          <p14:tracePt t="42642" x="7175500" y="2508250"/>
          <p14:tracePt t="42648" x="7192963" y="2489200"/>
          <p14:tracePt t="42653" x="7219950" y="2471738"/>
          <p14:tracePt t="42660" x="7239000" y="2452688"/>
          <p14:tracePt t="42667" x="7256463" y="2444750"/>
          <p14:tracePt t="42675" x="7283450" y="2425700"/>
          <p14:tracePt t="42684" x="7302500" y="2408238"/>
          <p14:tracePt t="42692" x="7329488" y="2371725"/>
          <p14:tracePt t="42700" x="7348538" y="2352675"/>
          <p14:tracePt t="42708" x="7366000" y="2343150"/>
          <p14:tracePt t="42716" x="7385050" y="2325688"/>
          <p14:tracePt t="42724" x="7392988" y="2316163"/>
          <p14:tracePt t="42732" x="7402513" y="2306638"/>
          <p14:tracePt t="42740" x="7412038" y="2306638"/>
          <p14:tracePt t="42748" x="7421563" y="2306638"/>
          <p14:tracePt t="42756" x="7429500" y="2306638"/>
          <p14:tracePt t="42804" x="7439025" y="2298700"/>
          <p14:tracePt t="43206" x="7439025" y="2270125"/>
          <p14:tracePt t="43212" x="7448550" y="2233613"/>
          <p14:tracePt t="43220" x="7475538" y="2216150"/>
          <p14:tracePt t="43229" x="7485063" y="2206625"/>
          <p14:tracePt t="43236" x="7494588" y="2206625"/>
          <p14:tracePt t="43268" x="7502525" y="2206625"/>
          <p14:tracePt t="43643" x="7502525" y="2197100"/>
          <p14:tracePt t="43652" x="7502525" y="2225675"/>
          <p14:tracePt t="43660" x="7502525" y="2243138"/>
          <p14:tracePt t="43668" x="7531100" y="2298700"/>
          <p14:tracePt t="43676" x="7585075" y="2362200"/>
          <p14:tracePt t="43684" x="7594600" y="2408238"/>
          <p14:tracePt t="43692" x="7648575" y="2489200"/>
          <p14:tracePt t="43700" x="7704138" y="2571750"/>
          <p14:tracePt t="43708" x="7758113" y="2690813"/>
          <p14:tracePt t="43716" x="7785100" y="2763838"/>
          <p14:tracePt t="43724" x="7831138" y="2881313"/>
          <p14:tracePt t="43732" x="7858125" y="2954338"/>
          <p14:tracePt t="43740" x="7867650" y="3036888"/>
          <p14:tracePt t="43749" x="7913688" y="3146425"/>
          <p14:tracePt t="43756" x="7913688" y="3209925"/>
          <p14:tracePt t="43766" x="7913688" y="3265488"/>
          <p14:tracePt t="43771" x="7921625" y="3302000"/>
          <p14:tracePt t="43780" x="7921625" y="3346450"/>
          <p14:tracePt t="43788" x="7921625" y="3382963"/>
          <p14:tracePt t="43796" x="7921625" y="3429000"/>
          <p14:tracePt t="43804" x="7921625" y="3465513"/>
          <p14:tracePt t="43812" x="7921625" y="3482975"/>
          <p14:tracePt t="43820" x="7921625" y="3519488"/>
          <p14:tracePt t="43836" x="7921625" y="3529013"/>
          <p14:tracePt t="43848" x="7921625" y="3538538"/>
          <p14:tracePt t="43851" x="7921625" y="3556000"/>
          <p14:tracePt t="43860" x="7921625" y="3575050"/>
          <p14:tracePt t="43880" x="7921625" y="3602038"/>
          <p14:tracePt t="43884" x="7921625" y="3621088"/>
          <p14:tracePt t="43892" x="7904163" y="3648075"/>
          <p14:tracePt t="43900" x="7904163" y="3657600"/>
          <p14:tracePt t="43908" x="7885113" y="3694113"/>
          <p14:tracePt t="43916" x="7850188" y="3730625"/>
          <p14:tracePt t="43924" x="7840663" y="3757613"/>
          <p14:tracePt t="43932" x="7804150" y="3803650"/>
          <p14:tracePt t="43940" x="7794625" y="3821113"/>
          <p14:tracePt t="43948" x="7785100" y="3830638"/>
          <p14:tracePt t="43956" x="7785100" y="3848100"/>
          <p14:tracePt t="43964" x="7758113" y="3875088"/>
          <p14:tracePt t="43989" x="7748588" y="3911600"/>
          <p14:tracePt t="44005" x="7740650" y="3911600"/>
          <p14:tracePt t="44016" x="7712075" y="3921125"/>
          <p14:tracePt t="44020" x="7704138" y="3930650"/>
          <p14:tracePt t="44029" x="7675563" y="3948113"/>
          <p14:tracePt t="44036" x="7658100" y="3967163"/>
          <p14:tracePt t="44047" x="7631113" y="3976688"/>
          <p14:tracePt t="44052" x="7594600" y="4003675"/>
          <p14:tracePt t="44060" x="7575550" y="4013200"/>
          <p14:tracePt t="44068" x="7548563" y="4030663"/>
          <p14:tracePt t="44079" x="7502525" y="4049713"/>
          <p14:tracePt t="44084" x="7494588" y="4057650"/>
          <p14:tracePt t="44092" x="7475538" y="4067175"/>
          <p14:tracePt t="44100" x="7458075" y="4067175"/>
          <p14:tracePt t="44108" x="7412038" y="4076700"/>
          <p14:tracePt t="44116" x="7385050" y="4103688"/>
          <p14:tracePt t="44124" x="7366000" y="4103688"/>
          <p14:tracePt t="44132" x="7319963" y="4113213"/>
          <p14:tracePt t="44140" x="7302500" y="4113213"/>
          <p14:tracePt t="44148" x="7275513" y="4113213"/>
          <p14:tracePt t="44156" x="7256463" y="4113213"/>
          <p14:tracePt t="44164" x="7219950" y="4113213"/>
          <p14:tracePt t="44172" x="7175500" y="4113213"/>
          <p14:tracePt t="44180" x="7156450" y="4113213"/>
          <p14:tracePt t="44188" x="7129463" y="4113213"/>
          <p14:tracePt t="44196" x="7083425" y="4113213"/>
          <p14:tracePt t="44204" x="7073900" y="4113213"/>
          <p14:tracePt t="44213" x="7065963" y="4113213"/>
          <p14:tracePt t="44220" x="7037388" y="4113213"/>
          <p14:tracePt t="44229" x="7019925" y="4122738"/>
          <p14:tracePt t="44310" x="7000875" y="4122738"/>
          <p14:tracePt t="44316" x="6973888" y="4040188"/>
          <p14:tracePt t="44325" x="6964363" y="3948113"/>
          <p14:tracePt t="44332" x="6964363" y="3840163"/>
          <p14:tracePt t="44341" x="6964363" y="3784600"/>
          <p14:tracePt t="44347" x="6964363" y="3730625"/>
          <p14:tracePt t="44356" x="6964363" y="3684588"/>
          <p14:tracePt t="44364" x="6964363" y="3657600"/>
          <p14:tracePt t="44372" x="6964363" y="3611563"/>
          <p14:tracePt t="44380" x="6964363" y="3584575"/>
          <p14:tracePt t="44485" x="6964363" y="3565525"/>
          <p14:tracePt t="44492" x="6964363" y="3529013"/>
          <p14:tracePt t="44499" x="6846888" y="3438525"/>
          <p14:tracePt t="44508" x="6654800" y="3265488"/>
          <p14:tracePt t="44516" x="6418263" y="3063875"/>
          <p14:tracePt t="44524" x="6135688" y="2808288"/>
          <p14:tracePt t="44532" x="5789613" y="2525713"/>
          <p14:tracePt t="44540" x="5478463" y="2262188"/>
          <p14:tracePt t="44547" x="5122863" y="1933575"/>
          <p14:tracePt t="44556" x="4776788" y="1631950"/>
          <p14:tracePt t="44564" x="4467225" y="1358900"/>
          <p14:tracePt t="44572" x="4148138" y="1066800"/>
          <p14:tracePt t="44580" x="3875088" y="857250"/>
          <p14:tracePt t="44588" x="3738563" y="738188"/>
          <p14:tracePt t="44596" x="3619500" y="628650"/>
          <p14:tracePt t="44870" x="3017838" y="647700"/>
          <p14:tracePt t="44880" x="2971800" y="674688"/>
          <p14:tracePt t="44891" x="2908300" y="730250"/>
          <p14:tracePt t="44894" x="2844800" y="747713"/>
          <p14:tracePt t="44901" x="2781300" y="803275"/>
          <p14:tracePt t="44908" x="2735263" y="839788"/>
          <p14:tracePt t="44916" x="2689225" y="866775"/>
          <p14:tracePt t="44924" x="2652713" y="874713"/>
          <p14:tracePt t="44932" x="2625725" y="874713"/>
          <p14:tracePt t="44940" x="2598738" y="903288"/>
          <p14:tracePt t="44948" x="2579688" y="903288"/>
          <p14:tracePt t="44956" x="2562225" y="903288"/>
          <p14:tracePt t="44964" x="2552700" y="903288"/>
          <p14:tracePt t="44972" x="2533650" y="903288"/>
          <p14:tracePt t="44980" x="2525713" y="903288"/>
          <p14:tracePt t="44987" x="2516188" y="903288"/>
          <p14:tracePt t="44997" x="2479675" y="903288"/>
          <p14:tracePt t="45003" x="2443163" y="911225"/>
          <p14:tracePt t="45012" x="2416175" y="911225"/>
          <p14:tracePt t="45020" x="2352675" y="930275"/>
          <p14:tracePt t="45029" x="2297113" y="930275"/>
          <p14:tracePt t="45036" x="2243138" y="930275"/>
          <p14:tracePt t="45047" x="2206625" y="930275"/>
          <p14:tracePt t="45052" x="2170113" y="930275"/>
          <p14:tracePt t="45065" x="2160588" y="930275"/>
          <p14:tracePt t="45174" x="2187575" y="939800"/>
          <p14:tracePt t="45198" x="2197100" y="939800"/>
          <p14:tracePt t="45206" x="2206625" y="939800"/>
          <p14:tracePt t="45213" x="2233613" y="939800"/>
          <p14:tracePt t="45220" x="2251075" y="947738"/>
          <p14:tracePt t="45230" x="2279650" y="947738"/>
          <p14:tracePt t="45236" x="2306638" y="947738"/>
          <p14:tracePt t="45247" x="2397125" y="947738"/>
          <p14:tracePt t="45252" x="2506663" y="947738"/>
          <p14:tracePt t="45264" x="2635250" y="966788"/>
          <p14:tracePt t="45268" x="2762250" y="1012825"/>
          <p14:tracePt t="45277" x="2898775" y="1057275"/>
          <p14:tracePt t="45284" x="2998788" y="1112838"/>
          <p14:tracePt t="45295" x="3108325" y="1166813"/>
          <p14:tracePt t="45302" x="3190875" y="1222375"/>
          <p14:tracePt t="45309" x="3263900" y="1276350"/>
          <p14:tracePt t="45316" x="3290888" y="1295400"/>
          <p14:tracePt t="45325" x="3317875" y="1322388"/>
          <p14:tracePt t="45332" x="3327400" y="1339850"/>
          <p14:tracePt t="45534" x="3336925" y="1339850"/>
          <p14:tracePt t="45540" x="3354388" y="1322388"/>
          <p14:tracePt t="45548" x="3390900" y="1295400"/>
          <p14:tracePt t="45556" x="3419475" y="1285875"/>
          <p14:tracePt t="45564" x="3446463" y="1276350"/>
          <p14:tracePt t="45572" x="3463925" y="1268413"/>
          <p14:tracePt t="45581" x="3473450" y="1268413"/>
          <p14:tracePt t="45589" x="3490913" y="1249363"/>
          <p14:tracePt t="45602" x="3500438" y="1249363"/>
          <p14:tracePt t="45607" x="3509963" y="1249363"/>
          <p14:tracePt t="45812" x="3536950" y="1249363"/>
          <p14:tracePt t="45820" x="3563938" y="1249363"/>
          <p14:tracePt t="45827" x="3619500" y="1249363"/>
          <p14:tracePt t="45836" x="3702050" y="1276350"/>
          <p14:tracePt t="45846" x="3765550" y="1322388"/>
          <p14:tracePt t="45852" x="3810000" y="1368425"/>
          <p14:tracePt t="45862" x="3865563" y="1412875"/>
          <p14:tracePt t="45868" x="3911600" y="1468438"/>
          <p14:tracePt t="45880" x="3929063" y="1495425"/>
          <p14:tracePt t="45884" x="3948113" y="1514475"/>
          <p14:tracePt t="45892" x="3965575" y="1514475"/>
          <p14:tracePt t="45900" x="3975100" y="1522413"/>
          <p14:tracePt t="45908" x="3984625" y="1531938"/>
          <p14:tracePt t="46022" x="3992563" y="1541463"/>
          <p14:tracePt t="46031" x="4029075" y="1541463"/>
          <p14:tracePt t="46041" x="4065588" y="1541463"/>
          <p14:tracePt t="46052" x="4230688" y="1541463"/>
          <p14:tracePt t="46066" x="4284663" y="1541463"/>
          <p14:tracePt t="46068" x="4357688" y="1541463"/>
          <p14:tracePt t="46076" x="4430713" y="1541463"/>
          <p14:tracePt t="46084" x="4540250" y="1541463"/>
          <p14:tracePt t="46092" x="4667250" y="1541463"/>
          <p14:tracePt t="46100" x="4767263" y="1568450"/>
          <p14:tracePt t="46108" x="4876800" y="1568450"/>
          <p14:tracePt t="46116" x="4986338" y="1595438"/>
          <p14:tracePt t="46124" x="5078413" y="1595438"/>
          <p14:tracePt t="46132" x="5132388" y="1595438"/>
          <p14:tracePt t="46141" x="5195888" y="1595438"/>
          <p14:tracePt t="46147" x="5224463" y="1595438"/>
          <p14:tracePt t="46156" x="5260975" y="1595438"/>
          <p14:tracePt t="46164" x="5297488" y="1595438"/>
          <p14:tracePt t="46172" x="5305425" y="1595438"/>
          <p14:tracePt t="46180" x="5341938" y="1595438"/>
          <p14:tracePt t="46188" x="5360988" y="1595438"/>
          <p14:tracePt t="46196" x="5378450" y="1604963"/>
          <p14:tracePt t="46204" x="5397500" y="1604963"/>
          <p14:tracePt t="46212" x="5424488" y="1614488"/>
          <p14:tracePt t="46220" x="5441950" y="1614488"/>
          <p14:tracePt t="46229" x="5487988" y="1651000"/>
          <p14:tracePt t="46236" x="5514975" y="1660525"/>
          <p14:tracePt t="46246" x="5570538" y="1677988"/>
          <p14:tracePt t="46252" x="5634038" y="1724025"/>
          <p14:tracePt t="46262" x="5734050" y="1751013"/>
          <p14:tracePt t="46267" x="5797550" y="1787525"/>
          <p14:tracePt t="46276" x="5862638" y="1841500"/>
          <p14:tracePt t="46284" x="5889625" y="1851025"/>
          <p14:tracePt t="46292" x="5962650" y="1897063"/>
          <p14:tracePt t="46300" x="6007100" y="1924050"/>
          <p14:tracePt t="46308" x="6053138" y="1943100"/>
          <p14:tracePt t="46316" x="6062663" y="1951038"/>
          <p14:tracePt t="46324" x="6080125" y="1970088"/>
          <p14:tracePt t="46340" x="6089650" y="1979613"/>
          <p14:tracePt t="46357" x="6108700" y="1987550"/>
          <p14:tracePt t="46364" x="6116638" y="1987550"/>
          <p14:tracePt t="46373" x="6135688" y="2006600"/>
          <p14:tracePt t="46380" x="6145213" y="2024063"/>
          <p14:tracePt t="46388" x="6162675" y="2052638"/>
          <p14:tracePt t="46396" x="6181725" y="2079625"/>
          <p14:tracePt t="46404" x="6189663" y="2097088"/>
          <p14:tracePt t="46413" x="6199188" y="2106613"/>
          <p14:tracePt t="46420" x="6226175" y="2143125"/>
          <p14:tracePt t="46436" x="6226175" y="2152650"/>
          <p14:tracePt t="46446" x="6235700" y="2179638"/>
          <p14:tracePt t="46462" x="6235700" y="2189163"/>
          <p14:tracePt t="46468" x="6245225" y="2206625"/>
          <p14:tracePt t="46476" x="6254750" y="2225675"/>
          <p14:tracePt t="46484" x="6291263" y="2252663"/>
          <p14:tracePt t="46492" x="6308725" y="2289175"/>
          <p14:tracePt t="46500" x="6326188" y="2306638"/>
          <p14:tracePt t="46508" x="6362700" y="2352675"/>
          <p14:tracePt t="46516" x="6408738" y="2398713"/>
          <p14:tracePt t="46524" x="6454775" y="2425700"/>
          <p14:tracePt t="46533" x="6518275" y="2471738"/>
          <p14:tracePt t="46540" x="6581775" y="2508250"/>
          <p14:tracePt t="46549" x="6645275" y="2535238"/>
          <p14:tracePt t="46555" x="6746875" y="2608263"/>
          <p14:tracePt t="46565" x="6864350" y="2654300"/>
          <p14:tracePt t="46573" x="6956425" y="2690813"/>
          <p14:tracePt t="46584" x="7092950" y="2735263"/>
          <p14:tracePt t="46589" x="7219950" y="2763838"/>
          <p14:tracePt t="46599" x="7339013" y="2800350"/>
          <p14:tracePt t="46604" x="7429500" y="2800350"/>
          <p14:tracePt t="46614" x="7494588" y="2817813"/>
          <p14:tracePt t="46620" x="7612063" y="2817813"/>
          <p14:tracePt t="46631" x="7740650" y="2817813"/>
          <p14:tracePt t="46636" x="7867650" y="2817813"/>
          <p14:tracePt t="46648" x="8031163" y="2817813"/>
          <p14:tracePt t="46652" x="8196263" y="2817813"/>
          <p14:tracePt t="46665" x="8342313" y="2817813"/>
          <p14:tracePt t="46668" x="8523288" y="2836863"/>
          <p14:tracePt t="46676" x="8705850" y="2881313"/>
          <p14:tracePt t="46684" x="8870950" y="2900363"/>
          <p14:tracePt t="46692" x="9053513" y="290988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ja-JP"/>
              <a:t>Banyan networks</a:t>
            </a:r>
          </a:p>
        </p:txBody>
      </p:sp>
      <p:sp>
        <p:nvSpPr>
          <p:cNvPr id="36867" name="Rectangle 3"/>
          <p:cNvSpPr>
            <a:spLocks noGrp="1" noChangeArrowheads="1"/>
          </p:cNvSpPr>
          <p:nvPr>
            <p:ph type="body" idx="1"/>
          </p:nvPr>
        </p:nvSpPr>
        <p:spPr>
          <a:xfrm>
            <a:off x="1143000" y="1447800"/>
            <a:ext cx="7772400" cy="1905000"/>
          </a:xfrm>
        </p:spPr>
        <p:txBody>
          <a:bodyPr/>
          <a:lstStyle/>
          <a:p>
            <a:pPr eaLnBrk="1" hangingPunct="1">
              <a:lnSpc>
                <a:spcPct val="90000"/>
              </a:lnSpc>
            </a:pPr>
            <a:r>
              <a:rPr lang="en-US" altLang="ja-JP" sz="2100"/>
              <a:t>Only a path is provided between source and destination.</a:t>
            </a:r>
          </a:p>
          <a:p>
            <a:pPr eaLnBrk="1" hangingPunct="1">
              <a:lnSpc>
                <a:spcPct val="90000"/>
              </a:lnSpc>
            </a:pPr>
            <a:r>
              <a:rPr lang="en-US" altLang="ja-JP" sz="2100"/>
              <a:t>The number of intermediate stages is flexible.</a:t>
            </a:r>
          </a:p>
          <a:p>
            <a:pPr eaLnBrk="1" hangingPunct="1">
              <a:lnSpc>
                <a:spcPct val="90000"/>
              </a:lnSpc>
            </a:pPr>
            <a:r>
              <a:rPr lang="en-US" altLang="ja-JP" sz="2100"/>
              <a:t>Approach from graph theory</a:t>
            </a:r>
          </a:p>
          <a:p>
            <a:pPr eaLnBrk="1" hangingPunct="1">
              <a:lnSpc>
                <a:spcPct val="90000"/>
              </a:lnSpc>
            </a:pPr>
            <a:r>
              <a:rPr lang="en-US" altLang="ja-JP" sz="2100"/>
              <a:t>SW-Banyan</a:t>
            </a:r>
            <a:r>
              <a:rPr lang="ja-JP" altLang="en-US" sz="2100"/>
              <a:t>，</a:t>
            </a:r>
            <a:r>
              <a:rPr lang="en-US" altLang="ja-JP" sz="2100"/>
              <a:t>CC-Banyan</a:t>
            </a:r>
            <a:r>
              <a:rPr lang="ja-JP" altLang="en-US" sz="2100"/>
              <a:t>，</a:t>
            </a:r>
            <a:r>
              <a:rPr lang="en-US" altLang="ja-JP" sz="2100"/>
              <a:t>Barrel</a:t>
            </a:r>
            <a:r>
              <a:rPr lang="ja-JP" altLang="en-US" sz="2100"/>
              <a:t>　</a:t>
            </a:r>
            <a:r>
              <a:rPr lang="en-US" altLang="ja-JP" sz="2100"/>
              <a:t>Shifter</a:t>
            </a:r>
          </a:p>
        </p:txBody>
      </p:sp>
      <p:sp>
        <p:nvSpPr>
          <p:cNvPr id="36868" name="Oval 5"/>
          <p:cNvSpPr>
            <a:spLocks noChangeArrowheads="1"/>
          </p:cNvSpPr>
          <p:nvPr/>
        </p:nvSpPr>
        <p:spPr bwMode="auto">
          <a:xfrm>
            <a:off x="4038600" y="3500438"/>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69" name="Oval 6"/>
          <p:cNvSpPr>
            <a:spLocks noChangeArrowheads="1"/>
          </p:cNvSpPr>
          <p:nvPr/>
        </p:nvSpPr>
        <p:spPr bwMode="auto">
          <a:xfrm>
            <a:off x="3048000" y="4179888"/>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70" name="Oval 7"/>
          <p:cNvSpPr>
            <a:spLocks noChangeArrowheads="1"/>
          </p:cNvSpPr>
          <p:nvPr/>
        </p:nvSpPr>
        <p:spPr bwMode="auto">
          <a:xfrm>
            <a:off x="3733800" y="4110038"/>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71" name="Line 9"/>
          <p:cNvSpPr>
            <a:spLocks noChangeShapeType="1"/>
          </p:cNvSpPr>
          <p:nvPr/>
        </p:nvSpPr>
        <p:spPr bwMode="auto">
          <a:xfrm flipH="1">
            <a:off x="3048000" y="3729038"/>
            <a:ext cx="381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2" name="Line 10"/>
          <p:cNvSpPr>
            <a:spLocks noChangeShapeType="1"/>
          </p:cNvSpPr>
          <p:nvPr/>
        </p:nvSpPr>
        <p:spPr bwMode="auto">
          <a:xfrm>
            <a:off x="3429000" y="3652838"/>
            <a:ext cx="381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3" name="Line 11"/>
          <p:cNvSpPr>
            <a:spLocks noChangeShapeType="1"/>
          </p:cNvSpPr>
          <p:nvPr/>
        </p:nvSpPr>
        <p:spPr bwMode="auto">
          <a:xfrm flipH="1">
            <a:off x="3200400" y="3729038"/>
            <a:ext cx="9144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4" name="Line 12"/>
          <p:cNvSpPr>
            <a:spLocks noChangeShapeType="1"/>
          </p:cNvSpPr>
          <p:nvPr/>
        </p:nvSpPr>
        <p:spPr bwMode="auto">
          <a:xfrm>
            <a:off x="4191000" y="3729038"/>
            <a:ext cx="457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5" name="Oval 13"/>
          <p:cNvSpPr>
            <a:spLocks noChangeArrowheads="1"/>
          </p:cNvSpPr>
          <p:nvPr/>
        </p:nvSpPr>
        <p:spPr bwMode="auto">
          <a:xfrm>
            <a:off x="4267200" y="4719638"/>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76" name="Line 14"/>
          <p:cNvSpPr>
            <a:spLocks noChangeShapeType="1"/>
          </p:cNvSpPr>
          <p:nvPr/>
        </p:nvSpPr>
        <p:spPr bwMode="auto">
          <a:xfrm flipH="1">
            <a:off x="4419600" y="4267200"/>
            <a:ext cx="304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7" name="Line 15"/>
          <p:cNvSpPr>
            <a:spLocks noChangeShapeType="1"/>
          </p:cNvSpPr>
          <p:nvPr/>
        </p:nvSpPr>
        <p:spPr bwMode="auto">
          <a:xfrm>
            <a:off x="3886200" y="4338638"/>
            <a:ext cx="381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8" name="Line 16"/>
          <p:cNvSpPr>
            <a:spLocks noChangeShapeType="1"/>
          </p:cNvSpPr>
          <p:nvPr/>
        </p:nvSpPr>
        <p:spPr bwMode="auto">
          <a:xfrm flipH="1">
            <a:off x="4191000" y="4948238"/>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9" name="Line 17"/>
          <p:cNvSpPr>
            <a:spLocks noChangeShapeType="1"/>
          </p:cNvSpPr>
          <p:nvPr/>
        </p:nvSpPr>
        <p:spPr bwMode="auto">
          <a:xfrm>
            <a:off x="4419600" y="4948238"/>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80" name="Line 18"/>
          <p:cNvSpPr>
            <a:spLocks noChangeShapeType="1"/>
          </p:cNvSpPr>
          <p:nvPr/>
        </p:nvSpPr>
        <p:spPr bwMode="auto">
          <a:xfrm>
            <a:off x="3124200" y="4408488"/>
            <a:ext cx="76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81" name="Text Box 19"/>
          <p:cNvSpPr txBox="1">
            <a:spLocks noChangeArrowheads="1"/>
          </p:cNvSpPr>
          <p:nvPr/>
        </p:nvSpPr>
        <p:spPr bwMode="auto">
          <a:xfrm>
            <a:off x="5357813" y="4437063"/>
            <a:ext cx="3786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Irregular structure is allowed.</a:t>
            </a:r>
          </a:p>
        </p:txBody>
      </p:sp>
      <p:sp>
        <p:nvSpPr>
          <p:cNvPr id="36882" name="Oval 4"/>
          <p:cNvSpPr>
            <a:spLocks noChangeArrowheads="1"/>
          </p:cNvSpPr>
          <p:nvPr/>
        </p:nvSpPr>
        <p:spPr bwMode="auto">
          <a:xfrm>
            <a:off x="3348038" y="3560763"/>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83" name="Oval 8"/>
          <p:cNvSpPr>
            <a:spLocks noChangeArrowheads="1"/>
          </p:cNvSpPr>
          <p:nvPr/>
        </p:nvSpPr>
        <p:spPr bwMode="auto">
          <a:xfrm>
            <a:off x="4572000" y="4110038"/>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C6AD9A04-E63E-47C9-832B-2D22911E3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131"/>
    </mc:Choice>
    <mc:Fallback>
      <p:transition spd="slow" advTm="4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2" x="8915400" y="3538538"/>
          <p14:tracePt t="520" x="8751888" y="3475038"/>
          <p14:tracePt t="528" x="8588375" y="3429000"/>
          <p14:tracePt t="536" x="8451850" y="3382963"/>
          <p14:tracePt t="544" x="8323263" y="3355975"/>
          <p14:tracePt t="552" x="8186738" y="3309938"/>
          <p14:tracePt t="560" x="8096250" y="3282950"/>
          <p14:tracePt t="568" x="8013700" y="3255963"/>
          <p14:tracePt t="576" x="7986713" y="3246438"/>
          <p14:tracePt t="584" x="7958138" y="3236913"/>
          <p14:tracePt t="592" x="7940675" y="3228975"/>
          <p14:tracePt t="1138" x="7940675" y="3219450"/>
          <p14:tracePt t="1684" x="7940675" y="3209925"/>
          <p14:tracePt t="1689" x="7940675" y="3200400"/>
          <p14:tracePt t="1696" x="7950200" y="3200400"/>
          <p14:tracePt t="1712" x="7967663" y="3192463"/>
          <p14:tracePt t="1720" x="7986713" y="3173413"/>
          <p14:tracePt t="1953" x="7994650" y="3173413"/>
          <p14:tracePt t="3082" x="7994650" y="3163888"/>
          <p14:tracePt t="4132" x="7994650" y="3155950"/>
          <p14:tracePt t="11418" x="7977188" y="3155950"/>
          <p14:tracePt t="11426" x="7921625" y="3182938"/>
          <p14:tracePt t="11434" x="7858125" y="3192463"/>
          <p14:tracePt t="11441" x="7804150" y="3200400"/>
          <p14:tracePt t="11450" x="7758113" y="3200400"/>
          <p14:tracePt t="11462" x="7748588" y="3200400"/>
          <p14:tracePt t="11490" x="7740650" y="3209925"/>
          <p14:tracePt t="11572" x="7712075" y="3173413"/>
          <p14:tracePt t="11579" x="7712075" y="3146425"/>
          <p14:tracePt t="11588" x="7694613" y="3127375"/>
          <p14:tracePt t="11595" x="7675563" y="3100388"/>
          <p14:tracePt t="11605" x="7639050" y="3073400"/>
          <p14:tracePt t="11614" x="7612063" y="3046413"/>
          <p14:tracePt t="11616" x="7575550" y="2973388"/>
          <p14:tracePt t="11624" x="7539038" y="2946400"/>
          <p14:tracePt t="11632" x="7494588" y="2900363"/>
          <p14:tracePt t="11640" x="7475538" y="2863850"/>
          <p14:tracePt t="11648" x="7448550" y="2836863"/>
          <p14:tracePt t="11656" x="7429500" y="2808288"/>
          <p14:tracePt t="11664" x="7421563" y="2781300"/>
          <p14:tracePt t="11672" x="7392988" y="2754313"/>
          <p14:tracePt t="11690" x="7385050" y="2735263"/>
          <p14:tracePt t="11697" x="7375525" y="2727325"/>
          <p14:tracePt t="11706" x="7366000" y="2717800"/>
          <p14:tracePt t="11712" x="7348538" y="2698750"/>
          <p14:tracePt t="11720" x="7329488" y="2690813"/>
          <p14:tracePt t="11728" x="7302500" y="2671763"/>
          <p14:tracePt t="11736" x="7283450" y="2654300"/>
          <p14:tracePt t="11744" x="7256463" y="2644775"/>
          <p14:tracePt t="11752" x="7239000" y="2635250"/>
          <p14:tracePt t="11760" x="7212013" y="2598738"/>
          <p14:tracePt t="11768" x="7175500" y="2571750"/>
          <p14:tracePt t="11777" x="7129463" y="2535238"/>
          <p14:tracePt t="11784" x="7110413" y="2508250"/>
          <p14:tracePt t="11792" x="7092950" y="2489200"/>
          <p14:tracePt t="11800" x="7073900" y="2462213"/>
          <p14:tracePt t="11817" x="7065963" y="2452688"/>
          <p14:tracePt t="11825" x="7046913" y="2425700"/>
          <p14:tracePt t="11833" x="7029450" y="2408238"/>
          <p14:tracePt t="11843" x="7019925" y="2371725"/>
          <p14:tracePt t="11849" x="7010400" y="2352675"/>
          <p14:tracePt t="11856" x="7000875" y="2343150"/>
          <p14:tracePt t="11865" x="6992938" y="2343150"/>
          <p14:tracePt t="11874" x="6992938" y="2335213"/>
          <p14:tracePt t="11883" x="6983413" y="2325688"/>
          <p14:tracePt t="12083" x="6983413" y="2306638"/>
          <p14:tracePt t="12091" x="6983413" y="2270125"/>
          <p14:tracePt t="12098" x="6983413" y="2233613"/>
          <p14:tracePt t="12107" x="6983413" y="2216150"/>
          <p14:tracePt t="12129" x="6983413" y="2197100"/>
          <p14:tracePt t="12145" x="6983413" y="2189163"/>
          <p14:tracePt t="12153" x="6983413" y="2179638"/>
          <p14:tracePt t="12214" x="6983413" y="2143125"/>
          <p14:tracePt t="12224" x="6992938" y="2133600"/>
          <p14:tracePt t="12232" x="7000875" y="2125663"/>
          <p14:tracePt t="12249" x="7010400" y="2097088"/>
          <p14:tracePt t="12362" x="7019925" y="2097088"/>
          <p14:tracePt t="12976" x="7019925" y="2125663"/>
          <p14:tracePt t="12984" x="7019925" y="2143125"/>
          <p14:tracePt t="12993" x="7019925" y="2152650"/>
          <p14:tracePt t="13000" x="7029450" y="2189163"/>
          <p14:tracePt t="13010" x="7037388" y="2197100"/>
          <p14:tracePt t="13016" x="7046913" y="2206625"/>
          <p14:tracePt t="13024" x="7083425" y="2233613"/>
          <p14:tracePt t="13032" x="7092950" y="2243138"/>
          <p14:tracePt t="13040" x="7102475" y="2252663"/>
          <p14:tracePt t="13050" x="7102475" y="2262188"/>
          <p14:tracePt t="13056" x="7102475" y="2270125"/>
          <p14:tracePt t="13346" x="7119938" y="2298700"/>
          <p14:tracePt t="13356" x="7146925" y="2325688"/>
          <p14:tracePt t="13364" x="7156450" y="2343150"/>
          <p14:tracePt t="13370" x="7175500" y="2379663"/>
          <p14:tracePt t="13377" x="7183438" y="2389188"/>
          <p14:tracePt t="13385" x="7212013" y="2416175"/>
          <p14:tracePt t="13393" x="7229475" y="2452688"/>
          <p14:tracePt t="13401" x="7248525" y="2471738"/>
          <p14:tracePt t="13409" x="7265988" y="2489200"/>
          <p14:tracePt t="13416" x="7275513" y="2498725"/>
          <p14:tracePt t="13424" x="7283450" y="2517775"/>
          <p14:tracePt t="13440" x="7292975" y="2535238"/>
          <p14:tracePt t="13465" x="7292975" y="2544763"/>
          <p14:tracePt t="13482" x="7302500" y="2554288"/>
          <p14:tracePt t="13498" x="7312025" y="2562225"/>
          <p14:tracePt t="13515" x="7319963" y="2571750"/>
          <p14:tracePt t="13529" x="7329488" y="2581275"/>
          <p14:tracePt t="13537" x="7339013" y="2589213"/>
          <p14:tracePt t="13544" x="7348538" y="2589213"/>
          <p14:tracePt t="13552" x="7366000" y="2589213"/>
          <p14:tracePt t="13624" x="7385050" y="2589213"/>
          <p14:tracePt t="13649" x="7402513" y="2589213"/>
          <p14:tracePt t="13657" x="7421563" y="2589213"/>
          <p14:tracePt t="13665" x="7458075" y="2589213"/>
          <p14:tracePt t="13673" x="7512050" y="2589213"/>
          <p14:tracePt t="13682" x="7558088" y="2589213"/>
          <p14:tracePt t="13690" x="7585075" y="2589213"/>
          <p14:tracePt t="13697" x="7612063" y="2589213"/>
          <p14:tracePt t="13707" x="7639050" y="2589213"/>
          <p14:tracePt t="13713" x="7658100" y="2589213"/>
          <p14:tracePt t="13723" x="7675563" y="2589213"/>
          <p14:tracePt t="13729" x="7685088" y="2589213"/>
          <p14:tracePt t="13761" x="7694613" y="2589213"/>
          <p14:tracePt t="14192" x="7704138" y="2598738"/>
          <p14:tracePt t="14200" x="7675563" y="2608263"/>
          <p14:tracePt t="14210" x="7612063" y="2654300"/>
          <p14:tracePt t="14216" x="7512050" y="2681288"/>
          <p14:tracePt t="14224" x="7421563" y="2708275"/>
          <p14:tracePt t="14232" x="7375525" y="2708275"/>
          <p14:tracePt t="14241" x="7319963" y="2717800"/>
          <p14:tracePt t="14249" x="7283450" y="2717800"/>
          <p14:tracePt t="14260" x="7248525" y="2727325"/>
          <p14:tracePt t="14266" x="7219950" y="2727325"/>
          <p14:tracePt t="14275" x="7202488" y="2727325"/>
          <p14:tracePt t="14280" x="7175500" y="2727325"/>
          <p14:tracePt t="14289" x="7165975" y="2727325"/>
          <p14:tracePt t="14296" x="7156450" y="2735263"/>
          <p14:tracePt t="14306" x="7138988" y="2735263"/>
          <p14:tracePt t="14312" x="7119938" y="2744788"/>
          <p14:tracePt t="14320" x="7110413" y="2754313"/>
          <p14:tracePt t="14329" x="7092950" y="2771775"/>
          <p14:tracePt t="14337" x="7083425" y="2771775"/>
          <p14:tracePt t="14345" x="7037388" y="2800350"/>
          <p14:tracePt t="14353" x="7019925" y="2800350"/>
          <p14:tracePt t="14361" x="6983413" y="2808288"/>
          <p14:tracePt t="14369" x="6973888" y="2808288"/>
          <p14:tracePt t="14377" x="6946900" y="2817813"/>
          <p14:tracePt t="14385" x="6937375" y="2827338"/>
          <p14:tracePt t="14393" x="6929438" y="2827338"/>
          <p14:tracePt t="14401" x="6910388" y="2844800"/>
          <p14:tracePt t="14409" x="6910388" y="2854325"/>
          <p14:tracePt t="14425" x="6900863" y="2854325"/>
          <p14:tracePt t="14433" x="6883400" y="2863850"/>
          <p14:tracePt t="14441" x="6873875" y="2863850"/>
          <p14:tracePt t="14449" x="6864350" y="2863850"/>
          <p14:tracePt t="14457" x="6846888" y="2873375"/>
          <p14:tracePt t="14465" x="6837363" y="2881313"/>
          <p14:tracePt t="14473" x="6827838" y="2881313"/>
          <p14:tracePt t="14480" x="6819900" y="2881313"/>
          <p14:tracePt t="14489" x="6810375" y="2881313"/>
          <p14:tracePt t="14496" x="6783388" y="2881313"/>
          <p14:tracePt t="14507" x="6773863" y="2881313"/>
          <p14:tracePt t="14523" x="6764338" y="2881313"/>
          <p14:tracePt t="14530" x="6727825" y="2881313"/>
          <p14:tracePt t="14545" x="6700838" y="2890838"/>
          <p14:tracePt t="14555" x="6681788" y="2890838"/>
          <p14:tracePt t="14561" x="6664325" y="2890838"/>
          <p14:tracePt t="14569" x="6645275" y="2890838"/>
          <p14:tracePt t="14577" x="6618288" y="2890838"/>
          <p14:tracePt t="14585" x="6581775" y="2890838"/>
          <p14:tracePt t="14593" x="6545263" y="2890838"/>
          <p14:tracePt t="14601" x="6518275" y="2890838"/>
          <p14:tracePt t="14609" x="6500813" y="2890838"/>
          <p14:tracePt t="14618" x="6472238" y="2890838"/>
          <p14:tracePt t="14625" x="6454775" y="2890838"/>
          <p14:tracePt t="14632" x="6445250" y="2890838"/>
          <p14:tracePt t="14649" x="6427788" y="2890838"/>
          <p14:tracePt t="15323" x="6408738" y="2890838"/>
          <p14:tracePt t="15458" x="6391275" y="2890838"/>
          <p14:tracePt t="15466" x="6372225" y="2900363"/>
          <p14:tracePt t="15474" x="6362700" y="2909888"/>
          <p14:tracePt t="15481" x="6345238" y="2917825"/>
          <p14:tracePt t="15489" x="6318250" y="2936875"/>
          <p14:tracePt t="15496" x="6308725" y="2946400"/>
          <p14:tracePt t="15514" x="6281738" y="2954338"/>
          <p14:tracePt t="15530" x="6272213" y="2954338"/>
          <p14:tracePt t="15541" x="6262688" y="2954338"/>
          <p14:tracePt t="15545" x="6254750" y="2954338"/>
          <p14:tracePt t="15557" x="6245225" y="2954338"/>
          <p14:tracePt t="15562" x="6226175" y="2963863"/>
          <p14:tracePt t="15569" x="6208713" y="2973388"/>
          <p14:tracePt t="15578" x="6189663" y="2973388"/>
          <p14:tracePt t="15588" x="6162675" y="2973388"/>
          <p14:tracePt t="15593" x="6145213" y="2982913"/>
          <p14:tracePt t="15602" x="6099175" y="2990850"/>
          <p14:tracePt t="15609" x="6053138" y="3000375"/>
          <p14:tracePt t="15617" x="6026150" y="3000375"/>
          <p14:tracePt t="15625" x="5972175" y="3036888"/>
          <p14:tracePt t="15633" x="5926138" y="3036888"/>
          <p14:tracePt t="15641" x="5870575" y="3036888"/>
          <p14:tracePt t="15649" x="5816600" y="3046413"/>
          <p14:tracePt t="15658" x="5753100" y="3046413"/>
          <p14:tracePt t="15664" x="5697538" y="3063875"/>
          <p14:tracePt t="15675" x="5643563" y="3063875"/>
          <p14:tracePt t="15684" x="5624513" y="3063875"/>
          <p14:tracePt t="15689" x="5597525" y="3063875"/>
          <p14:tracePt t="15696" x="5551488" y="3063875"/>
          <p14:tracePt t="15705" x="5524500" y="3063875"/>
          <p14:tracePt t="15712" x="5497513" y="3063875"/>
          <p14:tracePt t="15720" x="5451475" y="3063875"/>
          <p14:tracePt t="15728" x="5434013" y="3063875"/>
          <p14:tracePt t="15736" x="5397500" y="3082925"/>
          <p14:tracePt t="15745" x="5387975" y="3082925"/>
          <p14:tracePt t="15753" x="5360988" y="3082925"/>
          <p14:tracePt t="15760" x="5341938" y="3090863"/>
          <p14:tracePt t="15769" x="5297488" y="3090863"/>
          <p14:tracePt t="15777" x="5241925" y="3100388"/>
          <p14:tracePt t="15785" x="5205413" y="3100388"/>
          <p14:tracePt t="15793" x="5132388" y="3100388"/>
          <p14:tracePt t="15800" x="5059363" y="3100388"/>
          <p14:tracePt t="15809" x="4949825" y="3100388"/>
          <p14:tracePt t="15816" x="4876800" y="3100388"/>
          <p14:tracePt t="15824" x="4730750" y="3119438"/>
          <p14:tracePt t="15832" x="4640263" y="3119438"/>
          <p14:tracePt t="15840" x="4530725" y="3119438"/>
          <p14:tracePt t="15849" x="4403725" y="3119438"/>
          <p14:tracePt t="15856" x="4275138" y="3119438"/>
          <p14:tracePt t="15865" x="4175125" y="3119438"/>
          <p14:tracePt t="15873" x="4048125" y="3119438"/>
          <p14:tracePt t="15881" x="3956050" y="3119438"/>
          <p14:tracePt t="15890" x="3829050" y="3119438"/>
          <p14:tracePt t="15907" x="3673475" y="3182938"/>
          <p14:tracePt t="15912" x="3600450" y="3182938"/>
          <p14:tracePt t="15920" x="3519488" y="3236913"/>
          <p14:tracePt t="15929" x="3436938" y="3282950"/>
          <p14:tracePt t="15936" x="3354388" y="3319463"/>
          <p14:tracePt t="15944" x="3290888" y="3355975"/>
          <p14:tracePt t="15952" x="3227388" y="3382963"/>
          <p14:tracePt t="15960" x="3108325" y="3455988"/>
          <p14:tracePt t="15968" x="3044825" y="3511550"/>
          <p14:tracePt t="15978" x="2981325" y="3538538"/>
          <p14:tracePt t="15984" x="2954338" y="3565525"/>
          <p14:tracePt t="15992" x="2925763" y="3584575"/>
          <p14:tracePt t="16001" x="2898775" y="3602038"/>
          <p14:tracePt t="16186" x="2925763" y="3621088"/>
          <p14:tracePt t="16192" x="2990850" y="3621088"/>
          <p14:tracePt t="16200" x="3081338" y="3621088"/>
          <p14:tracePt t="16209" x="3163888" y="3621088"/>
          <p14:tracePt t="16216" x="3217863" y="3621088"/>
          <p14:tracePt t="16224" x="3244850" y="3621088"/>
          <p14:tracePt t="16232" x="3281363" y="3621088"/>
          <p14:tracePt t="16240" x="3327400" y="3621088"/>
          <p14:tracePt t="16248" x="3354388" y="3611563"/>
          <p14:tracePt t="16256" x="3373438" y="3592513"/>
          <p14:tracePt t="16265" x="3390900" y="3575050"/>
          <p14:tracePt t="16281" x="3400425" y="3565525"/>
          <p14:tracePt t="16290" x="3409950" y="3548063"/>
          <p14:tracePt t="16297" x="3419475" y="3548063"/>
          <p14:tracePt t="16312" x="3427413" y="3538538"/>
          <p14:tracePt t="16325" x="3427413" y="3529013"/>
          <p14:tracePt t="16440" x="3427413" y="3519488"/>
          <p14:tracePt t="16448" x="3427413" y="3511550"/>
          <p14:tracePt t="16456" x="3427413" y="3502025"/>
          <p14:tracePt t="16465" x="3427413" y="3482975"/>
          <p14:tracePt t="16480" x="3436938" y="3475038"/>
          <p14:tracePt t="16489" x="3436938" y="3465513"/>
          <p14:tracePt t="16496" x="3446463" y="3446463"/>
          <p14:tracePt t="16505" x="3463925" y="3429000"/>
          <p14:tracePt t="16512" x="3473450" y="3419475"/>
          <p14:tracePt t="16520" x="3482975" y="3411538"/>
          <p14:tracePt t="16528" x="3482975" y="3392488"/>
          <p14:tracePt t="16544" x="3490913" y="3365500"/>
          <p14:tracePt t="16552" x="3509963" y="3338513"/>
          <p14:tracePt t="16560" x="3519488" y="3338513"/>
          <p14:tracePt t="16568" x="3519488" y="3328988"/>
          <p14:tracePt t="16577" x="3519488" y="3319463"/>
          <p14:tracePt t="16585" x="3527425" y="3309938"/>
          <p14:tracePt t="16625" x="3527425" y="3302000"/>
          <p14:tracePt t="16866" x="3527425" y="3319463"/>
          <p14:tracePt t="16873" x="3527425" y="3338513"/>
          <p14:tracePt t="16884" x="3527425" y="3355975"/>
          <p14:tracePt t="16897" x="3527425" y="3365500"/>
          <p14:tracePt t="17361" x="3536950" y="3365500"/>
          <p14:tracePt t="17369" x="3546475" y="3365500"/>
          <p14:tracePt t="17586" x="3556000" y="3365500"/>
          <p14:tracePt t="17594" x="3556000" y="3375025"/>
          <p14:tracePt t="17602" x="3556000" y="3411538"/>
          <p14:tracePt t="17610" x="3556000" y="3446463"/>
          <p14:tracePt t="17619" x="3556000" y="3492500"/>
          <p14:tracePt t="17626" x="3556000" y="3529013"/>
          <p14:tracePt t="17633" x="3556000" y="3538538"/>
          <p14:tracePt t="17641" x="3556000" y="3556000"/>
          <p14:tracePt t="17657" x="3556000" y="3575050"/>
          <p14:tracePt t="17858" x="3556000" y="3592513"/>
          <p14:tracePt t="17874" x="3556000" y="3611563"/>
          <p14:tracePt t="17886" x="3556000" y="3629025"/>
          <p14:tracePt t="17891" x="3546475" y="3638550"/>
          <p14:tracePt t="17906" x="3519488" y="3684588"/>
          <p14:tracePt t="17913" x="3509963" y="3702050"/>
          <p14:tracePt t="17920" x="3500438" y="3721100"/>
          <p14:tracePt t="17929" x="3482975" y="3738563"/>
          <p14:tracePt t="17937" x="3482975" y="3757613"/>
          <p14:tracePt t="17945" x="3463925" y="3775075"/>
          <p14:tracePt t="17953" x="3446463" y="3811588"/>
          <p14:tracePt t="17960" x="3446463" y="3821113"/>
          <p14:tracePt t="17968" x="3436938" y="3848100"/>
          <p14:tracePt t="17984" x="3436938" y="3857625"/>
          <p14:tracePt t="17992" x="3436938" y="3867150"/>
          <p14:tracePt t="18000" x="3419475" y="3884613"/>
          <p14:tracePt t="18024" x="3419475" y="3894138"/>
          <p14:tracePt t="18041" x="3419475" y="3903663"/>
          <p14:tracePt t="18049" x="3419475" y="3911600"/>
          <p14:tracePt t="18065" x="3409950" y="3911600"/>
          <p14:tracePt t="18178" x="3409950" y="3921125"/>
          <p14:tracePt t="18186" x="3409950" y="3940175"/>
          <p14:tracePt t="18194" x="3409950" y="3948113"/>
          <p14:tracePt t="18202" x="3409950" y="3967163"/>
          <p14:tracePt t="18211" x="3409950" y="3984625"/>
          <p14:tracePt t="18218" x="3409950" y="3994150"/>
          <p14:tracePt t="18228" x="3390900" y="4003675"/>
          <p14:tracePt t="18234" x="3390900" y="4021138"/>
          <p14:tracePt t="18243" x="3390900" y="4030663"/>
          <p14:tracePt t="18249" x="3390900" y="4057650"/>
          <p14:tracePt t="18258" x="3390900" y="4067175"/>
          <p14:tracePt t="18265" x="3390900" y="4094163"/>
          <p14:tracePt t="18273" x="3390900" y="4103688"/>
          <p14:tracePt t="18281" x="3390900" y="4122738"/>
          <p14:tracePt t="18291" x="3390900" y="4130675"/>
          <p14:tracePt t="18297" x="3390900" y="4140200"/>
          <p14:tracePt t="18313" x="3390900" y="4149725"/>
          <p14:tracePt t="18337" x="3390900" y="4159250"/>
          <p14:tracePt t="18362" x="3390900" y="4176713"/>
          <p14:tracePt t="18370" x="3390900" y="4186238"/>
          <p14:tracePt t="18377" x="3390900" y="4195763"/>
          <p14:tracePt t="18394" x="3382963" y="4203700"/>
          <p14:tracePt t="18402" x="3373438" y="4213225"/>
          <p14:tracePt t="18410" x="3373438" y="4240213"/>
          <p14:tracePt t="18416" x="3363913" y="4268788"/>
          <p14:tracePt t="18424" x="3363913" y="4286250"/>
          <p14:tracePt t="18432" x="3363913" y="4313238"/>
          <p14:tracePt t="18440" x="3363913" y="4332288"/>
          <p14:tracePt t="18448" x="3363913" y="4368800"/>
          <p14:tracePt t="18456" x="3363913" y="4405313"/>
          <p14:tracePt t="18464" x="3363913" y="4413250"/>
          <p14:tracePt t="18472" x="3363913" y="4432300"/>
          <p14:tracePt t="18482" x="3363913" y="4449763"/>
          <p14:tracePt t="18618" x="3363913" y="4459288"/>
          <p14:tracePt t="18626" x="3382963" y="4449763"/>
          <p14:tracePt t="18634" x="3427413" y="4395788"/>
          <p14:tracePt t="18641" x="3455988" y="4313238"/>
          <p14:tracePt t="18649" x="3482975" y="4222750"/>
          <p14:tracePt t="18657" x="3490913" y="4140200"/>
          <p14:tracePt t="18665" x="3509963" y="4067175"/>
          <p14:tracePt t="18673" x="3519488" y="3984625"/>
          <p14:tracePt t="18680" x="3519488" y="3894138"/>
          <p14:tracePt t="18688" x="3546475" y="3840163"/>
          <p14:tracePt t="18696" x="3556000" y="3811588"/>
          <p14:tracePt t="18705" x="3563938" y="3784600"/>
          <p14:tracePt t="18713" x="3573463" y="3757613"/>
          <p14:tracePt t="18720" x="3573463" y="3738563"/>
          <p14:tracePt t="18728" x="3573463" y="3730625"/>
          <p14:tracePt t="18736" x="3592513" y="3711575"/>
          <p14:tracePt t="18744" x="3600450" y="3702050"/>
          <p14:tracePt t="19024" x="3609975" y="3684588"/>
          <p14:tracePt t="19032" x="3619500" y="3648075"/>
          <p14:tracePt t="19040" x="3619500" y="3629025"/>
          <p14:tracePt t="19048" x="3619500" y="3602038"/>
          <p14:tracePt t="19056" x="3619500" y="3592513"/>
          <p14:tracePt t="19065" x="3619500" y="3575050"/>
          <p14:tracePt t="19073" x="3619500" y="3548063"/>
          <p14:tracePt t="19081" x="3619500" y="3538538"/>
          <p14:tracePt t="19097" x="3619500" y="3529013"/>
          <p14:tracePt t="19130" x="3619500" y="3511550"/>
          <p14:tracePt t="19146" x="3619500" y="3502025"/>
          <p14:tracePt t="19250" x="3609975" y="3502025"/>
          <p14:tracePt t="19258" x="3592513" y="3502025"/>
          <p14:tracePt t="19266" x="3563938" y="3502025"/>
          <p14:tracePt t="19275" x="3556000" y="3502025"/>
          <p14:tracePt t="19394" x="3546475" y="3511550"/>
          <p14:tracePt t="19410" x="3536950" y="3519488"/>
          <p14:tracePt t="19490" x="3519488" y="3519488"/>
          <p14:tracePt t="19499" x="3509963" y="3529013"/>
          <p14:tracePt t="19673" x="3509963" y="3511550"/>
          <p14:tracePt t="19698" x="3509963" y="3502025"/>
          <p14:tracePt t="19898" x="3509963" y="3492500"/>
          <p14:tracePt t="19915" x="3509963" y="3465513"/>
          <p14:tracePt t="19922" x="3509963" y="3446463"/>
          <p14:tracePt t="19930" x="3509963" y="3419475"/>
          <p14:tracePt t="19936" x="3509963" y="3402013"/>
          <p14:tracePt t="19944" x="3509963" y="3392488"/>
          <p14:tracePt t="19952" x="3509963" y="3382963"/>
          <p14:tracePt t="19960" x="3509963" y="3375025"/>
          <p14:tracePt t="20170" x="3509963" y="3382963"/>
          <p14:tracePt t="20179" x="3509963" y="3411538"/>
          <p14:tracePt t="20186" x="3509963" y="3429000"/>
          <p14:tracePt t="20195" x="3509963" y="3465513"/>
          <p14:tracePt t="20202" x="3509963" y="3511550"/>
          <p14:tracePt t="20212" x="3509963" y="3529013"/>
          <p14:tracePt t="20218" x="3509963" y="3556000"/>
          <p14:tracePt t="20227" x="3509963" y="3575050"/>
          <p14:tracePt t="20234" x="3509963" y="3592513"/>
          <p14:tracePt t="20402" x="3509963" y="3611563"/>
          <p14:tracePt t="20410" x="3509963" y="3648075"/>
          <p14:tracePt t="20418" x="3509963" y="3657600"/>
          <p14:tracePt t="20426" x="3509963" y="3694113"/>
          <p14:tracePt t="20434" x="3509963" y="3711575"/>
          <p14:tracePt t="20442" x="3509963" y="3738563"/>
          <p14:tracePt t="20449" x="3509963" y="3748088"/>
          <p14:tracePt t="20465" x="3509963" y="3757613"/>
          <p14:tracePt t="20520" x="3509963" y="3767138"/>
          <p14:tracePt t="20529" x="3519488" y="3775075"/>
          <p14:tracePt t="20536" x="3519488" y="3784600"/>
          <p14:tracePt t="20552" x="3519488" y="3794125"/>
          <p14:tracePt t="20560" x="3519488" y="3811588"/>
          <p14:tracePt t="20576" x="3527425" y="3830638"/>
          <p14:tracePt t="20584" x="3546475" y="3875088"/>
          <p14:tracePt t="20593" x="3582988" y="3921125"/>
          <p14:tracePt t="20601" x="3619500" y="3957638"/>
          <p14:tracePt t="20609" x="3636963" y="3976688"/>
          <p14:tracePt t="20617" x="3692525" y="4040188"/>
          <p14:tracePt t="20625" x="3765550" y="4103688"/>
          <p14:tracePt t="20633" x="3829050" y="4186238"/>
          <p14:tracePt t="20641" x="3902075" y="4249738"/>
          <p14:tracePt t="20649" x="3956050" y="4340225"/>
          <p14:tracePt t="20658" x="4002088" y="4386263"/>
          <p14:tracePt t="20665" x="4084638" y="4441825"/>
          <p14:tracePt t="20673" x="4121150" y="4468813"/>
          <p14:tracePt t="20681" x="4148138" y="4505325"/>
          <p14:tracePt t="20689" x="4165600" y="4522788"/>
          <p14:tracePt t="20697" x="4194175" y="4541838"/>
          <p14:tracePt t="20848" x="4202113" y="4559300"/>
          <p14:tracePt t="20856" x="4202113" y="4568825"/>
          <p14:tracePt t="20865" x="4221163" y="4595813"/>
          <p14:tracePt t="20873" x="4248150" y="4641850"/>
          <p14:tracePt t="20881" x="4267200" y="4660900"/>
          <p14:tracePt t="20888" x="4284663" y="4687888"/>
          <p14:tracePt t="20908" x="4294188" y="4714875"/>
          <p14:tracePt t="20913" x="4294188" y="4732338"/>
          <p14:tracePt t="20922" x="4303713" y="4741863"/>
          <p14:tracePt t="20929" x="4321175" y="4760913"/>
          <p14:tracePt t="20944" x="4321175" y="4768850"/>
          <p14:tracePt t="21112" x="4321175" y="4778375"/>
          <p14:tracePt t="21138" x="4330700" y="4778375"/>
          <p14:tracePt t="21144" x="4340225" y="4768850"/>
          <p14:tracePt t="21153" x="4340225" y="4714875"/>
          <p14:tracePt t="21160" x="4348163" y="4678363"/>
          <p14:tracePt t="21169" x="4367213" y="4624388"/>
          <p14:tracePt t="21177" x="4376738" y="4605338"/>
          <p14:tracePt t="21185" x="4376738" y="4578350"/>
          <p14:tracePt t="21193" x="4376738" y="4568825"/>
          <p14:tracePt t="21283" x="4384675" y="4568825"/>
          <p14:tracePt t="21290" x="4394200" y="4595813"/>
          <p14:tracePt t="21298" x="4394200" y="4614863"/>
          <p14:tracePt t="21309" x="4403725" y="4632325"/>
          <p14:tracePt t="21314" x="4413250" y="4632325"/>
          <p14:tracePt t="21339" x="4421188" y="4641850"/>
          <p14:tracePt t="21346" x="4430713" y="4651375"/>
          <p14:tracePt t="21354" x="4440238" y="4668838"/>
          <p14:tracePt t="21418" x="4440238" y="4687888"/>
          <p14:tracePt t="21426" x="4448175" y="4697413"/>
          <p14:tracePt t="21436" x="4448175" y="4705350"/>
          <p14:tracePt t="21444" x="4457700" y="4714875"/>
          <p14:tracePt t="21450" x="4467225" y="4732338"/>
          <p14:tracePt t="21457" x="4503738" y="4768850"/>
          <p14:tracePt t="21465" x="4521200" y="4797425"/>
          <p14:tracePt t="21473" x="4549775" y="4833938"/>
          <p14:tracePt t="21480" x="4576763" y="4878388"/>
          <p14:tracePt t="21488" x="4586288" y="4906963"/>
          <p14:tracePt t="21496" x="4622800" y="4960938"/>
          <p14:tracePt t="21505" x="4630738" y="5006975"/>
          <p14:tracePt t="21512" x="4640263" y="5070475"/>
          <p14:tracePt t="21594" x="4640263" y="5080000"/>
          <p14:tracePt t="21650" x="4630738" y="5106988"/>
          <p14:tracePt t="21658" x="4613275" y="5116513"/>
          <p14:tracePt t="21666" x="4586288" y="5116513"/>
          <p14:tracePt t="21673" x="4576763" y="5126038"/>
          <p14:tracePt t="21691" x="4567238" y="5133975"/>
          <p14:tracePt t="21792" x="4567238" y="5126038"/>
          <p14:tracePt t="21801" x="4576763" y="5097463"/>
          <p14:tracePt t="21808" x="4576763" y="5070475"/>
          <p14:tracePt t="21816" x="4586288" y="5053013"/>
          <p14:tracePt t="21824" x="4586288" y="5033963"/>
          <p14:tracePt t="21832" x="4586288" y="5016500"/>
          <p14:tracePt t="21840" x="4586288" y="4987925"/>
          <p14:tracePt t="21848" x="4586288" y="4970463"/>
          <p14:tracePt t="21856" x="4586288" y="4933950"/>
          <p14:tracePt t="21865" x="4586288" y="4914900"/>
          <p14:tracePt t="21883" x="4586288" y="4897438"/>
          <p14:tracePt t="21898" x="4586288" y="4887913"/>
          <p14:tracePt t="21929" x="4586288" y="4878388"/>
          <p14:tracePt t="22066" x="4586288" y="4870450"/>
          <p14:tracePt t="22082" x="4586288" y="4851400"/>
          <p14:tracePt t="22097" x="4586288" y="4841875"/>
          <p14:tracePt t="22105" x="4576763" y="4833938"/>
          <p14:tracePt t="22122" x="4567238" y="4824413"/>
          <p14:tracePt t="22170" x="4557713" y="4814888"/>
          <p14:tracePt t="22178" x="4557713" y="4787900"/>
          <p14:tracePt t="22186" x="4557713" y="4732338"/>
          <p14:tracePt t="22193" x="4557713" y="4641850"/>
          <p14:tracePt t="22200" x="4557713" y="4568825"/>
          <p14:tracePt t="22208" x="4557713" y="4495800"/>
          <p14:tracePt t="22216" x="4557713" y="4368800"/>
          <p14:tracePt t="22225" x="4557713" y="4276725"/>
          <p14:tracePt t="22234" x="4557713" y="4149725"/>
          <p14:tracePt t="22242" x="4557713" y="4076700"/>
          <p14:tracePt t="22250" x="4557713" y="3984625"/>
          <p14:tracePt t="22259" x="4557713" y="3911600"/>
          <p14:tracePt t="22266" x="4557713" y="3848100"/>
          <p14:tracePt t="22273" x="4557713" y="3830638"/>
          <p14:tracePt t="22281" x="4557713" y="3803650"/>
          <p14:tracePt t="22291" x="4557713" y="3794125"/>
          <p14:tracePt t="22984" x="4557713" y="3803650"/>
          <p14:tracePt t="22992" x="4540250" y="3840163"/>
          <p14:tracePt t="23000" x="4476750" y="3867150"/>
          <p14:tracePt t="23008" x="4413250" y="3921125"/>
          <p14:tracePt t="23016" x="4367213" y="3948113"/>
          <p14:tracePt t="23024" x="4340225" y="3976688"/>
          <p14:tracePt t="23041" x="4330700" y="3984625"/>
          <p14:tracePt t="23049" x="4311650" y="4003675"/>
          <p14:tracePt t="23066" x="4303713" y="4013200"/>
          <p14:tracePt t="23083" x="4294188" y="4013200"/>
          <p14:tracePt t="23131" x="4275138" y="4013200"/>
          <p14:tracePt t="23146" x="4267200" y="4013200"/>
          <p14:tracePt t="23155" x="4257675" y="4013200"/>
          <p14:tracePt t="23170" x="4238625" y="4013200"/>
          <p14:tracePt t="23178" x="4230688" y="4013200"/>
          <p14:tracePt t="23195" x="4221163" y="4013200"/>
          <p14:tracePt t="23379" x="4184650" y="4013200"/>
          <p14:tracePt t="23386" x="4111625" y="4013200"/>
          <p14:tracePt t="23394" x="4038600" y="4021138"/>
          <p14:tracePt t="23402" x="3929063" y="4021138"/>
          <p14:tracePt t="23410" x="3829050" y="4021138"/>
          <p14:tracePt t="23419" x="3719513" y="4003675"/>
          <p14:tracePt t="23426" x="3609975" y="3994150"/>
          <p14:tracePt t="23435" x="3519488" y="3994150"/>
          <p14:tracePt t="23440" x="3436938" y="3976688"/>
          <p14:tracePt t="23448" x="3327400" y="3948113"/>
          <p14:tracePt t="23456" x="3281363" y="3948113"/>
          <p14:tracePt t="23464" x="3263900" y="3948113"/>
          <p14:tracePt t="23505" x="3254375" y="3948113"/>
          <p14:tracePt t="23884" x="3244850" y="3948113"/>
          <p14:tracePt t="23892" x="3217863" y="3940175"/>
          <p14:tracePt t="23898" x="3171825" y="3940175"/>
          <p14:tracePt t="23908" x="3136900" y="3940175"/>
          <p14:tracePt t="23916" x="3090863" y="3930650"/>
          <p14:tracePt t="23924" x="3063875" y="3930650"/>
          <p14:tracePt t="23932" x="3035300" y="3930650"/>
          <p14:tracePt t="23940" x="3017838" y="3921125"/>
          <p14:tracePt t="23945" x="2998788" y="3921125"/>
          <p14:tracePt t="24163" x="3035300" y="3921125"/>
          <p14:tracePt t="24170" x="3100388" y="3921125"/>
          <p14:tracePt t="24178" x="3171825" y="3921125"/>
          <p14:tracePt t="24186" x="3227388" y="3921125"/>
          <p14:tracePt t="24194" x="3327400" y="3921125"/>
          <p14:tracePt t="24202" x="3419475" y="3967163"/>
          <p14:tracePt t="24212" x="3500438" y="3976688"/>
          <p14:tracePt t="24218" x="3609975" y="3994150"/>
          <p14:tracePt t="24225" x="3738563" y="4021138"/>
          <p14:tracePt t="24233" x="3856038" y="4021138"/>
          <p14:tracePt t="24241" x="3984625" y="4040188"/>
          <p14:tracePt t="24249" x="4129088" y="4067175"/>
          <p14:tracePt t="24259" x="4257675" y="4067175"/>
          <p14:tracePt t="24264" x="4403725" y="4067175"/>
          <p14:tracePt t="24273" x="4530725" y="4094163"/>
          <p14:tracePt t="24280" x="4640263" y="4094163"/>
          <p14:tracePt t="24289" x="4767263" y="4113213"/>
          <p14:tracePt t="24296" x="4868863" y="4113213"/>
          <p14:tracePt t="24305" x="4959350" y="4113213"/>
          <p14:tracePt t="24313" x="5032375" y="4113213"/>
          <p14:tracePt t="24322" x="5086350" y="4113213"/>
          <p14:tracePt t="24329" x="5095875" y="4113213"/>
          <p14:tracePt t="24371" x="5105400" y="4113213"/>
          <p14:tracePt t="24402" x="5105400" y="4130675"/>
          <p14:tracePt t="24410" x="5105400" y="4140200"/>
          <p14:tracePt t="24418" x="5105400" y="4159250"/>
          <p14:tracePt t="24426" x="5105400" y="4167188"/>
          <p14:tracePt t="24434" x="5105400" y="4176713"/>
          <p14:tracePt t="24457" x="5105400" y="4186238"/>
          <p14:tracePt t="24626" x="5105400" y="4195763"/>
          <p14:tracePt t="24635" x="5105400" y="4232275"/>
          <p14:tracePt t="24645" x="5105400" y="4240213"/>
          <p14:tracePt t="24650" x="5105400" y="4259263"/>
          <p14:tracePt t="24658" x="5105400" y="4268788"/>
          <p14:tracePt t="24665" x="5105400" y="4276725"/>
          <p14:tracePt t="24673" x="5105400" y="4286250"/>
          <p14:tracePt t="24681" x="5078413" y="4313238"/>
          <p14:tracePt t="24688" x="5068888" y="4322763"/>
          <p14:tracePt t="24697" x="5041900" y="4322763"/>
          <p14:tracePt t="24705" x="4995863" y="4332288"/>
          <p14:tracePt t="24713" x="4968875" y="4332288"/>
          <p14:tracePt t="24723" x="4932363" y="4332288"/>
          <p14:tracePt t="24729" x="4876800" y="4332288"/>
          <p14:tracePt t="24738" x="4822825" y="4332288"/>
          <p14:tracePt t="24744" x="4759325" y="4332288"/>
          <p14:tracePt t="24755" x="4686300" y="4332288"/>
          <p14:tracePt t="24762" x="4630738" y="4332288"/>
          <p14:tracePt t="24770" x="4594225" y="4332288"/>
          <p14:tracePt t="24777" x="4549775" y="4332288"/>
          <p14:tracePt t="24785" x="4521200" y="4332288"/>
          <p14:tracePt t="24793" x="4503738" y="4332288"/>
          <p14:tracePt t="24801" x="4484688" y="4332288"/>
          <p14:tracePt t="24809" x="4430713" y="4332288"/>
          <p14:tracePt t="24817" x="4394200" y="4332288"/>
          <p14:tracePt t="24825" x="4321175" y="4332288"/>
          <p14:tracePt t="24833" x="4267200" y="4332288"/>
          <p14:tracePt t="24842" x="4175125" y="4332288"/>
          <p14:tracePt t="24848" x="4121150" y="4332288"/>
          <p14:tracePt t="24856" x="4084638" y="4332288"/>
          <p14:tracePt t="24864" x="4029075" y="4332288"/>
          <p14:tracePt t="24872" x="3992563" y="4332288"/>
          <p14:tracePt t="24881" x="3948113" y="4332288"/>
          <p14:tracePt t="24889" x="3929063" y="4332288"/>
          <p14:tracePt t="24896" x="3902075" y="4332288"/>
          <p14:tracePt t="24905" x="3892550" y="4332288"/>
          <p14:tracePt t="24947" x="3865563" y="4332288"/>
          <p14:tracePt t="24955" x="3819525" y="4332288"/>
          <p14:tracePt t="24962" x="3802063" y="4332288"/>
          <p14:tracePt t="24970" x="3765550" y="4332288"/>
          <p14:tracePt t="24981" x="3709988" y="4332288"/>
          <p14:tracePt t="24985" x="3665538" y="4313238"/>
          <p14:tracePt t="24993" x="3636963" y="4313238"/>
          <p14:tracePt t="25001" x="3573463" y="4303713"/>
          <p14:tracePt t="25009" x="3536950" y="4303713"/>
          <p14:tracePt t="25017" x="3490913" y="4303713"/>
          <p14:tracePt t="25025" x="3436938" y="4295775"/>
          <p14:tracePt t="25033" x="3400425" y="4295775"/>
          <p14:tracePt t="25041" x="3373438" y="4286250"/>
          <p14:tracePt t="25049" x="3336925" y="4286250"/>
          <p14:tracePt t="25057" x="3327400" y="4286250"/>
          <p14:tracePt t="25065" x="3309938" y="4286250"/>
          <p14:tracePt t="25073" x="3290888" y="4286250"/>
          <p14:tracePt t="25081" x="3254375" y="4286250"/>
          <p14:tracePt t="25088" x="3244850" y="4286250"/>
          <p14:tracePt t="25097" x="3208338" y="4286250"/>
          <p14:tracePt t="25106" x="3200400" y="4286250"/>
          <p14:tracePt t="25113" x="3190875" y="4286250"/>
          <p14:tracePt t="25213" x="3171825" y="4286250"/>
          <p14:tracePt t="25245" x="3163888" y="4286250"/>
          <p14:tracePt t="25250" x="3136900" y="4268788"/>
          <p14:tracePt t="25261" x="3100388" y="4240213"/>
          <p14:tracePt t="25266" x="3081338" y="4213225"/>
          <p14:tracePt t="25274" x="3063875" y="4186238"/>
          <p14:tracePt t="25281" x="3054350" y="4176713"/>
          <p14:tracePt t="25288" x="3044825" y="4167188"/>
          <p14:tracePt t="25296" x="3044825" y="4159250"/>
          <p14:tracePt t="25355" x="3044825" y="4140200"/>
          <p14:tracePt t="25362" x="3044825" y="4130675"/>
          <p14:tracePt t="25371" x="3044825" y="4122738"/>
          <p14:tracePt t="25378" x="3044825" y="4103688"/>
          <p14:tracePt t="25386" x="3044825" y="4076700"/>
          <p14:tracePt t="25394" x="3063875" y="4013200"/>
          <p14:tracePt t="25403" x="3071813" y="4013200"/>
          <p14:tracePt t="25410" x="3090863" y="3957638"/>
          <p14:tracePt t="25418" x="3127375" y="3911600"/>
          <p14:tracePt t="25425" x="3144838" y="3894138"/>
          <p14:tracePt t="25433" x="3171825" y="3857625"/>
          <p14:tracePt t="25442" x="3200400" y="3811588"/>
          <p14:tracePt t="25448" x="3217863" y="3803650"/>
          <p14:tracePt t="25456" x="3281363" y="3784600"/>
          <p14:tracePt t="25464" x="3336925" y="3757613"/>
          <p14:tracePt t="25472" x="3400425" y="3730625"/>
          <p14:tracePt t="25480" x="3482975" y="3721100"/>
          <p14:tracePt t="25489" x="3556000" y="3694113"/>
          <p14:tracePt t="25496" x="3609975" y="3694113"/>
          <p14:tracePt t="25504" x="3692525" y="3694113"/>
          <p14:tracePt t="25512" x="3765550" y="3684588"/>
          <p14:tracePt t="25521" x="3838575" y="3684588"/>
          <p14:tracePt t="25528" x="3911600" y="3684588"/>
          <p14:tracePt t="25538" x="3992563" y="3684588"/>
          <p14:tracePt t="25546" x="4048125" y="3694113"/>
          <p14:tracePt t="25555" x="4111625" y="3748088"/>
          <p14:tracePt t="25562" x="4157663" y="3757613"/>
          <p14:tracePt t="25572" x="4221163" y="3784600"/>
          <p14:tracePt t="25578" x="4284663" y="3811588"/>
          <p14:tracePt t="25587" x="4321175" y="3821113"/>
          <p14:tracePt t="25595" x="4367213" y="3830638"/>
          <p14:tracePt t="25602" x="4403725" y="3840163"/>
          <p14:tracePt t="25612" x="4440238" y="3840163"/>
          <p14:tracePt t="25618" x="4494213" y="3840163"/>
          <p14:tracePt t="25626" x="4549775" y="3840163"/>
          <p14:tracePt t="25634" x="4603750" y="3840163"/>
          <p14:tracePt t="25641" x="4676775" y="3840163"/>
          <p14:tracePt t="25650" x="4786313" y="3840163"/>
          <p14:tracePt t="25659" x="4859338" y="3840163"/>
          <p14:tracePt t="25666" x="4968875" y="3840163"/>
          <p14:tracePt t="25673" x="5049838" y="3840163"/>
          <p14:tracePt t="25682" x="5122863" y="3840163"/>
          <p14:tracePt t="25691" x="5159375" y="3840163"/>
          <p14:tracePt t="25698" x="5187950" y="3848100"/>
          <p14:tracePt t="25708" x="5195888" y="3857625"/>
          <p14:tracePt t="25794" x="5205413" y="3867150"/>
          <p14:tracePt t="25802" x="5224463" y="3875088"/>
          <p14:tracePt t="25811" x="5268913" y="3911600"/>
          <p14:tracePt t="25818" x="5334000" y="3948113"/>
          <p14:tracePt t="25826" x="5351463" y="3967163"/>
          <p14:tracePt t="25833" x="5368925" y="3984625"/>
          <p14:tracePt t="25843" x="5378450" y="3994150"/>
          <p14:tracePt t="25850" x="5405438" y="4021138"/>
          <p14:tracePt t="25860" x="5414963" y="4030663"/>
          <p14:tracePt t="25978" x="5424488" y="4040188"/>
          <p14:tracePt t="25984" x="5424488" y="4049713"/>
          <p14:tracePt t="25992" x="5424488" y="4057650"/>
          <p14:tracePt t="26000" x="5424488" y="4067175"/>
          <p14:tracePt t="26008" x="5424488" y="4094163"/>
          <p14:tracePt t="26016" x="5424488" y="4140200"/>
          <p14:tracePt t="26024" x="5424488" y="4167188"/>
          <p14:tracePt t="26032" x="5424488" y="4203700"/>
          <p14:tracePt t="26040" x="5424488" y="4249738"/>
          <p14:tracePt t="26048" x="5424488" y="4286250"/>
          <p14:tracePt t="26056" x="5424488" y="4303713"/>
          <p14:tracePt t="26065" x="5424488" y="4332288"/>
          <p14:tracePt t="26072" x="5414963" y="4368800"/>
          <p14:tracePt t="26080" x="5405438" y="4376738"/>
          <p14:tracePt t="26089" x="5397500" y="4395788"/>
          <p14:tracePt t="26096" x="5387975" y="4395788"/>
          <p14:tracePt t="26112" x="5378450" y="4405313"/>
          <p14:tracePt t="26128" x="5351463" y="4413250"/>
          <p14:tracePt t="26137" x="5334000" y="4413250"/>
          <p14:tracePt t="26144" x="5278438" y="4413250"/>
          <p14:tracePt t="26152" x="5205413" y="4413250"/>
          <p14:tracePt t="26161" x="5151438" y="4413250"/>
          <p14:tracePt t="26168" x="5041900" y="4413250"/>
          <p14:tracePt t="26177" x="4949825" y="4413250"/>
          <p14:tracePt t="26185" x="4840288" y="4413250"/>
          <p14:tracePt t="26193" x="4749800" y="4413250"/>
          <p14:tracePt t="26201" x="4640263" y="4413250"/>
          <p14:tracePt t="26209" x="4549775" y="4413250"/>
          <p14:tracePt t="26217" x="4484688" y="4413250"/>
          <p14:tracePt t="26225" x="4430713" y="4413250"/>
          <p14:tracePt t="26233" x="4394200" y="4413250"/>
          <p14:tracePt t="26241" x="4376738" y="4413250"/>
          <p14:tracePt t="26248" x="4330700" y="4413250"/>
          <p14:tracePt t="26256" x="4321175" y="4413250"/>
          <p14:tracePt t="26264" x="4303713" y="4413250"/>
          <p14:tracePt t="26272" x="4238625" y="4422775"/>
          <p14:tracePt t="26280" x="4202113" y="4441825"/>
          <p14:tracePt t="26288" x="4138613" y="4459288"/>
          <p14:tracePt t="26297" x="4075113" y="4478338"/>
          <p14:tracePt t="26305" x="4021138" y="4495800"/>
          <p14:tracePt t="26313" x="3984625" y="4495800"/>
          <p14:tracePt t="26322" x="3948113" y="4495800"/>
          <p14:tracePt t="26329" x="3919538" y="4495800"/>
          <p14:tracePt t="26338" x="3902075" y="4495800"/>
          <p14:tracePt t="26344" x="3892550" y="4495800"/>
          <p14:tracePt t="26352" x="3875088" y="4495800"/>
          <p14:tracePt t="26376" x="3865563" y="4495800"/>
          <p14:tracePt t="26408" x="3856038" y="4495800"/>
          <p14:tracePt t="26418" x="3819525" y="4495800"/>
          <p14:tracePt t="26426" x="3802063" y="4495800"/>
          <p14:tracePt t="26435" x="3765550" y="4495800"/>
          <p14:tracePt t="26442" x="3719513" y="4495800"/>
          <p14:tracePt t="26451" x="3692525" y="4495800"/>
          <p14:tracePt t="26457" x="3665538" y="4495800"/>
          <p14:tracePt t="26465" x="3636963" y="4495800"/>
          <p14:tracePt t="26473" x="3629025" y="4495800"/>
          <p14:tracePt t="26480" x="3619500" y="4495800"/>
          <p14:tracePt t="26489" x="3592513" y="4495800"/>
          <p14:tracePt t="26504" x="3582988" y="4495800"/>
          <p14:tracePt t="26512" x="3573463" y="4495800"/>
          <p14:tracePt t="26521" x="3556000" y="4495800"/>
          <p14:tracePt t="26528" x="3546475" y="4495800"/>
          <p14:tracePt t="26538" x="3536950" y="4495800"/>
          <p14:tracePt t="26544" x="3519488" y="4505325"/>
          <p14:tracePt t="26552" x="3509963" y="4505325"/>
          <p14:tracePt t="26560" x="3500438" y="4505325"/>
          <p14:tracePt t="26577" x="3490913" y="4505325"/>
          <p14:tracePt t="26586" x="3473450" y="4505325"/>
          <p14:tracePt t="26593" x="3419475" y="4505325"/>
          <p14:tracePt t="26601" x="3382963" y="4505325"/>
          <p14:tracePt t="26609" x="3346450" y="4495800"/>
          <p14:tracePt t="26618" x="3300413" y="4486275"/>
          <p14:tracePt t="26625" x="3217863" y="4441825"/>
          <p14:tracePt t="26633" x="3181350" y="4432300"/>
          <p14:tracePt t="26641" x="3136900" y="4422775"/>
          <p14:tracePt t="26651" x="3090863" y="4405313"/>
          <p14:tracePt t="26656" x="3063875" y="4376738"/>
          <p14:tracePt t="26664" x="3027363" y="4368800"/>
          <p14:tracePt t="26920" x="3017838" y="4368800"/>
          <p14:tracePt t="26929" x="3008313" y="4359275"/>
          <p14:tracePt t="26938" x="2971800" y="4340225"/>
          <p14:tracePt t="26944" x="2962275" y="4340225"/>
          <p14:tracePt t="26952" x="2954338" y="4340225"/>
          <p14:tracePt t="26977" x="2944813" y="4340225"/>
          <p14:tracePt t="28498" x="2954338" y="4332288"/>
          <p14:tracePt t="33121" x="2954338" y="4313238"/>
          <p14:tracePt t="33131" x="2971800" y="4240213"/>
          <p14:tracePt t="33139" x="2981325" y="4222750"/>
          <p14:tracePt t="33146" x="2998788" y="4176713"/>
          <p14:tracePt t="33164" x="2998788" y="4167188"/>
          <p14:tracePt t="33171" x="2998788" y="4130675"/>
          <p14:tracePt t="33177" x="2998788" y="4113213"/>
          <p14:tracePt t="33185" x="2998788" y="4086225"/>
          <p14:tracePt t="33193" x="2998788" y="4076700"/>
          <p14:tracePt t="33211" x="2998788" y="4057650"/>
          <p14:tracePt t="33227" x="2998788" y="4049713"/>
          <p14:tracePt t="33232" x="2998788" y="4040188"/>
          <p14:tracePt t="33240" x="2998788" y="4030663"/>
          <p14:tracePt t="33250" x="2998788" y="4013200"/>
          <p14:tracePt t="33260" x="2998788" y="4003675"/>
          <p14:tracePt t="33280" x="2998788" y="3984625"/>
          <p14:tracePt t="33290" x="2998788" y="3967163"/>
          <p14:tracePt t="33296" x="2998788" y="3957638"/>
          <p14:tracePt t="33305" x="2998788" y="3948113"/>
          <p14:tracePt t="33312" x="2998788" y="3930650"/>
          <p14:tracePt t="33329" x="2998788" y="3911600"/>
          <p14:tracePt t="33339" x="2998788" y="3894138"/>
          <p14:tracePt t="33345" x="2998788" y="3875088"/>
          <p14:tracePt t="33354" x="2998788" y="3848100"/>
          <p14:tracePt t="33361" x="2998788" y="3840163"/>
          <p14:tracePt t="33369" x="2998788" y="3821113"/>
          <p14:tracePt t="33377" x="2998788" y="3794125"/>
          <p14:tracePt t="33385" x="2998788" y="3775075"/>
          <p14:tracePt t="33393" x="2998788" y="3757613"/>
          <p14:tracePt t="33401" x="2998788" y="3748088"/>
          <p14:tracePt t="33409" x="2990850" y="3730625"/>
          <p14:tracePt t="33425" x="2990850" y="3711575"/>
          <p14:tracePt t="33433" x="2981325" y="3702050"/>
          <p14:tracePt t="33449" x="2971800" y="3675063"/>
          <p14:tracePt t="33457" x="2971800" y="3665538"/>
          <p14:tracePt t="33465" x="2971800" y="3648075"/>
          <p14:tracePt t="33473" x="2935288" y="3602038"/>
          <p14:tracePt t="33480" x="2935288" y="3592513"/>
          <p14:tracePt t="33488" x="2908300" y="3548063"/>
          <p14:tracePt t="33496" x="2889250" y="3519488"/>
          <p14:tracePt t="33506" x="2881313" y="3502025"/>
          <p14:tracePt t="33512" x="2852738" y="3475038"/>
          <p14:tracePt t="33520" x="2835275" y="3455988"/>
          <p14:tracePt t="33529" x="2817813" y="3419475"/>
          <p14:tracePt t="33536" x="2781300" y="3392488"/>
          <p14:tracePt t="33544" x="2781300" y="3382963"/>
          <p14:tracePt t="33553" x="2771775" y="3375025"/>
          <p14:tracePt t="33560" x="2762250" y="3365500"/>
          <p14:tracePt t="33568" x="2744788" y="3355975"/>
          <p14:tracePt t="33584" x="2735263" y="3346450"/>
          <p14:tracePt t="33602" x="2725738" y="3338513"/>
          <p14:tracePt t="33625" x="2716213" y="3319463"/>
          <p14:tracePt t="33635" x="2708275" y="3309938"/>
          <p14:tracePt t="33642" x="2698750" y="3302000"/>
          <p14:tracePt t="33650" x="2662238" y="3302000"/>
          <p14:tracePt t="33658" x="2635250" y="3273425"/>
          <p14:tracePt t="33666" x="2606675" y="3246438"/>
          <p14:tracePt t="33675" x="2579688" y="3228975"/>
          <p14:tracePt t="33682" x="2552700" y="3209925"/>
          <p14:tracePt t="33688" x="2543175" y="3200400"/>
          <p14:tracePt t="33698" x="2516188" y="3182938"/>
          <p14:tracePt t="33714" x="2506663" y="3173413"/>
          <p14:tracePt t="33746" x="2498725" y="3163888"/>
          <p14:tracePt t="33754" x="2498725" y="3155950"/>
          <p14:tracePt t="33761" x="2498725" y="3136900"/>
          <p14:tracePt t="33768" x="2489200" y="3090863"/>
          <p14:tracePt t="33776" x="2479675" y="3073400"/>
          <p14:tracePt t="33784" x="2462213" y="3054350"/>
          <p14:tracePt t="33792" x="2452688" y="3027363"/>
          <p14:tracePt t="33800" x="2443163" y="3000375"/>
          <p14:tracePt t="33808" x="2443163" y="2990850"/>
          <p14:tracePt t="33816" x="2425700" y="2973388"/>
          <p14:tracePt t="33824" x="2425700" y="2963863"/>
          <p14:tracePt t="33832" x="2416175" y="2954338"/>
          <p14:tracePt t="34050" x="2416175" y="2963863"/>
          <p14:tracePt t="34373" x="2416175" y="2990850"/>
          <p14:tracePt t="34379" x="2416175" y="3009900"/>
          <p14:tracePt t="34386" x="2416175" y="3036888"/>
          <p14:tracePt t="34393" x="2416175" y="3073400"/>
          <p14:tracePt t="34401" x="2416175" y="3090863"/>
          <p14:tracePt t="34409" x="2433638" y="3136900"/>
          <p14:tracePt t="34417" x="2452688" y="3155950"/>
          <p14:tracePt t="34425" x="2470150" y="3192463"/>
          <p14:tracePt t="34433" x="2498725" y="3209925"/>
          <p14:tracePt t="34441" x="2525713" y="3236913"/>
          <p14:tracePt t="34449" x="2525713" y="3246438"/>
          <p14:tracePt t="34457" x="2579688" y="3265488"/>
          <p14:tracePt t="34465" x="2606675" y="3265488"/>
          <p14:tracePt t="34473" x="2643188" y="3302000"/>
          <p14:tracePt t="34482" x="2652713" y="3302000"/>
          <p14:tracePt t="34489" x="2671763" y="3302000"/>
          <p14:tracePt t="34498" x="2716213" y="3309938"/>
          <p14:tracePt t="34510" x="2744788" y="3309938"/>
          <p14:tracePt t="34513" x="2771775" y="3309938"/>
          <p14:tracePt t="34522" x="2808288" y="3319463"/>
          <p14:tracePt t="34529" x="2844800" y="3319463"/>
          <p14:tracePt t="34538" x="2862263" y="3319463"/>
          <p14:tracePt t="34545" x="2871788" y="3319463"/>
          <p14:tracePt t="34554" x="2898775" y="3319463"/>
          <p14:tracePt t="34561" x="2908300" y="3319463"/>
          <p14:tracePt t="34569" x="2917825" y="3319463"/>
          <p14:tracePt t="34577" x="2925763" y="3319463"/>
          <p14:tracePt t="34587" x="2935288" y="3319463"/>
          <p14:tracePt t="34593" x="2944813" y="3319463"/>
          <p14:tracePt t="34601" x="2954338" y="3319463"/>
          <p14:tracePt t="34609" x="2971800" y="3319463"/>
          <p14:tracePt t="34617" x="2981325" y="3319463"/>
          <p14:tracePt t="34625" x="2990850" y="3319463"/>
          <p14:tracePt t="34635" x="3027363" y="3319463"/>
          <p14:tracePt t="34640" x="3044825" y="3319463"/>
          <p14:tracePt t="34648" x="3090863" y="3319463"/>
          <p14:tracePt t="34656" x="3127375" y="3319463"/>
          <p14:tracePt t="34664" x="3181350" y="3319463"/>
          <p14:tracePt t="34673" x="3217863" y="3319463"/>
          <p14:tracePt t="34680" x="3273425" y="3319463"/>
          <p14:tracePt t="34688" x="3327400" y="3319463"/>
          <p14:tracePt t="34697" x="3363913" y="3319463"/>
          <p14:tracePt t="34704" x="3419475" y="3319463"/>
          <p14:tracePt t="34713" x="3455988" y="3319463"/>
          <p14:tracePt t="34721" x="3500438" y="3319463"/>
          <p14:tracePt t="34728" x="3527425" y="3292475"/>
          <p14:tracePt t="34738" x="3556000" y="3282950"/>
          <p14:tracePt t="34745" x="3592513" y="3273425"/>
          <p14:tracePt t="34753" x="3619500" y="3255963"/>
          <p14:tracePt t="34760" x="3629025" y="3246438"/>
          <p14:tracePt t="34768" x="3646488" y="3228975"/>
          <p14:tracePt t="34776" x="3656013" y="3219450"/>
          <p14:tracePt t="34792" x="3665538" y="3200400"/>
          <p14:tracePt t="34816" x="3665538" y="3192463"/>
          <p14:tracePt t="34825" x="3673475" y="3182938"/>
          <p14:tracePt t="35130" x="3683000" y="3173413"/>
          <p14:tracePt t="35139" x="3683000" y="3163888"/>
          <p14:tracePt t="35146" x="3683000" y="3155950"/>
          <p14:tracePt t="35165" x="3683000" y="3119438"/>
          <p14:tracePt t="35168" x="3692525" y="3109913"/>
          <p14:tracePt t="35176" x="3702050" y="3109913"/>
          <p14:tracePt t="35184" x="3709988" y="3100388"/>
          <p14:tracePt t="35200" x="3719513" y="3100388"/>
          <p14:tracePt t="35216" x="3729038" y="3090863"/>
          <p14:tracePt t="35232" x="3738563" y="3082925"/>
          <p14:tracePt t="36490" x="3746500" y="3109913"/>
          <p14:tracePt t="36498" x="3746500" y="3119438"/>
          <p14:tracePt t="36514" x="3746500" y="3127375"/>
          <p14:tracePt t="37164" x="3756025" y="3136900"/>
          <p14:tracePt t="37170" x="3765550" y="3136900"/>
          <p14:tracePt t="37178" x="3810000" y="3136900"/>
          <p14:tracePt t="37186" x="3911600" y="3173413"/>
          <p14:tracePt t="37194" x="3984625" y="3192463"/>
          <p14:tracePt t="37201" x="4111625" y="3219450"/>
          <p14:tracePt t="37209" x="4248150" y="3246438"/>
          <p14:tracePt t="37217" x="4311650" y="3309938"/>
          <p14:tracePt t="37225" x="4448175" y="3355975"/>
          <p14:tracePt t="37233" x="4521200" y="3382963"/>
          <p14:tracePt t="37241" x="4659313" y="3402013"/>
          <p14:tracePt t="37249" x="4767263" y="3411538"/>
          <p14:tracePt t="37257" x="4876800" y="3411538"/>
          <p14:tracePt t="37266" x="5005388" y="3429000"/>
          <p14:tracePt t="37278" x="5068888" y="3446463"/>
          <p14:tracePt t="37280" x="5122863" y="3465513"/>
          <p14:tracePt t="37289" x="5195888" y="3465513"/>
          <p14:tracePt t="37298" x="5241925" y="3475038"/>
          <p14:tracePt t="37307" x="5268913" y="3482975"/>
          <p14:tracePt t="37540" x="5305425" y="3482975"/>
          <p14:tracePt t="37546" x="5360988" y="3438525"/>
          <p14:tracePt t="37556" x="5424488" y="3392488"/>
          <p14:tracePt t="37562" x="5487988" y="3355975"/>
          <p14:tracePt t="37572" x="5534025" y="3319463"/>
          <p14:tracePt t="37579" x="5561013" y="3309938"/>
          <p14:tracePt t="37584" x="5616575" y="3265488"/>
          <p14:tracePt t="37592" x="5643563" y="3246438"/>
          <p14:tracePt t="37600" x="5670550" y="3228975"/>
          <p14:tracePt t="37608" x="5688013" y="3219450"/>
          <p14:tracePt t="37616" x="5707063" y="3209925"/>
          <p14:tracePt t="37624" x="5716588" y="3200400"/>
          <p14:tracePt t="37864" x="5688013" y="3200400"/>
          <p14:tracePt t="37872" x="5607050" y="3209925"/>
          <p14:tracePt t="37881" x="5514975" y="3236913"/>
          <p14:tracePt t="37888" x="5387975" y="3236913"/>
          <p14:tracePt t="37896" x="5305425" y="3236913"/>
          <p14:tracePt t="37905" x="5214938" y="3236913"/>
          <p14:tracePt t="37913" x="5159375" y="3246438"/>
          <p14:tracePt t="37921" x="5114925" y="3246438"/>
          <p14:tracePt t="37928" x="5086350" y="3246438"/>
          <p14:tracePt t="38067" x="5078413" y="3236913"/>
          <p14:tracePt t="38081" x="5078413" y="3182938"/>
          <p14:tracePt t="38088" x="5078413" y="3127375"/>
          <p14:tracePt t="38096" x="5078413" y="3100388"/>
          <p14:tracePt t="38105" x="5078413" y="3082925"/>
          <p14:tracePt t="38114" x="5095875" y="3027363"/>
          <p14:tracePt t="38124" x="5095875" y="2990850"/>
          <p14:tracePt t="38130" x="5105400" y="2963863"/>
          <p14:tracePt t="38138" x="5132388" y="2917825"/>
          <p14:tracePt t="38145" x="5151438" y="2890838"/>
          <p14:tracePt t="38154" x="5159375" y="2873375"/>
          <p14:tracePt t="38161" x="5187950" y="2827338"/>
          <p14:tracePt t="38170" x="5205413" y="2817813"/>
          <p14:tracePt t="38177" x="5224463" y="2800350"/>
          <p14:tracePt t="38184" x="5251450" y="2781300"/>
          <p14:tracePt t="38192" x="5251450" y="2771775"/>
          <p14:tracePt t="38200" x="5260975" y="2771775"/>
          <p14:tracePt t="38209" x="5268913" y="2763838"/>
          <p14:tracePt t="38282" x="5287963" y="2763838"/>
          <p14:tracePt t="38289" x="5324475" y="2763838"/>
          <p14:tracePt t="38298" x="5424488" y="2754313"/>
          <p14:tracePt t="38305" x="5551488" y="2754313"/>
          <p14:tracePt t="38313" x="5697538" y="2754313"/>
          <p14:tracePt t="38321" x="5807075" y="2754313"/>
          <p14:tracePt t="38329" x="5935663" y="2754313"/>
          <p14:tracePt t="38337" x="6016625" y="2781300"/>
          <p14:tracePt t="38345" x="6099175" y="2808288"/>
          <p14:tracePt t="38354" x="6162675" y="2836863"/>
          <p14:tracePt t="38361" x="6172200" y="2836863"/>
          <p14:tracePt t="38370" x="6181725" y="2836863"/>
          <p14:tracePt t="38377" x="6189663" y="2844800"/>
          <p14:tracePt t="38450" x="6181725" y="2854325"/>
          <p14:tracePt t="38458" x="6172200" y="2873375"/>
          <p14:tracePt t="38466" x="6172200" y="2890838"/>
          <p14:tracePt t="38475" x="6162675" y="2936875"/>
          <p14:tracePt t="38480" x="6145213" y="2982913"/>
          <p14:tracePt t="38488" x="6116638" y="3009900"/>
          <p14:tracePt t="38497" x="6108700" y="3054350"/>
          <p14:tracePt t="38505" x="6089650" y="3073400"/>
          <p14:tracePt t="38512" x="6062663" y="3100388"/>
          <p14:tracePt t="38521" x="6043613" y="3119438"/>
          <p14:tracePt t="38528" x="6007100" y="3136900"/>
          <p14:tracePt t="38536" x="5980113" y="3155950"/>
          <p14:tracePt t="38634" x="5972175" y="3155950"/>
          <p14:tracePt t="38642" x="5943600" y="3155950"/>
          <p14:tracePt t="38651" x="5889625" y="3155950"/>
          <p14:tracePt t="38658" x="5816600" y="3155950"/>
          <p14:tracePt t="38666" x="5707063" y="3155950"/>
          <p14:tracePt t="38674" x="5597525" y="3146425"/>
          <p14:tracePt t="38684" x="5534025" y="3127375"/>
          <p14:tracePt t="38690" x="5487988" y="3109913"/>
          <p14:tracePt t="38698" x="5461000" y="3109913"/>
          <p14:tracePt t="38705" x="5441950" y="3100388"/>
          <p14:tracePt t="41792" x="5441950" y="3090863"/>
          <p14:tracePt t="43737" x="5434013" y="3090863"/>
          <p14:tracePt t="43745" x="5378450" y="3155950"/>
          <p14:tracePt t="43755" x="5324475" y="3246438"/>
          <p14:tracePt t="43762" x="5268913" y="3338513"/>
          <p14:tracePt t="43773" x="5241925" y="3402013"/>
          <p14:tracePt t="43779" x="5214938" y="3438525"/>
          <p14:tracePt t="43795" x="5205413" y="3455988"/>
          <p14:tracePt t="43801" x="5205413" y="3482975"/>
          <p14:tracePt t="44003" x="5195888" y="3492500"/>
          <p14:tracePt t="44018" x="5178425" y="3492500"/>
          <p14:tracePt t="44034" x="5168900" y="3502025"/>
          <p14:tracePt t="44041" x="5168900" y="3511550"/>
          <p14:tracePt t="44403" x="5178425" y="3511550"/>
          <p14:tracePt t="44410" x="5278438" y="3511550"/>
          <p14:tracePt t="44416" x="5405438" y="3511550"/>
          <p14:tracePt t="44424" x="5514975" y="3511550"/>
          <p14:tracePt t="44432" x="5597525" y="3519488"/>
          <p14:tracePt t="44440" x="5634038" y="3519488"/>
          <p14:tracePt t="44448" x="5688013" y="3519488"/>
          <p14:tracePt t="44456" x="5753100" y="3548063"/>
          <p14:tracePt t="44465" x="5780088" y="3548063"/>
          <p14:tracePt t="44473" x="5797550" y="3548063"/>
          <p14:tracePt t="44480" x="5816600" y="3548063"/>
          <p14:tracePt t="44952" x="5826125" y="3556000"/>
          <p14:tracePt t="45962" x="5935663" y="3556000"/>
          <p14:tracePt t="45971" x="6189663" y="3592513"/>
          <p14:tracePt t="45981" x="6445250" y="3648075"/>
          <p14:tracePt t="45986" x="6681788" y="3657600"/>
          <p14:tracePt t="45994" x="6900863" y="3711575"/>
          <p14:tracePt t="46004" x="7138988" y="3730625"/>
          <p14:tracePt t="46009" x="7302500" y="3757613"/>
          <p14:tracePt t="46017" x="7448550" y="3784600"/>
          <p14:tracePt t="46025" x="7602538" y="3803650"/>
          <p14:tracePt t="46033" x="7731125" y="3821113"/>
          <p14:tracePt t="46040" x="7821613" y="3821113"/>
          <p14:tracePt t="46048" x="7894638" y="3821113"/>
          <p14:tracePt t="46056" x="7931150" y="3821113"/>
          <p14:tracePt t="46064" x="7986713" y="3821113"/>
          <p14:tracePt t="46072" x="8077200" y="3821113"/>
          <p14:tracePt t="46080" x="8177213" y="3821113"/>
          <p14:tracePt t="46088" x="8286750" y="3821113"/>
          <p14:tracePt t="46096" x="8415338" y="3821113"/>
          <p14:tracePt t="46104" x="8569325" y="3821113"/>
          <p14:tracePt t="46112" x="8742363" y="3830638"/>
          <p14:tracePt t="46120" x="8851900" y="3875088"/>
          <p14:tracePt t="46128" x="9017000" y="3894138"/>
          <p14:tracePt t="46137" x="9126538" y="390366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ja-JP"/>
              <a:t>Batcher-banyan</a:t>
            </a:r>
          </a:p>
        </p:txBody>
      </p:sp>
      <p:sp>
        <p:nvSpPr>
          <p:cNvPr id="37891" name="Rectangle 3"/>
          <p:cNvSpPr>
            <a:spLocks noGrp="1" noChangeArrowheads="1"/>
          </p:cNvSpPr>
          <p:nvPr>
            <p:ph type="body" idx="1"/>
          </p:nvPr>
        </p:nvSpPr>
        <p:spPr/>
        <p:txBody>
          <a:bodyPr/>
          <a:lstStyle/>
          <a:p>
            <a:pPr eaLnBrk="1" hangingPunct="1"/>
            <a:r>
              <a:rPr lang="en-US" altLang="ja-JP"/>
              <a:t>If there are multiple packets to the same destination, the conflict free condition is broken</a:t>
            </a:r>
          </a:p>
          <a:p>
            <a:pPr lvl="1" eaLnBrk="1" hangingPunct="1">
              <a:buFont typeface="Wingdings" panose="05000000000000000000" pitchFamily="2" charset="2"/>
              <a:buNone/>
            </a:pPr>
            <a:r>
              <a:rPr lang="en-US" altLang="ja-JP"/>
              <a:t>→ The other packets may conflict.</a:t>
            </a:r>
          </a:p>
          <a:p>
            <a:pPr lvl="1" eaLnBrk="1" hangingPunct="1"/>
            <a:r>
              <a:rPr lang="en-US" altLang="ja-JP"/>
              <a:t>The extension of banyan network is required.</a:t>
            </a:r>
          </a:p>
          <a:p>
            <a:pPr eaLnBrk="1" hangingPunct="1"/>
            <a:r>
              <a:rPr lang="en-US" altLang="ja-JP"/>
              <a:t>The number of stages is large.</a:t>
            </a:r>
          </a:p>
          <a:p>
            <a:pPr lvl="1" eaLnBrk="1" hangingPunct="1">
              <a:buFont typeface="Wingdings" panose="05000000000000000000" pitchFamily="2" charset="2"/>
              <a:buNone/>
            </a:pPr>
            <a:r>
              <a:rPr lang="en-US" altLang="ja-JP"/>
              <a:t>→ Large pass through time</a:t>
            </a:r>
          </a:p>
          <a:p>
            <a:pPr lvl="1" eaLnBrk="1" hangingPunct="1"/>
            <a:r>
              <a:rPr lang="en-US" altLang="ja-JP"/>
              <a:t>The structure of sorting network is simple.</a:t>
            </a:r>
          </a:p>
        </p:txBody>
      </p:sp>
      <p:pic>
        <p:nvPicPr>
          <p:cNvPr id="2" name="オーディオ 1">
            <a:hlinkClick r:id="" action="ppaction://media"/>
            <a:extLst>
              <a:ext uri="{FF2B5EF4-FFF2-40B4-BE49-F238E27FC236}">
                <a16:creationId xmlns:a16="http://schemas.microsoft.com/office/drawing/2014/main" id="{658AD5E3-56FA-46E1-9410-C349B76B69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289"/>
    </mc:Choice>
    <mc:Fallback>
      <p:transition spd="slow" advTm="7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1" x="8569325" y="3592513"/>
          <p14:tracePt t="368" x="8204200" y="3538538"/>
          <p14:tracePt t="375" x="7977188" y="3538538"/>
          <p14:tracePt t="383" x="7748588" y="3529013"/>
          <p14:tracePt t="391" x="7567613" y="3529013"/>
          <p14:tracePt t="400" x="7402513" y="3529013"/>
          <p14:tracePt t="407" x="7275513" y="3529013"/>
          <p14:tracePt t="417" x="7165975" y="3529013"/>
          <p14:tracePt t="423" x="7092950" y="3529013"/>
          <p14:tracePt t="434" x="7029450" y="3529013"/>
          <p14:tracePt t="439" x="6992938" y="3529013"/>
          <p14:tracePt t="448" x="6973888" y="3529013"/>
          <p14:tracePt t="455" x="6956425" y="3529013"/>
          <p14:tracePt t="520" x="6946900" y="3529013"/>
          <p14:tracePt t="554" x="6937375" y="3529013"/>
          <p14:tracePt t="561" x="6919913" y="3529013"/>
          <p14:tracePt t="569" x="6900863" y="3529013"/>
          <p14:tracePt t="577" x="6892925" y="3519488"/>
          <p14:tracePt t="586" x="6873875" y="3519488"/>
          <p14:tracePt t="849" x="6864350" y="3502025"/>
          <p14:tracePt t="856" x="6864350" y="3446463"/>
          <p14:tracePt t="865" x="6864350" y="3392488"/>
          <p14:tracePt t="872" x="6873875" y="3355975"/>
          <p14:tracePt t="881" x="6919913" y="3328988"/>
          <p14:tracePt t="888" x="6937375" y="3302000"/>
          <p14:tracePt t="898" x="6964363" y="3265488"/>
          <p14:tracePt t="904" x="6973888" y="3255963"/>
          <p14:tracePt t="911" x="6983413" y="3228975"/>
          <p14:tracePt t="919" x="6992938" y="3209925"/>
          <p14:tracePt t="1145" x="6992938" y="3200400"/>
          <p14:tracePt t="1155" x="6992938" y="3173413"/>
          <p14:tracePt t="1158" x="6992938" y="3163888"/>
          <p14:tracePt t="1166" x="7010400" y="3127375"/>
          <p14:tracePt t="1175" x="7010400" y="3119438"/>
          <p14:tracePt t="1183" x="7019925" y="3090863"/>
          <p14:tracePt t="1191" x="7029450" y="3073400"/>
          <p14:tracePt t="1199" x="7029450" y="3046413"/>
          <p14:tracePt t="1208" x="7029450" y="3036888"/>
          <p14:tracePt t="1218" x="7046913" y="3009900"/>
          <p14:tracePt t="1224" x="7056438" y="2990850"/>
          <p14:tracePt t="1234" x="7073900" y="2963863"/>
          <p14:tracePt t="1240" x="7083425" y="2946400"/>
          <p14:tracePt t="1249" x="7092950" y="2927350"/>
          <p14:tracePt t="1256" x="7092950" y="2917825"/>
          <p14:tracePt t="1264" x="7110413" y="2900363"/>
          <p14:tracePt t="1272" x="7110413" y="2890838"/>
          <p14:tracePt t="1280" x="7110413" y="2873375"/>
          <p14:tracePt t="1296" x="7119938" y="2854325"/>
          <p14:tracePt t="1538" x="7119938" y="2844800"/>
          <p14:tracePt t="1543" x="7119938" y="2817813"/>
          <p14:tracePt t="1551" x="7119938" y="2808288"/>
          <p14:tracePt t="1559" x="7119938" y="2771775"/>
          <p14:tracePt t="1575" x="7119938" y="2754313"/>
          <p14:tracePt t="1640" x="7119938" y="2744788"/>
          <p14:tracePt t="1654" x="7119938" y="2727325"/>
          <p14:tracePt t="1663" x="7119938" y="2717800"/>
          <p14:tracePt t="1670" x="7119938" y="2690813"/>
          <p14:tracePt t="1678" x="7119938" y="2681288"/>
          <p14:tracePt t="1686" x="7119938" y="2671763"/>
          <p14:tracePt t="2111" x="7119938" y="2644775"/>
          <p14:tracePt t="2119" x="7129463" y="2608263"/>
          <p14:tracePt t="2127" x="7138988" y="2589213"/>
          <p14:tracePt t="2134" x="7156450" y="2571750"/>
          <p14:tracePt t="2143" x="7156450" y="2562225"/>
          <p14:tracePt t="2152" x="7165975" y="2544763"/>
          <p14:tracePt t="2160" x="7175500" y="2535238"/>
          <p14:tracePt t="2169" x="7175500" y="2525713"/>
          <p14:tracePt t="2176" x="7175500" y="2508250"/>
          <p14:tracePt t="2184" x="7202488" y="2462213"/>
          <p14:tracePt t="2192" x="7212013" y="2452688"/>
          <p14:tracePt t="2201" x="7219950" y="2435225"/>
          <p14:tracePt t="2208" x="7219950" y="2425700"/>
          <p14:tracePt t="2217" x="7219950" y="2416175"/>
          <p14:tracePt t="2224" x="7239000" y="2398713"/>
          <p14:tracePt t="2256" x="7248525" y="2398713"/>
          <p14:tracePt t="2336" x="7248525" y="2389188"/>
          <p14:tracePt t="2344" x="7256463" y="2371725"/>
          <p14:tracePt t="2352" x="7265988" y="2325688"/>
          <p14:tracePt t="2360" x="7275513" y="2306638"/>
          <p14:tracePt t="2367" x="7283450" y="2289175"/>
          <p14:tracePt t="2375" x="7292975" y="2279650"/>
          <p14:tracePt t="2384" x="7292975" y="2262188"/>
          <p14:tracePt t="2392" x="7302500" y="2243138"/>
          <p14:tracePt t="2404" x="7302500" y="2233613"/>
          <p14:tracePt t="2408" x="7312025" y="2225675"/>
          <p14:tracePt t="2583" x="7312025" y="2197100"/>
          <p14:tracePt t="2591" x="7312025" y="2189163"/>
          <p14:tracePt t="2598" x="7312025" y="2179638"/>
          <p14:tracePt t="2607" x="7312025" y="2160588"/>
          <p14:tracePt t="2615" x="7312025" y="2152650"/>
          <p14:tracePt t="2640" x="7312025" y="2143125"/>
          <p14:tracePt t="2762" x="7302500" y="2133600"/>
          <p14:tracePt t="2856" x="7275513" y="2133600"/>
          <p14:tracePt t="2865" x="7229475" y="2097088"/>
          <p14:tracePt t="2872" x="7202488" y="2097088"/>
          <p14:tracePt t="2886" x="7183438" y="2089150"/>
          <p14:tracePt t="5079" x="7183438" y="2060575"/>
          <p14:tracePt t="5087" x="7183438" y="2052638"/>
          <p14:tracePt t="5103" x="7183438" y="2043113"/>
          <p14:tracePt t="5119" x="7183438" y="2024063"/>
          <p14:tracePt t="5136" x="7183438" y="2016125"/>
          <p14:tracePt t="5257" x="7183438" y="2006600"/>
          <p14:tracePt t="5289" x="7192963" y="1997075"/>
          <p14:tracePt t="5537" x="7192963" y="1979613"/>
          <p14:tracePt t="5545" x="7192963" y="1970088"/>
          <p14:tracePt t="5553" x="7192963" y="1960563"/>
          <p14:tracePt t="19985" x="7175500" y="1960563"/>
          <p14:tracePt t="19993" x="7083425" y="2006600"/>
          <p14:tracePt t="20003" x="7029450" y="2016125"/>
          <p14:tracePt t="20006" x="6964363" y="2060575"/>
          <p14:tracePt t="20015" x="6929438" y="2070100"/>
          <p14:tracePt t="20023" x="6919913" y="2070100"/>
          <p14:tracePt t="20031" x="6910388" y="2079625"/>
          <p14:tracePt t="20056" x="6900863" y="2079625"/>
          <p14:tracePt t="20063" x="6883400" y="2079625"/>
          <p14:tracePt t="20080" x="6873875" y="2089150"/>
          <p14:tracePt t="20087" x="6856413" y="2097088"/>
          <p14:tracePt t="20104" x="6846888" y="2097088"/>
          <p14:tracePt t="20111" x="6827838" y="2106613"/>
          <p14:tracePt t="20119" x="6827838" y="2116138"/>
          <p14:tracePt t="20126" x="6819900" y="2116138"/>
          <p14:tracePt t="20134" x="6810375" y="2125663"/>
          <p14:tracePt t="20143" x="6800850" y="2133600"/>
          <p14:tracePt t="20473" x="6791325" y="2143125"/>
          <p14:tracePt t="20482" x="6773863" y="2160588"/>
          <p14:tracePt t="20489" x="6754813" y="2179638"/>
          <p14:tracePt t="20505" x="6737350" y="2197100"/>
          <p14:tracePt t="20513" x="6727825" y="2206625"/>
          <p14:tracePt t="20529" x="6718300" y="2216150"/>
          <p14:tracePt t="20537" x="6710363" y="2225675"/>
          <p14:tracePt t="20969" x="6691313" y="2233613"/>
          <p14:tracePt t="20976" x="6681788" y="2252663"/>
          <p14:tracePt t="20985" x="6673850" y="2262188"/>
          <p14:tracePt t="21003" x="6673850" y="2270125"/>
          <p14:tracePt t="21032" x="6654800" y="2289175"/>
          <p14:tracePt t="24004" x="6637338" y="2289175"/>
          <p14:tracePt t="24010" x="6618288" y="2289175"/>
          <p14:tracePt t="24017" x="6610350" y="2298700"/>
          <p14:tracePt t="24025" x="6600825" y="2316163"/>
          <p14:tracePt t="24041" x="6591300" y="2325688"/>
          <p14:tracePt t="24065" x="6573838" y="2325688"/>
          <p14:tracePt t="24104" x="6564313" y="2335213"/>
          <p14:tracePt t="24111" x="6545263" y="2335213"/>
          <p14:tracePt t="24120" x="6537325" y="2343150"/>
          <p14:tracePt t="24128" x="6527800" y="2343150"/>
          <p14:tracePt t="24144" x="6508750" y="2352675"/>
          <p14:tracePt t="24647" x="6454775" y="2362200"/>
          <p14:tracePt t="24655" x="6381750" y="2379663"/>
          <p14:tracePt t="24663" x="6291263" y="2379663"/>
          <p14:tracePt t="24670" x="6245225" y="2379663"/>
          <p14:tracePt t="24680" x="6218238" y="2379663"/>
          <p14:tracePt t="24686" x="6172200" y="2379663"/>
          <p14:tracePt t="24702" x="6153150" y="2379663"/>
          <p14:tracePt t="24799" x="6126163" y="2379663"/>
          <p14:tracePt t="24807" x="6035675" y="2379663"/>
          <p14:tracePt t="24815" x="5962650" y="2379663"/>
          <p14:tracePt t="24823" x="5870575" y="2379663"/>
          <p14:tracePt t="24831" x="5761038" y="2371725"/>
          <p14:tracePt t="24839" x="5680075" y="2335213"/>
          <p14:tracePt t="24846" x="5616575" y="2325688"/>
          <p14:tracePt t="24855" x="5543550" y="2306638"/>
          <p14:tracePt t="24863" x="5497513" y="2289175"/>
          <p14:tracePt t="24872" x="5441950" y="2270125"/>
          <p14:tracePt t="24880" x="5397500" y="2270125"/>
          <p14:tracePt t="24900" x="5341938" y="2262188"/>
          <p14:tracePt t="24903" x="5297488" y="2262188"/>
          <p14:tracePt t="24911" x="5287963" y="2262188"/>
          <p14:tracePt t="24920" x="5260975" y="2262188"/>
          <p14:tracePt t="24935" x="5224463" y="2262188"/>
          <p14:tracePt t="24943" x="5187950" y="2262188"/>
          <p14:tracePt t="24951" x="5132388" y="2262188"/>
          <p14:tracePt t="24959" x="5095875" y="2262188"/>
          <p14:tracePt t="24967" x="5049838" y="2262188"/>
          <p14:tracePt t="24976" x="5014913" y="2262188"/>
          <p14:tracePt t="24983" x="4959350" y="2262188"/>
          <p14:tracePt t="24991" x="4932363" y="2262188"/>
          <p14:tracePt t="25000" x="4876800" y="2252663"/>
          <p14:tracePt t="25007" x="4832350" y="2252663"/>
          <p14:tracePt t="25015" x="4795838" y="2252663"/>
          <p14:tracePt t="25023" x="4722813" y="2225675"/>
          <p14:tracePt t="25033" x="4676775" y="2225675"/>
          <p14:tracePt t="25040" x="4622800" y="2225675"/>
          <p14:tracePt t="25048" x="4586288" y="2225675"/>
          <p14:tracePt t="25056" x="4530725" y="2225675"/>
          <p14:tracePt t="25063" x="4484688" y="2225675"/>
          <p14:tracePt t="25071" x="4421188" y="2225675"/>
          <p14:tracePt t="25079" x="4357688" y="2225675"/>
          <p14:tracePt t="25087" x="4284663" y="2225675"/>
          <p14:tracePt t="25095" x="4211638" y="2225675"/>
          <p14:tracePt t="25103" x="4138613" y="2225675"/>
          <p14:tracePt t="25110" x="4048125" y="2225675"/>
          <p14:tracePt t="25119" x="3975100" y="2225675"/>
          <p14:tracePt t="25127" x="3883025" y="2225675"/>
          <p14:tracePt t="25135" x="3792538" y="2225675"/>
          <p14:tracePt t="25143" x="3683000" y="2225675"/>
          <p14:tracePt t="25151" x="3573463" y="2225675"/>
          <p14:tracePt t="25159" x="3482975" y="2225675"/>
          <p14:tracePt t="25167" x="3363913" y="2225675"/>
          <p14:tracePt t="25175" x="3273425" y="2225675"/>
          <p14:tracePt t="25183" x="3163888" y="2225675"/>
          <p14:tracePt t="25190" x="3090863" y="2225675"/>
          <p14:tracePt t="25199" x="3017838" y="2225675"/>
          <p14:tracePt t="25206" x="2925763" y="2225675"/>
          <p14:tracePt t="25215" x="2852738" y="2225675"/>
          <p14:tracePt t="25224" x="2798763" y="2225675"/>
          <p14:tracePt t="25231" x="2735263" y="2225675"/>
          <p14:tracePt t="25240" x="2679700" y="2225675"/>
          <p14:tracePt t="25249" x="2625725" y="2225675"/>
          <p14:tracePt t="25256" x="2589213" y="2225675"/>
          <p14:tracePt t="25266" x="2552700" y="2225675"/>
          <p14:tracePt t="25272" x="2516188" y="2225675"/>
          <p14:tracePt t="25283" x="2489200" y="2225675"/>
          <p14:tracePt t="25288" x="2462213" y="2225675"/>
          <p14:tracePt t="25299" x="2416175" y="2225675"/>
          <p14:tracePt t="25304" x="2379663" y="2225675"/>
          <p14:tracePt t="25314" x="2343150" y="2216150"/>
          <p14:tracePt t="25319" x="2324100" y="2216150"/>
          <p14:tracePt t="25326" x="2306638" y="2216150"/>
          <p14:tracePt t="25334" x="2279650" y="2216150"/>
          <p14:tracePt t="25343" x="2260600" y="2216150"/>
          <p14:tracePt t="25350" x="2243138" y="2216150"/>
          <p14:tracePt t="25358" x="2224088" y="2216150"/>
          <p14:tracePt t="25366" x="2214563" y="2216150"/>
          <p14:tracePt t="25375" x="2197100" y="2216150"/>
          <p14:tracePt t="25384" x="2187575" y="2216150"/>
          <p14:tracePt t="25391" x="2179638" y="2216150"/>
          <p14:tracePt t="25399" x="2160588" y="2216150"/>
          <p14:tracePt t="25407" x="2151063" y="2216150"/>
          <p14:tracePt t="25415" x="2133600" y="2216150"/>
          <p14:tracePt t="25423" x="2114550" y="2216150"/>
          <p14:tracePt t="25447" x="2106613" y="2216150"/>
          <p14:tracePt t="25609" x="2097088" y="2216150"/>
          <p14:tracePt t="25625" x="2097088" y="2206625"/>
          <p14:tracePt t="25633" x="2124075" y="2179638"/>
          <p14:tracePt t="25640" x="2151063" y="2170113"/>
          <p14:tracePt t="25650" x="2197100" y="2160588"/>
          <p14:tracePt t="25656" x="2260600" y="2152650"/>
          <p14:tracePt t="25664" x="2316163" y="2125663"/>
          <p14:tracePt t="25672" x="2397125" y="2116138"/>
          <p14:tracePt t="25684" x="2470150" y="2097088"/>
          <p14:tracePt t="25688" x="2533650" y="2089150"/>
          <p14:tracePt t="25697" x="2589213" y="2089150"/>
          <p14:tracePt t="25703" x="2652713" y="2060575"/>
          <p14:tracePt t="25712" x="2662238" y="2060575"/>
          <p14:tracePt t="25719" x="2671763" y="2060575"/>
          <p14:tracePt t="25729" x="2689225" y="2052638"/>
          <p14:tracePt t="26071" x="2762250" y="2052638"/>
          <p14:tracePt t="26079" x="2825750" y="2070100"/>
          <p14:tracePt t="26087" x="2881313" y="2079625"/>
          <p14:tracePt t="26095" x="2981325" y="2097088"/>
          <p14:tracePt t="26104" x="3054350" y="2133600"/>
          <p14:tracePt t="26110" x="3136900" y="2152650"/>
          <p14:tracePt t="26119" x="3244850" y="2189163"/>
          <p14:tracePt t="26127" x="3346450" y="2206625"/>
          <p14:tracePt t="26135" x="3400425" y="2216150"/>
          <p14:tracePt t="26143" x="3463925" y="2252663"/>
          <p14:tracePt t="26151" x="3473450" y="2262188"/>
          <p14:tracePt t="26305" x="3482975" y="2270125"/>
          <p14:tracePt t="26345" x="3500438" y="2270125"/>
          <p14:tracePt t="26353" x="3519488" y="2270125"/>
          <p14:tracePt t="26360" x="3600450" y="2270125"/>
          <p14:tracePt t="26368" x="3665538" y="2252663"/>
          <p14:tracePt t="26376" x="3719513" y="2252663"/>
          <p14:tracePt t="26384" x="3792538" y="2243138"/>
          <p14:tracePt t="26392" x="3865563" y="2243138"/>
          <p14:tracePt t="26402" x="3948113" y="2225675"/>
          <p14:tracePt t="26410" x="4021138" y="2225675"/>
          <p14:tracePt t="26416" x="4094163" y="2225675"/>
          <p14:tracePt t="26422" x="4121150" y="2216150"/>
          <p14:tracePt t="26431" x="4165600" y="2197100"/>
          <p14:tracePt t="26439" x="4194175" y="2197100"/>
          <p14:tracePt t="26448" x="4202113" y="2197100"/>
          <p14:tracePt t="26560" x="4211638" y="2197100"/>
          <p14:tracePt t="26568" x="4267200" y="2189163"/>
          <p14:tracePt t="26576" x="4321175" y="2189163"/>
          <p14:tracePt t="26584" x="4376738" y="2189163"/>
          <p14:tracePt t="26592" x="4448175" y="2189163"/>
          <p14:tracePt t="26600" x="4503738" y="2189163"/>
          <p14:tracePt t="26608" x="4549775" y="2189163"/>
          <p14:tracePt t="26616" x="4586288" y="2189163"/>
          <p14:tracePt t="26624" x="4630738" y="2189163"/>
          <p14:tracePt t="26631" x="4649788" y="2189163"/>
          <p14:tracePt t="26639" x="4676775" y="2189163"/>
          <p14:tracePt t="26647" x="4686300" y="2189163"/>
          <p14:tracePt t="26655" x="4695825" y="2189163"/>
          <p14:tracePt t="26713" x="4713288" y="2189163"/>
          <p14:tracePt t="26720" x="4730750" y="2189163"/>
          <p14:tracePt t="26729" x="4776788" y="2189163"/>
          <p14:tracePt t="26736" x="4832350" y="2189163"/>
          <p14:tracePt t="26744" x="4886325" y="2189163"/>
          <p14:tracePt t="26752" x="4941888" y="2189163"/>
          <p14:tracePt t="26760" x="4995863" y="2189163"/>
          <p14:tracePt t="26768" x="5041900" y="2189163"/>
          <p14:tracePt t="26776" x="5095875" y="2189163"/>
          <p14:tracePt t="26785" x="5122863" y="2189163"/>
          <p14:tracePt t="26792" x="5151438" y="2189163"/>
          <p14:tracePt t="26800" x="5159375" y="2189163"/>
          <p14:tracePt t="26808" x="5168900" y="2189163"/>
          <p14:tracePt t="26953" x="5195888" y="2189163"/>
          <p14:tracePt t="26960" x="5232400" y="2189163"/>
          <p14:tracePt t="26969" x="5278438" y="2189163"/>
          <p14:tracePt t="26978" x="5341938" y="2189163"/>
          <p14:tracePt t="26984" x="5414963" y="2189163"/>
          <p14:tracePt t="26992" x="5487988" y="2189163"/>
          <p14:tracePt t="27001" x="5597525" y="2189163"/>
          <p14:tracePt t="27011" x="5680075" y="2189163"/>
          <p14:tracePt t="27017" x="5753100" y="2189163"/>
          <p14:tracePt t="27026" x="5807075" y="2189163"/>
          <p14:tracePt t="27032" x="5843588" y="2189163"/>
          <p14:tracePt t="27039" x="5880100" y="2189163"/>
          <p14:tracePt t="27047" x="5899150" y="2189163"/>
          <p14:tracePt t="27161" x="5880100" y="2197100"/>
          <p14:tracePt t="27169" x="5807075" y="2270125"/>
          <p14:tracePt t="27177" x="5670550" y="2343150"/>
          <p14:tracePt t="27186" x="5478463" y="2425700"/>
          <p14:tracePt t="27193" x="5297488" y="2471738"/>
          <p14:tracePt t="27201" x="5068888" y="2489200"/>
          <p14:tracePt t="27206" x="4905375" y="2508250"/>
          <p14:tracePt t="27215" x="4759325" y="2508250"/>
          <p14:tracePt t="27223" x="4630738" y="2508250"/>
          <p14:tracePt t="27231" x="4540250" y="2508250"/>
          <p14:tracePt t="27239" x="4494213" y="2508250"/>
          <p14:tracePt t="27246" x="4440238" y="2508250"/>
          <p14:tracePt t="27255" x="4413250" y="2508250"/>
          <p14:tracePt t="27263" x="4403725" y="2508250"/>
          <p14:tracePt t="27305" x="4357688" y="2535238"/>
          <p14:tracePt t="27316" x="4311650" y="2562225"/>
          <p14:tracePt t="27320" x="4248150" y="2598738"/>
          <p14:tracePt t="27328" x="4194175" y="2608263"/>
          <p14:tracePt t="27336" x="4111625" y="2617788"/>
          <p14:tracePt t="27345" x="4057650" y="2617788"/>
          <p14:tracePt t="27354" x="3984625" y="2635250"/>
          <p14:tracePt t="27361" x="3911600" y="2635250"/>
          <p14:tracePt t="27367" x="3846513" y="2635250"/>
          <p14:tracePt t="27375" x="3792538" y="2635250"/>
          <p14:tracePt t="27383" x="3738563" y="2635250"/>
          <p14:tracePt t="27391" x="3683000" y="2635250"/>
          <p14:tracePt t="27400" x="3636963" y="2635250"/>
          <p14:tracePt t="27407" x="3600450" y="2635250"/>
          <p14:tracePt t="27415" x="3582988" y="2635250"/>
          <p14:tracePt t="27423" x="3556000" y="2635250"/>
          <p14:tracePt t="27431" x="3536950" y="2654300"/>
          <p14:tracePt t="27439" x="3500438" y="2662238"/>
          <p14:tracePt t="27447" x="3482975" y="2662238"/>
          <p14:tracePt t="27455" x="3455988" y="2671763"/>
          <p14:tracePt t="27463" x="3427413" y="2681288"/>
          <p14:tracePt t="27471" x="3419475" y="2681288"/>
          <p14:tracePt t="27481" x="3400425" y="2681288"/>
          <p14:tracePt t="27489" x="3373438" y="2681288"/>
          <p14:tracePt t="27498" x="3354388" y="2681288"/>
          <p14:tracePt t="27505" x="3346450" y="2681288"/>
          <p14:tracePt t="27514" x="3317875" y="2681288"/>
          <p14:tracePt t="27524" x="3300413" y="2681288"/>
          <p14:tracePt t="27528" x="3273425" y="2681288"/>
          <p14:tracePt t="27536" x="3244850" y="2681288"/>
          <p14:tracePt t="27544" x="3227388" y="2681288"/>
          <p14:tracePt t="27552" x="3200400" y="2681288"/>
          <p14:tracePt t="27560" x="3171825" y="2681288"/>
          <p14:tracePt t="27567" x="3127375" y="2681288"/>
          <p14:tracePt t="27575" x="3090863" y="2681288"/>
          <p14:tracePt t="27583" x="3081338" y="2681288"/>
          <p14:tracePt t="27591" x="3044825" y="2681288"/>
          <p14:tracePt t="27599" x="3027363" y="2681288"/>
          <p14:tracePt t="27607" x="2998788" y="2681288"/>
          <p14:tracePt t="27615" x="2981325" y="2681288"/>
          <p14:tracePt t="27622" x="2954338" y="2681288"/>
          <p14:tracePt t="27631" x="2944813" y="2681288"/>
          <p14:tracePt t="27639" x="2935288" y="2681288"/>
          <p14:tracePt t="27647" x="2925763" y="2681288"/>
          <p14:tracePt t="27662" x="2908300" y="2681288"/>
          <p14:tracePt t="27671" x="2898775" y="2681288"/>
          <p14:tracePt t="27687" x="2871788" y="2681288"/>
          <p14:tracePt t="27697" x="2852738" y="2681288"/>
          <p14:tracePt t="27703" x="2844800" y="2681288"/>
          <p14:tracePt t="27711" x="2817813" y="2681288"/>
          <p14:tracePt t="27719" x="2798763" y="2681288"/>
          <p14:tracePt t="27728" x="2771775" y="2681288"/>
          <p14:tracePt t="27734" x="2725738" y="2681288"/>
          <p14:tracePt t="27742" x="2708275" y="2681288"/>
          <p14:tracePt t="27751" x="2679700" y="2681288"/>
          <p14:tracePt t="27759" x="2662238" y="2681288"/>
          <p14:tracePt t="27767" x="2652713" y="2681288"/>
          <p14:tracePt t="27775" x="2635250" y="2681288"/>
          <p14:tracePt t="27799" x="2625725" y="2681288"/>
          <p14:tracePt t="27807" x="2616200" y="2681288"/>
          <p14:tracePt t="27814" x="2598738" y="2681288"/>
          <p14:tracePt t="27824" x="2589213" y="2681288"/>
          <p14:tracePt t="27937" x="2579688" y="2671763"/>
          <p14:tracePt t="27952" x="2579688" y="2662238"/>
          <p14:tracePt t="27961" x="2579688" y="2654300"/>
          <p14:tracePt t="27968" x="2579688" y="2625725"/>
          <p14:tracePt t="27978" x="2589213" y="2617788"/>
          <p14:tracePt t="27984" x="2606675" y="2608263"/>
          <p14:tracePt t="27992" x="2625725" y="2608263"/>
          <p14:tracePt t="28000" x="2652713" y="2589213"/>
          <p14:tracePt t="28008" x="2689225" y="2581275"/>
          <p14:tracePt t="28017" x="2725738" y="2571750"/>
          <p14:tracePt t="28022" x="2771775" y="2554288"/>
          <p14:tracePt t="28031" x="2798763" y="2554288"/>
          <p14:tracePt t="28039" x="2852738" y="2554288"/>
          <p14:tracePt t="28048" x="2881313" y="2544763"/>
          <p14:tracePt t="28055" x="2889250" y="2544763"/>
          <p14:tracePt t="28282" x="2917825" y="2544763"/>
          <p14:tracePt t="28288" x="2971800" y="2544763"/>
          <p14:tracePt t="28298" x="3044825" y="2544763"/>
          <p14:tracePt t="28305" x="3108325" y="2554288"/>
          <p14:tracePt t="28320" x="3244850" y="2598738"/>
          <p14:tracePt t="28326" x="3290888" y="2608263"/>
          <p14:tracePt t="28336" x="3336925" y="2635250"/>
          <p14:tracePt t="28344" x="3363913" y="2654300"/>
          <p14:tracePt t="28360" x="3382963" y="2654300"/>
          <p14:tracePt t="28778" x="3409950" y="2654300"/>
          <p14:tracePt t="28785" x="3455988" y="2654300"/>
          <p14:tracePt t="28792" x="3490913" y="2654300"/>
          <p14:tracePt t="28801" x="3536950" y="2654300"/>
          <p14:tracePt t="28810" x="3592513" y="2654300"/>
          <p14:tracePt t="28816" x="3619500" y="2644775"/>
          <p14:tracePt t="28823" x="3673475" y="2644775"/>
          <p14:tracePt t="28832" x="3709988" y="2644775"/>
          <p14:tracePt t="28839" x="3756025" y="2644775"/>
          <p14:tracePt t="28847" x="3775075" y="2635250"/>
          <p14:tracePt t="28855" x="3810000" y="2635250"/>
          <p14:tracePt t="28865" x="3846513" y="2625725"/>
          <p14:tracePt t="28872" x="3856038" y="2625725"/>
          <p14:tracePt t="29047" x="3911600" y="2617788"/>
          <p14:tracePt t="29055" x="3975100" y="2589213"/>
          <p14:tracePt t="29062" x="4048125" y="2589213"/>
          <p14:tracePt t="29071" x="4138613" y="2589213"/>
          <p14:tracePt t="29079" x="4211638" y="2589213"/>
          <p14:tracePt t="29087" x="4303713" y="2589213"/>
          <p14:tracePt t="29095" x="4376738" y="2589213"/>
          <p14:tracePt t="29103" x="4448175" y="2589213"/>
          <p14:tracePt t="29110" x="4521200" y="2589213"/>
          <p14:tracePt t="29119" x="4586288" y="2589213"/>
          <p14:tracePt t="29126" x="4603750" y="2589213"/>
          <p14:tracePt t="29135" x="4630738" y="2589213"/>
          <p14:tracePt t="29273" x="4640263" y="2589213"/>
          <p14:tracePt t="29313" x="4649788" y="2589213"/>
          <p14:tracePt t="29321" x="4667250" y="2589213"/>
          <p14:tracePt t="29331" x="4703763" y="2589213"/>
          <p14:tracePt t="29334" x="4722813" y="2589213"/>
          <p14:tracePt t="29343" x="4730750" y="2589213"/>
          <p14:tracePt t="29351" x="4749800" y="2589213"/>
          <p14:tracePt t="29359" x="4767263" y="2589213"/>
          <p14:tracePt t="29375" x="4776788" y="2589213"/>
          <p14:tracePt t="29383" x="4795838" y="2589213"/>
          <p14:tracePt t="29391" x="4803775" y="2589213"/>
          <p14:tracePt t="29407" x="4813300" y="2589213"/>
          <p14:tracePt t="29473" x="4840288" y="2589213"/>
          <p14:tracePt t="29481" x="4849813" y="2589213"/>
          <p14:tracePt t="29488" x="4859338" y="2589213"/>
          <p14:tracePt t="29583" x="4876800" y="2589213"/>
          <p14:tracePt t="29591" x="4905375" y="2589213"/>
          <p14:tracePt t="29599" x="4995863" y="2617788"/>
          <p14:tracePt t="29606" x="5086350" y="2671763"/>
          <p14:tracePt t="29615" x="5205413" y="2708275"/>
          <p14:tracePt t="29623" x="5314950" y="2744788"/>
          <p14:tracePt t="29631" x="5451475" y="2781300"/>
          <p14:tracePt t="29645" x="5580063" y="2817813"/>
          <p14:tracePt t="29648" x="5680075" y="2854325"/>
          <p14:tracePt t="29654" x="5770563" y="2873375"/>
          <p14:tracePt t="29662" x="5834063" y="2890838"/>
          <p14:tracePt t="29670" x="5862638" y="2890838"/>
          <p14:tracePt t="29679" x="5899150" y="2890838"/>
          <p14:tracePt t="29696" x="5907088" y="2890838"/>
          <p14:tracePt t="29782" x="5926138" y="2890838"/>
          <p14:tracePt t="29791" x="5935663" y="2890838"/>
          <p14:tracePt t="29799" x="5943600" y="2890838"/>
          <p14:tracePt t="29806" x="5953125" y="2890838"/>
          <p14:tracePt t="29831" x="5962650" y="2890838"/>
          <p14:tracePt t="29840" x="5972175" y="2890838"/>
          <p14:tracePt t="29856" x="5989638" y="2890838"/>
          <p14:tracePt t="29865" x="5999163" y="2873375"/>
          <p14:tracePt t="29888" x="6116638" y="2844800"/>
          <p14:tracePt t="29898" x="6172200" y="2827338"/>
          <p14:tracePt t="29904" x="6235700" y="2827338"/>
          <p14:tracePt t="29911" x="6291263" y="2808288"/>
          <p14:tracePt t="29919" x="6362700" y="2808288"/>
          <p14:tracePt t="29927" x="6445250" y="2800350"/>
          <p14:tracePt t="29935" x="6537325" y="2781300"/>
          <p14:tracePt t="29943" x="6627813" y="2754313"/>
          <p14:tracePt t="29951" x="6727825" y="2744788"/>
          <p14:tracePt t="29959" x="6819900" y="2744788"/>
          <p14:tracePt t="29967" x="6873875" y="2735263"/>
          <p14:tracePt t="29974" x="6937375" y="2717800"/>
          <p14:tracePt t="29982" x="7000875" y="2698750"/>
          <p14:tracePt t="29990" x="7056438" y="2681288"/>
          <p14:tracePt t="29999" x="7073900" y="2671763"/>
          <p14:tracePt t="30007" x="7102475" y="2671763"/>
          <p14:tracePt t="30015" x="7110413" y="2662238"/>
          <p14:tracePt t="30023" x="7119938" y="2662238"/>
          <p14:tracePt t="30223" x="7083425" y="2690813"/>
          <p14:tracePt t="30231" x="7019925" y="2708275"/>
          <p14:tracePt t="30239" x="6973888" y="2727325"/>
          <p14:tracePt t="30247" x="6883400" y="2735263"/>
          <p14:tracePt t="30255" x="6800850" y="2754313"/>
          <p14:tracePt t="30263" x="6691313" y="2763838"/>
          <p14:tracePt t="30271" x="6581775" y="2781300"/>
          <p14:tracePt t="30280" x="6435725" y="2781300"/>
          <p14:tracePt t="30287" x="6254750" y="2781300"/>
          <p14:tracePt t="30296" x="6089650" y="2781300"/>
          <p14:tracePt t="30303" x="5926138" y="2781300"/>
          <p14:tracePt t="30311" x="5761038" y="2781300"/>
          <p14:tracePt t="30319" x="5588000" y="2781300"/>
          <p14:tracePt t="30326" x="5424488" y="2781300"/>
          <p14:tracePt t="30334" x="5260975" y="2781300"/>
          <p14:tracePt t="30342" x="5095875" y="2781300"/>
          <p14:tracePt t="30351" x="4913313" y="2781300"/>
          <p14:tracePt t="30358" x="4749800" y="2781300"/>
          <p14:tracePt t="30367" x="4603750" y="2781300"/>
          <p14:tracePt t="30375" x="4457700" y="2781300"/>
          <p14:tracePt t="30383" x="4311650" y="2781300"/>
          <p14:tracePt t="30391" x="4202113" y="2781300"/>
          <p14:tracePt t="30399" x="4094163" y="2781300"/>
          <p14:tracePt t="30407" x="3965575" y="2781300"/>
          <p14:tracePt t="30415" x="3892550" y="2781300"/>
          <p14:tracePt t="30424" x="3802063" y="2781300"/>
          <p14:tracePt t="30431" x="3709988" y="2790825"/>
          <p14:tracePt t="30438" x="3619500" y="2790825"/>
          <p14:tracePt t="30447" x="3527425" y="2790825"/>
          <p14:tracePt t="30455" x="3455988" y="2790825"/>
          <p14:tracePt t="30462" x="3390900" y="2790825"/>
          <p14:tracePt t="30471" x="3336925" y="2790825"/>
          <p14:tracePt t="30480" x="3300413" y="2790825"/>
          <p14:tracePt t="30487" x="3244850" y="2790825"/>
          <p14:tracePt t="30496" x="3208338" y="2790825"/>
          <p14:tracePt t="30503" x="3171825" y="2790825"/>
          <p14:tracePt t="30511" x="3117850" y="2790825"/>
          <p14:tracePt t="30519" x="3035300" y="2817813"/>
          <p14:tracePt t="30527" x="2925763" y="2827338"/>
          <p14:tracePt t="30534" x="2871788" y="2844800"/>
          <p14:tracePt t="30551" x="2716213" y="2844800"/>
          <p14:tracePt t="30559" x="2679700" y="2844800"/>
          <p14:tracePt t="30566" x="2635250" y="2844800"/>
          <p14:tracePt t="30575" x="2606675" y="2844800"/>
          <p14:tracePt t="30583" x="2579688" y="2844800"/>
          <p14:tracePt t="30591" x="2570163" y="2844800"/>
          <p14:tracePt t="30599" x="2552700" y="2854325"/>
          <p14:tracePt t="30606" x="2543175" y="2854325"/>
          <p14:tracePt t="30638" x="2533650" y="2863850"/>
          <p14:tracePt t="30647" x="2525713" y="2873375"/>
          <p14:tracePt t="30655" x="2516188" y="2881313"/>
          <p14:tracePt t="30663" x="2498725" y="2890838"/>
          <p14:tracePt t="30671" x="2452688" y="2927350"/>
          <p14:tracePt t="30679" x="2433638" y="2936875"/>
          <p14:tracePt t="30698" x="2416175" y="2936875"/>
          <p14:tracePt t="30785" x="2406650" y="2946400"/>
          <p14:tracePt t="30800" x="2416175" y="2963863"/>
          <p14:tracePt t="30808" x="2425700" y="2973388"/>
          <p14:tracePt t="30816" x="2433638" y="2973388"/>
          <p14:tracePt t="30827" x="2443163" y="2973388"/>
          <p14:tracePt t="30840" x="2452688" y="2973388"/>
          <p14:tracePt t="30847" x="2470150" y="2982913"/>
          <p14:tracePt t="30856" x="2479675" y="2982913"/>
          <p14:tracePt t="30865" x="2489200" y="2982913"/>
          <p14:tracePt t="30872" x="2516188" y="2982913"/>
          <p14:tracePt t="30884" x="2533650" y="2982913"/>
          <p14:tracePt t="30900" x="2562225" y="2982913"/>
          <p14:tracePt t="30903" x="2570163" y="2982913"/>
          <p14:tracePt t="30912" x="2598738" y="2982913"/>
          <p14:tracePt t="30919" x="2616200" y="2982913"/>
          <p14:tracePt t="30932" x="2625725" y="2982913"/>
          <p14:tracePt t="30934" x="2635250" y="2982913"/>
          <p14:tracePt t="30942" x="2643188" y="2982913"/>
          <p14:tracePt t="30968" x="2652713" y="2982913"/>
          <p14:tracePt t="31752" x="2662238" y="2982913"/>
          <p14:tracePt t="31768" x="2689225" y="2982913"/>
          <p14:tracePt t="31777" x="2744788" y="2982913"/>
          <p14:tracePt t="31784" x="2762250" y="2982913"/>
          <p14:tracePt t="31794" x="2835275" y="3009900"/>
          <p14:tracePt t="31800" x="2862263" y="3017838"/>
          <p14:tracePt t="31808" x="2889250" y="3027363"/>
          <p14:tracePt t="31815" x="2925763" y="3036888"/>
          <p14:tracePt t="31839" x="2944813" y="3036888"/>
          <p14:tracePt t="32137" x="2954338" y="3036888"/>
          <p14:tracePt t="34289" x="2971800" y="3017838"/>
          <p14:tracePt t="34298" x="3008313" y="2990850"/>
          <p14:tracePt t="34305" x="3054350" y="2963863"/>
          <p14:tracePt t="34315" x="3081338" y="2936875"/>
          <p14:tracePt t="34319" x="3127375" y="2909888"/>
          <p14:tracePt t="34326" x="3154363" y="2881313"/>
          <p14:tracePt t="34335" x="3190875" y="2854325"/>
          <p14:tracePt t="34343" x="3208338" y="2844800"/>
          <p14:tracePt t="34351" x="3217863" y="2844800"/>
          <p14:tracePt t="34359" x="3227388" y="2836863"/>
          <p14:tracePt t="34382" x="3236913" y="2817813"/>
          <p14:tracePt t="34407" x="3244850" y="2808288"/>
          <p14:tracePt t="34423" x="3254375" y="2800350"/>
          <p14:tracePt t="41209" x="3263900" y="2800350"/>
          <p14:tracePt t="43265" x="3236913" y="2827338"/>
          <p14:tracePt t="43272" x="3181350" y="2909888"/>
          <p14:tracePt t="43280" x="3108325" y="2973388"/>
          <p14:tracePt t="43288" x="3044825" y="3027363"/>
          <p14:tracePt t="43297" x="2998788" y="3046413"/>
          <p14:tracePt t="43305" x="2954338" y="3082925"/>
          <p14:tracePt t="43315" x="2925763" y="3090863"/>
          <p14:tracePt t="43322" x="2889250" y="3100388"/>
          <p14:tracePt t="43330" x="2862263" y="3136900"/>
          <p14:tracePt t="43335" x="2835275" y="3146425"/>
          <p14:tracePt t="43343" x="2825750" y="3146425"/>
          <p14:tracePt t="43351" x="2789238" y="3146425"/>
          <p14:tracePt t="43358" x="2781300" y="3146425"/>
          <p14:tracePt t="43366" x="2752725" y="3155950"/>
          <p14:tracePt t="43374" x="2735263" y="3155950"/>
          <p14:tracePt t="43382" x="2679700" y="3173413"/>
          <p14:tracePt t="43390" x="2635250" y="3173413"/>
          <p14:tracePt t="43399" x="2579688" y="3173413"/>
          <p14:tracePt t="43407" x="2506663" y="3192463"/>
          <p14:tracePt t="43415" x="2443163" y="3200400"/>
          <p14:tracePt t="43423" x="2352675" y="3219450"/>
          <p14:tracePt t="43431" x="2297113" y="3219450"/>
          <p14:tracePt t="43438" x="2243138" y="3219450"/>
          <p14:tracePt t="43448" x="2206625" y="3236913"/>
          <p14:tracePt t="43454" x="2170113" y="3236913"/>
          <p14:tracePt t="43463" x="2124075" y="3246438"/>
          <p14:tracePt t="43471" x="2106613" y="3246438"/>
          <p14:tracePt t="43479" x="2078038" y="3246438"/>
          <p14:tracePt t="43487" x="2070100" y="3255963"/>
          <p14:tracePt t="43503" x="2060575" y="3255963"/>
          <p14:tracePt t="43511" x="2051050" y="3255963"/>
          <p14:tracePt t="43519" x="2041525" y="3255963"/>
          <p14:tracePt t="43528" x="2024063" y="3265488"/>
          <p14:tracePt t="43535" x="1987550" y="3282950"/>
          <p14:tracePt t="43543" x="1968500" y="3292475"/>
          <p14:tracePt t="43551" x="1941513" y="3292475"/>
          <p14:tracePt t="43559" x="1931988" y="3302000"/>
          <p14:tracePt t="43567" x="1905000" y="3302000"/>
          <p14:tracePt t="43575" x="1887538" y="3309938"/>
          <p14:tracePt t="43672" x="1951038" y="3309938"/>
          <p14:tracePt t="43679" x="2033588" y="3309938"/>
          <p14:tracePt t="43688" x="2143125" y="3309938"/>
          <p14:tracePt t="43696" x="2214563" y="3346450"/>
          <p14:tracePt t="43704" x="2279650" y="3365500"/>
          <p14:tracePt t="43714" x="2324100" y="3375025"/>
          <p14:tracePt t="43720" x="2352675" y="3392488"/>
          <p14:tracePt t="43733" x="2370138" y="3392488"/>
          <p14:tracePt t="43735" x="2416175" y="3402013"/>
          <p14:tracePt t="43751" x="2425700" y="3402013"/>
          <p14:tracePt t="43761" x="2452688" y="3402013"/>
          <p14:tracePt t="43921" x="2479675" y="3402013"/>
          <p14:tracePt t="43930" x="2516188" y="3402013"/>
          <p14:tracePt t="43937" x="2562225" y="3402013"/>
          <p14:tracePt t="43944" x="2606675" y="3402013"/>
          <p14:tracePt t="43952" x="2643188" y="3402013"/>
          <p14:tracePt t="43961" x="2716213" y="3402013"/>
          <p14:tracePt t="43968" x="2771775" y="3402013"/>
          <p14:tracePt t="43977" x="2862263" y="3402013"/>
          <p14:tracePt t="43984" x="2954338" y="3402013"/>
          <p14:tracePt t="43992" x="3054350" y="3402013"/>
          <p14:tracePt t="44000" x="3108325" y="3402013"/>
          <p14:tracePt t="44010" x="3181350" y="3402013"/>
          <p14:tracePt t="44016" x="3236913" y="3402013"/>
          <p14:tracePt t="44024" x="3263900" y="3402013"/>
          <p14:tracePt t="44345" x="3273425" y="3402013"/>
          <p14:tracePt t="44354" x="3300413" y="3402013"/>
          <p14:tracePt t="44364" x="3336925" y="3402013"/>
          <p14:tracePt t="44369" x="3390900" y="3402013"/>
          <p14:tracePt t="44377" x="3455988" y="3402013"/>
          <p14:tracePt t="44386" x="3490913" y="3402013"/>
          <p14:tracePt t="44392" x="3536950" y="3402013"/>
          <p14:tracePt t="44401" x="3563938" y="3411538"/>
          <p14:tracePt t="44406" x="3600450" y="3411538"/>
          <p14:tracePt t="44414" x="3636963" y="3411538"/>
          <p14:tracePt t="44423" x="3646488" y="3411538"/>
          <p14:tracePt t="44431" x="3683000" y="3411538"/>
          <p14:tracePt t="44456" x="3692525" y="3411538"/>
          <p14:tracePt t="44503" x="3709988" y="3411538"/>
          <p14:tracePt t="44511" x="3729038" y="3411538"/>
          <p14:tracePt t="44519" x="3756025" y="3411538"/>
          <p14:tracePt t="44527" x="3775075" y="3411538"/>
          <p14:tracePt t="44534" x="3783013" y="3411538"/>
          <p14:tracePt t="44543" x="3810000" y="3411538"/>
          <p14:tracePt t="44551" x="3819525" y="3411538"/>
          <p14:tracePt t="44559" x="3829050" y="3411538"/>
          <p14:tracePt t="44567" x="3856038" y="3411538"/>
          <p14:tracePt t="44574" x="3875088" y="3411538"/>
          <p14:tracePt t="44591" x="3875088" y="3402013"/>
          <p14:tracePt t="44598" x="3883025" y="3402013"/>
          <p14:tracePt t="44606" x="3892550" y="3402013"/>
          <p14:tracePt t="44614" x="3902075" y="3402013"/>
          <p14:tracePt t="44623" x="3911600" y="3402013"/>
          <p14:tracePt t="44631" x="3929063" y="3402013"/>
          <p14:tracePt t="44638" x="3938588" y="3392488"/>
          <p14:tracePt t="44710" x="3956050" y="3392488"/>
          <p14:tracePt t="44718" x="3984625" y="3392488"/>
          <p14:tracePt t="44728" x="4021138" y="3392488"/>
          <p14:tracePt t="44734" x="4048125" y="3392488"/>
          <p14:tracePt t="44743" x="4084638" y="3392488"/>
          <p14:tracePt t="44751" x="4121150" y="3392488"/>
          <p14:tracePt t="44759" x="4129088" y="3392488"/>
          <p14:tracePt t="44767" x="4175125" y="3392488"/>
          <p14:tracePt t="44775" x="4184650" y="3392488"/>
          <p14:tracePt t="44783" x="4211638" y="3392488"/>
          <p14:tracePt t="44791" x="4221163" y="3392488"/>
          <p14:tracePt t="44815" x="4230688" y="3392488"/>
          <p14:tracePt t="44823" x="4248150" y="3392488"/>
          <p14:tracePt t="44839" x="4257675" y="3392488"/>
          <p14:tracePt t="44847" x="4267200" y="3392488"/>
          <p14:tracePt t="44855" x="4275138" y="3392488"/>
          <p14:tracePt t="44871" x="4284663" y="3392488"/>
          <p14:tracePt t="44879" x="4294188" y="3392488"/>
          <p14:tracePt t="44896" x="4330700" y="3392488"/>
          <p14:tracePt t="44903" x="4348163" y="3392488"/>
          <p14:tracePt t="44911" x="4384675" y="3392488"/>
          <p14:tracePt t="44918" x="4421188" y="3392488"/>
          <p14:tracePt t="44928" x="4448175" y="3392488"/>
          <p14:tracePt t="44935" x="4476750" y="3392488"/>
          <p14:tracePt t="44943" x="4503738" y="3392488"/>
          <p14:tracePt t="44951" x="4530725" y="3392488"/>
          <p14:tracePt t="44958" x="4576763" y="3392488"/>
          <p14:tracePt t="44966" x="4586288" y="3392488"/>
          <p14:tracePt t="44974" x="4613275" y="3402013"/>
          <p14:tracePt t="44990" x="4622800" y="3402013"/>
          <p14:tracePt t="45007" x="4630738" y="3402013"/>
          <p14:tracePt t="56809" x="4640263" y="3402013"/>
          <p14:tracePt t="59793" x="4613275" y="3402013"/>
          <p14:tracePt t="59799" x="4530725" y="3392488"/>
          <p14:tracePt t="59807" x="4457700" y="3392488"/>
          <p14:tracePt t="59815" x="4367213" y="3392488"/>
          <p14:tracePt t="59823" x="4303713" y="3392488"/>
          <p14:tracePt t="59831" x="4267200" y="3382963"/>
          <p14:tracePt t="59839" x="4184650" y="3375025"/>
          <p14:tracePt t="59847" x="4129088" y="3346450"/>
          <p14:tracePt t="59855" x="4065588" y="3319463"/>
          <p14:tracePt t="59863" x="4002088" y="3309938"/>
          <p14:tracePt t="59879" x="3883025" y="3265488"/>
          <p14:tracePt t="59887" x="3838575" y="3236913"/>
          <p14:tracePt t="59895" x="3802063" y="3219450"/>
          <p14:tracePt t="59903" x="3783013" y="3200400"/>
          <p14:tracePt t="59912" x="3756025" y="3182938"/>
          <p14:tracePt t="59918" x="3738563" y="3173413"/>
          <p14:tracePt t="59926" x="3692525" y="3155950"/>
          <p14:tracePt t="59934" x="3673475" y="3146425"/>
          <p14:tracePt t="59943" x="3619500" y="3127375"/>
          <p14:tracePt t="59950" x="3573463" y="3127375"/>
          <p14:tracePt t="59959" x="3519488" y="3100388"/>
          <p14:tracePt t="59967" x="3473450" y="3090863"/>
          <p14:tracePt t="59975" x="3436938" y="3073400"/>
          <p14:tracePt t="59983" x="3373438" y="3046413"/>
          <p14:tracePt t="59991" x="3327400" y="3036888"/>
          <p14:tracePt t="59999" x="3281363" y="3009900"/>
          <p14:tracePt t="60006" x="3217863" y="2990850"/>
          <p14:tracePt t="60015" x="3181350" y="2982913"/>
          <p14:tracePt t="60022" x="3117850" y="2936875"/>
          <p14:tracePt t="60031" x="3081338" y="2927350"/>
          <p14:tracePt t="60039" x="3054350" y="2909888"/>
          <p14:tracePt t="60047" x="3027363" y="2890838"/>
          <p14:tracePt t="60056" x="2990850" y="2881313"/>
          <p14:tracePt t="60063" x="2954338" y="2863850"/>
          <p14:tracePt t="60071" x="2935288" y="2863850"/>
          <p14:tracePt t="60079" x="2908300" y="2863850"/>
          <p14:tracePt t="60087" x="2862263" y="2844800"/>
          <p14:tracePt t="60096" x="2835275" y="2836863"/>
          <p14:tracePt t="60103" x="2798763" y="2836863"/>
          <p14:tracePt t="60111" x="2762250" y="2827338"/>
          <p14:tracePt t="60120" x="2708275" y="2827338"/>
          <p14:tracePt t="60130" x="2662238" y="2817813"/>
          <p14:tracePt t="60137" x="2616200" y="2790825"/>
          <p14:tracePt t="60145" x="2598738" y="2790825"/>
          <p14:tracePt t="60153" x="2570163" y="2790825"/>
          <p14:tracePt t="60161" x="2562225" y="2790825"/>
          <p14:tracePt t="60457" x="2570163" y="2790825"/>
          <p14:tracePt t="60465" x="2606675" y="2790825"/>
          <p14:tracePt t="60472" x="2643188" y="2790825"/>
          <p14:tracePt t="60488" x="2652713" y="2790825"/>
          <p14:tracePt t="60495" x="2662238" y="2790825"/>
          <p14:tracePt t="60511" x="2679700" y="2790825"/>
          <p14:tracePt t="60520" x="2698750" y="2790825"/>
          <p14:tracePt t="60529" x="2708275" y="2790825"/>
          <p14:tracePt t="60546" x="2725738" y="2790825"/>
          <p14:tracePt t="61215" x="2744788" y="2790825"/>
          <p14:tracePt t="61223" x="2844800" y="2790825"/>
          <p14:tracePt t="61231" x="2990850" y="2790825"/>
          <p14:tracePt t="61239" x="3154363" y="2790825"/>
          <p14:tracePt t="61247" x="3354388" y="2800350"/>
          <p14:tracePt t="61255" x="3573463" y="2881313"/>
          <p14:tracePt t="61263" x="3846513" y="2900363"/>
          <p14:tracePt t="61271" x="4129088" y="2954338"/>
          <p14:tracePt t="61279" x="4367213" y="2973388"/>
          <p14:tracePt t="61287" x="4576763" y="3009900"/>
          <p14:tracePt t="61296" x="4722813" y="3009900"/>
          <p14:tracePt t="61304" x="4813300" y="3009900"/>
          <p14:tracePt t="61312" x="4886325" y="3009900"/>
          <p14:tracePt t="61319" x="4905375" y="3009900"/>
          <p14:tracePt t="61497" x="4905375" y="3027363"/>
          <p14:tracePt t="61505" x="4905375" y="3036888"/>
          <p14:tracePt t="61511" x="4905375" y="3082925"/>
          <p14:tracePt t="61520" x="4905375" y="3136900"/>
          <p14:tracePt t="61530" x="4905375" y="3182938"/>
          <p14:tracePt t="61536" x="4905375" y="3236913"/>
          <p14:tracePt t="61546" x="4905375" y="3292475"/>
          <p14:tracePt t="61553" x="4895850" y="3355975"/>
          <p14:tracePt t="61562" x="4868863" y="3402013"/>
          <p14:tracePt t="61567" x="4859338" y="3455988"/>
          <p14:tracePt t="61575" x="4849813" y="3502025"/>
          <p14:tracePt t="61583" x="4849813" y="3529013"/>
          <p14:tracePt t="61591" x="4849813" y="3565525"/>
          <p14:tracePt t="61599" x="4849813" y="3584575"/>
          <p14:tracePt t="61607" x="4840288" y="3621088"/>
          <p14:tracePt t="61615" x="4832350" y="3638550"/>
          <p14:tracePt t="61623" x="4822825" y="3638550"/>
          <p14:tracePt t="61631" x="4803775" y="3638550"/>
          <p14:tracePt t="61639" x="4795838" y="3648075"/>
          <p14:tracePt t="61647" x="4776788" y="3665538"/>
          <p14:tracePt t="61680" x="4767263" y="3665538"/>
          <p14:tracePt t="61712" x="4749800" y="3665538"/>
          <p14:tracePt t="61719" x="4730750" y="3665538"/>
          <p14:tracePt t="61729" x="4676775" y="3665538"/>
          <p14:tracePt t="61735" x="4649788" y="3665538"/>
          <p14:tracePt t="61744" x="4613275" y="3657600"/>
          <p14:tracePt t="61751" x="4567238" y="3638550"/>
          <p14:tracePt t="61760" x="4513263" y="3611563"/>
          <p14:tracePt t="61767" x="4457700" y="3575050"/>
          <p14:tracePt t="61775" x="4430713" y="3556000"/>
          <p14:tracePt t="61783" x="4403725" y="3519488"/>
          <p14:tracePt t="61791" x="4321175" y="3482975"/>
          <p14:tracePt t="61799" x="4257675" y="3475038"/>
          <p14:tracePt t="61808" x="4129088" y="3429000"/>
          <p14:tracePt t="61816" x="4021138" y="3429000"/>
          <p14:tracePt t="61829" x="3865563" y="3382963"/>
          <p14:tracePt t="61832" x="3709988" y="3382963"/>
          <p14:tracePt t="61840" x="3519488" y="3338513"/>
          <p14:tracePt t="61848" x="3336925" y="3319463"/>
          <p14:tracePt t="61856" x="3171825" y="3273425"/>
          <p14:tracePt t="61864" x="3044825" y="3246438"/>
          <p14:tracePt t="61872" x="2925763" y="3200400"/>
          <p14:tracePt t="61881" x="2835275" y="3173413"/>
          <p14:tracePt t="61888" x="2771775" y="3163888"/>
          <p14:tracePt t="61898" x="2725738" y="3155950"/>
          <p14:tracePt t="61904" x="2725738" y="3146425"/>
          <p14:tracePt t="61911" x="2716213" y="3146425"/>
          <p14:tracePt t="62049" x="2708275" y="3136900"/>
          <p14:tracePt t="62064" x="2708275" y="3127375"/>
          <p14:tracePt t="62075" x="2708275" y="3100388"/>
          <p14:tracePt t="62079" x="2762250" y="3046413"/>
          <p14:tracePt t="62086" x="2771775" y="3036888"/>
          <p14:tracePt t="62095" x="2789238" y="3027363"/>
          <p14:tracePt t="62102" x="2798763" y="3027363"/>
          <p14:tracePt t="62111" x="2817813" y="3027363"/>
          <p14:tracePt t="62135" x="2835275" y="3017838"/>
          <p14:tracePt t="62143" x="2852738" y="3009900"/>
          <p14:tracePt t="62152" x="2871788" y="2990850"/>
          <p14:tracePt t="62160" x="2889250" y="2963863"/>
          <p14:tracePt t="62167" x="2908300" y="2946400"/>
          <p14:tracePt t="62174" x="2935288" y="2917825"/>
          <p14:tracePt t="62183" x="2954338" y="2890838"/>
          <p14:tracePt t="62191" x="2971800" y="2854325"/>
          <p14:tracePt t="62199" x="2981325" y="2836863"/>
          <p14:tracePt t="62207" x="2998788" y="2808288"/>
          <p14:tracePt t="62215" x="3017838" y="2790825"/>
          <p14:tracePt t="62223" x="3027363" y="2781300"/>
          <p14:tracePt t="62230" x="3044825" y="2771775"/>
          <p14:tracePt t="62247" x="3054350" y="2763838"/>
          <p14:tracePt t="62255" x="3063875" y="2754313"/>
          <p14:tracePt t="62304" x="3090863" y="2754313"/>
          <p14:tracePt t="62312" x="3154363" y="2754313"/>
          <p14:tracePt t="62320" x="3281363" y="2754313"/>
          <p14:tracePt t="62329" x="3482975" y="2827338"/>
          <p14:tracePt t="62336" x="3738563" y="2881313"/>
          <p14:tracePt t="62345" x="4065588" y="2963863"/>
          <p14:tracePt t="62352" x="4440238" y="3073400"/>
          <p14:tracePt t="62361" x="4840288" y="3192463"/>
          <p14:tracePt t="62368" x="5351463" y="3282950"/>
          <p14:tracePt t="62376" x="5624513" y="3302000"/>
          <p14:tracePt t="62384" x="5953125" y="3365500"/>
          <p14:tracePt t="62390" x="6189663" y="3402013"/>
          <p14:tracePt t="62399" x="6354763" y="3402013"/>
          <p14:tracePt t="62407" x="6445250" y="3402013"/>
          <p14:tracePt t="62415" x="6491288" y="3411538"/>
          <p14:tracePt t="62480" x="6500813" y="3419475"/>
          <p14:tracePt t="62497" x="6500813" y="3429000"/>
          <p14:tracePt t="62609" x="6500813" y="3438525"/>
          <p14:tracePt t="62616" x="6481763" y="3438525"/>
          <p14:tracePt t="62625" x="6454775" y="3455988"/>
          <p14:tracePt t="62632" x="6381750" y="3475038"/>
          <p14:tracePt t="62640" x="6362700" y="3475038"/>
          <p14:tracePt t="62648" x="6318250" y="3475038"/>
          <p14:tracePt t="62656" x="6291263" y="3475038"/>
          <p14:tracePt t="62664" x="6254750" y="3475038"/>
          <p14:tracePt t="62672" x="6226175" y="3475038"/>
          <p14:tracePt t="62682" x="6208713" y="3475038"/>
          <p14:tracePt t="62688" x="6189663" y="3475038"/>
          <p14:tracePt t="62695" x="6145213" y="3475038"/>
          <p14:tracePt t="62703" x="6135688" y="3475038"/>
          <p14:tracePt t="62711" x="6108700" y="3475038"/>
          <p14:tracePt t="62719" x="6108700" y="3482975"/>
          <p14:tracePt t="62827" x="6108700" y="3465513"/>
          <p14:tracePt t="62832" x="6108700" y="3438525"/>
          <p14:tracePt t="62840" x="6108700" y="3402013"/>
          <p14:tracePt t="62848" x="6108700" y="3392488"/>
          <p14:tracePt t="62856" x="6108700" y="3375025"/>
          <p14:tracePt t="62864" x="6108700" y="3328988"/>
          <p14:tracePt t="62882" x="6116638" y="3292475"/>
          <p14:tracePt t="62888" x="6126163" y="3273425"/>
          <p14:tracePt t="62907" x="6145213" y="3246438"/>
          <p14:tracePt t="62921" x="6145213" y="3236913"/>
          <p14:tracePt t="62930" x="6145213" y="3219450"/>
          <p14:tracePt t="62946" x="6153150" y="3209925"/>
          <p14:tracePt t="63008" x="6162675" y="3200400"/>
          <p14:tracePt t="63014" x="6172200" y="3200400"/>
          <p14:tracePt t="63022" x="6189663" y="3200400"/>
          <p14:tracePt t="63031" x="6199188" y="3200400"/>
          <p14:tracePt t="63038" x="6218238" y="3192463"/>
          <p14:tracePt t="63047" x="6218238" y="3182938"/>
          <p14:tracePt t="63055" x="6245225" y="3163888"/>
          <p14:tracePt t="63063" x="6254750" y="3163888"/>
          <p14:tracePt t="63071" x="6272213" y="3163888"/>
          <p14:tracePt t="63079" x="6299200" y="3163888"/>
          <p14:tracePt t="63088" x="6308725" y="3163888"/>
          <p14:tracePt t="63096" x="6345238" y="3163888"/>
          <p14:tracePt t="63105" x="6399213" y="3163888"/>
          <p14:tracePt t="63111" x="6464300" y="3173413"/>
          <p14:tracePt t="63120" x="6554788" y="3228975"/>
          <p14:tracePt t="63127" x="6637338" y="3265488"/>
          <p14:tracePt t="63136" x="6700838" y="3309938"/>
          <p14:tracePt t="63145" x="6746875" y="3328988"/>
          <p14:tracePt t="63152" x="6810375" y="3355975"/>
          <p14:tracePt t="63161" x="6819900" y="3365500"/>
          <p14:tracePt t="63168" x="6837363" y="3365500"/>
          <p14:tracePt t="63265" x="6837363" y="3402013"/>
          <p14:tracePt t="63272" x="6837363" y="3446463"/>
          <p14:tracePt t="63281" x="6819900" y="3475038"/>
          <p14:tracePt t="63288" x="6783388" y="3519488"/>
          <p14:tracePt t="63297" x="6764338" y="3538538"/>
          <p14:tracePt t="63305" x="6737350" y="3584575"/>
          <p14:tracePt t="63311" x="6727825" y="3602038"/>
          <p14:tracePt t="63320" x="6700838" y="3638550"/>
          <p14:tracePt t="63327" x="6691313" y="3648075"/>
          <p14:tracePt t="63343" x="6681788" y="3665538"/>
          <p14:tracePt t="63367" x="6673850" y="3675063"/>
          <p14:tracePt t="63375" x="6664325" y="3694113"/>
          <p14:tracePt t="63383" x="6654800" y="3702050"/>
          <p14:tracePt t="63392" x="6645275" y="3702050"/>
          <p14:tracePt t="63402" x="6627813" y="3711575"/>
          <p14:tracePt t="63409" x="6600825" y="3711575"/>
          <p14:tracePt t="63416" x="6545263" y="3721100"/>
          <p14:tracePt t="63424" x="6491288" y="3721100"/>
          <p14:tracePt t="63432" x="6435725" y="3721100"/>
          <p14:tracePt t="63439" x="6354763" y="3721100"/>
          <p14:tracePt t="63447" x="6299200" y="3721100"/>
          <p14:tracePt t="63454" x="6262688" y="3721100"/>
          <p14:tracePt t="63462" x="6218238" y="3721100"/>
          <p14:tracePt t="63470" x="6199188" y="3721100"/>
          <p14:tracePt t="63478" x="6181725" y="3702050"/>
          <p14:tracePt t="63487" x="6172200" y="3702050"/>
          <p14:tracePt t="63495" x="6162675" y="3694113"/>
          <p14:tracePt t="63704" x="6172200" y="3694113"/>
          <p14:tracePt t="63713" x="6181725" y="3694113"/>
          <p14:tracePt t="64121" x="6189663" y="3684588"/>
          <p14:tracePt t="64128" x="6199188" y="3675063"/>
          <p14:tracePt t="64144" x="6208713" y="3657600"/>
          <p14:tracePt t="64161" x="6218238" y="3648075"/>
          <p14:tracePt t="64178" x="6218238" y="3629025"/>
          <p14:tracePt t="64185" x="6218238" y="3621088"/>
          <p14:tracePt t="64192" x="6226175" y="3611563"/>
          <p14:tracePt t="74520" x="6235700" y="3611563"/>
          <p14:tracePt t="75799" x="6245225" y="3602038"/>
          <p14:tracePt t="76280" x="6299200" y="3602038"/>
          <p14:tracePt t="76289" x="6435725" y="3565525"/>
          <p14:tracePt t="76296" x="6581775" y="3548063"/>
          <p14:tracePt t="76305" x="6673850" y="3538538"/>
          <p14:tracePt t="76314" x="6737350" y="3519488"/>
          <p14:tracePt t="76328" x="6837363" y="3482975"/>
          <p14:tracePt t="76335" x="6900863" y="3465513"/>
          <p14:tracePt t="76345" x="6964363" y="3446463"/>
          <p14:tracePt t="76352" x="7019925" y="3429000"/>
          <p14:tracePt t="76359" x="7065963" y="3429000"/>
          <p14:tracePt t="76367" x="7119938" y="3402013"/>
          <p14:tracePt t="76376" x="7138988" y="3402013"/>
          <p14:tracePt t="76385" x="7212013" y="3382963"/>
          <p14:tracePt t="76392" x="7265988" y="3382963"/>
          <p14:tracePt t="76398" x="7356475" y="3382963"/>
          <p14:tracePt t="76407" x="7448550" y="3382963"/>
          <p14:tracePt t="76415" x="7594600" y="3382963"/>
          <p14:tracePt t="76422" x="7721600" y="3382963"/>
          <p14:tracePt t="76431" x="7904163" y="3382963"/>
          <p14:tracePt t="76441" x="8086725" y="3382963"/>
          <p14:tracePt t="76450" x="8250238" y="3382963"/>
          <p14:tracePt t="76457" x="8396288" y="3382963"/>
          <p14:tracePt t="76464" x="8624888" y="3382963"/>
          <p14:tracePt t="76473" x="8770938" y="3402013"/>
          <p14:tracePt t="76480" x="8951913" y="3446463"/>
          <p14:tracePt t="76489" x="9080500" y="3446463"/>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ja-JP"/>
              <a:t>Classification of MINs</a:t>
            </a:r>
          </a:p>
        </p:txBody>
      </p:sp>
      <p:sp>
        <p:nvSpPr>
          <p:cNvPr id="38915" name="Text Box 3"/>
          <p:cNvSpPr txBox="1">
            <a:spLocks noChangeArrowheads="1"/>
          </p:cNvSpPr>
          <p:nvPr/>
        </p:nvSpPr>
        <p:spPr bwMode="auto">
          <a:xfrm>
            <a:off x="1143000" y="2667000"/>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Omega</a:t>
            </a:r>
          </a:p>
        </p:txBody>
      </p:sp>
      <p:sp>
        <p:nvSpPr>
          <p:cNvPr id="38916" name="Text Box 4"/>
          <p:cNvSpPr txBox="1">
            <a:spLocks noChangeArrowheads="1"/>
          </p:cNvSpPr>
          <p:nvPr/>
        </p:nvSpPr>
        <p:spPr bwMode="auto">
          <a:xfrm>
            <a:off x="990600" y="3200400"/>
            <a:ext cx="1231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Baseline</a:t>
            </a:r>
          </a:p>
        </p:txBody>
      </p:sp>
      <p:sp>
        <p:nvSpPr>
          <p:cNvPr id="38917" name="Text Box 5"/>
          <p:cNvSpPr txBox="1">
            <a:spLocks noChangeArrowheads="1"/>
          </p:cNvSpPr>
          <p:nvPr/>
        </p:nvSpPr>
        <p:spPr bwMode="auto">
          <a:xfrm>
            <a:off x="990600" y="3733800"/>
            <a:ext cx="2500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Generalized</a:t>
            </a:r>
            <a:r>
              <a:rPr lang="ja-JP" altLang="en-US" sz="2400">
                <a:latin typeface="Times New Roman" panose="02020603050405020304" pitchFamily="18" charset="0"/>
              </a:rPr>
              <a:t>　</a:t>
            </a:r>
            <a:r>
              <a:rPr lang="en-US" altLang="ja-JP" sz="2400">
                <a:latin typeface="Times New Roman" panose="02020603050405020304" pitchFamily="18" charset="0"/>
              </a:rPr>
              <a:t>Cube</a:t>
            </a:r>
          </a:p>
        </p:txBody>
      </p:sp>
      <p:sp>
        <p:nvSpPr>
          <p:cNvPr id="38918" name="Text Box 6"/>
          <p:cNvSpPr txBox="1">
            <a:spLocks noChangeArrowheads="1"/>
          </p:cNvSpPr>
          <p:nvPr/>
        </p:nvSpPr>
        <p:spPr bwMode="auto">
          <a:xfrm>
            <a:off x="3733800" y="3200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π</a:t>
            </a:r>
          </a:p>
        </p:txBody>
      </p:sp>
      <p:sp>
        <p:nvSpPr>
          <p:cNvPr id="38919" name="Text Box 7"/>
          <p:cNvSpPr txBox="1">
            <a:spLocks noChangeArrowheads="1"/>
          </p:cNvSpPr>
          <p:nvPr/>
        </p:nvSpPr>
        <p:spPr bwMode="auto">
          <a:xfrm>
            <a:off x="4648200" y="2743200"/>
            <a:ext cx="92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Benes</a:t>
            </a:r>
          </a:p>
        </p:txBody>
      </p:sp>
      <p:sp>
        <p:nvSpPr>
          <p:cNvPr id="38920" name="Text Box 8"/>
          <p:cNvSpPr txBox="1">
            <a:spLocks noChangeArrowheads="1"/>
          </p:cNvSpPr>
          <p:nvPr/>
        </p:nvSpPr>
        <p:spPr bwMode="auto">
          <a:xfrm>
            <a:off x="3962400" y="1600200"/>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Clos</a:t>
            </a:r>
          </a:p>
        </p:txBody>
      </p:sp>
      <p:sp>
        <p:nvSpPr>
          <p:cNvPr id="38921" name="Rectangle 9"/>
          <p:cNvSpPr>
            <a:spLocks noChangeArrowheads="1"/>
          </p:cNvSpPr>
          <p:nvPr/>
        </p:nvSpPr>
        <p:spPr bwMode="auto">
          <a:xfrm>
            <a:off x="3048000" y="1524000"/>
            <a:ext cx="4953000" cy="609600"/>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2" name="Text Box 10"/>
          <p:cNvSpPr txBox="1">
            <a:spLocks noChangeArrowheads="1"/>
          </p:cNvSpPr>
          <p:nvPr/>
        </p:nvSpPr>
        <p:spPr bwMode="auto">
          <a:xfrm>
            <a:off x="6248400" y="2362200"/>
            <a:ext cx="1130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Batcher</a:t>
            </a:r>
          </a:p>
          <a:p>
            <a:pPr eaLnBrk="1" hangingPunct="1"/>
            <a:r>
              <a:rPr lang="en-US" altLang="ja-JP" sz="2400">
                <a:latin typeface="Times New Roman" panose="02020603050405020304" pitchFamily="18" charset="0"/>
              </a:rPr>
              <a:t>Banyan</a:t>
            </a:r>
          </a:p>
        </p:txBody>
      </p:sp>
      <p:sp>
        <p:nvSpPr>
          <p:cNvPr id="38923" name="Oval 11"/>
          <p:cNvSpPr>
            <a:spLocks noChangeArrowheads="1"/>
          </p:cNvSpPr>
          <p:nvPr/>
        </p:nvSpPr>
        <p:spPr bwMode="auto">
          <a:xfrm>
            <a:off x="304800" y="2667000"/>
            <a:ext cx="3429000" cy="2133600"/>
          </a:xfrm>
          <a:prstGeom prst="ellipse">
            <a:avLst/>
          </a:prstGeom>
          <a:noFill/>
          <a:ln w="2857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4" name="Text Box 12"/>
          <p:cNvSpPr txBox="1">
            <a:spLocks noChangeArrowheads="1"/>
          </p:cNvSpPr>
          <p:nvPr/>
        </p:nvSpPr>
        <p:spPr bwMode="auto">
          <a:xfrm>
            <a:off x="2574925" y="2479675"/>
            <a:ext cx="1123950" cy="466725"/>
          </a:xfrm>
          <a:prstGeom prst="rect">
            <a:avLst/>
          </a:prstGeom>
          <a:noFill/>
          <a:ln w="9525">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Banyan</a:t>
            </a:r>
          </a:p>
        </p:txBody>
      </p:sp>
      <p:sp>
        <p:nvSpPr>
          <p:cNvPr id="38925" name="Oval 13"/>
          <p:cNvSpPr>
            <a:spLocks noChangeArrowheads="1"/>
          </p:cNvSpPr>
          <p:nvPr/>
        </p:nvSpPr>
        <p:spPr bwMode="auto">
          <a:xfrm>
            <a:off x="990600" y="1600200"/>
            <a:ext cx="3581400" cy="38100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6" name="Text Box 14"/>
          <p:cNvSpPr txBox="1">
            <a:spLocks noChangeArrowheads="1"/>
          </p:cNvSpPr>
          <p:nvPr/>
        </p:nvSpPr>
        <p:spPr bwMode="auto">
          <a:xfrm>
            <a:off x="3581400" y="4419600"/>
            <a:ext cx="147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solidFill>
                  <a:srgbClr val="FF3300"/>
                </a:solidFill>
                <a:latin typeface="Times New Roman" panose="02020603050405020304" pitchFamily="18" charset="0"/>
              </a:rPr>
              <a:t>Ｂｌｏｃｋｉｎｇ</a:t>
            </a:r>
          </a:p>
        </p:txBody>
      </p:sp>
      <p:sp>
        <p:nvSpPr>
          <p:cNvPr id="38927" name="Oval 15"/>
          <p:cNvSpPr>
            <a:spLocks noChangeArrowheads="1"/>
          </p:cNvSpPr>
          <p:nvPr/>
        </p:nvSpPr>
        <p:spPr bwMode="auto">
          <a:xfrm>
            <a:off x="4495800" y="1676400"/>
            <a:ext cx="1600200" cy="1752600"/>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8" name="Oval 16"/>
          <p:cNvSpPr>
            <a:spLocks noChangeArrowheads="1"/>
          </p:cNvSpPr>
          <p:nvPr/>
        </p:nvSpPr>
        <p:spPr bwMode="auto">
          <a:xfrm>
            <a:off x="6172200" y="1447800"/>
            <a:ext cx="1676400" cy="2209800"/>
          </a:xfrm>
          <a:prstGeom prst="ellipse">
            <a:avLst/>
          </a:prstGeom>
          <a:noFill/>
          <a:ln w="28575">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9" name="Text Box 17"/>
          <p:cNvSpPr txBox="1">
            <a:spLocks noChangeArrowheads="1"/>
          </p:cNvSpPr>
          <p:nvPr/>
        </p:nvSpPr>
        <p:spPr bwMode="auto">
          <a:xfrm>
            <a:off x="4937125" y="3373438"/>
            <a:ext cx="1947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solidFill>
                  <a:srgbClr val="0000FF"/>
                </a:solidFill>
                <a:latin typeface="Times New Roman" panose="02020603050405020304" pitchFamily="18" charset="0"/>
              </a:rPr>
              <a:t>Ｒｅａｒｒａｇｅｂｌｅ</a:t>
            </a:r>
          </a:p>
        </p:txBody>
      </p:sp>
      <p:sp>
        <p:nvSpPr>
          <p:cNvPr id="38930" name="Text Box 18"/>
          <p:cNvSpPr txBox="1">
            <a:spLocks noChangeArrowheads="1"/>
          </p:cNvSpPr>
          <p:nvPr/>
        </p:nvSpPr>
        <p:spPr bwMode="auto">
          <a:xfrm>
            <a:off x="7299325" y="2230438"/>
            <a:ext cx="203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solidFill>
                  <a:srgbClr val="660066"/>
                </a:solidFill>
                <a:latin typeface="Times New Roman" panose="02020603050405020304" pitchFamily="18" charset="0"/>
              </a:rPr>
              <a:t>Ｎｏｎｂｌｏｃｋｉｎｇ</a:t>
            </a:r>
            <a:endParaRPr lang="ja-JP" altLang="en-US" sz="24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A653DCC6-9FC2-4488-8634-ACE78BB019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351"/>
    </mc:Choice>
    <mc:Fallback>
      <p:transition spd="slow" advTm="5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8" x="8851900" y="3502025"/>
          <p14:tracePt t="447" x="8632825" y="3502025"/>
          <p14:tracePt t="454" x="8405813" y="3502025"/>
          <p14:tracePt t="464" x="8177213" y="3502025"/>
          <p14:tracePt t="471" x="8023225" y="3502025"/>
          <p14:tracePt t="482" x="7877175" y="3502025"/>
          <p14:tracePt t="487" x="7748588" y="3502025"/>
          <p14:tracePt t="497" x="7658100" y="3502025"/>
          <p14:tracePt t="503" x="7539038" y="3502025"/>
          <p14:tracePt t="512" x="7485063" y="3502025"/>
          <p14:tracePt t="518" x="7429500" y="3502025"/>
          <p14:tracePt t="526" x="7356475" y="3502025"/>
          <p14:tracePt t="535" x="7312025" y="3502025"/>
          <p14:tracePt t="541" x="7256463" y="3511550"/>
          <p14:tracePt t="551" x="7212013" y="3538538"/>
          <p14:tracePt t="559" x="7183438" y="3548063"/>
          <p14:tracePt t="567" x="7138988" y="3556000"/>
          <p14:tracePt t="575" x="7102475" y="3556000"/>
          <p14:tracePt t="583" x="7056438" y="3556000"/>
          <p14:tracePt t="591" x="7029450" y="3565525"/>
          <p14:tracePt t="600" x="7000875" y="3565525"/>
          <p14:tracePt t="608" x="6973888" y="3565525"/>
          <p14:tracePt t="615" x="6956425" y="3575050"/>
          <p14:tracePt t="623" x="6946900" y="3584575"/>
          <p14:tracePt t="641" x="6937375" y="3592513"/>
          <p14:tracePt t="1846" x="6973888" y="3584575"/>
          <p14:tracePt t="1853" x="7000875" y="3584575"/>
          <p14:tracePt t="1862" x="7010400" y="3575050"/>
          <p14:tracePt t="1895" x="7019925" y="3565525"/>
          <p14:tracePt t="4256" x="7019925" y="3556000"/>
          <p14:tracePt t="4264" x="7019925" y="3529013"/>
          <p14:tracePt t="4271" x="7019925" y="3446463"/>
          <p14:tracePt t="4280" x="7019925" y="3375025"/>
          <p14:tracePt t="4287" x="7019925" y="3338513"/>
          <p14:tracePt t="4297" x="7037388" y="3292475"/>
          <p14:tracePt t="4303" x="7065963" y="3246438"/>
          <p14:tracePt t="4312" x="7073900" y="3219450"/>
          <p14:tracePt t="4318" x="7092950" y="3182938"/>
          <p14:tracePt t="4326" x="7102475" y="3163888"/>
          <p14:tracePt t="4334" x="7110413" y="3146425"/>
          <p14:tracePt t="4368" x="7119938" y="3119438"/>
          <p14:tracePt t="4486" x="7138988" y="3090863"/>
          <p14:tracePt t="4494" x="7175500" y="3046413"/>
          <p14:tracePt t="4502" x="7202488" y="3017838"/>
          <p14:tracePt t="4510" x="7219950" y="2990850"/>
          <p14:tracePt t="4518" x="7248525" y="2954338"/>
          <p14:tracePt t="4526" x="7275513" y="2909888"/>
          <p14:tracePt t="4534" x="7302500" y="2890838"/>
          <p14:tracePt t="4541" x="7302500" y="2881313"/>
          <p14:tracePt t="4550" x="7319963" y="2863850"/>
          <p14:tracePt t="4558" x="7339013" y="2844800"/>
          <p14:tracePt t="4566" x="7348538" y="2836863"/>
          <p14:tracePt t="4574" x="7356475" y="2827338"/>
          <p14:tracePt t="4582" x="7366000" y="2800350"/>
          <p14:tracePt t="4589" x="7366000" y="2790825"/>
          <p14:tracePt t="4598" x="7385050" y="2763838"/>
          <p14:tracePt t="4606" x="7392988" y="2763838"/>
          <p14:tracePt t="4614" x="7402513" y="2754313"/>
          <p14:tracePt t="4622" x="7412038" y="2744788"/>
          <p14:tracePt t="4630" x="7429500" y="2727325"/>
          <p14:tracePt t="4638" x="7448550" y="2708275"/>
          <p14:tracePt t="4647" x="7458075" y="2698750"/>
          <p14:tracePt t="4654" x="7466013" y="2681288"/>
          <p14:tracePt t="4662" x="7475538" y="2681288"/>
          <p14:tracePt t="4670" x="7485063" y="2671763"/>
          <p14:tracePt t="4678" x="7502525" y="2644775"/>
          <p14:tracePt t="4686" x="7512050" y="2625725"/>
          <p14:tracePt t="4697" x="7539038" y="2608263"/>
          <p14:tracePt t="4702" x="7548563" y="2598738"/>
          <p14:tracePt t="4710" x="7567613" y="2581275"/>
          <p14:tracePt t="4717" x="7585075" y="2571750"/>
          <p14:tracePt t="4726" x="7594600" y="2562225"/>
          <p14:tracePt t="4734" x="7594600" y="2554288"/>
          <p14:tracePt t="4742" x="7602538" y="2554288"/>
          <p14:tracePt t="4758" x="7612063" y="2544763"/>
          <p14:tracePt t="4782" x="7621588" y="2535238"/>
          <p14:tracePt t="4790" x="7639050" y="2535238"/>
          <p14:tracePt t="4798" x="7648575" y="2525713"/>
          <p14:tracePt t="4806" x="7658100" y="2508250"/>
          <p14:tracePt t="4822" x="7658100" y="2498725"/>
          <p14:tracePt t="4830" x="7658100" y="2489200"/>
          <p14:tracePt t="4838" x="7667625" y="2481263"/>
          <p14:tracePt t="4855" x="7675563" y="2471738"/>
          <p14:tracePt t="4862" x="7685088" y="2462213"/>
          <p14:tracePt t="5089" x="7704138" y="2435225"/>
          <p14:tracePt t="5097" x="7740650" y="2389188"/>
          <p14:tracePt t="5104" x="7758113" y="2343150"/>
          <p14:tracePt t="5115" x="7794625" y="2298700"/>
          <p14:tracePt t="5120" x="7831138" y="2262188"/>
          <p14:tracePt t="5125" x="7858125" y="2233613"/>
          <p14:tracePt t="5134" x="7877175" y="2206625"/>
          <p14:tracePt t="5142" x="7885113" y="2189163"/>
          <p14:tracePt t="5150" x="7904163" y="2160588"/>
          <p14:tracePt t="5157" x="7913688" y="2160588"/>
          <p14:tracePt t="5166" x="7913688" y="2152650"/>
          <p14:tracePt t="5174" x="7921625" y="2143125"/>
          <p14:tracePt t="5894" x="7913688" y="2143125"/>
          <p14:tracePt t="5901" x="7821613" y="2206625"/>
          <p14:tracePt t="5910" x="7740650" y="2262188"/>
          <p14:tracePt t="5917" x="7631113" y="2335213"/>
          <p14:tracePt t="5926" x="7558088" y="2389188"/>
          <p14:tracePt t="5934" x="7539038" y="2408238"/>
          <p14:tracePt t="5942" x="7485063" y="2452688"/>
          <p14:tracePt t="5950" x="7429500" y="2489200"/>
          <p14:tracePt t="5958" x="7412038" y="2508250"/>
          <p14:tracePt t="5965" x="7366000" y="2554288"/>
          <p14:tracePt t="5974" x="7339013" y="2571750"/>
          <p14:tracePt t="5982" x="7319963" y="2608263"/>
          <p14:tracePt t="5990" x="7312025" y="2617788"/>
          <p14:tracePt t="5998" x="7302500" y="2635250"/>
          <p14:tracePt t="6006" x="7292975" y="2644775"/>
          <p14:tracePt t="6014" x="7275513" y="2662238"/>
          <p14:tracePt t="6030" x="7265988" y="2681288"/>
          <p14:tracePt t="6038" x="7256463" y="2690813"/>
          <p14:tracePt t="6047" x="7248525" y="2698750"/>
          <p14:tracePt t="6054" x="7239000" y="2708275"/>
          <p14:tracePt t="6062" x="7229475" y="2727325"/>
          <p14:tracePt t="6069" x="7219950" y="2727325"/>
          <p14:tracePt t="6078" x="7212013" y="2735263"/>
          <p14:tracePt t="6154" x="7202488" y="2735263"/>
          <p14:tracePt t="6157" x="7183438" y="2754313"/>
          <p14:tracePt t="6166" x="7138988" y="2781300"/>
          <p14:tracePt t="6174" x="7073900" y="2808288"/>
          <p14:tracePt t="6182" x="7010400" y="2854325"/>
          <p14:tracePt t="6190" x="6956425" y="2873375"/>
          <p14:tracePt t="6197" x="6837363" y="2927350"/>
          <p14:tracePt t="6207" x="6737350" y="2973388"/>
          <p14:tracePt t="6214" x="6681788" y="2990850"/>
          <p14:tracePt t="6223" x="6610350" y="3073400"/>
          <p14:tracePt t="6231" x="6518275" y="3073400"/>
          <p14:tracePt t="6239" x="6418263" y="3100388"/>
          <p14:tracePt t="6248" x="6345238" y="3127375"/>
          <p14:tracePt t="6254" x="6308725" y="3127375"/>
          <p14:tracePt t="6262" x="6245225" y="3146425"/>
          <p14:tracePt t="6269" x="6181725" y="3146425"/>
          <p14:tracePt t="6278" x="6145213" y="3163888"/>
          <p14:tracePt t="6286" x="6126163" y="3163888"/>
          <p14:tracePt t="6294" x="6089650" y="3163888"/>
          <p14:tracePt t="6302" x="6089650" y="3173413"/>
          <p14:tracePt t="6318" x="6080125" y="3173413"/>
          <p14:tracePt t="6325" x="6053138" y="3173413"/>
          <p14:tracePt t="6334" x="6035675" y="3182938"/>
          <p14:tracePt t="6342" x="6007100" y="3182938"/>
          <p14:tracePt t="6350" x="5943600" y="3192463"/>
          <p14:tracePt t="6358" x="5899150" y="3219450"/>
          <p14:tracePt t="6366" x="5843588" y="3219450"/>
          <p14:tracePt t="6374" x="5789613" y="3219450"/>
          <p14:tracePt t="6382" x="5734050" y="3228975"/>
          <p14:tracePt t="6390" x="5697538" y="3228975"/>
          <p14:tracePt t="6398" x="5661025" y="3228975"/>
          <p14:tracePt t="6406" x="5616575" y="3228975"/>
          <p14:tracePt t="6414" x="5597525" y="3228975"/>
          <p14:tracePt t="6422" x="5561013" y="3228975"/>
          <p14:tracePt t="6430" x="5514975" y="3228975"/>
          <p14:tracePt t="6438" x="5478463" y="3236913"/>
          <p14:tracePt t="6446" x="5461000" y="3236913"/>
          <p14:tracePt t="6454" x="5405438" y="3246438"/>
          <p14:tracePt t="6464" x="5360988" y="3273425"/>
          <p14:tracePt t="6469" x="5341938" y="3273425"/>
          <p14:tracePt t="6478" x="5287963" y="3273425"/>
          <p14:tracePt t="6486" x="5224463" y="3282950"/>
          <p14:tracePt t="6494" x="5168900" y="3292475"/>
          <p14:tracePt t="6501" x="5114925" y="3292475"/>
          <p14:tracePt t="6510" x="5049838" y="3309938"/>
          <p14:tracePt t="6518" x="5014913" y="3309938"/>
          <p14:tracePt t="6526" x="4968875" y="3328988"/>
          <p14:tracePt t="6534" x="4922838" y="3338513"/>
          <p14:tracePt t="6541" x="4895850" y="3338513"/>
          <p14:tracePt t="6551" x="4859338" y="3346450"/>
          <p14:tracePt t="6559" x="4822825" y="3346450"/>
          <p14:tracePt t="6567" x="4803775" y="3346450"/>
          <p14:tracePt t="6575" x="4776788" y="3365500"/>
          <p14:tracePt t="6583" x="4759325" y="3365500"/>
          <p14:tracePt t="6591" x="4730750" y="3365500"/>
          <p14:tracePt t="6599" x="4722813" y="3365500"/>
          <p14:tracePt t="6607" x="4695825" y="3375025"/>
          <p14:tracePt t="6615" x="4686300" y="3375025"/>
          <p14:tracePt t="6919" x="4676775" y="3382963"/>
          <p14:tracePt t="6926" x="4667250" y="3382963"/>
          <p14:tracePt t="6934" x="4622800" y="3411538"/>
          <p14:tracePt t="6942" x="4603750" y="3411538"/>
          <p14:tracePt t="6950" x="4576763" y="3419475"/>
          <p14:tracePt t="6958" x="4567238" y="3429000"/>
          <p14:tracePt t="7560" x="4567238" y="3446463"/>
          <p14:tracePt t="7726" x="4576763" y="3446463"/>
          <p14:tracePt t="8431" x="4567238" y="3446463"/>
          <p14:tracePt t="8438" x="4540250" y="3446463"/>
          <p14:tracePt t="8446" x="4530725" y="3446463"/>
          <p14:tracePt t="11399" x="4521200" y="3455988"/>
          <p14:tracePt t="11407" x="4521200" y="3529013"/>
          <p14:tracePt t="11418" x="4521200" y="3638550"/>
          <p14:tracePt t="11423" x="4521200" y="3730625"/>
          <p14:tracePt t="11430" x="4521200" y="3803650"/>
          <p14:tracePt t="11438" x="4521200" y="3903663"/>
          <p14:tracePt t="11446" x="4521200" y="3976688"/>
          <p14:tracePt t="11454" x="4521200" y="4067175"/>
          <p14:tracePt t="11462" x="4521200" y="4176713"/>
          <p14:tracePt t="11471" x="4521200" y="4268788"/>
          <p14:tracePt t="11480" x="4457700" y="4386263"/>
          <p14:tracePt t="11487" x="4448175" y="4478338"/>
          <p14:tracePt t="11496" x="4376738" y="4559300"/>
          <p14:tracePt t="11503" x="4321175" y="4660900"/>
          <p14:tracePt t="11513" x="4267200" y="4741863"/>
          <p14:tracePt t="11519" x="4211638" y="4805363"/>
          <p14:tracePt t="11529" x="4165600" y="4860925"/>
          <p14:tracePt t="11535" x="4138613" y="4878388"/>
          <p14:tracePt t="11543" x="4102100" y="4906963"/>
          <p14:tracePt t="11551" x="4075113" y="4914900"/>
          <p14:tracePt t="11558" x="4048125" y="4933950"/>
          <p14:tracePt t="11566" x="4011613" y="4960938"/>
          <p14:tracePt t="11574" x="3984625" y="4970463"/>
          <p14:tracePt t="11582" x="3938588" y="4970463"/>
          <p14:tracePt t="11590" x="3919538" y="4979988"/>
          <p14:tracePt t="11598" x="3883025" y="4979988"/>
          <p14:tracePt t="11606" x="3829050" y="4987925"/>
          <p14:tracePt t="11614" x="3746500" y="5016500"/>
          <p14:tracePt t="11622" x="3702050" y="5016500"/>
          <p14:tracePt t="11630" x="3600450" y="5043488"/>
          <p14:tracePt t="11638" x="3546475" y="5043488"/>
          <p14:tracePt t="11646" x="3473450" y="5043488"/>
          <p14:tracePt t="11654" x="3419475" y="5043488"/>
          <p14:tracePt t="11665" x="3373438" y="5043488"/>
          <p14:tracePt t="11671" x="3346450" y="5043488"/>
          <p14:tracePt t="11681" x="3309938" y="5043488"/>
          <p14:tracePt t="11687" x="3263900" y="5043488"/>
          <p14:tracePt t="11699" x="3244850" y="5024438"/>
          <p14:tracePt t="11704" x="3217863" y="5016500"/>
          <p14:tracePt t="11746" x="3208338" y="5006975"/>
          <p14:tracePt t="11752" x="3208338" y="4987925"/>
          <p14:tracePt t="11760" x="3208338" y="4914900"/>
          <p14:tracePt t="11767" x="3208338" y="4805363"/>
          <p14:tracePt t="11774" x="3190875" y="4732338"/>
          <p14:tracePt t="11782" x="3190875" y="4660900"/>
          <p14:tracePt t="11792" x="3163888" y="4522788"/>
          <p14:tracePt t="11797" x="3127375" y="4432300"/>
          <p14:tracePt t="11806" x="3063875" y="4276725"/>
          <p14:tracePt t="11813" x="2954338" y="4103688"/>
          <p14:tracePt t="11822" x="2881313" y="3984625"/>
          <p14:tracePt t="11830" x="2798763" y="3848100"/>
          <p14:tracePt t="11838" x="2744788" y="3748088"/>
          <p14:tracePt t="11846" x="2689225" y="3648075"/>
          <p14:tracePt t="11853" x="2662238" y="3575050"/>
          <p14:tracePt t="11863" x="2625725" y="3511550"/>
          <p14:tracePt t="11869" x="2616200" y="3465513"/>
          <p14:tracePt t="11878" x="2616200" y="3446463"/>
          <p14:tracePt t="11886" x="2616200" y="3411538"/>
          <p14:tracePt t="11894" x="2616200" y="3392488"/>
          <p14:tracePt t="11902" x="2616200" y="3346450"/>
          <p14:tracePt t="11911" x="2616200" y="3309938"/>
          <p14:tracePt t="11918" x="2616200" y="3265488"/>
          <p14:tracePt t="11927" x="2625725" y="3219450"/>
          <p14:tracePt t="11934" x="2652713" y="3173413"/>
          <p14:tracePt t="11942" x="2689225" y="3109913"/>
          <p14:tracePt t="11950" x="2716213" y="3017838"/>
          <p14:tracePt t="11958" x="2771775" y="2936875"/>
          <p14:tracePt t="11966" x="2835275" y="2854325"/>
          <p14:tracePt t="11974" x="2852738" y="2790825"/>
          <p14:tracePt t="11982" x="2908300" y="2708275"/>
          <p14:tracePt t="11990" x="2925763" y="2644775"/>
          <p14:tracePt t="11998" x="2981325" y="2598738"/>
          <p14:tracePt t="12006" x="3027363" y="2554288"/>
          <p14:tracePt t="12014" x="3100388" y="2481263"/>
          <p14:tracePt t="12022" x="3144838" y="2444750"/>
          <p14:tracePt t="12030" x="3208338" y="2408238"/>
          <p14:tracePt t="12038" x="3290888" y="2379663"/>
          <p14:tracePt t="12046" x="3363913" y="2379663"/>
          <p14:tracePt t="12054" x="3473450" y="2352675"/>
          <p14:tracePt t="12062" x="3563938" y="2352675"/>
          <p14:tracePt t="12071" x="3673475" y="2352675"/>
          <p14:tracePt t="12079" x="3756025" y="2352675"/>
          <p14:tracePt t="12088" x="3829050" y="2379663"/>
          <p14:tracePt t="12096" x="3948113" y="2452688"/>
          <p14:tracePt t="12103" x="4011613" y="2508250"/>
          <p14:tracePt t="12113" x="4065588" y="2544763"/>
          <p14:tracePt t="12121" x="4111625" y="2598738"/>
          <p14:tracePt t="12125" x="4157663" y="2644775"/>
          <p14:tracePt t="12134" x="4211638" y="2681288"/>
          <p14:tracePt t="12142" x="4230688" y="2708275"/>
          <p14:tracePt t="12150" x="4257675" y="2744788"/>
          <p14:tracePt t="12158" x="4267200" y="2771775"/>
          <p14:tracePt t="12166" x="4275138" y="2790825"/>
          <p14:tracePt t="12174" x="4275138" y="2808288"/>
          <p14:tracePt t="12182" x="4275138" y="2827338"/>
          <p14:tracePt t="12189" x="4275138" y="2854325"/>
          <p14:tracePt t="12198" x="4275138" y="2873375"/>
          <p14:tracePt t="12206" x="4275138" y="2881313"/>
          <p14:tracePt t="12214" x="4275138" y="2909888"/>
          <p14:tracePt t="12222" x="4275138" y="2927350"/>
          <p14:tracePt t="12230" x="4275138" y="2954338"/>
          <p14:tracePt t="12238" x="4275138" y="2963863"/>
          <p14:tracePt t="12246" x="4275138" y="2973388"/>
          <p14:tracePt t="12254" x="4275138" y="2982913"/>
          <p14:tracePt t="12262" x="4275138" y="2990850"/>
          <p14:tracePt t="12270" x="4275138" y="3000375"/>
          <p14:tracePt t="12286" x="4275138" y="3009900"/>
          <p14:tracePt t="12295" x="4294188" y="3017838"/>
          <p14:tracePt t="12303" x="4330700" y="3036888"/>
          <p14:tracePt t="12312" x="4357688" y="3036888"/>
          <p14:tracePt t="12318" x="4394200" y="3036888"/>
          <p14:tracePt t="12327" x="4413250" y="3036888"/>
          <p14:tracePt t="12334" x="4457700" y="3036888"/>
          <p14:tracePt t="12342" x="4484688" y="3036888"/>
          <p14:tracePt t="12350" x="4503738" y="3036888"/>
          <p14:tracePt t="12358" x="4513263" y="3046413"/>
          <p14:tracePt t="12366" x="4549775" y="3046413"/>
          <p14:tracePt t="12373" x="4576763" y="3046413"/>
          <p14:tracePt t="12381" x="4603750" y="3054350"/>
          <p14:tracePt t="12390" x="4630738" y="3054350"/>
          <p14:tracePt t="12398" x="4676775" y="3063875"/>
          <p14:tracePt t="12406" x="4703763" y="3063875"/>
          <p14:tracePt t="12414" x="4767263" y="3090863"/>
          <p14:tracePt t="12422" x="4803775" y="3090863"/>
          <p14:tracePt t="12430" x="4849813" y="3090863"/>
          <p14:tracePt t="12437" x="4913313" y="3090863"/>
          <p14:tracePt t="12447" x="4959350" y="3090863"/>
          <p14:tracePt t="12454" x="5022850" y="3090863"/>
          <p14:tracePt t="12462" x="5095875" y="3090863"/>
          <p14:tracePt t="12470" x="5159375" y="3090863"/>
          <p14:tracePt t="12478" x="5214938" y="3090863"/>
          <p14:tracePt t="12486" x="5287963" y="3100388"/>
          <p14:tracePt t="12494" x="5314950" y="3100388"/>
          <p14:tracePt t="12502" x="5324475" y="3100388"/>
          <p14:tracePt t="12512" x="5341938" y="3100388"/>
          <p14:tracePt t="12648" x="5351463" y="3109913"/>
          <p14:tracePt t="12856" x="5351463" y="3136900"/>
          <p14:tracePt t="12863" x="5341938" y="3155950"/>
          <p14:tracePt t="12873" x="5324475" y="3163888"/>
          <p14:tracePt t="12880" x="5305425" y="3182938"/>
          <p14:tracePt t="12887" x="5297488" y="3192463"/>
          <p14:tracePt t="12903" x="5268913" y="3200400"/>
          <p14:tracePt t="13042" x="5260975" y="3200400"/>
          <p14:tracePt t="13050" x="5251450" y="3200400"/>
          <p14:tracePt t="13055" x="5224463" y="3200400"/>
          <p14:tracePt t="13066" x="5205413" y="3200400"/>
          <p14:tracePt t="13070" x="5168900" y="3200400"/>
          <p14:tracePt t="13080" x="5151438" y="3200400"/>
          <p14:tracePt t="13086" x="5132388" y="3209925"/>
          <p14:tracePt t="13095" x="5122863" y="3209925"/>
          <p14:tracePt t="13102" x="5114925" y="3209925"/>
          <p14:tracePt t="13240" x="5105400" y="3209925"/>
          <p14:tracePt t="13247" x="5095875" y="3209925"/>
          <p14:tracePt t="13392" x="5086350" y="3209925"/>
          <p14:tracePt t="13399" x="5049838" y="3192463"/>
          <p14:tracePt t="13407" x="5022850" y="3163888"/>
          <p14:tracePt t="13418" x="4986338" y="3155950"/>
          <p14:tracePt t="13423" x="4986338" y="3146425"/>
          <p14:tracePt t="13430" x="4968875" y="3119438"/>
          <p14:tracePt t="13438" x="4959350" y="3119438"/>
          <p14:tracePt t="13454" x="4941888" y="3100388"/>
          <p14:tracePt t="13632" x="4913313" y="3036888"/>
          <p14:tracePt t="13639" x="4876800" y="2973388"/>
          <p14:tracePt t="13647" x="4868863" y="2954338"/>
          <p14:tracePt t="13656" x="4832350" y="2900363"/>
          <p14:tracePt t="13663" x="4822825" y="2863850"/>
          <p14:tracePt t="13672" x="4813300" y="2844800"/>
          <p14:tracePt t="13678" x="4813300" y="2808288"/>
          <p14:tracePt t="13686" x="4803775" y="2800350"/>
          <p14:tracePt t="13694" x="4803775" y="2781300"/>
          <p14:tracePt t="13702" x="4803775" y="2771775"/>
          <p14:tracePt t="13711" x="4786313" y="2754313"/>
          <p14:tracePt t="13791" x="4786313" y="2727325"/>
          <p14:tracePt t="13797" x="4786313" y="2708275"/>
          <p14:tracePt t="13806" x="4786313" y="2671763"/>
          <p14:tracePt t="13814" x="4795838" y="2662238"/>
          <p14:tracePt t="13823" x="4795838" y="2625725"/>
          <p14:tracePt t="13830" x="4795838" y="2617788"/>
          <p14:tracePt t="13839" x="4803775" y="2589213"/>
          <p14:tracePt t="13846" x="4813300" y="2571750"/>
          <p14:tracePt t="13854" x="4822825" y="2562225"/>
          <p14:tracePt t="13862" x="4832350" y="2544763"/>
          <p14:tracePt t="13878" x="4840288" y="2544763"/>
          <p14:tracePt t="13896" x="4868863" y="2489200"/>
          <p14:tracePt t="13902" x="4876800" y="2481263"/>
          <p14:tracePt t="13912" x="4895850" y="2471738"/>
          <p14:tracePt t="13918" x="4922838" y="2452688"/>
          <p14:tracePt t="13928" x="4959350" y="2435225"/>
          <p14:tracePt t="13934" x="4978400" y="2425700"/>
          <p14:tracePt t="13942" x="5014913" y="2408238"/>
          <p14:tracePt t="13950" x="5032375" y="2398713"/>
          <p14:tracePt t="13958" x="5078413" y="2371725"/>
          <p14:tracePt t="13966" x="5105400" y="2371725"/>
          <p14:tracePt t="13974" x="5132388" y="2352675"/>
          <p14:tracePt t="13982" x="5159375" y="2343150"/>
          <p14:tracePt t="13990" x="5178425" y="2335213"/>
          <p14:tracePt t="13998" x="5205413" y="2325688"/>
          <p14:tracePt t="14006" x="5232400" y="2325688"/>
          <p14:tracePt t="14014" x="5278438" y="2298700"/>
          <p14:tracePt t="14022" x="5305425" y="2289175"/>
          <p14:tracePt t="14030" x="5324475" y="2289175"/>
          <p14:tracePt t="14038" x="5360988" y="2289175"/>
          <p14:tracePt t="14046" x="5368925" y="2289175"/>
          <p14:tracePt t="14054" x="5387975" y="2289175"/>
          <p14:tracePt t="14062" x="5434013" y="2289175"/>
          <p14:tracePt t="14070" x="5470525" y="2289175"/>
          <p14:tracePt t="14078" x="5514975" y="2289175"/>
          <p14:tracePt t="14087" x="5597525" y="2298700"/>
          <p14:tracePt t="14094" x="5643563" y="2335213"/>
          <p14:tracePt t="14102" x="5670550" y="2352675"/>
          <p14:tracePt t="14111" x="5697538" y="2379663"/>
          <p14:tracePt t="14118" x="5707063" y="2398713"/>
          <p14:tracePt t="14126" x="5716588" y="2444750"/>
          <p14:tracePt t="14134" x="5743575" y="2489200"/>
          <p14:tracePt t="14141" x="5761038" y="2517775"/>
          <p14:tracePt t="14150" x="5770563" y="2544763"/>
          <p14:tracePt t="14158" x="5780088" y="2562225"/>
          <p14:tracePt t="14167" x="5789613" y="2589213"/>
          <p14:tracePt t="14175" x="5789613" y="2598738"/>
          <p14:tracePt t="14183" x="5789613" y="2608263"/>
          <p14:tracePt t="14191" x="5789613" y="2617788"/>
          <p14:tracePt t="14199" x="5789613" y="2635250"/>
          <p14:tracePt t="14217" x="5789613" y="2644775"/>
          <p14:tracePt t="14223" x="5789613" y="2654300"/>
          <p14:tracePt t="14231" x="5789613" y="2681288"/>
          <p14:tracePt t="14239" x="5789613" y="2690813"/>
          <p14:tracePt t="14247" x="5789613" y="2727325"/>
          <p14:tracePt t="14255" x="5789613" y="2754313"/>
          <p14:tracePt t="14265" x="5780088" y="2781300"/>
          <p14:tracePt t="14270" x="5743575" y="2854325"/>
          <p14:tracePt t="14279" x="5743575" y="2881313"/>
          <p14:tracePt t="14287" x="5724525" y="2917825"/>
          <p14:tracePt t="14295" x="5724525" y="2954338"/>
          <p14:tracePt t="14303" x="5707063" y="3000375"/>
          <p14:tracePt t="14312" x="5688013" y="3046413"/>
          <p14:tracePt t="14318" x="5670550" y="3073400"/>
          <p14:tracePt t="14328" x="5643563" y="3119438"/>
          <p14:tracePt t="14334" x="5634038" y="3127375"/>
          <p14:tracePt t="14343" x="5624513" y="3146425"/>
          <p14:tracePt t="14350" x="5607050" y="3163888"/>
          <p14:tracePt t="14359" x="5588000" y="3182938"/>
          <p14:tracePt t="14367" x="5588000" y="3192463"/>
          <p14:tracePt t="14373" x="5580063" y="3209925"/>
          <p14:tracePt t="14381" x="5561013" y="3219450"/>
          <p14:tracePt t="14390" x="5551488" y="3228975"/>
          <p14:tracePt t="14398" x="5534025" y="3236913"/>
          <p14:tracePt t="14405" x="5497513" y="3255963"/>
          <p14:tracePt t="14414" x="5470525" y="3265488"/>
          <p14:tracePt t="14421" x="5414963" y="3273425"/>
          <p14:tracePt t="14429" x="5368925" y="3273425"/>
          <p14:tracePt t="14437" x="5314950" y="3309938"/>
          <p14:tracePt t="14446" x="5260975" y="3309938"/>
          <p14:tracePt t="14454" x="5205413" y="3309938"/>
          <p14:tracePt t="14462" x="5132388" y="3309938"/>
          <p14:tracePt t="14471" x="5086350" y="3309938"/>
          <p14:tracePt t="14480" x="5059363" y="3309938"/>
          <p14:tracePt t="14487" x="5041900" y="3309938"/>
          <p14:tracePt t="14544" x="5032375" y="3309938"/>
          <p14:tracePt t="14559" x="5032375" y="3292475"/>
          <p14:tracePt t="14567" x="5049838" y="3265488"/>
          <p14:tracePt t="14575" x="5132388" y="3246438"/>
          <p14:tracePt t="14583" x="5241925" y="3236913"/>
          <p14:tracePt t="14591" x="5334000" y="3236913"/>
          <p14:tracePt t="14599" x="5405438" y="3236913"/>
          <p14:tracePt t="14607" x="5497513" y="3236913"/>
          <p14:tracePt t="14615" x="5543550" y="3236913"/>
          <p14:tracePt t="14623" x="5588000" y="3246438"/>
          <p14:tracePt t="14631" x="5643563" y="3255963"/>
          <p14:tracePt t="14639" x="5743575" y="3273425"/>
          <p14:tracePt t="14647" x="5834063" y="3302000"/>
          <p14:tracePt t="14655" x="5916613" y="3328988"/>
          <p14:tracePt t="14662" x="6026150" y="3338513"/>
          <p14:tracePt t="14672" x="6080125" y="3338513"/>
          <p14:tracePt t="14678" x="6153150" y="3338513"/>
          <p14:tracePt t="14686" x="6218238" y="3338513"/>
          <p14:tracePt t="14694" x="6254750" y="3338513"/>
          <p14:tracePt t="14701" x="6291263" y="3338513"/>
          <p14:tracePt t="14712" x="6326188" y="3338513"/>
          <p14:tracePt t="14717" x="6362700" y="3338513"/>
          <p14:tracePt t="14727" x="6427788" y="3328988"/>
          <p14:tracePt t="14733" x="6464300" y="3328988"/>
          <p14:tracePt t="14741" x="6500813" y="3328988"/>
          <p14:tracePt t="14749" x="6537325" y="3328988"/>
          <p14:tracePt t="14758" x="6564313" y="3328988"/>
          <p14:tracePt t="14765" x="6581775" y="3328988"/>
          <p14:tracePt t="14774" x="6610350" y="3328988"/>
          <p14:tracePt t="14781" x="6618288" y="3328988"/>
          <p14:tracePt t="14790" x="6645275" y="3328988"/>
          <p14:tracePt t="14798" x="6654800" y="3328988"/>
          <p14:tracePt t="14814" x="6664325" y="3328988"/>
          <p14:tracePt t="14871" x="6681788" y="3328988"/>
          <p14:tracePt t="14880" x="6710363" y="3328988"/>
          <p14:tracePt t="14887" x="6754813" y="3328988"/>
          <p14:tracePt t="14895" x="6791325" y="3328988"/>
          <p14:tracePt t="14904" x="6846888" y="3328988"/>
          <p14:tracePt t="14914" x="6900863" y="3328988"/>
          <p14:tracePt t="14919" x="6946900" y="3328988"/>
          <p14:tracePt t="14929" x="7000875" y="3328988"/>
          <p14:tracePt t="14935" x="7056438" y="3328988"/>
          <p14:tracePt t="14947" x="7083425" y="3328988"/>
          <p14:tracePt t="14951" x="7129463" y="3328988"/>
          <p14:tracePt t="14959" x="7165975" y="3328988"/>
          <p14:tracePt t="14967" x="7183438" y="3328988"/>
          <p14:tracePt t="14975" x="7202488" y="3328988"/>
          <p14:tracePt t="15137" x="7175500" y="3338513"/>
          <p14:tracePt t="15145" x="7129463" y="3338513"/>
          <p14:tracePt t="15152" x="7102475" y="3338513"/>
          <p14:tracePt t="15160" x="7083425" y="3338513"/>
          <p14:tracePt t="15167" x="7065963" y="3338513"/>
          <p14:tracePt t="15176" x="7037388" y="3338513"/>
          <p14:tracePt t="15184" x="7019925" y="3338513"/>
          <p14:tracePt t="15192" x="6992938" y="3338513"/>
          <p14:tracePt t="15199" x="6983413" y="3338513"/>
          <p14:tracePt t="15206" x="6964363" y="3338513"/>
          <p14:tracePt t="15214" x="6946900" y="3338513"/>
          <p14:tracePt t="15222" x="6937375" y="3338513"/>
          <p14:tracePt t="15246" x="6929438" y="3338513"/>
          <p14:tracePt t="15262" x="6900863" y="3338513"/>
          <p14:tracePt t="15278" x="6892925" y="3319463"/>
          <p14:tracePt t="15286" x="6883400" y="3292475"/>
          <p14:tracePt t="15294" x="6856413" y="3255963"/>
          <p14:tracePt t="15302" x="6827838" y="3209925"/>
          <p14:tracePt t="15311" x="6819900" y="3182938"/>
          <p14:tracePt t="15318" x="6791325" y="3155950"/>
          <p14:tracePt t="15328" x="6773863" y="3109913"/>
          <p14:tracePt t="15334" x="6737350" y="3046413"/>
          <p14:tracePt t="15342" x="6710363" y="3000375"/>
          <p14:tracePt t="15351" x="6700838" y="2936875"/>
          <p14:tracePt t="15358" x="6700838" y="2900363"/>
          <p14:tracePt t="15366" x="6700838" y="2873375"/>
          <p14:tracePt t="15373" x="6673850" y="2808288"/>
          <p14:tracePt t="15382" x="6673850" y="2771775"/>
          <p14:tracePt t="15390" x="6673850" y="2717800"/>
          <p14:tracePt t="15398" x="6673850" y="2662238"/>
          <p14:tracePt t="15405" x="6673850" y="2617788"/>
          <p14:tracePt t="15414" x="6673850" y="2562225"/>
          <p14:tracePt t="15422" x="6673850" y="2508250"/>
          <p14:tracePt t="15430" x="6673850" y="2435225"/>
          <p14:tracePt t="15438" x="6673850" y="2389188"/>
          <p14:tracePt t="15446" x="6673850" y="2325688"/>
          <p14:tracePt t="15454" x="6673850" y="2270125"/>
          <p14:tracePt t="15462" x="6673850" y="2216150"/>
          <p14:tracePt t="15470" x="6691313" y="2179638"/>
          <p14:tracePt t="15479" x="6700838" y="2125663"/>
          <p14:tracePt t="15486" x="6737350" y="2079625"/>
          <p14:tracePt t="15494" x="6754813" y="2043113"/>
          <p14:tracePt t="15502" x="6783388" y="1987550"/>
          <p14:tracePt t="15510" x="6810375" y="1943100"/>
          <p14:tracePt t="15519" x="6846888" y="1906588"/>
          <p14:tracePt t="15530" x="6892925" y="1860550"/>
          <p14:tracePt t="15536" x="6946900" y="1814513"/>
          <p14:tracePt t="15547" x="6992938" y="1787525"/>
          <p14:tracePt t="15552" x="7037388" y="1768475"/>
          <p14:tracePt t="15560" x="7092950" y="1741488"/>
          <p14:tracePt t="15568" x="7138988" y="1741488"/>
          <p14:tracePt t="15573" x="7183438" y="1731963"/>
          <p14:tracePt t="15581" x="7239000" y="1731963"/>
          <p14:tracePt t="15589" x="7275513" y="1731963"/>
          <p14:tracePt t="15598" x="7329488" y="1731963"/>
          <p14:tracePt t="15605" x="7356475" y="1731963"/>
          <p14:tracePt t="15614" x="7402513" y="1731963"/>
          <p14:tracePt t="15622" x="7458075" y="1760538"/>
          <p14:tracePt t="15630" x="7485063" y="1778000"/>
          <p14:tracePt t="15638" x="7512050" y="1797050"/>
          <p14:tracePt t="15646" x="7531100" y="1814513"/>
          <p14:tracePt t="15654" x="7567613" y="1860550"/>
          <p14:tracePt t="15662" x="7585075" y="1887538"/>
          <p14:tracePt t="15670" x="7602538" y="1924050"/>
          <p14:tracePt t="15678" x="7639050" y="1970088"/>
          <p14:tracePt t="15686" x="7648575" y="1997075"/>
          <p14:tracePt t="15695" x="7685088" y="2043113"/>
          <p14:tracePt t="15702" x="7704138" y="2089150"/>
          <p14:tracePt t="15710" x="7721600" y="2116138"/>
          <p14:tracePt t="15718" x="7748588" y="2160588"/>
          <p14:tracePt t="15726" x="7777163" y="2225675"/>
          <p14:tracePt t="15734" x="7777163" y="2252663"/>
          <p14:tracePt t="15742" x="7785100" y="2298700"/>
          <p14:tracePt t="15749" x="7785100" y="2335213"/>
          <p14:tracePt t="15757" x="7785100" y="2362200"/>
          <p14:tracePt t="15766" x="7785100" y="2398713"/>
          <p14:tracePt t="15778" x="7785100" y="2435225"/>
          <p14:tracePt t="15781" x="7785100" y="2462213"/>
          <p14:tracePt t="15790" x="7767638" y="2525713"/>
          <p14:tracePt t="15798" x="7758113" y="2562225"/>
          <p14:tracePt t="15805" x="7721600" y="2625725"/>
          <p14:tracePt t="15814" x="7712075" y="2671763"/>
          <p14:tracePt t="15822" x="7685088" y="2698750"/>
          <p14:tracePt t="15830" x="7675563" y="2744788"/>
          <p14:tracePt t="15838" x="7658100" y="2790825"/>
          <p14:tracePt t="15846" x="7648575" y="2817813"/>
          <p14:tracePt t="15854" x="7621588" y="2863850"/>
          <p14:tracePt t="15862" x="7602538" y="2890838"/>
          <p14:tracePt t="15870" x="7602538" y="2917825"/>
          <p14:tracePt t="15878" x="7602538" y="2936875"/>
          <p14:tracePt t="15886" x="7602538" y="2973388"/>
          <p14:tracePt t="15896" x="7602538" y="2982913"/>
          <p14:tracePt t="15903" x="7594600" y="3017838"/>
          <p14:tracePt t="15914" x="7585075" y="3036888"/>
          <p14:tracePt t="15919" x="7585075" y="3046413"/>
          <p14:tracePt t="15929" x="7575550" y="3082925"/>
          <p14:tracePt t="15935" x="7567613" y="3090863"/>
          <p14:tracePt t="15944" x="7558088" y="3100388"/>
          <p14:tracePt t="15951" x="7539038" y="3136900"/>
          <p14:tracePt t="15959" x="7521575" y="3155950"/>
          <p14:tracePt t="15967" x="7512050" y="3173413"/>
          <p14:tracePt t="15974" x="7485063" y="3200400"/>
          <p14:tracePt t="15981" x="7458075" y="3236913"/>
          <p14:tracePt t="15989" x="7439025" y="3282950"/>
          <p14:tracePt t="15998" x="7412038" y="3302000"/>
          <p14:tracePt t="16005" x="7385050" y="3328988"/>
          <p14:tracePt t="16014" x="7329488" y="3392488"/>
          <p14:tracePt t="16022" x="7302500" y="3419475"/>
          <p14:tracePt t="16030" x="7256463" y="3438525"/>
          <p14:tracePt t="16038" x="7229475" y="3455988"/>
          <p14:tracePt t="16045" x="7165975" y="3511550"/>
          <p14:tracePt t="16054" x="7138988" y="3519488"/>
          <p14:tracePt t="16062" x="7092950" y="3548063"/>
          <p14:tracePt t="16070" x="7073900" y="3556000"/>
          <p14:tracePt t="16079" x="7046913" y="3556000"/>
          <p14:tracePt t="16086" x="7029450" y="3565525"/>
          <p14:tracePt t="16095" x="7019925" y="3565525"/>
          <p14:tracePt t="16103" x="7000875" y="3565525"/>
          <p14:tracePt t="16118" x="6992938" y="3565525"/>
          <p14:tracePt t="16143" x="6983413" y="3565525"/>
          <p14:tracePt t="16162" x="6956425" y="3565525"/>
          <p14:tracePt t="16166" x="6946900" y="3565525"/>
          <p14:tracePt t="16182" x="6937375" y="3565525"/>
          <p14:tracePt t="16190" x="6929438" y="3565525"/>
          <p14:tracePt t="16198" x="6919913" y="3565525"/>
          <p14:tracePt t="16248" x="6910388" y="3565525"/>
          <p14:tracePt t="16335" x="6900863" y="3556000"/>
          <p14:tracePt t="16344" x="6900863" y="3548063"/>
          <p14:tracePt t="16368" x="6910388" y="3519488"/>
          <p14:tracePt t="16383" x="6919913" y="3511550"/>
          <p14:tracePt t="16391" x="6946900" y="3502025"/>
          <p14:tracePt t="16399" x="6983413" y="3502025"/>
          <p14:tracePt t="16407" x="7000875" y="3492500"/>
          <p14:tracePt t="16416" x="7037388" y="3492500"/>
          <p14:tracePt t="16423" x="7056438" y="3492500"/>
          <p14:tracePt t="16439" x="7073900" y="3492500"/>
          <p14:tracePt t="16449" x="7083425" y="3492500"/>
          <p14:tracePt t="16455" x="7092950" y="3492500"/>
          <p14:tracePt t="16472" x="7110413" y="3475038"/>
          <p14:tracePt t="16485" x="7119938" y="3475038"/>
          <p14:tracePt t="16494" x="7156450" y="3429000"/>
          <p14:tracePt t="16501" x="7165975" y="3411538"/>
          <p14:tracePt t="16511" x="7175500" y="3392488"/>
          <p14:tracePt t="16517" x="7175500" y="3382963"/>
          <p14:tracePt t="16527" x="7175500" y="3355975"/>
          <p14:tracePt t="16534" x="7175500" y="3328988"/>
          <p14:tracePt t="16542" x="7175500" y="3302000"/>
          <p14:tracePt t="16550" x="7175500" y="3273425"/>
          <p14:tracePt t="16558" x="7175500" y="3236913"/>
          <p14:tracePt t="16566" x="7175500" y="3228975"/>
          <p14:tracePt t="16575" x="7175500" y="3182938"/>
          <p14:tracePt t="16582" x="7175500" y="3155950"/>
          <p14:tracePt t="16590" x="7175500" y="3136900"/>
          <p14:tracePt t="16598" x="7175500" y="3109913"/>
          <p14:tracePt t="16606" x="7165975" y="3090863"/>
          <p14:tracePt t="16614" x="7165975" y="3054350"/>
          <p14:tracePt t="16621" x="7165975" y="3046413"/>
          <p14:tracePt t="16646" x="7165975" y="3036888"/>
          <p14:tracePt t="16876" x="7165975" y="2990850"/>
          <p14:tracePt t="16881" x="7165975" y="2954338"/>
          <p14:tracePt t="16898" x="7165975" y="2900363"/>
          <p14:tracePt t="16904" x="7165975" y="2844800"/>
          <p14:tracePt t="16913" x="7156450" y="2817813"/>
          <p14:tracePt t="16918" x="7138988" y="2771775"/>
          <p14:tracePt t="16928" x="7138988" y="2754313"/>
          <p14:tracePt t="16934" x="7129463" y="2735263"/>
          <p14:tracePt t="17351" x="7119938" y="2727325"/>
          <p14:tracePt t="17360" x="7119938" y="2735263"/>
          <p14:tracePt t="17369" x="7110413" y="2763838"/>
          <p14:tracePt t="17375" x="7110413" y="2808288"/>
          <p14:tracePt t="17383" x="7110413" y="2836863"/>
          <p14:tracePt t="17391" x="7110413" y="2854325"/>
          <p14:tracePt t="17399" x="7110413" y="2881313"/>
          <p14:tracePt t="17407" x="7102475" y="2909888"/>
          <p14:tracePt t="17415" x="7092950" y="2927350"/>
          <p14:tracePt t="17422" x="7092950" y="2936875"/>
          <p14:tracePt t="17430" x="7092950" y="2954338"/>
          <p14:tracePt t="17438" x="7073900" y="2982913"/>
          <p14:tracePt t="17448" x="7065963" y="3017838"/>
          <p14:tracePt t="17462" x="7065963" y="3036888"/>
          <p14:tracePt t="17470" x="7065963" y="3046413"/>
          <p14:tracePt t="17478" x="7046913" y="3073400"/>
          <p14:tracePt t="17485" x="7046913" y="3082925"/>
          <p14:tracePt t="17495" x="7037388" y="3090863"/>
          <p14:tracePt t="17502" x="7029450" y="3109913"/>
          <p14:tracePt t="17510" x="7019925" y="3119438"/>
          <p14:tracePt t="17534" x="7010400" y="3127375"/>
          <p14:tracePt t="17568" x="7000875" y="3136900"/>
          <p14:tracePt t="18039" x="7010400" y="3136900"/>
          <p14:tracePt t="18199" x="7037388" y="3136900"/>
          <p14:tracePt t="18207" x="7065963" y="3155950"/>
          <p14:tracePt t="18215" x="7083425" y="3155950"/>
          <p14:tracePt t="18223" x="7138988" y="3173413"/>
          <p14:tracePt t="18232" x="7202488" y="3182938"/>
          <p14:tracePt t="18239" x="7283450" y="3219450"/>
          <p14:tracePt t="18246" x="7392988" y="3265488"/>
          <p14:tracePt t="18255" x="7494588" y="3309938"/>
          <p14:tracePt t="18263" x="7567613" y="3319463"/>
          <p14:tracePt t="18270" x="7667625" y="3365500"/>
          <p14:tracePt t="18278" x="7731125" y="3375025"/>
          <p14:tracePt t="18285" x="7748588" y="3382963"/>
          <p14:tracePt t="18293" x="7777163" y="3382963"/>
          <p14:tracePt t="18301" x="7794625" y="3392488"/>
          <p14:tracePt t="18350" x="7785100" y="3392488"/>
          <p14:tracePt t="18358" x="7758113" y="3392488"/>
          <p14:tracePt t="18366" x="7731125" y="3392488"/>
          <p14:tracePt t="18374" x="7694613" y="3392488"/>
          <p14:tracePt t="18382" x="7685088" y="3392488"/>
          <p14:tracePt t="18390" x="7667625" y="3392488"/>
          <p14:tracePt t="18398" x="7658100" y="3392488"/>
          <p14:tracePt t="18406" x="7648575" y="3392488"/>
          <p14:tracePt t="18422" x="7639050" y="3392488"/>
          <p14:tracePt t="18438" x="7612063" y="3402013"/>
          <p14:tracePt t="18447" x="7602538" y="3411538"/>
          <p14:tracePt t="18454" x="7594600" y="3419475"/>
          <p14:tracePt t="18462" x="7585075" y="3429000"/>
          <p14:tracePt t="18470" x="7558088" y="3438525"/>
          <p14:tracePt t="18479" x="7521575" y="3465513"/>
          <p14:tracePt t="18486" x="7502525" y="3465513"/>
          <p14:tracePt t="18494" x="7458075" y="3475038"/>
          <p14:tracePt t="18501" x="7375525" y="3519488"/>
          <p14:tracePt t="18510" x="7302500" y="3529013"/>
          <p14:tracePt t="18517" x="7256463" y="3538538"/>
          <p14:tracePt t="18527" x="7202488" y="3556000"/>
          <p14:tracePt t="18534" x="7156450" y="3556000"/>
          <p14:tracePt t="18542" x="7102475" y="3556000"/>
          <p14:tracePt t="18550" x="7046913" y="3556000"/>
          <p14:tracePt t="18558" x="7000875" y="3556000"/>
          <p14:tracePt t="18566" x="6956425" y="3556000"/>
          <p14:tracePt t="18574" x="6910388" y="3556000"/>
          <p14:tracePt t="18582" x="6837363" y="3556000"/>
          <p14:tracePt t="18590" x="6800850" y="3556000"/>
          <p14:tracePt t="18598" x="6773863" y="3556000"/>
          <p14:tracePt t="18605" x="6727825" y="3556000"/>
          <p14:tracePt t="18614" x="6681788" y="3519488"/>
          <p14:tracePt t="18622" x="6664325" y="3511550"/>
          <p14:tracePt t="18630" x="6610350" y="3465513"/>
          <p14:tracePt t="18638" x="6600825" y="3455988"/>
          <p14:tracePt t="18646" x="6581775" y="3429000"/>
          <p14:tracePt t="18654" x="6573838" y="3382963"/>
          <p14:tracePt t="18662" x="6564313" y="3355975"/>
          <p14:tracePt t="18670" x="6564313" y="3309938"/>
          <p14:tracePt t="18678" x="6564313" y="3255963"/>
          <p14:tracePt t="18686" x="6564313" y="3182938"/>
          <p14:tracePt t="18694" x="6564313" y="3127375"/>
          <p14:tracePt t="18702" x="6564313" y="3073400"/>
          <p14:tracePt t="18711" x="6545263" y="3009900"/>
          <p14:tracePt t="18718" x="6518275" y="2954338"/>
          <p14:tracePt t="18728" x="6508750" y="2890838"/>
          <p14:tracePt t="18734" x="6500813" y="2836863"/>
          <p14:tracePt t="18743" x="6481763" y="2754313"/>
          <p14:tracePt t="18750" x="6445250" y="2690813"/>
          <p14:tracePt t="18759" x="6445250" y="2617788"/>
          <p14:tracePt t="18766" x="6435725" y="2544763"/>
          <p14:tracePt t="18774" x="6418263" y="2462213"/>
          <p14:tracePt t="18782" x="6418263" y="2389188"/>
          <p14:tracePt t="18791" x="6418263" y="2298700"/>
          <p14:tracePt t="18798" x="6418263" y="2225675"/>
          <p14:tracePt t="18806" x="6418263" y="2152650"/>
          <p14:tracePt t="18814" x="6418263" y="2097088"/>
          <p14:tracePt t="18822" x="6418263" y="2033588"/>
          <p14:tracePt t="18830" x="6427788" y="1960563"/>
          <p14:tracePt t="18838" x="6464300" y="1897063"/>
          <p14:tracePt t="18846" x="6472238" y="1824038"/>
          <p14:tracePt t="18854" x="6527800" y="1768475"/>
          <p14:tracePt t="18864" x="6554788" y="1704975"/>
          <p14:tracePt t="18870" x="6600825" y="1660525"/>
          <p14:tracePt t="18882" x="6627813" y="1641475"/>
          <p14:tracePt t="18885" x="6691313" y="1604963"/>
          <p14:tracePt t="18893" x="6700838" y="1595438"/>
          <p14:tracePt t="18902" x="6727825" y="1587500"/>
          <p14:tracePt t="18911" x="6746875" y="1577975"/>
          <p14:tracePt t="18917" x="6754813" y="1568450"/>
          <p14:tracePt t="18927" x="6773863" y="1558925"/>
          <p14:tracePt t="18981" x="6783388" y="1558925"/>
          <p14:tracePt t="18989" x="6810375" y="1558925"/>
          <p14:tracePt t="18997" x="6837363" y="1558925"/>
          <p14:tracePt t="19005" x="6892925" y="1558925"/>
          <p14:tracePt t="19013" x="6973888" y="1558925"/>
          <p14:tracePt t="19021" x="7046913" y="1577975"/>
          <p14:tracePt t="19030" x="7146925" y="1604963"/>
          <p14:tracePt t="19037" x="7275513" y="1660525"/>
          <p14:tracePt t="19046" x="7412038" y="1741488"/>
          <p14:tracePt t="19053" x="7531100" y="1797050"/>
          <p14:tracePt t="19062" x="7667625" y="1870075"/>
          <p14:tracePt t="19070" x="7767638" y="1943100"/>
          <p14:tracePt t="19079" x="7831138" y="1997075"/>
          <p14:tracePt t="19085" x="7858125" y="2024063"/>
          <p14:tracePt t="19094" x="7867650" y="2033588"/>
          <p14:tracePt t="19102" x="7867650" y="2052638"/>
          <p14:tracePt t="19110" x="7877175" y="2060575"/>
          <p14:tracePt t="19127" x="7877175" y="2079625"/>
          <p14:tracePt t="19133" x="7877175" y="2089150"/>
          <p14:tracePt t="19150" x="7877175" y="2097088"/>
          <p14:tracePt t="19166" x="7877175" y="2116138"/>
          <p14:tracePt t="19174" x="7858125" y="2143125"/>
          <p14:tracePt t="19190" x="7850188" y="2160588"/>
          <p14:tracePt t="19198" x="7850188" y="2170113"/>
          <p14:tracePt t="19206" x="7850188" y="2179638"/>
          <p14:tracePt t="19214" x="7850188" y="2189163"/>
          <p14:tracePt t="19222" x="7840663" y="2197100"/>
          <p14:tracePt t="19352" x="7821613" y="2197100"/>
          <p14:tracePt t="19360" x="7794625" y="2197100"/>
          <p14:tracePt t="19367" x="7758113" y="2197100"/>
          <p14:tracePt t="19376" x="7685088" y="2189163"/>
          <p14:tracePt t="19385" x="7602538" y="2160588"/>
          <p14:tracePt t="19391" x="7567613" y="2160588"/>
          <p14:tracePt t="19399" x="7521575" y="2152650"/>
          <p14:tracePt t="19407" x="7485063" y="2143125"/>
          <p14:tracePt t="19416" x="7448550" y="2133600"/>
          <p14:tracePt t="19422" x="7429500" y="2133600"/>
          <p14:tracePt t="19430" x="7412038" y="2116138"/>
          <p14:tracePt t="19647" x="7375525" y="2116138"/>
          <p14:tracePt t="19656" x="7275513" y="2116138"/>
          <p14:tracePt t="19662" x="7202488" y="2116138"/>
          <p14:tracePt t="19671" x="7129463" y="2116138"/>
          <p14:tracePt t="19681" x="7010400" y="2133600"/>
          <p14:tracePt t="19688" x="6937375" y="2133600"/>
          <p14:tracePt t="19694" x="6846888" y="2133600"/>
          <p14:tracePt t="19702" x="6791325" y="2133600"/>
          <p14:tracePt t="19710" x="6737350" y="2133600"/>
          <p14:tracePt t="19718" x="6700838" y="2133600"/>
          <p14:tracePt t="19734" x="6691313" y="2133600"/>
          <p14:tracePt t="20104" x="6710363" y="2133600"/>
          <p14:tracePt t="20112" x="6710363" y="2125663"/>
          <p14:tracePt t="20122" x="6737350" y="2116138"/>
          <p14:tracePt t="20131" x="6746875" y="2116138"/>
          <p14:tracePt t="20184" x="6754813" y="2116138"/>
          <p14:tracePt t="20630" x="6773863" y="2116138"/>
          <p14:tracePt t="20638" x="6783388" y="2116138"/>
          <p14:tracePt t="20646" x="6810375" y="2116138"/>
          <p14:tracePt t="20654" x="6827838" y="2116138"/>
          <p14:tracePt t="20679" x="6846888" y="2125663"/>
          <p14:tracePt t="20690" x="6856413" y="2133600"/>
          <p14:tracePt t="20698" x="6864350" y="2133600"/>
          <p14:tracePt t="21615" x="6873875" y="2125663"/>
          <p14:tracePt t="21625" x="6873875" y="2089150"/>
          <p14:tracePt t="21631" x="6873875" y="2043113"/>
          <p14:tracePt t="21637" x="6873875" y="2006600"/>
          <p14:tracePt t="21646" x="6873875" y="1951038"/>
          <p14:tracePt t="21654" x="6873875" y="1897063"/>
          <p14:tracePt t="21662" x="6873875" y="1833563"/>
          <p14:tracePt t="21669" x="6873875" y="1760538"/>
          <p14:tracePt t="21678" x="6873875" y="1724025"/>
          <p14:tracePt t="21686" x="6873875" y="1677988"/>
          <p14:tracePt t="21694" x="6873875" y="1651000"/>
          <p14:tracePt t="21701" x="6873875" y="1631950"/>
          <p14:tracePt t="21710" x="6873875" y="1604963"/>
          <p14:tracePt t="21718" x="6883400" y="1595438"/>
          <p14:tracePt t="21726" x="6883400" y="1587500"/>
          <p14:tracePt t="21734" x="6892925" y="1577975"/>
          <p14:tracePt t="21761" x="6900863" y="1568450"/>
          <p14:tracePt t="21840" x="6919913" y="1558925"/>
          <p14:tracePt t="21847" x="6956425" y="1550988"/>
          <p14:tracePt t="21856" x="6992938" y="1550988"/>
          <p14:tracePt t="21864" x="7046913" y="1550988"/>
          <p14:tracePt t="21871" x="7073900" y="1550988"/>
          <p14:tracePt t="21881" x="7119938" y="1550988"/>
          <p14:tracePt t="21887" x="7156450" y="1550988"/>
          <p14:tracePt t="21896" x="7175500" y="1550988"/>
          <p14:tracePt t="21903" x="7192963" y="1550988"/>
          <p14:tracePt t="21911" x="7229475" y="1550988"/>
          <p14:tracePt t="21929" x="7248525" y="1568450"/>
          <p14:tracePt t="21974" x="7248525" y="1577975"/>
          <p14:tracePt t="21983" x="7248525" y="1595438"/>
          <p14:tracePt t="21991" x="7248525" y="1624013"/>
          <p14:tracePt t="21997" x="7248525" y="1651000"/>
          <p14:tracePt t="22005" x="7248525" y="1687513"/>
          <p14:tracePt t="22013" x="7248525" y="1704975"/>
          <p14:tracePt t="22022" x="7239000" y="1741488"/>
          <p14:tracePt t="22029" x="7229475" y="1787525"/>
          <p14:tracePt t="22038" x="7229475" y="1804988"/>
          <p14:tracePt t="22045" x="7229475" y="1841500"/>
          <p14:tracePt t="22054" x="7219950" y="1860550"/>
          <p14:tracePt t="22062" x="7212013" y="1878013"/>
          <p14:tracePt t="22071" x="7212013" y="1887538"/>
          <p14:tracePt t="22077" x="7212013" y="1914525"/>
          <p14:tracePt t="22086" x="7202488" y="1924050"/>
          <p14:tracePt t="22094" x="7192963" y="1951038"/>
          <p14:tracePt t="22102" x="7192963" y="1960563"/>
          <p14:tracePt t="22110" x="7183438" y="1970088"/>
          <p14:tracePt t="22119" x="7175500" y="1997075"/>
          <p14:tracePt t="22126" x="7156450" y="2016125"/>
          <p14:tracePt t="22134" x="7146925" y="2024063"/>
          <p14:tracePt t="22150" x="7129463" y="2052638"/>
          <p14:tracePt t="22158" x="7129463" y="2060575"/>
          <p14:tracePt t="22166" x="7119938" y="2070100"/>
          <p14:tracePt t="22176" x="7110413" y="2079625"/>
          <p14:tracePt t="22183" x="7102475" y="2089150"/>
          <p14:tracePt t="22191" x="7092950" y="2097088"/>
          <p14:tracePt t="22198" x="7083425" y="2097088"/>
          <p14:tracePt t="22206" x="7073900" y="2097088"/>
          <p14:tracePt t="22222" x="7046913" y="2097088"/>
          <p14:tracePt t="22230" x="7029450" y="2097088"/>
          <p14:tracePt t="22238" x="7000875" y="2097088"/>
          <p14:tracePt t="22246" x="6983413" y="2097088"/>
          <p14:tracePt t="22254" x="6964363" y="2097088"/>
          <p14:tracePt t="22262" x="6946900" y="2097088"/>
          <p14:tracePt t="22271" x="6929438" y="2097088"/>
          <p14:tracePt t="22278" x="6910388" y="2097088"/>
          <p14:tracePt t="22286" x="6892925" y="2097088"/>
          <p14:tracePt t="22294" x="6873875" y="2097088"/>
          <p14:tracePt t="22302" x="6864350" y="2097088"/>
          <p14:tracePt t="22359" x="6856413" y="2097088"/>
          <p14:tracePt t="22376" x="6846888" y="2070100"/>
          <p14:tracePt t="22383" x="6810375" y="2006600"/>
          <p14:tracePt t="22391" x="6783388" y="1979613"/>
          <p14:tracePt t="22399" x="6754813" y="1924050"/>
          <p14:tracePt t="22408" x="6727825" y="1878013"/>
          <p14:tracePt t="22418" x="6727825" y="1833563"/>
          <p14:tracePt t="22423" x="6710363" y="1787525"/>
          <p14:tracePt t="22430" x="6710363" y="1751013"/>
          <p14:tracePt t="22438" x="6710363" y="1724025"/>
          <p14:tracePt t="22447" x="6710363" y="1687513"/>
          <p14:tracePt t="22470" x="6710363" y="1677988"/>
          <p14:tracePt t="22478" x="6710363" y="1668463"/>
          <p14:tracePt t="22486" x="6718300" y="1641475"/>
          <p14:tracePt t="22494" x="6727825" y="1631950"/>
          <p14:tracePt t="22501" x="6737350" y="1614488"/>
          <p14:tracePt t="22510" x="6783388" y="1595438"/>
          <p14:tracePt t="22518" x="6800850" y="1587500"/>
          <p14:tracePt t="22526" x="6846888" y="1577975"/>
          <p14:tracePt t="22534" x="6873875" y="1558925"/>
          <p14:tracePt t="22543" x="6900863" y="1558925"/>
          <p14:tracePt t="22550" x="6937375" y="1558925"/>
          <p14:tracePt t="22558" x="6964363" y="1558925"/>
          <p14:tracePt t="22566" x="6992938" y="1558925"/>
          <p14:tracePt t="22574" x="7010400" y="1558925"/>
          <p14:tracePt t="22582" x="7029450" y="1558925"/>
          <p14:tracePt t="22590" x="7037388" y="1558925"/>
          <p14:tracePt t="22598" x="7046913" y="1558925"/>
          <p14:tracePt t="22656" x="7046913" y="1568450"/>
          <p14:tracePt t="22663" x="7083425" y="1631950"/>
          <p14:tracePt t="22672" x="7092950" y="1660525"/>
          <p14:tracePt t="22680" x="7110413" y="1714500"/>
          <p14:tracePt t="22688" x="7119938" y="1760538"/>
          <p14:tracePt t="22701" x="7138988" y="1787525"/>
          <p14:tracePt t="22704" x="7146925" y="1824038"/>
          <p14:tracePt t="22713" x="7146925" y="1860550"/>
          <p14:tracePt t="22717" x="7146925" y="1887538"/>
          <p14:tracePt t="22727" x="7146925" y="1897063"/>
          <p14:tracePt t="22743" x="7146925" y="1906588"/>
          <p14:tracePt t="22759" x="7146925" y="1914525"/>
          <p14:tracePt t="22766" x="7146925" y="1933575"/>
          <p14:tracePt t="22773" x="7146925" y="1951038"/>
          <p14:tracePt t="22790" x="7146925" y="1970088"/>
          <p14:tracePt t="22798" x="7146925" y="1987550"/>
          <p14:tracePt t="22806" x="7146925" y="1997075"/>
          <p14:tracePt t="22821" x="7146925" y="2024063"/>
          <p14:tracePt t="22830" x="7138988" y="2033588"/>
          <p14:tracePt t="22838" x="7129463" y="2043113"/>
          <p14:tracePt t="22854" x="7119938" y="2060575"/>
          <p14:tracePt t="22878" x="7110413" y="2060575"/>
          <p14:tracePt t="23263" x="7056438" y="2097088"/>
          <p14:tracePt t="23272" x="6973888" y="2152650"/>
          <p14:tracePt t="23279" x="6827838" y="2206625"/>
          <p14:tracePt t="23288" x="6654800" y="2270125"/>
          <p14:tracePt t="23296" x="6472238" y="2316163"/>
          <p14:tracePt t="23302" x="6245225" y="2416175"/>
          <p14:tracePt t="23310" x="6099175" y="2481263"/>
          <p14:tracePt t="23318" x="5943600" y="2544763"/>
          <p14:tracePt t="23327" x="5834063" y="2598738"/>
          <p14:tracePt t="23334" x="5734050" y="2644775"/>
          <p14:tracePt t="23343" x="5688013" y="2662238"/>
          <p14:tracePt t="23350" x="5661025" y="2681288"/>
          <p14:tracePt t="23358" x="5634038" y="2708275"/>
          <p14:tracePt t="23463" x="5634038" y="2717800"/>
          <p14:tracePt t="23679" x="5634038" y="2735263"/>
          <p14:tracePt t="23689" x="5616575" y="2754313"/>
          <p14:tracePt t="23695" x="5607050" y="2771775"/>
          <p14:tracePt t="23704" x="5597525" y="2808288"/>
          <p14:tracePt t="23714" x="5588000" y="2844800"/>
          <p14:tracePt t="23718" x="5580063" y="2863850"/>
          <p14:tracePt t="23727" x="5580063" y="2890838"/>
          <p14:tracePt t="23734" x="5570538" y="2927350"/>
          <p14:tracePt t="23744" x="5551488" y="2954338"/>
          <p14:tracePt t="23749" x="5543550" y="2963863"/>
          <p14:tracePt t="23758" x="5534025" y="3000375"/>
          <p14:tracePt t="23766" x="5524500" y="3009900"/>
          <p14:tracePt t="23774" x="5524500" y="3027363"/>
          <p14:tracePt t="23782" x="5507038" y="3046413"/>
          <p14:tracePt t="23790" x="5497513" y="3063875"/>
          <p14:tracePt t="23797" x="5487988" y="3082925"/>
          <p14:tracePt t="23806" x="5478463" y="3090863"/>
          <p14:tracePt t="23814" x="5470525" y="3100388"/>
          <p14:tracePt t="23822" x="5451475" y="3109913"/>
          <p14:tracePt t="23830" x="5434013" y="3136900"/>
          <p14:tracePt t="23838" x="5424488" y="3136900"/>
          <p14:tracePt t="23846" x="5405438" y="3136900"/>
          <p14:tracePt t="23854" x="5351463" y="3173413"/>
          <p14:tracePt t="23862" x="5324475" y="3173413"/>
          <p14:tracePt t="23870" x="5287963" y="3182938"/>
          <p14:tracePt t="23878" x="5251450" y="3182938"/>
          <p14:tracePt t="23895" x="5205413" y="3182938"/>
          <p14:tracePt t="23902" x="5195888" y="3182938"/>
          <p14:tracePt t="23911" x="5178425" y="3182938"/>
          <p14:tracePt t="23918" x="5168900" y="3182938"/>
          <p14:tracePt t="23927" x="5151438" y="3182938"/>
          <p14:tracePt t="23943" x="5122863" y="3173413"/>
          <p14:tracePt t="23950" x="5114925" y="3173413"/>
          <p14:tracePt t="23958" x="5105400" y="3163888"/>
          <p14:tracePt t="23975" x="5095875" y="3163888"/>
          <p14:tracePt t="23983" x="5068888" y="3146425"/>
          <p14:tracePt t="23991" x="5049838" y="3119438"/>
          <p14:tracePt t="24007" x="5032375" y="3082925"/>
          <p14:tracePt t="24014" x="5014913" y="3046413"/>
          <p14:tracePt t="24022" x="5014913" y="3017838"/>
          <p14:tracePt t="24030" x="4995863" y="2973388"/>
          <p14:tracePt t="24038" x="4978400" y="2927350"/>
          <p14:tracePt t="24046" x="4978400" y="2890838"/>
          <p14:tracePt t="24055" x="4978400" y="2873375"/>
          <p14:tracePt t="24064" x="4978400" y="2836863"/>
          <p14:tracePt t="24071" x="4978400" y="2827338"/>
          <p14:tracePt t="24079" x="4978400" y="2790825"/>
          <p14:tracePt t="24087" x="4978400" y="2781300"/>
          <p14:tracePt t="24095" x="4978400" y="2754313"/>
          <p14:tracePt t="24102" x="4978400" y="2727325"/>
          <p14:tracePt t="24110" x="4986338" y="2690813"/>
          <p14:tracePt t="24118" x="5022850" y="2662238"/>
          <p14:tracePt t="24126" x="5041900" y="2635250"/>
          <p14:tracePt t="24135" x="5068888" y="2598738"/>
          <p14:tracePt t="24144" x="5132388" y="2562225"/>
          <p14:tracePt t="24150" x="5151438" y="2517775"/>
          <p14:tracePt t="24158" x="5178425" y="2498725"/>
          <p14:tracePt t="24166" x="5232400" y="2462213"/>
          <p14:tracePt t="24174" x="5297488" y="2452688"/>
          <p14:tracePt t="24182" x="5368925" y="2452688"/>
          <p14:tracePt t="24190" x="5441950" y="2444750"/>
          <p14:tracePt t="24200" x="5524500" y="2444750"/>
          <p14:tracePt t="24205" x="5580063" y="2444750"/>
          <p14:tracePt t="24215" x="5616575" y="2444750"/>
          <p14:tracePt t="24222" x="5661025" y="2444750"/>
          <p14:tracePt t="24229" x="5716588" y="2508250"/>
          <p14:tracePt t="24238" x="5743575" y="2598738"/>
          <p14:tracePt t="24245" x="5753100" y="2681288"/>
          <p14:tracePt t="24253" x="5770563" y="2790825"/>
          <p14:tracePt t="24262" x="5770563" y="2863850"/>
          <p14:tracePt t="24270" x="5770563" y="2936875"/>
          <p14:tracePt t="24278" x="5770563" y="3000375"/>
          <p14:tracePt t="24286" x="5770563" y="3036888"/>
          <p14:tracePt t="24294" x="5770563" y="3082925"/>
          <p14:tracePt t="24302" x="5770563" y="3090863"/>
          <p14:tracePt t="24311" x="5770563" y="3127375"/>
          <p14:tracePt t="24327" x="5770563" y="3146425"/>
          <p14:tracePt t="24334" x="5761038" y="3155950"/>
          <p14:tracePt t="24343" x="5743575" y="3182938"/>
          <p14:tracePt t="24350" x="5734050" y="3192463"/>
          <p14:tracePt t="24358" x="5716588" y="3219450"/>
          <p14:tracePt t="24366" x="5688013" y="3228975"/>
          <p14:tracePt t="24374" x="5643563" y="3236913"/>
          <p14:tracePt t="24382" x="5588000" y="3255963"/>
          <p14:tracePt t="24390" x="5543550" y="3273425"/>
          <p14:tracePt t="24399" x="5478463" y="3273425"/>
          <p14:tracePt t="24405" x="5441950" y="3282950"/>
          <p14:tracePt t="24414" x="5414963" y="3282950"/>
          <p14:tracePt t="24421" x="5368925" y="3282950"/>
          <p14:tracePt t="24430" x="5341938" y="3282950"/>
          <p14:tracePt t="24438" x="5324475" y="3282950"/>
          <p14:tracePt t="24478" x="5314950" y="3282950"/>
          <p14:tracePt t="24486" x="5314950" y="3246438"/>
          <p14:tracePt t="24494" x="5314950" y="3219450"/>
          <p14:tracePt t="24501" x="5314950" y="3163888"/>
          <p14:tracePt t="24511" x="5314950" y="3109913"/>
          <p14:tracePt t="24518" x="5314950" y="3073400"/>
          <p14:tracePt t="24526" x="5314950" y="3017838"/>
          <p14:tracePt t="24534" x="5314950" y="2973388"/>
          <p14:tracePt t="24542" x="5314950" y="2936875"/>
          <p14:tracePt t="24550" x="5314950" y="2917825"/>
          <p14:tracePt t="24558" x="5314950" y="2881313"/>
          <p14:tracePt t="24575" x="5314950" y="2873375"/>
          <p14:tracePt t="24655" x="5314950" y="2863850"/>
          <p14:tracePt t="24663" x="5314950" y="2844800"/>
          <p14:tracePt t="24672" x="5341938" y="2817813"/>
          <p14:tracePt t="24679" x="5368925" y="2808288"/>
          <p14:tracePt t="24687" x="5424488" y="2781300"/>
          <p14:tracePt t="24702" x="5497513" y="2771775"/>
          <p14:tracePt t="24712" x="5543550" y="2763838"/>
          <p14:tracePt t="24727" x="5570538" y="2763838"/>
          <p14:tracePt t="24797" x="5588000" y="2771775"/>
          <p14:tracePt t="24805" x="5607050" y="2800350"/>
          <p14:tracePt t="24814" x="5607050" y="2827338"/>
          <p14:tracePt t="24822" x="5616575" y="2863850"/>
          <p14:tracePt t="24830" x="5634038" y="2881313"/>
          <p14:tracePt t="24838" x="5643563" y="2909888"/>
          <p14:tracePt t="24846" x="5653088" y="2927350"/>
          <p14:tracePt t="24855" x="5661025" y="2946400"/>
          <p14:tracePt t="24862" x="5661025" y="2954338"/>
          <p14:tracePt t="24870" x="5661025" y="2963863"/>
          <p14:tracePt t="25089" x="5661025" y="2954338"/>
          <p14:tracePt t="25094" x="5661025" y="2927350"/>
          <p14:tracePt t="25102" x="5661025" y="2917825"/>
          <p14:tracePt t="25110" x="5661025" y="2909888"/>
          <p14:tracePt t="25118" x="5661025" y="2890838"/>
          <p14:tracePt t="25223" x="5661025" y="2881313"/>
          <p14:tracePt t="25231" x="5661025" y="2873375"/>
          <p14:tracePt t="25239" x="5661025" y="2844800"/>
          <p14:tracePt t="25255" x="5661025" y="2836863"/>
          <p14:tracePt t="25271" x="5661025" y="2827338"/>
          <p14:tracePt t="25402" x="5661025" y="2817813"/>
          <p14:tracePt t="25423" x="5634038" y="2790825"/>
          <p14:tracePt t="25431" x="5588000" y="2790825"/>
          <p14:tracePt t="25439" x="5570538" y="2781300"/>
          <p14:tracePt t="25448" x="5543550" y="2771775"/>
          <p14:tracePt t="25455" x="5514975" y="2754313"/>
          <p14:tracePt t="25464" x="5487988" y="2744788"/>
          <p14:tracePt t="26336" x="5487988" y="2735263"/>
          <p14:tracePt t="26432" x="5487988" y="2717800"/>
          <p14:tracePt t="28493" x="5487988" y="2708275"/>
          <p14:tracePt t="28511" x="5487988" y="2698750"/>
          <p14:tracePt t="28518" x="5487988" y="2681288"/>
          <p14:tracePt t="28526" x="5487988" y="2671763"/>
          <p14:tracePt t="28534" x="5487988" y="2662238"/>
          <p14:tracePt t="28550" x="5487988" y="2654300"/>
          <p14:tracePt t="28567" x="5487988" y="2644775"/>
          <p14:tracePt t="28664" x="5497513" y="2635250"/>
          <p14:tracePt t="28895" x="5507038" y="2654300"/>
          <p14:tracePt t="28904" x="5524500" y="2681288"/>
          <p14:tracePt t="28911" x="5551488" y="2698750"/>
          <p14:tracePt t="28921" x="5551488" y="2717800"/>
          <p14:tracePt t="28929" x="5561013" y="2735263"/>
          <p14:tracePt t="28934" x="5561013" y="2754313"/>
          <p14:tracePt t="28943" x="5561013" y="2763838"/>
          <p14:tracePt t="28950" x="5561013" y="2771775"/>
          <p14:tracePt t="28959" x="5561013" y="2781300"/>
          <p14:tracePt t="28974" x="5561013" y="2808288"/>
          <p14:tracePt t="28982" x="5534025" y="2827338"/>
          <p14:tracePt t="28990" x="5534025" y="2836863"/>
          <p14:tracePt t="28998" x="5514975" y="2854325"/>
          <p14:tracePt t="29006" x="5497513" y="2873375"/>
          <p14:tracePt t="29013" x="5487988" y="2881313"/>
          <p14:tracePt t="29030" x="5470525" y="2890838"/>
          <p14:tracePt t="29038" x="5461000" y="2890838"/>
          <p14:tracePt t="29046" x="5451475" y="2890838"/>
          <p14:tracePt t="29054" x="5441950" y="2890838"/>
          <p14:tracePt t="29062" x="5434013" y="2890838"/>
          <p14:tracePt t="29070" x="5405438" y="2900363"/>
          <p14:tracePt t="29078" x="5351463" y="2900363"/>
          <p14:tracePt t="29086" x="5341938" y="2900363"/>
          <p14:tracePt t="29094" x="5278438" y="2917825"/>
          <p14:tracePt t="29103" x="5251450" y="2917825"/>
          <p14:tracePt t="29110" x="5214938" y="2917825"/>
          <p14:tracePt t="29118" x="5205413" y="2917825"/>
          <p14:tracePt t="29126" x="5195888" y="2917825"/>
          <p14:tracePt t="29135" x="5187950" y="2917825"/>
          <p14:tracePt t="29143" x="5168900" y="2917825"/>
          <p14:tracePt t="29162" x="5151438" y="2900363"/>
          <p14:tracePt t="29167" x="5132388" y="2881313"/>
          <p14:tracePt t="29174" x="5132388" y="2854325"/>
          <p14:tracePt t="29182" x="5114925" y="2827338"/>
          <p14:tracePt t="29189" x="5105400" y="2790825"/>
          <p14:tracePt t="29198" x="5105400" y="2763838"/>
          <p14:tracePt t="29206" x="5105400" y="2744788"/>
          <p14:tracePt t="29215" x="5105400" y="2717800"/>
          <p14:tracePt t="29221" x="5105400" y="2698750"/>
          <p14:tracePt t="29230" x="5105400" y="2662238"/>
          <p14:tracePt t="29238" x="5105400" y="2617788"/>
          <p14:tracePt t="29246" x="5105400" y="2598738"/>
          <p14:tracePt t="29254" x="5105400" y="2562225"/>
          <p14:tracePt t="29262" x="5105400" y="2544763"/>
          <p14:tracePt t="29270" x="5105400" y="2498725"/>
          <p14:tracePt t="29278" x="5105400" y="2471738"/>
          <p14:tracePt t="29286" x="5105400" y="2444750"/>
          <p14:tracePt t="29294" x="5114925" y="2416175"/>
          <p14:tracePt t="29302" x="5122863" y="2371725"/>
          <p14:tracePt t="29310" x="5141913" y="2343150"/>
          <p14:tracePt t="29317" x="5168900" y="2306638"/>
          <p14:tracePt t="29326" x="5178425" y="2289175"/>
          <p14:tracePt t="29333" x="5224463" y="2243138"/>
          <p14:tracePt t="29343" x="5224463" y="2233613"/>
          <p14:tracePt t="29350" x="5232400" y="2216150"/>
          <p14:tracePt t="29359" x="5260975" y="2197100"/>
          <p14:tracePt t="29365" x="5260975" y="2189163"/>
          <p14:tracePt t="29375" x="5278438" y="2160588"/>
          <p14:tracePt t="29383" x="5297488" y="2152650"/>
          <p14:tracePt t="29391" x="5305425" y="2152650"/>
          <p14:tracePt t="29407" x="5334000" y="2143125"/>
          <p14:tracePt t="29415" x="5351463" y="2125663"/>
          <p14:tracePt t="29425" x="5387975" y="2106613"/>
          <p14:tracePt t="29430" x="5414963" y="2097088"/>
          <p14:tracePt t="29438" x="5441950" y="2097088"/>
          <p14:tracePt t="29447" x="5451475" y="2097088"/>
          <p14:tracePt t="29454" x="5461000" y="2097088"/>
          <p14:tracePt t="29478" x="5470525" y="2097088"/>
          <p14:tracePt t="29486" x="5478463" y="2125663"/>
          <p14:tracePt t="29495" x="5487988" y="2152650"/>
          <p14:tracePt t="29502" x="5497513" y="2216150"/>
          <p14:tracePt t="29513" x="5507038" y="2270125"/>
          <p14:tracePt t="29517" x="5551488" y="2352675"/>
          <p14:tracePt t="29526" x="5561013" y="2425700"/>
          <p14:tracePt t="29534" x="5570538" y="2471738"/>
          <p14:tracePt t="29542" x="5580063" y="2517775"/>
          <p14:tracePt t="29550" x="5624513" y="2581275"/>
          <p14:tracePt t="29559" x="5634038" y="2617788"/>
          <p14:tracePt t="29566" x="5661025" y="2654300"/>
          <p14:tracePt t="29575" x="5661025" y="2671763"/>
          <p14:tracePt t="29583" x="5670550" y="2690813"/>
          <p14:tracePt t="29591" x="5670550" y="2717800"/>
          <p14:tracePt t="29599" x="5670550" y="2727325"/>
          <p14:tracePt t="29607" x="5680075" y="2735263"/>
          <p14:tracePt t="29615" x="5680075" y="2754313"/>
          <p14:tracePt t="29623" x="5680075" y="2763838"/>
          <p14:tracePt t="29631" x="5680075" y="2781300"/>
          <p14:tracePt t="29639" x="5680075" y="2808288"/>
          <p14:tracePt t="29646" x="5680075" y="2817813"/>
          <p14:tracePt t="29655" x="5680075" y="2844800"/>
          <p14:tracePt t="29663" x="5680075" y="2863850"/>
          <p14:tracePt t="29671" x="5680075" y="2881313"/>
          <p14:tracePt t="29679" x="5680075" y="2909888"/>
          <p14:tracePt t="29687" x="5680075" y="2936875"/>
          <p14:tracePt t="29697" x="5680075" y="2954338"/>
          <p14:tracePt t="29702" x="5670550" y="2963863"/>
          <p14:tracePt t="29714" x="5653088" y="2990850"/>
          <p14:tracePt t="29719" x="5643563" y="3000375"/>
          <p14:tracePt t="29728" x="5634038" y="3017838"/>
          <p14:tracePt t="29735" x="5624513" y="3027363"/>
          <p14:tracePt t="29746" x="5580063" y="3063875"/>
          <p14:tracePt t="29751" x="5561013" y="3082925"/>
          <p14:tracePt t="29763" x="5543550" y="3109913"/>
          <p14:tracePt t="29767" x="5524500" y="3119438"/>
          <p14:tracePt t="29775" x="5507038" y="3127375"/>
          <p14:tracePt t="29782" x="5478463" y="3146425"/>
          <p14:tracePt t="29791" x="5470525" y="3146425"/>
          <p14:tracePt t="29798" x="5434013" y="3155950"/>
          <p14:tracePt t="29806" x="5414963" y="3163888"/>
          <p14:tracePt t="29813" x="5397500" y="3163888"/>
          <p14:tracePt t="29822" x="5387975" y="3163888"/>
          <p14:tracePt t="29830" x="5378450" y="3163888"/>
          <p14:tracePt t="29846" x="5351463" y="3173413"/>
          <p14:tracePt t="29854" x="5341938" y="3182938"/>
          <p14:tracePt t="29886" x="5334000" y="3182938"/>
          <p14:tracePt t="29894" x="5297488" y="3173413"/>
          <p14:tracePt t="29903" x="5241925" y="3173413"/>
          <p14:tracePt t="29912" x="5159375" y="3127375"/>
          <p14:tracePt t="29918" x="5095875" y="3100388"/>
          <p14:tracePt t="29927" x="5022850" y="3082925"/>
          <p14:tracePt t="29934" x="4986338" y="3054350"/>
          <p14:tracePt t="29944" x="4913313" y="2990850"/>
          <p14:tracePt t="29949" x="4895850" y="2973388"/>
          <p14:tracePt t="29959" x="4876800" y="2954338"/>
          <p14:tracePt t="29966" x="4849813" y="2900363"/>
          <p14:tracePt t="29974" x="4832350" y="2854325"/>
          <p14:tracePt t="29982" x="4832350" y="2827338"/>
          <p14:tracePt t="29990" x="4822825" y="2781300"/>
          <p14:tracePt t="29998" x="4822825" y="2727325"/>
          <p14:tracePt t="30006" x="4822825" y="2681288"/>
          <p14:tracePt t="30013" x="4822825" y="2644775"/>
          <p14:tracePt t="30022" x="4822825" y="2589213"/>
          <p14:tracePt t="30030" x="4822825" y="2571750"/>
          <p14:tracePt t="30038" x="4832350" y="2517775"/>
          <p14:tracePt t="30046" x="4849813" y="2452688"/>
          <p14:tracePt t="30054" x="4868863" y="2408238"/>
          <p14:tracePt t="30062" x="4886325" y="2362200"/>
          <p14:tracePt t="30072" x="4905375" y="2343150"/>
          <p14:tracePt t="30079" x="4913313" y="2306638"/>
          <p14:tracePt t="30088" x="4932363" y="2270125"/>
          <p14:tracePt t="30094" x="4949825" y="2243138"/>
          <p14:tracePt t="30104" x="4968875" y="2225675"/>
          <p14:tracePt t="30116" x="4986338" y="2206625"/>
          <p14:tracePt t="30118" x="5014913" y="2189163"/>
          <p14:tracePt t="30126" x="5041900" y="2152650"/>
          <p14:tracePt t="30144" x="5078413" y="2106613"/>
          <p14:tracePt t="30150" x="5122863" y="2079625"/>
          <p14:tracePt t="30158" x="5159375" y="2052638"/>
          <p14:tracePt t="30166" x="5178425" y="2043113"/>
          <p14:tracePt t="30174" x="5195888" y="2033588"/>
          <p14:tracePt t="30182" x="5224463" y="2024063"/>
          <p14:tracePt t="30190" x="5251450" y="2024063"/>
          <p14:tracePt t="30198" x="5297488" y="1997075"/>
          <p14:tracePt t="30206" x="5341938" y="1997075"/>
          <p14:tracePt t="30215" x="5351463" y="1997075"/>
          <p14:tracePt t="30222" x="5387975" y="1997075"/>
          <p14:tracePt t="30230" x="5414963" y="2006600"/>
          <p14:tracePt t="30238" x="5441950" y="2043113"/>
          <p14:tracePt t="30246" x="5470525" y="2089150"/>
          <p14:tracePt t="30254" x="5524500" y="2170113"/>
          <p14:tracePt t="30262" x="5561013" y="2216150"/>
          <p14:tracePt t="30270" x="5597525" y="2279650"/>
          <p14:tracePt t="30278" x="5653088" y="2343150"/>
          <p14:tracePt t="30286" x="5688013" y="2408238"/>
          <p14:tracePt t="30293" x="5707063" y="2444750"/>
          <p14:tracePt t="30302" x="5734050" y="2498725"/>
          <p14:tracePt t="30310" x="5753100" y="2525713"/>
          <p14:tracePt t="30317" x="5753100" y="2544763"/>
          <p14:tracePt t="30326" x="5761038" y="2562225"/>
          <p14:tracePt t="30334" x="5761038" y="2581275"/>
          <p14:tracePt t="30343" x="5770563" y="2617788"/>
          <p14:tracePt t="30350" x="5770563" y="2644775"/>
          <p14:tracePt t="30359" x="5770563" y="2671763"/>
          <p14:tracePt t="30366" x="5770563" y="2690813"/>
          <p14:tracePt t="30374" x="5770563" y="2717800"/>
          <p14:tracePt t="30382" x="5770563" y="2735263"/>
          <p14:tracePt t="30390" x="5770563" y="2763838"/>
          <p14:tracePt t="30398" x="5770563" y="2781300"/>
          <p14:tracePt t="30406" x="5770563" y="2808288"/>
          <p14:tracePt t="30414" x="5770563" y="2827338"/>
          <p14:tracePt t="30421" x="5753100" y="2873375"/>
          <p14:tracePt t="30430" x="5743575" y="2881313"/>
          <p14:tracePt t="30438" x="5734050" y="2909888"/>
          <p14:tracePt t="30446" x="5724525" y="2927350"/>
          <p14:tracePt t="30462" x="5716588" y="2936875"/>
          <p14:tracePt t="30470" x="5707063" y="2946400"/>
          <p14:tracePt t="30895" x="5697538" y="2946400"/>
          <p14:tracePt t="30903" x="5688013" y="2946400"/>
          <p14:tracePt t="30911" x="5643563" y="2946400"/>
          <p14:tracePt t="30919" x="5580063" y="2963863"/>
          <p14:tracePt t="30930" x="5524500" y="2973388"/>
          <p14:tracePt t="30935" x="5434013" y="2973388"/>
          <p14:tracePt t="30945" x="5368925" y="2982913"/>
          <p14:tracePt t="30951" x="5341938" y="2982913"/>
          <p14:tracePt t="30961" x="5305425" y="2990850"/>
          <p14:tracePt t="30966" x="5268913" y="2990850"/>
          <p14:tracePt t="30974" x="5251450" y="2990850"/>
          <p14:tracePt t="31118" x="5232400" y="3009900"/>
          <p14:tracePt t="31125" x="5214938" y="3009900"/>
          <p14:tracePt t="31134" x="5187950" y="3009900"/>
          <p14:tracePt t="31141" x="5178425" y="3009900"/>
          <p14:tracePt t="31150" x="5168900" y="3009900"/>
          <p14:tracePt t="31223" x="5159375" y="3009900"/>
          <p14:tracePt t="31231" x="5132388" y="3009900"/>
          <p14:tracePt t="31239" x="5114925" y="3009900"/>
          <p14:tracePt t="31247" x="5059363" y="3009900"/>
          <p14:tracePt t="31255" x="5022850" y="3017838"/>
          <p14:tracePt t="31263" x="4959350" y="3036888"/>
          <p14:tracePt t="31271" x="4922838" y="3036888"/>
          <p14:tracePt t="31280" x="4868863" y="3036888"/>
          <p14:tracePt t="31287" x="4822825" y="3036888"/>
          <p14:tracePt t="31294" x="4786313" y="3036888"/>
          <p14:tracePt t="31302" x="4740275" y="3036888"/>
          <p14:tracePt t="31312" x="4713288" y="3036888"/>
          <p14:tracePt t="31317" x="4667250" y="3036888"/>
          <p14:tracePt t="31326" x="4659313" y="3036888"/>
          <p14:tracePt t="31343" x="4649788" y="3036888"/>
          <p14:tracePt t="31349" x="4640263" y="3046413"/>
          <p14:tracePt t="31358" x="4630738" y="3046413"/>
          <p14:tracePt t="31366" x="4613275" y="3054350"/>
          <p14:tracePt t="31394" x="4613275" y="3063875"/>
          <p14:tracePt t="31842" x="4603750" y="3082925"/>
          <p14:tracePt t="31856" x="4603750" y="3090863"/>
          <p14:tracePt t="32680" x="4576763" y="3090863"/>
          <p14:tracePt t="32690" x="4540250" y="3090863"/>
          <p14:tracePt t="32697" x="4467225" y="3090863"/>
          <p14:tracePt t="32703" x="4413250" y="3090863"/>
          <p14:tracePt t="32713" x="4357688" y="3090863"/>
          <p14:tracePt t="32721" x="4284663" y="3090863"/>
          <p14:tracePt t="32728" x="4221163" y="3090863"/>
          <p14:tracePt t="32734" x="4184650" y="3090863"/>
          <p14:tracePt t="32746" x="4129088" y="3090863"/>
          <p14:tracePt t="32751" x="4094163" y="3082925"/>
          <p14:tracePt t="32762" x="4065588" y="3082925"/>
          <p14:tracePt t="32767" x="4038600" y="3082925"/>
          <p14:tracePt t="32783" x="4021138" y="3073400"/>
          <p14:tracePt t="32796" x="4011613" y="3063875"/>
          <p14:tracePt t="32862" x="4002088" y="3054350"/>
          <p14:tracePt t="32869" x="3975100" y="3036888"/>
          <p14:tracePt t="32878" x="3938588" y="3036888"/>
          <p14:tracePt t="32886" x="3911600" y="3017838"/>
          <p14:tracePt t="32894" x="3875088" y="3009900"/>
          <p14:tracePt t="32901" x="3865563" y="3009900"/>
          <p14:tracePt t="32910" x="3829050" y="3000375"/>
          <p14:tracePt t="32929" x="3819525" y="3000375"/>
          <p14:tracePt t="32948" x="3810000" y="3000375"/>
          <p14:tracePt t="32967" x="3802063" y="3000375"/>
          <p14:tracePt t="32984" x="3792538" y="3000375"/>
          <p14:tracePt t="33000" x="3783013" y="3000375"/>
          <p14:tracePt t="33008" x="3765550" y="3000375"/>
          <p14:tracePt t="33018" x="3756025" y="3000375"/>
          <p14:tracePt t="33022" x="3738563" y="2990850"/>
          <p14:tracePt t="33031" x="3702050" y="2990850"/>
          <p14:tracePt t="33039" x="3673475" y="2990850"/>
          <p14:tracePt t="33046" x="3646488" y="2963863"/>
          <p14:tracePt t="33055" x="3619500" y="2963863"/>
          <p14:tracePt t="33063" x="3600450" y="2963863"/>
          <p14:tracePt t="33072" x="3563938" y="2954338"/>
          <p14:tracePt t="33079" x="3556000" y="2954338"/>
          <p14:tracePt t="33087" x="3536950" y="2954338"/>
          <p14:tracePt t="33094" x="3519488" y="2946400"/>
          <p14:tracePt t="33110" x="3509963" y="2946400"/>
          <p14:tracePt t="33126" x="3500438" y="2936875"/>
          <p14:tracePt t="33952" x="3509963" y="2936875"/>
          <p14:tracePt t="34121" x="3519488" y="2936875"/>
          <p14:tracePt t="34128" x="3546475" y="2936875"/>
          <p14:tracePt t="34137" x="3573463" y="2936875"/>
          <p14:tracePt t="34144" x="3619500" y="2963863"/>
          <p14:tracePt t="34151" x="3665538" y="2973388"/>
          <p14:tracePt t="34161" x="3719513" y="2973388"/>
          <p14:tracePt t="34167" x="3746500" y="2982913"/>
          <p14:tracePt t="34177" x="3783013" y="2982913"/>
          <p14:tracePt t="34183" x="3819525" y="2982913"/>
          <p14:tracePt t="34192" x="3838575" y="2990850"/>
          <p14:tracePt t="34201" x="3865563" y="2990850"/>
          <p14:tracePt t="34208" x="3883025" y="2990850"/>
          <p14:tracePt t="34216" x="3902075" y="2990850"/>
          <p14:tracePt t="34224" x="3911600" y="2990850"/>
          <p14:tracePt t="34360" x="3902075" y="3009900"/>
          <p14:tracePt t="34369" x="3875088" y="3017838"/>
          <p14:tracePt t="34376" x="3856038" y="3017838"/>
          <p14:tracePt t="34384" x="3810000" y="3017838"/>
          <p14:tracePt t="34392" x="3783013" y="3027363"/>
          <p14:tracePt t="34399" x="3765550" y="3027363"/>
          <p14:tracePt t="34407" x="3729038" y="3027363"/>
          <p14:tracePt t="34416" x="3692525" y="3027363"/>
          <p14:tracePt t="34423" x="3656013" y="3027363"/>
          <p14:tracePt t="34429" x="3609975" y="3036888"/>
          <p14:tracePt t="34438" x="3573463" y="3036888"/>
          <p14:tracePt t="34454" x="3556000" y="3036888"/>
          <p14:tracePt t="34462" x="3527425" y="3036888"/>
          <p14:tracePt t="34477" x="3519488" y="3036888"/>
          <p14:tracePt t="34542" x="3500438" y="3036888"/>
          <p14:tracePt t="34550" x="3473450" y="3036888"/>
          <p14:tracePt t="34559" x="3419475" y="3036888"/>
          <p14:tracePt t="34567" x="3363913" y="3036888"/>
          <p14:tracePt t="34576" x="3309938" y="3036888"/>
          <p14:tracePt t="34583" x="3273425" y="3036888"/>
          <p14:tracePt t="34593" x="3254375" y="3036888"/>
          <p14:tracePt t="34598" x="3227388" y="3036888"/>
          <p14:tracePt t="34607" x="3208338" y="3036888"/>
          <p14:tracePt t="34615" x="3200400" y="3036888"/>
          <p14:tracePt t="34711" x="3190875" y="3036888"/>
          <p14:tracePt t="34721" x="3171825" y="3036888"/>
          <p14:tracePt t="34726" x="3163888" y="3036888"/>
          <p14:tracePt t="34735" x="3144838" y="3036888"/>
          <p14:tracePt t="34745" x="3127375" y="3036888"/>
          <p14:tracePt t="34750" x="3100388" y="3036888"/>
          <p14:tracePt t="34766" x="3090863" y="3036888"/>
          <p14:tracePt t="34837" x="3081338" y="3036888"/>
          <p14:tracePt t="34846" x="3054350" y="3036888"/>
          <p14:tracePt t="34853" x="3035300" y="3036888"/>
          <p14:tracePt t="34862" x="3008313" y="3017838"/>
          <p14:tracePt t="34870" x="2998788" y="3017838"/>
          <p14:tracePt t="34877" x="2971800" y="3009900"/>
          <p14:tracePt t="34893" x="2962275" y="3009900"/>
          <p14:tracePt t="35024" x="2954338" y="3000375"/>
          <p14:tracePt t="35042" x="2971800" y="2954338"/>
          <p14:tracePt t="35047" x="3008313" y="2954338"/>
          <p14:tracePt t="35055" x="3081338" y="2954338"/>
          <p14:tracePt t="35063" x="3171825" y="2936875"/>
          <p14:tracePt t="35073" x="3263900" y="2927350"/>
          <p14:tracePt t="35081" x="3346450" y="2909888"/>
          <p14:tracePt t="35087" x="3473450" y="2881313"/>
          <p14:tracePt t="35095" x="3582988" y="2873375"/>
          <p14:tracePt t="35103" x="3692525" y="2873375"/>
          <p14:tracePt t="35110" x="3810000" y="2873375"/>
          <p14:tracePt t="35119" x="3865563" y="2873375"/>
          <p14:tracePt t="35129" x="3919538" y="2873375"/>
          <p14:tracePt t="35135" x="3929063" y="2873375"/>
          <p14:tracePt t="35143" x="3938588" y="2873375"/>
          <p14:tracePt t="35327" x="3938588" y="2881313"/>
          <p14:tracePt t="35428" x="3938588" y="2890838"/>
          <p14:tracePt t="36000" x="3956050" y="2900363"/>
          <p14:tracePt t="36008" x="3975100" y="2900363"/>
          <p14:tracePt t="36020" x="3992563" y="2900363"/>
          <p14:tracePt t="36025" x="4002088" y="2900363"/>
          <p14:tracePt t="36144" x="4011613" y="2900363"/>
          <p14:tracePt t="36152" x="4021138" y="2900363"/>
          <p14:tracePt t="36161" x="4048125" y="2900363"/>
          <p14:tracePt t="36168" x="4065588" y="2900363"/>
          <p14:tracePt t="36174" x="4094163" y="2900363"/>
          <p14:tracePt t="36182" x="4111625" y="2900363"/>
          <p14:tracePt t="36190" x="4121150" y="2890838"/>
          <p14:tracePt t="36214" x="4129088" y="2890838"/>
          <p14:tracePt t="36222" x="4138613" y="2890838"/>
          <p14:tracePt t="36230" x="4165600" y="2890838"/>
          <p14:tracePt t="36246" x="4175125" y="2890838"/>
          <p14:tracePt t="36320" x="4184650" y="2890838"/>
          <p14:tracePt t="36327" x="4194175" y="2890838"/>
          <p14:tracePt t="36336" x="4202113" y="2890838"/>
          <p14:tracePt t="36343" x="4211638" y="2890838"/>
          <p14:tracePt t="36350" x="4221163" y="2890838"/>
          <p14:tracePt t="36366" x="4230688" y="2900363"/>
          <p14:tracePt t="36375" x="4230688" y="2917825"/>
          <p14:tracePt t="36390" x="4238625" y="2936875"/>
          <p14:tracePt t="36527" x="4221163" y="2954338"/>
          <p14:tracePt t="36535" x="4211638" y="2963863"/>
          <p14:tracePt t="36543" x="4202113" y="2973388"/>
          <p14:tracePt t="36551" x="4175125" y="2973388"/>
          <p14:tracePt t="36560" x="4157663" y="2982913"/>
          <p14:tracePt t="36566" x="4129088" y="2982913"/>
          <p14:tracePt t="36576" x="4102100" y="2982913"/>
          <p14:tracePt t="36583" x="4075113" y="2982913"/>
          <p14:tracePt t="36591" x="4048125" y="2982913"/>
          <p14:tracePt t="36598" x="4011613" y="2990850"/>
          <p14:tracePt t="36606" x="3975100" y="3017838"/>
          <p14:tracePt t="36615" x="3938588" y="3017838"/>
          <p14:tracePt t="36622" x="3883025" y="3017838"/>
          <p14:tracePt t="36631" x="3810000" y="3027363"/>
          <p14:tracePt t="36638" x="3756025" y="3027363"/>
          <p14:tracePt t="36646" x="3692525" y="3036888"/>
          <p14:tracePt t="36654" x="3636963" y="3036888"/>
          <p14:tracePt t="36662" x="3582988" y="3036888"/>
          <p14:tracePt t="36671" x="3509963" y="3036888"/>
          <p14:tracePt t="36678" x="3455988" y="3036888"/>
          <p14:tracePt t="36687" x="3373438" y="3036888"/>
          <p14:tracePt t="36695" x="3346450" y="3036888"/>
          <p14:tracePt t="36703" x="3273425" y="3027363"/>
          <p14:tracePt t="36711" x="3227388" y="3000375"/>
          <p14:tracePt t="36719" x="3190875" y="2990850"/>
          <p14:tracePt t="36727" x="3127375" y="2954338"/>
          <p14:tracePt t="36733" x="3063875" y="2927350"/>
          <p14:tracePt t="36744" x="2998788" y="2890838"/>
          <p14:tracePt t="36751" x="2925763" y="2881313"/>
          <p14:tracePt t="36761" x="2825750" y="2836863"/>
          <p14:tracePt t="36767" x="2762250" y="2827338"/>
          <p14:tracePt t="36777" x="2671763" y="2800350"/>
          <p14:tracePt t="36783" x="2570163" y="2771775"/>
          <p14:tracePt t="36792" x="2498725" y="2744788"/>
          <p14:tracePt t="36797" x="2379663" y="2727325"/>
          <p14:tracePt t="36806" x="2333625" y="2708275"/>
          <p14:tracePt t="36814" x="2306638" y="2698750"/>
          <p14:tracePt t="36822" x="2233613" y="2671763"/>
          <p14:tracePt t="36829" x="2170113" y="2635250"/>
          <p14:tracePt t="36838" x="2133600" y="2625725"/>
          <p14:tracePt t="36845" x="2070100" y="2608263"/>
          <p14:tracePt t="36854" x="2005013" y="2571750"/>
          <p14:tracePt t="36862" x="1968500" y="2571750"/>
          <p14:tracePt t="36870" x="1931988" y="2562225"/>
          <p14:tracePt t="36877" x="1914525" y="2562225"/>
          <p14:tracePt t="36895" x="1868488" y="2562225"/>
          <p14:tracePt t="36902" x="1841500" y="2562225"/>
          <p14:tracePt t="36910" x="1824038" y="2554288"/>
          <p14:tracePt t="36918" x="1814513" y="2554288"/>
          <p14:tracePt t="36934" x="1795463" y="2554288"/>
          <p14:tracePt t="36951" x="1787525" y="2554288"/>
          <p14:tracePt t="37008" x="1778000" y="2554288"/>
          <p14:tracePt t="37016" x="1751013" y="2554288"/>
          <p14:tracePt t="37024" x="1731963" y="2581275"/>
          <p14:tracePt t="37033" x="1722438" y="2589213"/>
          <p14:tracePt t="37041" x="1704975" y="2598738"/>
          <p14:tracePt t="37048" x="1685925" y="2617788"/>
          <p14:tracePt t="37055" x="1677988" y="2625725"/>
          <p14:tracePt t="37063" x="1658938" y="2635250"/>
          <p14:tracePt t="37072" x="1631950" y="2644775"/>
          <p14:tracePt t="37080" x="1585913" y="2671763"/>
          <p14:tracePt t="37088" x="1558925" y="2681288"/>
          <p14:tracePt t="37096" x="1541463" y="2690813"/>
          <p14:tracePt t="37103" x="1495425" y="2690813"/>
          <p14:tracePt t="37112" x="1485900" y="2698750"/>
          <p14:tracePt t="37118" x="1468438" y="2698750"/>
          <p14:tracePt t="37127" x="1449388" y="2717800"/>
          <p14:tracePt t="37151" x="1439863" y="2735263"/>
          <p14:tracePt t="37167" x="1431925" y="2754313"/>
          <p14:tracePt t="37178" x="1403350" y="2771775"/>
          <p14:tracePt t="37183" x="1395413" y="2781300"/>
          <p14:tracePt t="37194" x="1358900" y="2781300"/>
          <p14:tracePt t="37199" x="1322388" y="2781300"/>
          <p14:tracePt t="37207" x="1303338" y="2781300"/>
          <p14:tracePt t="37216" x="1266825" y="2781300"/>
          <p14:tracePt t="37239" x="1258888" y="2781300"/>
          <p14:tracePt t="37375" x="1285875" y="2781300"/>
          <p14:tracePt t="37385" x="1366838" y="2781300"/>
          <p14:tracePt t="37391" x="1458913" y="2781300"/>
          <p14:tracePt t="37401" x="1585913" y="2781300"/>
          <p14:tracePt t="37408" x="1714500" y="2781300"/>
          <p14:tracePt t="37419" x="1824038" y="2781300"/>
          <p14:tracePt t="37424" x="1951038" y="2808288"/>
          <p14:tracePt t="37431" x="2070100" y="2836863"/>
          <p14:tracePt t="37439" x="2143125" y="2863850"/>
          <p14:tracePt t="37448" x="2206625" y="2873375"/>
          <p14:tracePt t="37455" x="2224088" y="2900363"/>
          <p14:tracePt t="37462" x="2270125" y="2909888"/>
          <p14:tracePt t="37470" x="2270125" y="2917825"/>
          <p14:tracePt t="37477" x="2287588" y="2917825"/>
          <p14:tracePt t="37485" x="2306638" y="2927350"/>
          <p14:tracePt t="37494" x="2316163" y="2927350"/>
          <p14:tracePt t="37502" x="2333625" y="2927350"/>
          <p14:tracePt t="37510" x="2352675" y="2936875"/>
          <p14:tracePt t="37517" x="2397125" y="2954338"/>
          <p14:tracePt t="37526" x="2452688" y="2963863"/>
          <p14:tracePt t="37533" x="2552700" y="3000375"/>
          <p14:tracePt t="37542" x="2616200" y="3027363"/>
          <p14:tracePt t="37551" x="2744788" y="3073400"/>
          <p14:tracePt t="37561" x="2881313" y="3136900"/>
          <p14:tracePt t="37567" x="2944813" y="3155950"/>
          <p14:tracePt t="37577" x="3017838" y="3200400"/>
          <p14:tracePt t="37583" x="3108325" y="3265488"/>
          <p14:tracePt t="37591" x="3136900" y="3302000"/>
          <p14:tracePt t="37599" x="3154363" y="3309938"/>
          <p14:tracePt t="37607" x="3190875" y="3338513"/>
          <p14:tracePt t="37639" x="3190875" y="3355975"/>
          <p14:tracePt t="37679" x="3190875" y="3375025"/>
          <p14:tracePt t="37687" x="3190875" y="3382963"/>
          <p14:tracePt t="37698" x="3200400" y="3411538"/>
          <p14:tracePt t="37701" x="3208338" y="3429000"/>
          <p14:tracePt t="37709" x="3244850" y="3455988"/>
          <p14:tracePt t="37718" x="3254375" y="3502025"/>
          <p14:tracePt t="37727" x="3263900" y="3519488"/>
          <p14:tracePt t="37733" x="3281363" y="3548063"/>
          <p14:tracePt t="37742" x="3281363" y="3565525"/>
          <p14:tracePt t="37749" x="3281363" y="3575050"/>
          <p14:tracePt t="37758" x="3281363" y="3592513"/>
          <p14:tracePt t="37765" x="3281363" y="3611563"/>
          <p14:tracePt t="37775" x="3281363" y="3621088"/>
          <p14:tracePt t="37782" x="3281363" y="3638550"/>
          <p14:tracePt t="37806" x="3281363" y="3648075"/>
          <p14:tracePt t="37814" x="3281363" y="3657600"/>
          <p14:tracePt t="37822" x="3281363" y="3684588"/>
          <p14:tracePt t="37830" x="3281363" y="3694113"/>
          <p14:tracePt t="37838" x="3273425" y="3721100"/>
          <p14:tracePt t="37845" x="3273425" y="3730625"/>
          <p14:tracePt t="37854" x="3273425" y="3748088"/>
          <p14:tracePt t="37862" x="3236913" y="3784600"/>
          <p14:tracePt t="37876" x="3227388" y="3821113"/>
          <p14:tracePt t="37877" x="3217863" y="3848100"/>
          <p14:tracePt t="37886" x="3208338" y="3875088"/>
          <p14:tracePt t="37894" x="3181350" y="3894138"/>
          <p14:tracePt t="37902" x="3171825" y="3921125"/>
          <p14:tracePt t="37918" x="3144838" y="3948113"/>
          <p14:tracePt t="37926" x="3136900" y="3967163"/>
          <p14:tracePt t="37934" x="3127375" y="3976688"/>
          <p14:tracePt t="37941" x="3081338" y="4021138"/>
          <p14:tracePt t="37949" x="3063875" y="4040188"/>
          <p14:tracePt t="37958" x="3044825" y="4049713"/>
          <p14:tracePt t="37966" x="2998788" y="4086225"/>
          <p14:tracePt t="37975" x="2962275" y="4094163"/>
          <p14:tracePt t="37982" x="2908300" y="4130675"/>
          <p14:tracePt t="37991" x="2881313" y="4140200"/>
          <p14:tracePt t="37999" x="2835275" y="4159250"/>
          <p14:tracePt t="38007" x="2817813" y="4176713"/>
          <p14:tracePt t="38014" x="2789238" y="4203700"/>
          <p14:tracePt t="38023" x="2744788" y="4213225"/>
          <p14:tracePt t="38033" x="2679700" y="4249738"/>
          <p14:tracePt t="38037" x="2652713" y="4259263"/>
          <p14:tracePt t="38046" x="2606675" y="4303713"/>
          <p14:tracePt t="38054" x="2562225" y="4313238"/>
          <p14:tracePt t="38062" x="2552700" y="4313238"/>
          <p14:tracePt t="38070" x="2543175" y="4313238"/>
          <p14:tracePt t="38078" x="2525713" y="4313238"/>
          <p14:tracePt t="38086" x="2516188" y="4313238"/>
          <p14:tracePt t="38093" x="2498725" y="4313238"/>
          <p14:tracePt t="38102" x="2452688" y="4313238"/>
          <p14:tracePt t="38110" x="2416175" y="4313238"/>
          <p14:tracePt t="38118" x="2360613" y="4313238"/>
          <p14:tracePt t="38126" x="2316163" y="4313238"/>
          <p14:tracePt t="38134" x="2260600" y="4313238"/>
          <p14:tracePt t="38141" x="2197100" y="4286250"/>
          <p14:tracePt t="38150" x="2143125" y="4276725"/>
          <p14:tracePt t="38158" x="2097088" y="4268788"/>
          <p14:tracePt t="38167" x="2041525" y="4268788"/>
          <p14:tracePt t="38177" x="1978025" y="4240213"/>
          <p14:tracePt t="38183" x="1951038" y="4240213"/>
          <p14:tracePt t="38193" x="1895475" y="4232275"/>
          <p14:tracePt t="38200" x="1878013" y="4232275"/>
          <p14:tracePt t="38207" x="1860550" y="4232275"/>
          <p14:tracePt t="38215" x="1851025" y="4232275"/>
          <p14:tracePt t="38223" x="1831975" y="4232275"/>
          <p14:tracePt t="38231" x="1814513" y="4222750"/>
          <p14:tracePt t="38287" x="1787525" y="4195763"/>
          <p14:tracePt t="38295" x="1758950" y="4167188"/>
          <p14:tracePt t="38303" x="1714500" y="4122738"/>
          <p14:tracePt t="38311" x="1695450" y="4103688"/>
          <p14:tracePt t="38319" x="1677988" y="4086225"/>
          <p14:tracePt t="38327" x="1658938" y="4067175"/>
          <p14:tracePt t="38334" x="1649413" y="4057650"/>
          <p14:tracePt t="38342" x="1622425" y="4030663"/>
          <p14:tracePt t="38350" x="1612900" y="4021138"/>
          <p14:tracePt t="38359" x="1585913" y="4013200"/>
          <p14:tracePt t="38366" x="1568450" y="3994150"/>
          <p14:tracePt t="38375" x="1541463" y="3984625"/>
          <p14:tracePt t="38382" x="1512888" y="3976688"/>
          <p14:tracePt t="38389" x="1504950" y="3976688"/>
          <p14:tracePt t="38398" x="1495425" y="3976688"/>
          <p14:tracePt t="38406" x="1468438" y="3967163"/>
          <p14:tracePt t="38414" x="1458913" y="3967163"/>
          <p14:tracePt t="38422" x="1431925" y="3948113"/>
          <p14:tracePt t="38437" x="1403350" y="3940175"/>
          <p14:tracePt t="38454" x="1395413" y="3940175"/>
          <p14:tracePt t="38478" x="1385888" y="3940175"/>
          <p14:tracePt t="38494" x="1366838" y="3940175"/>
          <p14:tracePt t="38518" x="1358900" y="3940175"/>
          <p14:tracePt t="38526" x="1358900" y="3930650"/>
          <p14:tracePt t="38546" x="1330325" y="3930650"/>
          <p14:tracePt t="38551" x="1312863" y="3930650"/>
          <p14:tracePt t="38561" x="1285875" y="3930650"/>
          <p14:tracePt t="38567" x="1266825" y="3921125"/>
          <p14:tracePt t="38577" x="1222375" y="3921125"/>
          <p14:tracePt t="38583" x="1193800" y="3903663"/>
          <p14:tracePt t="38593" x="1157288" y="3903663"/>
          <p14:tracePt t="38599" x="1139825" y="3894138"/>
          <p14:tracePt t="38607" x="1120775" y="3884613"/>
          <p14:tracePt t="38615" x="1103313" y="3875088"/>
          <p14:tracePt t="38664" x="1093788" y="3867150"/>
          <p14:tracePt t="38671" x="1093788" y="3857625"/>
          <p14:tracePt t="38679" x="1076325" y="3848100"/>
          <p14:tracePt t="38687" x="1066800" y="3840163"/>
          <p14:tracePt t="38699" x="1039813" y="3811588"/>
          <p14:tracePt t="38703" x="1030288" y="3803650"/>
          <p14:tracePt t="38710" x="1020763" y="3794125"/>
          <p14:tracePt t="38718" x="1011238" y="3767138"/>
          <p14:tracePt t="38728" x="1003300" y="3711575"/>
          <p14:tracePt t="38735" x="984250" y="3694113"/>
          <p14:tracePt t="38743" x="984250" y="3675063"/>
          <p14:tracePt t="38749" x="984250" y="3648075"/>
          <p14:tracePt t="38759" x="984250" y="3629025"/>
          <p14:tracePt t="38766" x="984250" y="3611563"/>
          <p14:tracePt t="38775" x="984250" y="3575050"/>
          <p14:tracePt t="38782" x="984250" y="3565525"/>
          <p14:tracePt t="38790" x="984250" y="3538538"/>
          <p14:tracePt t="38798" x="984250" y="3529013"/>
          <p14:tracePt t="38806" x="984250" y="3511550"/>
          <p14:tracePt t="38813" x="984250" y="3492500"/>
          <p14:tracePt t="38839" x="984250" y="3482975"/>
          <p14:tracePt t="38847" x="993775" y="3446463"/>
          <p14:tracePt t="38863" x="1003300" y="3411538"/>
          <p14:tracePt t="38871" x="1003300" y="3392488"/>
          <p14:tracePt t="38879" x="1011238" y="3392488"/>
          <p14:tracePt t="38896" x="1047750" y="3328988"/>
          <p14:tracePt t="38903" x="1093788" y="3302000"/>
          <p14:tracePt t="38910" x="1120775" y="3265488"/>
          <p14:tracePt t="38917" x="1176338" y="3228975"/>
          <p14:tracePt t="38928" x="1212850" y="3209925"/>
          <p14:tracePt t="38938" x="1293813" y="3163888"/>
          <p14:tracePt t="38943" x="1395413" y="3136900"/>
          <p14:tracePt t="38950" x="1439863" y="3119438"/>
          <p14:tracePt t="38959" x="1512888" y="3119438"/>
          <p14:tracePt t="38966" x="1568450" y="3100388"/>
          <p14:tracePt t="38976" x="1631950" y="3100388"/>
          <p14:tracePt t="38991" x="1641475" y="3100388"/>
          <p14:tracePt t="39070" x="1668463" y="3100388"/>
          <p14:tracePt t="39079" x="1685925" y="3100388"/>
          <p14:tracePt t="39087" x="1714500" y="3082925"/>
          <p14:tracePt t="39103" x="1722438" y="3082925"/>
          <p14:tracePt t="39736" x="1722438" y="3073400"/>
          <p14:tracePt t="39768" x="1722438" y="3063875"/>
          <p14:tracePt t="39792" x="1722438" y="3054350"/>
          <p14:tracePt t="39800" x="1722438" y="3036888"/>
          <p14:tracePt t="39816" x="1722438" y="3027363"/>
          <p14:tracePt t="39842" x="1722438" y="3017838"/>
          <p14:tracePt t="41366" x="1731963" y="3009900"/>
          <p14:tracePt t="41374" x="1768475" y="2990850"/>
          <p14:tracePt t="41398" x="1778000" y="2990850"/>
          <p14:tracePt t="42184" x="1795463" y="2990850"/>
          <p14:tracePt t="42192" x="1824038" y="2963863"/>
          <p14:tracePt t="42200" x="1841500" y="2963863"/>
          <p14:tracePt t="42208" x="1860550" y="2963863"/>
          <p14:tracePt t="42216" x="1868488" y="2963863"/>
          <p14:tracePt t="42224" x="1895475" y="2954338"/>
          <p14:tracePt t="42384" x="1895475" y="2982913"/>
          <p14:tracePt t="42392" x="1895475" y="3017838"/>
          <p14:tracePt t="42400" x="1895475" y="3036888"/>
          <p14:tracePt t="42409" x="1878013" y="3082925"/>
          <p14:tracePt t="42417" x="1851025" y="3127375"/>
          <p14:tracePt t="42422" x="1831975" y="3173413"/>
          <p14:tracePt t="42430" x="1824038" y="3200400"/>
          <p14:tracePt t="42438" x="1787525" y="3236913"/>
          <p14:tracePt t="42447" x="1778000" y="3265488"/>
          <p14:tracePt t="42454" x="1768475" y="3292475"/>
          <p14:tracePt t="42463" x="1751013" y="3309938"/>
          <p14:tracePt t="42470" x="1741488" y="3319463"/>
          <p14:tracePt t="42478" x="1731963" y="3346450"/>
          <p14:tracePt t="42493" x="1722438" y="3355975"/>
          <p14:tracePt t="42502" x="1704975" y="3392488"/>
          <p14:tracePt t="42518" x="1704975" y="3402013"/>
          <p14:tracePt t="42526" x="1704975" y="3429000"/>
          <p14:tracePt t="42534" x="1704975" y="3438525"/>
          <p14:tracePt t="42541" x="1695450" y="3465513"/>
          <p14:tracePt t="42550" x="1695450" y="3475038"/>
          <p14:tracePt t="42566" x="1695450" y="3482975"/>
          <p14:tracePt t="42582" x="1695450" y="3502025"/>
          <p14:tracePt t="42606" x="1695450" y="3511550"/>
          <p14:tracePt t="42808" x="1695450" y="3519488"/>
          <p14:tracePt t="42823" x="1714500" y="3519488"/>
          <p14:tracePt t="43150" x="1722438" y="3529013"/>
          <p14:tracePt t="44584" x="1741488" y="3565525"/>
          <p14:tracePt t="44591" x="1758950" y="3611563"/>
          <p14:tracePt t="44600" x="1758950" y="3648075"/>
          <p14:tracePt t="44608" x="1768475" y="3684588"/>
          <p14:tracePt t="44616" x="1795463" y="3721100"/>
          <p14:tracePt t="44623" x="1804988" y="3757613"/>
          <p14:tracePt t="44630" x="1814513" y="3784600"/>
          <p14:tracePt t="44638" x="1814513" y="3811588"/>
          <p14:tracePt t="44646" x="1824038" y="3857625"/>
          <p14:tracePt t="44653" x="1824038" y="3875088"/>
          <p14:tracePt t="44662" x="1824038" y="3911600"/>
          <p14:tracePt t="44670" x="1824038" y="3930650"/>
          <p14:tracePt t="44678" x="1824038" y="3976688"/>
          <p14:tracePt t="44686" x="1824038" y="4003675"/>
          <p14:tracePt t="44694" x="1824038" y="4021138"/>
          <p14:tracePt t="44702" x="1824038" y="4049713"/>
          <p14:tracePt t="44710" x="1814513" y="4076700"/>
          <p14:tracePt t="44719" x="1795463" y="4103688"/>
          <p14:tracePt t="44726" x="1768475" y="4122738"/>
          <p14:tracePt t="44734" x="1741488" y="4149725"/>
          <p14:tracePt t="44742" x="1714500" y="4186238"/>
          <p14:tracePt t="44750" x="1695450" y="4195763"/>
          <p14:tracePt t="44758" x="1685925" y="4195763"/>
          <p14:tracePt t="44774" x="1668463" y="4195763"/>
          <p14:tracePt t="44798" x="1658938" y="4195763"/>
          <p14:tracePt t="44807" x="1622425" y="4195763"/>
          <p14:tracePt t="44816" x="1612900" y="4195763"/>
          <p14:tracePt t="44823" x="1595438" y="4195763"/>
          <p14:tracePt t="44831" x="1568450" y="4195763"/>
          <p14:tracePt t="44838" x="1531938" y="4195763"/>
          <p14:tracePt t="44846" x="1495425" y="4195763"/>
          <p14:tracePt t="44855" x="1439863" y="4176713"/>
          <p14:tracePt t="44863" x="1395413" y="4159250"/>
          <p14:tracePt t="44871" x="1349375" y="4130675"/>
          <p14:tracePt t="44878" x="1330325" y="4113213"/>
          <p14:tracePt t="44885" x="1303338" y="4086225"/>
          <p14:tracePt t="44893" x="1276350" y="4040188"/>
          <p14:tracePt t="44901" x="1266825" y="3976688"/>
          <p14:tracePt t="44910" x="1266825" y="3884613"/>
          <p14:tracePt t="44918" x="1266825" y="3794125"/>
          <p14:tracePt t="44926" x="1266825" y="3684588"/>
          <p14:tracePt t="44933" x="1266825" y="3575050"/>
          <p14:tracePt t="44942" x="1303338" y="3446463"/>
          <p14:tracePt t="44950" x="1330325" y="3309938"/>
          <p14:tracePt t="44957" x="1339850" y="3219450"/>
          <p14:tracePt t="44966" x="1366838" y="3155950"/>
          <p14:tracePt t="44974" x="1395413" y="3109913"/>
          <p14:tracePt t="44982" x="1431925" y="3027363"/>
          <p14:tracePt t="44991" x="1458913" y="2982913"/>
          <p14:tracePt t="44998" x="1468438" y="2954338"/>
          <p14:tracePt t="45006" x="1476375" y="2927350"/>
          <p14:tracePt t="45013" x="1495425" y="2909888"/>
          <p14:tracePt t="45021" x="1504950" y="2890838"/>
          <p14:tracePt t="45047" x="1512888" y="2881313"/>
          <p14:tracePt t="45086" x="1522413" y="2881313"/>
          <p14:tracePt t="45094" x="1531938" y="2881313"/>
          <p14:tracePt t="45102" x="1576388" y="2881313"/>
          <p14:tracePt t="45111" x="1622425" y="2890838"/>
          <p14:tracePt t="45120" x="1658938" y="2900363"/>
          <p14:tracePt t="45126" x="1731963" y="2954338"/>
          <p14:tracePt t="45134" x="1751013" y="2973388"/>
          <p14:tracePt t="45142" x="1804988" y="3017838"/>
          <p14:tracePt t="45151" x="1887538" y="3063875"/>
          <p14:tracePt t="45157" x="1905000" y="3090863"/>
          <p14:tracePt t="45166" x="1941513" y="3127375"/>
          <p14:tracePt t="45174" x="1951038" y="3146425"/>
          <p14:tracePt t="45182" x="1960563" y="3173413"/>
          <p14:tracePt t="45191" x="1987550" y="3200400"/>
          <p14:tracePt t="45198" x="1987550" y="3209925"/>
          <p14:tracePt t="45206" x="1997075" y="3219450"/>
          <p14:tracePt t="45214" x="1997075" y="3228975"/>
          <p14:tracePt t="45222" x="2005013" y="3236913"/>
          <p14:tracePt t="45230" x="2005013" y="3265488"/>
          <p14:tracePt t="45237" x="2014538" y="3319463"/>
          <p14:tracePt t="45245" x="2024063" y="3365500"/>
          <p14:tracePt t="45253" x="2024063" y="3392488"/>
          <p14:tracePt t="45262" x="2024063" y="3446463"/>
          <p14:tracePt t="45270" x="2024063" y="3502025"/>
          <p14:tracePt t="45277" x="2024063" y="3556000"/>
          <p14:tracePt t="45286" x="2024063" y="3648075"/>
          <p14:tracePt t="45294" x="2024063" y="3721100"/>
          <p14:tracePt t="45302" x="2024063" y="3784600"/>
          <p14:tracePt t="45310" x="2024063" y="3875088"/>
          <p14:tracePt t="45318" x="2014538" y="3930650"/>
          <p14:tracePt t="45326" x="2005013" y="3976688"/>
          <p14:tracePt t="45334" x="1968500" y="4013200"/>
          <p14:tracePt t="45343" x="1951038" y="4040188"/>
          <p14:tracePt t="45350" x="1941513" y="4049713"/>
          <p14:tracePt t="45358" x="1924050" y="4067175"/>
          <p14:tracePt t="45454" x="1941513" y="4067175"/>
          <p14:tracePt t="45462" x="1987550" y="4040188"/>
          <p14:tracePt t="45470" x="2070100" y="4003675"/>
          <p14:tracePt t="45478" x="2197100" y="3984625"/>
          <p14:tracePt t="45486" x="2306638" y="3940175"/>
          <p14:tracePt t="45494" x="2425700" y="3911600"/>
          <p14:tracePt t="45502" x="2552700" y="3903663"/>
          <p14:tracePt t="45511" x="2698750" y="3867150"/>
          <p14:tracePt t="45518" x="2844800" y="3857625"/>
          <p14:tracePt t="45526" x="2981325" y="3840163"/>
          <p14:tracePt t="45534" x="3090863" y="3830638"/>
          <p14:tracePt t="45541" x="3190875" y="3784600"/>
          <p14:tracePt t="45550" x="3244850" y="3775075"/>
          <p14:tracePt t="45557" x="3327400" y="3748088"/>
          <p14:tracePt t="45566" x="3354388" y="3738563"/>
          <p14:tracePt t="45574" x="3373438" y="3738563"/>
          <p14:tracePt t="45582" x="3400425" y="3730625"/>
          <p14:tracePt t="45591" x="3419475" y="3730625"/>
          <p14:tracePt t="45598" x="3446463" y="3730625"/>
          <p14:tracePt t="45608" x="3463925" y="3730625"/>
          <p14:tracePt t="45614" x="3490913" y="3730625"/>
          <p14:tracePt t="45622" x="3509963" y="3730625"/>
          <p14:tracePt t="45630" x="3546475" y="3730625"/>
          <p14:tracePt t="45638" x="3563938" y="3730625"/>
          <p14:tracePt t="45646" x="3592513" y="3730625"/>
          <p14:tracePt t="45653" x="3600450" y="3730625"/>
          <p14:tracePt t="45670" x="3609975" y="3730625"/>
          <p14:tracePt t="45678" x="3629025" y="3730625"/>
          <p14:tracePt t="45686" x="3646488" y="3730625"/>
          <p14:tracePt t="45752" x="3656013" y="3730625"/>
          <p14:tracePt t="45761" x="3683000" y="3730625"/>
          <p14:tracePt t="45768" x="3702050" y="3721100"/>
          <p14:tracePt t="45776" x="3738563" y="3721100"/>
          <p14:tracePt t="45784" x="3775075" y="3721100"/>
          <p14:tracePt t="45795" x="3802063" y="3721100"/>
          <p14:tracePt t="45799" x="3829050" y="3721100"/>
          <p14:tracePt t="45811" x="3838575" y="3721100"/>
          <p14:tracePt t="45815" x="3875088" y="3711575"/>
          <p14:tracePt t="45838" x="3883025" y="3711575"/>
          <p14:tracePt t="45846" x="3883025" y="3702050"/>
          <p14:tracePt t="45968" x="3902075" y="3694113"/>
          <p14:tracePt t="45976" x="3911600" y="3694113"/>
          <p14:tracePt t="45984" x="3929063" y="3694113"/>
          <p14:tracePt t="46112" x="3919538" y="3684588"/>
          <p14:tracePt t="46119" x="3902075" y="3684588"/>
          <p14:tracePt t="46128" x="3846513" y="3675063"/>
          <p14:tracePt t="46138" x="3802063" y="3675063"/>
          <p14:tracePt t="46144" x="3746500" y="3675063"/>
          <p14:tracePt t="46152" x="3683000" y="3629025"/>
          <p14:tracePt t="46162" x="3656013" y="3621088"/>
          <p14:tracePt t="46167" x="3619500" y="3611563"/>
          <p14:tracePt t="46177" x="3592513" y="3602038"/>
          <p14:tracePt t="46183" x="3573463" y="3584575"/>
          <p14:tracePt t="46194" x="3546475" y="3584575"/>
          <p14:tracePt t="46201" x="3536950" y="3575050"/>
          <p14:tracePt t="46215" x="3527425" y="3565525"/>
          <p14:tracePt t="46239" x="3527425" y="3556000"/>
          <p14:tracePt t="46246" x="3527425" y="3538538"/>
          <p14:tracePt t="46256" x="3527425" y="3502025"/>
          <p14:tracePt t="46261" x="3527425" y="3475038"/>
          <p14:tracePt t="46270" x="3536950" y="3438525"/>
          <p14:tracePt t="46277" x="3556000" y="3419475"/>
          <p14:tracePt t="46285" x="3600450" y="3382963"/>
          <p14:tracePt t="46294" x="3646488" y="3355975"/>
          <p14:tracePt t="46302" x="3673475" y="3328988"/>
          <p14:tracePt t="46310" x="3756025" y="3302000"/>
          <p14:tracePt t="46318" x="3802063" y="3273425"/>
          <p14:tracePt t="46326" x="3829050" y="3255963"/>
          <p14:tracePt t="46334" x="3846513" y="3246438"/>
          <p14:tracePt t="46343" x="3892550" y="3236913"/>
          <p14:tracePt t="46350" x="3919538" y="3219450"/>
          <p14:tracePt t="46359" x="3929063" y="3219450"/>
          <p14:tracePt t="46365" x="3948113" y="3200400"/>
          <p14:tracePt t="46374" x="3965575" y="3200400"/>
          <p14:tracePt t="46382" x="3984625" y="3200400"/>
          <p14:tracePt t="46390" x="4002088" y="3182938"/>
          <p14:tracePt t="46398" x="4011613" y="3182938"/>
          <p14:tracePt t="46406" x="4021138" y="3182938"/>
          <p14:tracePt t="46423" x="4029075" y="3182938"/>
          <p14:tracePt t="46438" x="4048125" y="3182938"/>
          <p14:tracePt t="46446" x="4065588" y="3182938"/>
          <p14:tracePt t="46454" x="4075113" y="3182938"/>
          <p14:tracePt t="46462" x="4094163" y="3182938"/>
          <p14:tracePt t="46469" x="4111625" y="3192463"/>
          <p14:tracePt t="46478" x="4121150" y="3219450"/>
          <p14:tracePt t="46485" x="4138613" y="3282950"/>
          <p14:tracePt t="46494" x="4165600" y="3302000"/>
          <p14:tracePt t="46501" x="4175125" y="3328988"/>
          <p14:tracePt t="46510" x="4175125" y="3365500"/>
          <p14:tracePt t="46520" x="4175125" y="3382963"/>
          <p14:tracePt t="46528" x="4184650" y="3419475"/>
          <p14:tracePt t="46536" x="4184650" y="3429000"/>
          <p14:tracePt t="46545" x="4184650" y="3438525"/>
          <p14:tracePt t="46551" x="4184650" y="3475038"/>
          <p14:tracePt t="46564" x="4184650" y="3492500"/>
          <p14:tracePt t="46567" x="4165600" y="3511550"/>
          <p14:tracePt t="46576" x="4138613" y="3529013"/>
          <p14:tracePt t="46582" x="4111625" y="3548063"/>
          <p14:tracePt t="46591" x="4094163" y="3565525"/>
          <p14:tracePt t="46598" x="4038600" y="3592513"/>
          <p14:tracePt t="46606" x="4002088" y="3611563"/>
          <p14:tracePt t="46614" x="3984625" y="3629025"/>
          <p14:tracePt t="46622" x="3938588" y="3657600"/>
          <p14:tracePt t="46630" x="3929063" y="3657600"/>
          <p14:tracePt t="46638" x="3919538" y="3665538"/>
          <p14:tracePt t="46646" x="3911600" y="3675063"/>
          <p14:tracePt t="46654" x="3902075" y="3675063"/>
          <p14:tracePt t="46662" x="3892550" y="3684588"/>
          <p14:tracePt t="46711" x="3883025" y="3694113"/>
          <p14:tracePt t="46719" x="3875088" y="3694113"/>
          <p14:tracePt t="46727" x="3865563" y="3694113"/>
          <p14:tracePt t="46736" x="3856038" y="3694113"/>
          <p14:tracePt t="46745" x="3838575" y="3711575"/>
          <p14:tracePt t="46751" x="3829050" y="3711575"/>
          <p14:tracePt t="46762" x="3819525" y="3711575"/>
          <p14:tracePt t="46765" x="3792538" y="3711575"/>
          <p14:tracePt t="46775" x="3783013" y="3711575"/>
          <p14:tracePt t="46782" x="3775075" y="3711575"/>
          <p14:tracePt t="46791" x="3765550" y="3711575"/>
          <p14:tracePt t="46797" x="3746500" y="3702050"/>
          <p14:tracePt t="46814" x="3729038" y="3684588"/>
          <p14:tracePt t="46822" x="3719513" y="3665538"/>
          <p14:tracePt t="46830" x="3719513" y="3638550"/>
          <p14:tracePt t="46838" x="3709988" y="3621088"/>
          <p14:tracePt t="46846" x="3709988" y="3575050"/>
          <p14:tracePt t="46854" x="3709988" y="3556000"/>
          <p14:tracePt t="46862" x="3709988" y="3529013"/>
          <p14:tracePt t="46871" x="3709988" y="3511550"/>
          <p14:tracePt t="46879" x="3709988" y="3492500"/>
          <p14:tracePt t="46894" x="3719513" y="3465513"/>
          <p14:tracePt t="46903" x="3738563" y="3465513"/>
          <p14:tracePt t="46912" x="3756025" y="3438525"/>
          <p14:tracePt t="46919" x="3775075" y="3429000"/>
          <p14:tracePt t="46926" x="3783013" y="3429000"/>
          <p14:tracePt t="46935" x="3792538" y="3419475"/>
          <p14:tracePt t="46944" x="3810000" y="3419475"/>
          <p14:tracePt t="46951" x="3819525" y="3419475"/>
          <p14:tracePt t="46959" x="3838575" y="3402013"/>
          <p14:tracePt t="46967" x="3846513" y="3402013"/>
          <p14:tracePt t="46977" x="3856038" y="3392488"/>
          <p14:tracePt t="46996" x="3865563" y="3382963"/>
          <p14:tracePt t="46999" x="3875088" y="3382963"/>
          <p14:tracePt t="47015" x="3902075" y="3375025"/>
          <p14:tracePt t="47023" x="3919538" y="3375025"/>
          <p14:tracePt t="47031" x="3948113" y="3375025"/>
          <p14:tracePt t="47040" x="3965575" y="3375025"/>
          <p14:tracePt t="47047" x="4002088" y="3375025"/>
          <p14:tracePt t="47055" x="4011613" y="3375025"/>
          <p14:tracePt t="47063" x="4029075" y="3375025"/>
          <p14:tracePt t="47072" x="4038600" y="3375025"/>
          <p14:tracePt t="47494" x="4048125" y="3375025"/>
          <p14:tracePt t="47502" x="4029075" y="3375025"/>
          <p14:tracePt t="47510" x="3992563" y="3375025"/>
          <p14:tracePt t="47527" x="3984625" y="3375025"/>
          <p14:tracePt t="47535" x="3965575" y="3375025"/>
          <p14:tracePt t="47544" x="3956050" y="3382963"/>
          <p14:tracePt t="47551" x="3948113" y="3392488"/>
          <p14:tracePt t="47841" x="3965575" y="3402013"/>
          <p14:tracePt t="47848" x="3992563" y="3402013"/>
          <p14:tracePt t="47856" x="4011613" y="3402013"/>
          <p14:tracePt t="47864" x="4029075" y="3402013"/>
          <p14:tracePt t="47872" x="4038600" y="3402013"/>
          <p14:tracePt t="47881" x="4048125" y="3402013"/>
          <p14:tracePt t="47886" x="4057650" y="3402013"/>
          <p14:tracePt t="47894" x="4075113" y="3411538"/>
          <p14:tracePt t="48015" x="4084638" y="3411538"/>
          <p14:tracePt t="48026" x="4084638" y="3419475"/>
          <p14:tracePt t="48033" x="4084638" y="3429000"/>
          <p14:tracePt t="48042" x="4084638" y="3438525"/>
          <p14:tracePt t="48055" x="4084638" y="3446463"/>
          <p14:tracePt t="48063" x="4084638" y="3465513"/>
          <p14:tracePt t="48078" x="4084638" y="3482975"/>
          <p14:tracePt t="48103" x="4084638" y="3502025"/>
          <p14:tracePt t="48110" x="4084638" y="3511550"/>
          <p14:tracePt t="48127" x="4084638" y="3519488"/>
          <p14:tracePt t="48142" x="4084638" y="3529013"/>
          <p14:tracePt t="48173" x="4084638" y="3548063"/>
          <p14:tracePt t="48190" x="4084638" y="3556000"/>
          <p14:tracePt t="48198" x="4084638" y="3565525"/>
          <p14:tracePt t="48214" x="4084638" y="3592513"/>
          <p14:tracePt t="48222" x="4075113" y="3602038"/>
          <p14:tracePt t="48238" x="4075113" y="3611563"/>
          <p14:tracePt t="48247" x="4075113" y="3629025"/>
          <p14:tracePt t="48271" x="4065588" y="3638550"/>
          <p14:tracePt t="48294" x="4048125" y="3648075"/>
          <p14:tracePt t="48302" x="4038600" y="3648075"/>
          <p14:tracePt t="48311" x="4021138" y="3657600"/>
          <p14:tracePt t="48327" x="4021138" y="3675063"/>
          <p14:tracePt t="48342" x="3992563" y="3684588"/>
          <p14:tracePt t="48351" x="3965575" y="3684588"/>
          <p14:tracePt t="48359" x="3938588" y="3684588"/>
          <p14:tracePt t="48367" x="3892550" y="3684588"/>
          <p14:tracePt t="48375" x="3865563" y="3684588"/>
          <p14:tracePt t="48382" x="3846513" y="3684588"/>
          <p14:tracePt t="48392" x="3802063" y="3684588"/>
          <p14:tracePt t="48399" x="3802063" y="3675063"/>
          <p14:tracePt t="48416" x="3792538" y="3665538"/>
          <p14:tracePt t="48422" x="3783013" y="3638550"/>
          <p14:tracePt t="48431" x="3783013" y="3621088"/>
          <p14:tracePt t="48438" x="3783013" y="3611563"/>
          <p14:tracePt t="48448" x="3783013" y="3602038"/>
          <p14:tracePt t="48453" x="3783013" y="3584575"/>
          <p14:tracePt t="48461" x="3783013" y="3565525"/>
          <p14:tracePt t="48470" x="3783013" y="3548063"/>
          <p14:tracePt t="48486" x="3783013" y="3538538"/>
          <p14:tracePt t="48494" x="3783013" y="3519488"/>
          <p14:tracePt t="48502" x="3783013" y="3502025"/>
          <p14:tracePt t="48534" x="3802063" y="3482975"/>
          <p14:tracePt t="48542" x="3810000" y="3475038"/>
          <p14:tracePt t="48550" x="3819525" y="3455988"/>
          <p14:tracePt t="48566" x="3838575" y="3446463"/>
          <p14:tracePt t="48575" x="3856038" y="3438525"/>
          <p14:tracePt t="48582" x="3875088" y="3419475"/>
          <p14:tracePt t="48591" x="3883025" y="3419475"/>
          <p14:tracePt t="48598" x="3902075" y="3411538"/>
          <p14:tracePt t="48607" x="3929063" y="3402013"/>
          <p14:tracePt t="48614" x="3948113" y="3402013"/>
          <p14:tracePt t="48623" x="3975100" y="3402013"/>
          <p14:tracePt t="48630" x="3992563" y="3402013"/>
          <p14:tracePt t="48638" x="4002088" y="3402013"/>
          <p14:tracePt t="48645" x="4021138" y="3402013"/>
          <p14:tracePt t="48661" x="4029075" y="3402013"/>
          <p14:tracePt t="48669" x="4038600" y="3402013"/>
          <p14:tracePt t="48678" x="4057650" y="3402013"/>
          <p14:tracePt t="48694" x="4065588" y="3402013"/>
          <p14:tracePt t="48702" x="4075113" y="3402013"/>
          <p14:tracePt t="48710" x="4084638" y="3419475"/>
          <p14:tracePt t="48728" x="4084638" y="3446463"/>
          <p14:tracePt t="48734" x="4084638" y="3455988"/>
          <p14:tracePt t="48743" x="4084638" y="3465513"/>
          <p14:tracePt t="48749" x="4094163" y="3492500"/>
          <p14:tracePt t="48758" x="4094163" y="3502025"/>
          <p14:tracePt t="48767" x="4094163" y="3511550"/>
          <p14:tracePt t="48777" x="4094163" y="3529013"/>
          <p14:tracePt t="48783" x="4094163" y="3548063"/>
          <p14:tracePt t="48794" x="4094163" y="3584575"/>
          <p14:tracePt t="48799" x="4102100" y="3602038"/>
          <p14:tracePt t="48809" x="4111625" y="3602038"/>
          <p14:tracePt t="48815" x="4111625" y="3629025"/>
          <p14:tracePt t="48825" x="4111625" y="3638550"/>
          <p14:tracePt t="48831" x="4111625" y="3665538"/>
          <p14:tracePt t="48839" x="4102100" y="3684588"/>
          <p14:tracePt t="48855" x="4102100" y="3694113"/>
          <p14:tracePt t="48865" x="4102100" y="3702050"/>
          <p14:tracePt t="48877" x="4094163" y="3711575"/>
          <p14:tracePt t="48902" x="4075113" y="3730625"/>
          <p14:tracePt t="48926" x="4065588" y="3730625"/>
          <p14:tracePt t="48942" x="4057650" y="3730625"/>
          <p14:tracePt t="48952" x="4029075" y="3730625"/>
          <p14:tracePt t="48959" x="4011613" y="3730625"/>
          <p14:tracePt t="48965" x="3992563" y="3730625"/>
          <p14:tracePt t="48977" x="3984625" y="3730625"/>
          <p14:tracePt t="48983" x="3948113" y="3730625"/>
          <p14:tracePt t="48991" x="3938588" y="3730625"/>
          <p14:tracePt t="49280" x="3929063" y="3730625"/>
          <p14:tracePt t="49312" x="3919538" y="3711575"/>
          <p14:tracePt t="49694" x="3948113" y="3665538"/>
          <p14:tracePt t="49702" x="3948113" y="3657600"/>
          <p14:tracePt t="49719" x="3956050" y="3638550"/>
          <p14:tracePt t="49728" x="3965575" y="3629025"/>
          <p14:tracePt t="49735" x="3984625" y="3602038"/>
          <p14:tracePt t="49744" x="3984625" y="3592513"/>
          <p14:tracePt t="49750" x="3992563" y="3592513"/>
          <p14:tracePt t="49759" x="3992563" y="3584575"/>
          <p14:tracePt t="49767" x="3992563" y="3575050"/>
          <p14:tracePt t="49778" x="4002088" y="3565525"/>
          <p14:tracePt t="49794" x="4002088" y="3556000"/>
          <p14:tracePt t="50382" x="4002088" y="3548063"/>
          <p14:tracePt t="50390" x="3965575" y="3548063"/>
          <p14:tracePt t="50397" x="3892550" y="3548063"/>
          <p14:tracePt t="50406" x="3875088" y="3556000"/>
          <p14:tracePt t="50415" x="3829050" y="3556000"/>
          <p14:tracePt t="50421" x="3819525" y="3556000"/>
          <p14:tracePt t="50437" x="3802063" y="3556000"/>
          <p14:tracePt t="50494" x="3792538" y="3565525"/>
          <p14:tracePt t="50502" x="3783013" y="3565525"/>
          <p14:tracePt t="50512" x="3756025" y="3565525"/>
          <p14:tracePt t="50518" x="3709988" y="3592513"/>
          <p14:tracePt t="50526" x="3683000" y="3592513"/>
          <p14:tracePt t="50534" x="3646488" y="3592513"/>
          <p14:tracePt t="50542" x="3629025" y="3602038"/>
          <p14:tracePt t="50550" x="3582988" y="3602038"/>
          <p14:tracePt t="50558" x="3573463" y="3602038"/>
          <p14:tracePt t="50566" x="3563938" y="3602038"/>
          <p14:tracePt t="50679" x="3582988" y="3592513"/>
          <p14:tracePt t="50687" x="3600450" y="3592513"/>
          <p14:tracePt t="50699" x="3646488" y="3584575"/>
          <p14:tracePt t="50702" x="3673475" y="3584575"/>
          <p14:tracePt t="50710" x="3692525" y="3575050"/>
          <p14:tracePt t="50717" x="3746500" y="3548063"/>
          <p14:tracePt t="50726" x="3783013" y="3548063"/>
          <p14:tracePt t="50734" x="3810000" y="3529013"/>
          <p14:tracePt t="50742" x="3838575" y="3519488"/>
          <p14:tracePt t="50750" x="3856038" y="3511550"/>
          <p14:tracePt t="50758" x="3875088" y="3502025"/>
          <p14:tracePt t="50766" x="3892550" y="3502025"/>
          <p14:tracePt t="50773" x="3911600" y="3492500"/>
          <p14:tracePt t="50782" x="3948113" y="3482975"/>
          <p14:tracePt t="50798" x="3965575" y="3475038"/>
          <p14:tracePt t="51232" x="3975100" y="3475038"/>
          <p14:tracePt t="51295" x="3956050" y="3475038"/>
          <p14:tracePt t="51303" x="3948113" y="3475038"/>
          <p14:tracePt t="51311" x="3929063" y="3482975"/>
          <p14:tracePt t="51319" x="3911600" y="3492500"/>
          <p14:tracePt t="51329" x="3892550" y="3502025"/>
          <p14:tracePt t="51336" x="3865563" y="3502025"/>
          <p14:tracePt t="51342" x="3829050" y="3519488"/>
          <p14:tracePt t="51351" x="3802063" y="3538538"/>
          <p14:tracePt t="51359" x="3783013" y="3538538"/>
          <p14:tracePt t="51366" x="3738563" y="3548063"/>
          <p14:tracePt t="51382" x="3729038" y="3548063"/>
          <p14:tracePt t="51390" x="3719513" y="3548063"/>
          <p14:tracePt t="51664" x="3709988" y="3556000"/>
          <p14:tracePt t="51679" x="3702050" y="3584575"/>
          <p14:tracePt t="51687" x="3673475" y="3584575"/>
          <p14:tracePt t="51727" x="3665538" y="3592513"/>
          <p14:tracePt t="51912" x="3673475" y="3592513"/>
          <p14:tracePt t="51936" x="3683000" y="3592513"/>
          <p14:tracePt t="52312" x="3692525" y="3592513"/>
          <p14:tracePt t="52326" x="3719513" y="3575050"/>
          <p14:tracePt t="52334" x="3746500" y="3575050"/>
          <p14:tracePt t="52342" x="3792538" y="3565525"/>
          <p14:tracePt t="52350" x="3819525" y="3538538"/>
          <p14:tracePt t="52358" x="3838575" y="3538538"/>
          <p14:tracePt t="52366" x="3856038" y="3529013"/>
          <p14:tracePt t="52374" x="3892550" y="3529013"/>
          <p14:tracePt t="52391" x="3919538" y="3529013"/>
          <p14:tracePt t="52397" x="3938588" y="3519488"/>
          <p14:tracePt t="52406" x="3948113" y="3511550"/>
          <p14:tracePt t="52414" x="3965575" y="3511550"/>
          <p14:tracePt t="52422" x="3984625" y="3502025"/>
          <p14:tracePt t="52430" x="3992563" y="3502025"/>
          <p14:tracePt t="52447" x="4002088" y="3492500"/>
          <p14:tracePt t="52454" x="4021138" y="3492500"/>
          <p14:tracePt t="53095" x="4021138" y="3511550"/>
          <p14:tracePt t="53103" x="4011613" y="3519488"/>
          <p14:tracePt t="53111" x="3992563" y="3529013"/>
          <p14:tracePt t="53120" x="3956050" y="3548063"/>
          <p14:tracePt t="53129" x="3948113" y="3548063"/>
          <p14:tracePt t="53138" x="3929063" y="3548063"/>
          <p14:tracePt t="53142" x="3892550" y="3556000"/>
          <p14:tracePt t="53151" x="3883025" y="3556000"/>
          <p14:tracePt t="53272" x="3865563" y="3556000"/>
          <p14:tracePt t="53288" x="3856038" y="3548063"/>
          <p14:tracePt t="53296" x="3846513" y="3538538"/>
          <p14:tracePt t="53327" x="3838575" y="3529013"/>
          <p14:tracePt t="53370" x="3838575" y="3511550"/>
          <p14:tracePt t="53376" x="3838575" y="3502025"/>
          <p14:tracePt t="53417" x="3838575" y="3492500"/>
          <p14:tracePt t="53438" x="3838575" y="3475038"/>
          <p14:tracePt t="53446" x="3829050" y="3455988"/>
          <p14:tracePt t="53462" x="3819525" y="3446463"/>
          <p14:tracePt t="53469" x="3802063" y="3429000"/>
          <p14:tracePt t="53478" x="3783013" y="3411538"/>
          <p14:tracePt t="53485" x="3765550" y="3392488"/>
          <p14:tracePt t="53494" x="3738563" y="3375025"/>
          <p14:tracePt t="53502" x="3719513" y="3346450"/>
          <p14:tracePt t="53510" x="3709988" y="3346450"/>
          <p14:tracePt t="53518" x="3683000" y="3319463"/>
          <p14:tracePt t="53526" x="3665538" y="3309938"/>
          <p14:tracePt t="53534" x="3629025" y="3273425"/>
          <p14:tracePt t="53542" x="3619500" y="3265488"/>
          <p14:tracePt t="53549" x="3619500" y="3255963"/>
          <p14:tracePt t="53566" x="3609975" y="3255963"/>
          <p14:tracePt t="53574" x="3592513" y="3236913"/>
          <p14:tracePt t="53591" x="3582988" y="3228975"/>
          <p14:tracePt t="53598" x="3573463" y="3219450"/>
          <p14:tracePt t="53607" x="3563938" y="3200400"/>
          <p14:tracePt t="53614" x="3556000" y="3182938"/>
          <p14:tracePt t="53622" x="3546475" y="3163888"/>
          <p14:tracePt t="53630" x="3527425" y="3136900"/>
          <p14:tracePt t="53638" x="3519488" y="3127375"/>
          <p14:tracePt t="53646" x="3509963" y="3100388"/>
          <p14:tracePt t="53654" x="3500438" y="3082925"/>
          <p14:tracePt t="53662" x="3473450" y="3046413"/>
          <p14:tracePt t="53678" x="3463925" y="3027363"/>
          <p14:tracePt t="53857" x="3463925" y="3009900"/>
          <p14:tracePt t="53864" x="3463925" y="2990850"/>
          <p14:tracePt t="53877" x="3463925" y="2963863"/>
          <p14:tracePt t="53885" x="3463925" y="2954338"/>
          <p14:tracePt t="53893" x="3463925" y="2946400"/>
          <p14:tracePt t="53910" x="3463925" y="2927350"/>
          <p14:tracePt t="54112" x="3463925" y="2917825"/>
          <p14:tracePt t="54121" x="3509963" y="2917825"/>
          <p14:tracePt t="54127" x="3536950" y="2917825"/>
          <p14:tracePt t="54136" x="3556000" y="2917825"/>
          <p14:tracePt t="54367" x="3582988" y="2917825"/>
          <p14:tracePt t="54376" x="3619500" y="2917825"/>
          <p14:tracePt t="54381" x="3683000" y="2900363"/>
          <p14:tracePt t="54390" x="3719513" y="2890838"/>
          <p14:tracePt t="54397" x="3775075" y="2854325"/>
          <p14:tracePt t="54407" x="3802063" y="2844800"/>
          <p14:tracePt t="54413" x="3829050" y="2844800"/>
          <p14:tracePt t="54421" x="3838575" y="2836863"/>
          <p14:tracePt t="54430" x="3865563" y="2817813"/>
          <p14:tracePt t="54438" x="3875088" y="2817813"/>
          <p14:tracePt t="54446" x="3883025" y="2817813"/>
          <p14:tracePt t="54454" x="3902075" y="2817813"/>
          <p14:tracePt t="54462" x="3929063" y="2817813"/>
          <p14:tracePt t="54469" x="3948113" y="2827338"/>
          <p14:tracePt t="54477" x="3992563" y="2863850"/>
          <p14:tracePt t="54486" x="4048125" y="2881313"/>
          <p14:tracePt t="54494" x="4094163" y="2909888"/>
          <p14:tracePt t="54502" x="4157663" y="2946400"/>
          <p14:tracePt t="54510" x="4202113" y="2963863"/>
          <p14:tracePt t="54518" x="4267200" y="3009900"/>
          <p14:tracePt t="54526" x="4284663" y="3017838"/>
          <p14:tracePt t="54534" x="4330700" y="3027363"/>
          <p14:tracePt t="54544" x="4357688" y="3054350"/>
          <p14:tracePt t="54549" x="4376738" y="3054350"/>
          <p14:tracePt t="54558" x="4394200" y="3073400"/>
          <p14:tracePt t="54565" x="4430713" y="3082925"/>
          <p14:tracePt t="54574" x="4457700" y="3100388"/>
          <p14:tracePt t="54583" x="4476750" y="3109913"/>
          <p14:tracePt t="54592" x="4521200" y="3119438"/>
          <p14:tracePt t="54599" x="4567238" y="3136900"/>
          <p14:tracePt t="54609" x="4594225" y="3146425"/>
          <p14:tracePt t="54615" x="4649788" y="3163888"/>
          <p14:tracePt t="54625" x="4695825" y="3173413"/>
          <p14:tracePt t="54631" x="4776788" y="3209925"/>
          <p14:tracePt t="54639" x="4868863" y="3228975"/>
          <p14:tracePt t="54647" x="4941888" y="3236913"/>
          <p14:tracePt t="54656" x="5059363" y="3282950"/>
          <p14:tracePt t="54666" x="5187950" y="3309938"/>
          <p14:tracePt t="54672" x="5305425" y="3338513"/>
          <p14:tracePt t="54678" x="5434013" y="3355975"/>
          <p14:tracePt t="54687" x="5580063" y="3365500"/>
          <p14:tracePt t="54694" x="5743575" y="3402013"/>
          <p14:tracePt t="54702" x="5889625" y="3429000"/>
          <p14:tracePt t="54711" x="6072188" y="3438525"/>
          <p14:tracePt t="54718" x="6218238" y="3455988"/>
          <p14:tracePt t="54728" x="6435725" y="3502025"/>
          <p14:tracePt t="54734" x="6664325" y="3519488"/>
          <p14:tracePt t="54744" x="6919913" y="3575050"/>
          <p14:tracePt t="54750" x="7192963" y="3592513"/>
          <p14:tracePt t="54758" x="7475538" y="3629025"/>
          <p14:tracePt t="54766" x="7794625" y="3694113"/>
          <p14:tracePt t="54774" x="8186738" y="3738563"/>
          <p14:tracePt t="54781" x="8542338" y="3803650"/>
          <p14:tracePt t="54791" x="9034463" y="3821113"/>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ja-JP"/>
              <a:t>Fault tolerant MINs</a:t>
            </a:r>
          </a:p>
        </p:txBody>
      </p:sp>
      <p:sp>
        <p:nvSpPr>
          <p:cNvPr id="39939" name="Rectangle 3"/>
          <p:cNvSpPr>
            <a:spLocks noGrp="1" noChangeArrowheads="1"/>
          </p:cNvSpPr>
          <p:nvPr>
            <p:ph type="body" idx="1"/>
          </p:nvPr>
        </p:nvSpPr>
        <p:spPr/>
        <p:txBody>
          <a:bodyPr/>
          <a:lstStyle/>
          <a:p>
            <a:pPr eaLnBrk="1" hangingPunct="1"/>
            <a:r>
              <a:rPr lang="en-US" altLang="ja-JP"/>
              <a:t>Multiple paths</a:t>
            </a:r>
          </a:p>
          <a:p>
            <a:pPr eaLnBrk="1" hangingPunct="1"/>
            <a:r>
              <a:rPr lang="en-US" altLang="ja-JP"/>
              <a:t>Redundant structure is required.</a:t>
            </a:r>
          </a:p>
          <a:p>
            <a:pPr eaLnBrk="1" hangingPunct="1"/>
            <a:r>
              <a:rPr lang="en-US" altLang="ja-JP"/>
              <a:t>On-the-fly fault recovery is difficult.</a:t>
            </a:r>
          </a:p>
          <a:p>
            <a:pPr eaLnBrk="1" hangingPunct="1"/>
            <a:r>
              <a:rPr lang="en-US" altLang="ja-JP"/>
              <a:t>Improving chip yield.</a:t>
            </a:r>
          </a:p>
        </p:txBody>
      </p:sp>
      <p:pic>
        <p:nvPicPr>
          <p:cNvPr id="2" name="オーディオ 1">
            <a:hlinkClick r:id="" action="ppaction://media"/>
            <a:extLst>
              <a:ext uri="{FF2B5EF4-FFF2-40B4-BE49-F238E27FC236}">
                <a16:creationId xmlns:a16="http://schemas.microsoft.com/office/drawing/2014/main" id="{64C43605-1E26-4E56-808C-43EFD537B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476"/>
    </mc:Choice>
    <mc:Fallback>
      <p:transition spd="slow" advTm="3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2" x="7777163" y="2963863"/>
          <p14:tracePt t="950" x="7183438" y="2808288"/>
          <p14:tracePt t="955" x="6627813" y="2635250"/>
          <p14:tracePt t="963" x="6335713" y="2571750"/>
          <p14:tracePt t="971" x="6135688" y="2489200"/>
          <p14:tracePt t="979" x="6007100" y="2435225"/>
          <p14:tracePt t="988" x="5926138" y="2389188"/>
          <p14:tracePt t="995" x="5907088" y="2379663"/>
          <p14:tracePt t="1260" x="5899150" y="2371725"/>
          <p14:tracePt t="1332" x="5899150" y="2362200"/>
          <p14:tracePt t="1340" x="5899150" y="2352675"/>
          <p14:tracePt t="1357" x="5899150" y="2343150"/>
          <p14:tracePt t="1364" x="5907088" y="2306638"/>
          <p14:tracePt t="1370" x="5926138" y="2243138"/>
          <p14:tracePt t="1379" x="5953125" y="2225675"/>
          <p14:tracePt t="1387" x="5980113" y="2160588"/>
          <p14:tracePt t="1396" x="6016625" y="2116138"/>
          <p14:tracePt t="1405" x="6053138" y="2089150"/>
          <p14:tracePt t="1412" x="6062663" y="2052638"/>
          <p14:tracePt t="1421" x="6080125" y="2016125"/>
          <p14:tracePt t="1427" x="6116638" y="1979613"/>
          <p14:tracePt t="1436" x="6135688" y="1951038"/>
          <p14:tracePt t="1443" x="6153150" y="1933575"/>
          <p14:tracePt t="1452" x="6162675" y="1897063"/>
          <p14:tracePt t="38613" x="6172200" y="1897063"/>
          <p14:tracePt t="38620" x="6281738" y="1897063"/>
          <p14:tracePt t="38628" x="6472238" y="1924050"/>
          <p14:tracePt t="38636" x="6654800" y="1951038"/>
          <p14:tracePt t="38643" x="6837363" y="2016125"/>
          <p14:tracePt t="38653" x="7110413" y="2116138"/>
          <p14:tracePt t="38660" x="7439025" y="2197100"/>
          <p14:tracePt t="38668" x="7658100" y="2243138"/>
          <p14:tracePt t="38674" x="7921625" y="2316163"/>
          <p14:tracePt t="38682" x="8113713" y="2379663"/>
          <p14:tracePt t="38690" x="8286750" y="2444750"/>
          <p14:tracePt t="38699" x="8415338" y="2489200"/>
          <p14:tracePt t="38706" x="8515350" y="2535238"/>
          <p14:tracePt t="38714" x="8559800" y="2581275"/>
          <p14:tracePt t="38723" x="8596313" y="2598738"/>
          <p14:tracePt t="38733" x="8596313" y="2617788"/>
          <p14:tracePt t="38739" x="8605838" y="2625725"/>
          <p14:tracePt t="38750" x="8605838" y="2635250"/>
          <p14:tracePt t="38755" x="8605838" y="2671763"/>
          <p14:tracePt t="38766" x="8615363" y="2708275"/>
          <p14:tracePt t="38771" x="8651875" y="2771775"/>
          <p14:tracePt t="38779" x="8669338" y="2808288"/>
          <p14:tracePt t="38787" x="8705850" y="2863850"/>
          <p14:tracePt t="38799" x="8778875" y="2946400"/>
          <p14:tracePt t="38804" x="8934450" y="3054350"/>
          <p14:tracePt t="38811" x="9107488" y="3173413"/>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14400" y="152400"/>
            <a:ext cx="7772400" cy="990600"/>
          </a:xfrm>
        </p:spPr>
        <p:txBody>
          <a:bodyPr/>
          <a:lstStyle/>
          <a:p>
            <a:pPr eaLnBrk="1" hangingPunct="1"/>
            <a:r>
              <a:rPr lang="en-US" altLang="ja-JP"/>
              <a:t>Extra</a:t>
            </a:r>
            <a:r>
              <a:rPr lang="ja-JP" altLang="en-US"/>
              <a:t>　</a:t>
            </a:r>
            <a:r>
              <a:rPr lang="en-US" altLang="ja-JP"/>
              <a:t>Stage</a:t>
            </a:r>
            <a:r>
              <a:rPr lang="ja-JP" altLang="en-US"/>
              <a:t>　</a:t>
            </a:r>
            <a:r>
              <a:rPr lang="en-US" altLang="ja-JP"/>
              <a:t>Cube</a:t>
            </a:r>
            <a:r>
              <a:rPr lang="ja-JP" altLang="en-US"/>
              <a:t>　</a:t>
            </a:r>
            <a:r>
              <a:rPr lang="en-US" altLang="ja-JP"/>
              <a:t>(ESC)</a:t>
            </a:r>
          </a:p>
        </p:txBody>
      </p:sp>
      <p:sp>
        <p:nvSpPr>
          <p:cNvPr id="40963" name="Rectangle 3"/>
          <p:cNvSpPr>
            <a:spLocks noGrp="1" noChangeArrowheads="1"/>
          </p:cNvSpPr>
          <p:nvPr>
            <p:ph type="body" idx="1"/>
          </p:nvPr>
        </p:nvSpPr>
        <p:spPr>
          <a:xfrm>
            <a:off x="457200" y="5459413"/>
            <a:ext cx="7713663" cy="671512"/>
          </a:xfrm>
        </p:spPr>
        <p:txBody>
          <a:bodyPr/>
          <a:lstStyle/>
          <a:p>
            <a:pPr eaLnBrk="1" hangingPunct="1"/>
            <a:r>
              <a:rPr lang="en-US" altLang="ja-JP"/>
              <a:t>An extra stage</a:t>
            </a:r>
            <a:r>
              <a:rPr lang="ja-JP" altLang="en-US"/>
              <a:t>＋</a:t>
            </a:r>
            <a:r>
              <a:rPr lang="en-US" altLang="ja-JP"/>
              <a:t>Bypass mechanism</a:t>
            </a:r>
          </a:p>
        </p:txBody>
      </p:sp>
      <p:grpSp>
        <p:nvGrpSpPr>
          <p:cNvPr id="40964" name="Group 4"/>
          <p:cNvGrpSpPr>
            <a:grpSpLocks/>
          </p:cNvGrpSpPr>
          <p:nvPr/>
        </p:nvGrpSpPr>
        <p:grpSpPr bwMode="auto">
          <a:xfrm>
            <a:off x="762000" y="1371600"/>
            <a:ext cx="641350" cy="3810000"/>
            <a:chOff x="336" y="864"/>
            <a:chExt cx="404" cy="2400"/>
          </a:xfrm>
        </p:grpSpPr>
        <p:sp>
          <p:nvSpPr>
            <p:cNvPr id="41202" name="Text Box 5"/>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41203" name="Text Box 6"/>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41204" name="Text Box 7"/>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41205" name="Text Box 8"/>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41206" name="Text Box 9"/>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41207" name="Text Box 10"/>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41208" name="Text Box 11"/>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41209" name="Text Box 12"/>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40965" name="Group 13"/>
          <p:cNvGrpSpPr>
            <a:grpSpLocks/>
          </p:cNvGrpSpPr>
          <p:nvPr/>
        </p:nvGrpSpPr>
        <p:grpSpPr bwMode="auto">
          <a:xfrm>
            <a:off x="8502650" y="1371600"/>
            <a:ext cx="641350" cy="3810000"/>
            <a:chOff x="336" y="864"/>
            <a:chExt cx="404" cy="2400"/>
          </a:xfrm>
        </p:grpSpPr>
        <p:sp>
          <p:nvSpPr>
            <p:cNvPr id="41194" name="Text Box 14"/>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41195" name="Text Box 15"/>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41196" name="Text Box 16"/>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41197" name="Text Box 17"/>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41198" name="Text Box 18"/>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41199" name="Text Box 19"/>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41200" name="Text Box 20"/>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41201" name="Text Box 21"/>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40966" name="Group 22"/>
          <p:cNvGrpSpPr>
            <a:grpSpLocks/>
          </p:cNvGrpSpPr>
          <p:nvPr/>
        </p:nvGrpSpPr>
        <p:grpSpPr bwMode="auto">
          <a:xfrm>
            <a:off x="1447800" y="1295400"/>
            <a:ext cx="7086600" cy="3962400"/>
            <a:chOff x="816" y="816"/>
            <a:chExt cx="4464" cy="2496"/>
          </a:xfrm>
        </p:grpSpPr>
        <p:grpSp>
          <p:nvGrpSpPr>
            <p:cNvPr id="40989" name="Group 23"/>
            <p:cNvGrpSpPr>
              <a:grpSpLocks/>
            </p:cNvGrpSpPr>
            <p:nvPr/>
          </p:nvGrpSpPr>
          <p:grpSpPr bwMode="auto">
            <a:xfrm>
              <a:off x="2304" y="864"/>
              <a:ext cx="480" cy="2400"/>
              <a:chOff x="1152" y="1008"/>
              <a:chExt cx="480" cy="2400"/>
            </a:xfrm>
          </p:grpSpPr>
          <p:grpSp>
            <p:nvGrpSpPr>
              <p:cNvPr id="41170" name="Group 24"/>
              <p:cNvGrpSpPr>
                <a:grpSpLocks/>
              </p:cNvGrpSpPr>
              <p:nvPr/>
            </p:nvGrpSpPr>
            <p:grpSpPr bwMode="auto">
              <a:xfrm>
                <a:off x="1152" y="1008"/>
                <a:ext cx="480" cy="528"/>
                <a:chOff x="1152" y="1056"/>
                <a:chExt cx="480" cy="528"/>
              </a:xfrm>
            </p:grpSpPr>
            <p:sp>
              <p:nvSpPr>
                <p:cNvPr id="41189"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90"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91"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92"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93"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171" name="Group 30"/>
              <p:cNvGrpSpPr>
                <a:grpSpLocks/>
              </p:cNvGrpSpPr>
              <p:nvPr/>
            </p:nvGrpSpPr>
            <p:grpSpPr bwMode="auto">
              <a:xfrm>
                <a:off x="1152" y="1632"/>
                <a:ext cx="480" cy="528"/>
                <a:chOff x="1152" y="1056"/>
                <a:chExt cx="480" cy="528"/>
              </a:xfrm>
            </p:grpSpPr>
            <p:sp>
              <p:nvSpPr>
                <p:cNvPr id="41184"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85"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86"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87"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88"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172" name="Group 36"/>
              <p:cNvGrpSpPr>
                <a:grpSpLocks/>
              </p:cNvGrpSpPr>
              <p:nvPr/>
            </p:nvGrpSpPr>
            <p:grpSpPr bwMode="auto">
              <a:xfrm>
                <a:off x="1152" y="2256"/>
                <a:ext cx="480" cy="528"/>
                <a:chOff x="1152" y="1056"/>
                <a:chExt cx="480" cy="528"/>
              </a:xfrm>
            </p:grpSpPr>
            <p:sp>
              <p:nvSpPr>
                <p:cNvPr id="41179"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80"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81"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82"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83"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173" name="Group 42"/>
              <p:cNvGrpSpPr>
                <a:grpSpLocks/>
              </p:cNvGrpSpPr>
              <p:nvPr/>
            </p:nvGrpSpPr>
            <p:grpSpPr bwMode="auto">
              <a:xfrm>
                <a:off x="1152" y="2880"/>
                <a:ext cx="480" cy="528"/>
                <a:chOff x="1152" y="1056"/>
                <a:chExt cx="480" cy="528"/>
              </a:xfrm>
            </p:grpSpPr>
            <p:sp>
              <p:nvSpPr>
                <p:cNvPr id="41174"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75"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76"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77"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78"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40990" name="Group 48"/>
            <p:cNvGrpSpPr>
              <a:grpSpLocks/>
            </p:cNvGrpSpPr>
            <p:nvPr/>
          </p:nvGrpSpPr>
          <p:grpSpPr bwMode="auto">
            <a:xfrm>
              <a:off x="3408" y="864"/>
              <a:ext cx="480" cy="2400"/>
              <a:chOff x="1152" y="1008"/>
              <a:chExt cx="480" cy="2400"/>
            </a:xfrm>
          </p:grpSpPr>
          <p:grpSp>
            <p:nvGrpSpPr>
              <p:cNvPr id="41146" name="Group 49"/>
              <p:cNvGrpSpPr>
                <a:grpSpLocks/>
              </p:cNvGrpSpPr>
              <p:nvPr/>
            </p:nvGrpSpPr>
            <p:grpSpPr bwMode="auto">
              <a:xfrm>
                <a:off x="1152" y="1008"/>
                <a:ext cx="480" cy="528"/>
                <a:chOff x="1152" y="1056"/>
                <a:chExt cx="480" cy="528"/>
              </a:xfrm>
            </p:grpSpPr>
            <p:sp>
              <p:nvSpPr>
                <p:cNvPr id="41165"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66"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67"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68"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69"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147" name="Group 55"/>
              <p:cNvGrpSpPr>
                <a:grpSpLocks/>
              </p:cNvGrpSpPr>
              <p:nvPr/>
            </p:nvGrpSpPr>
            <p:grpSpPr bwMode="auto">
              <a:xfrm>
                <a:off x="1152" y="1632"/>
                <a:ext cx="480" cy="528"/>
                <a:chOff x="1152" y="1056"/>
                <a:chExt cx="480" cy="528"/>
              </a:xfrm>
            </p:grpSpPr>
            <p:sp>
              <p:nvSpPr>
                <p:cNvPr id="41160"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61"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62"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63"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64"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148" name="Group 61"/>
              <p:cNvGrpSpPr>
                <a:grpSpLocks/>
              </p:cNvGrpSpPr>
              <p:nvPr/>
            </p:nvGrpSpPr>
            <p:grpSpPr bwMode="auto">
              <a:xfrm>
                <a:off x="1152" y="2256"/>
                <a:ext cx="480" cy="528"/>
                <a:chOff x="1152" y="1056"/>
                <a:chExt cx="480" cy="528"/>
              </a:xfrm>
            </p:grpSpPr>
            <p:sp>
              <p:nvSpPr>
                <p:cNvPr id="41155"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56"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57"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58"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59"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149" name="Group 67"/>
              <p:cNvGrpSpPr>
                <a:grpSpLocks/>
              </p:cNvGrpSpPr>
              <p:nvPr/>
            </p:nvGrpSpPr>
            <p:grpSpPr bwMode="auto">
              <a:xfrm>
                <a:off x="1152" y="2880"/>
                <a:ext cx="480" cy="528"/>
                <a:chOff x="1152" y="1056"/>
                <a:chExt cx="480" cy="528"/>
              </a:xfrm>
            </p:grpSpPr>
            <p:sp>
              <p:nvSpPr>
                <p:cNvPr id="41150"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51"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52"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53"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54"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40991" name="Line 73"/>
            <p:cNvSpPr>
              <a:spLocks noChangeShapeType="1"/>
            </p:cNvSpPr>
            <p:nvPr/>
          </p:nvSpPr>
          <p:spPr bwMode="auto">
            <a:xfrm>
              <a:off x="2784"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2" name="Line 74"/>
            <p:cNvSpPr>
              <a:spLocks noChangeShapeType="1"/>
            </p:cNvSpPr>
            <p:nvPr/>
          </p:nvSpPr>
          <p:spPr bwMode="auto">
            <a:xfrm>
              <a:off x="2784"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0993" name="Group 75"/>
            <p:cNvGrpSpPr>
              <a:grpSpLocks/>
            </p:cNvGrpSpPr>
            <p:nvPr/>
          </p:nvGrpSpPr>
          <p:grpSpPr bwMode="auto">
            <a:xfrm>
              <a:off x="1680" y="1008"/>
              <a:ext cx="624" cy="2112"/>
              <a:chOff x="2016" y="1008"/>
              <a:chExt cx="624" cy="2112"/>
            </a:xfrm>
          </p:grpSpPr>
          <p:sp>
            <p:nvSpPr>
              <p:cNvPr id="41138" name="Line 76"/>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39" name="Line 77"/>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40" name="Line 78"/>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41" name="Line 79"/>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42" name="Line 80"/>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43" name="Line 81"/>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44" name="Line 82"/>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45" name="Line 83"/>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0994" name="Line 84"/>
            <p:cNvSpPr>
              <a:spLocks noChangeShapeType="1"/>
            </p:cNvSpPr>
            <p:nvPr/>
          </p:nvSpPr>
          <p:spPr bwMode="auto">
            <a:xfrm>
              <a:off x="3888" y="100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5" name="Line 85"/>
            <p:cNvSpPr>
              <a:spLocks noChangeShapeType="1"/>
            </p:cNvSpPr>
            <p:nvPr/>
          </p:nvSpPr>
          <p:spPr bwMode="auto">
            <a:xfrm>
              <a:off x="3888"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6" name="Line 86"/>
            <p:cNvSpPr>
              <a:spLocks noChangeShapeType="1"/>
            </p:cNvSpPr>
            <p:nvPr/>
          </p:nvSpPr>
          <p:spPr bwMode="auto">
            <a:xfrm flipV="1">
              <a:off x="3888"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7" name="Line 87"/>
            <p:cNvSpPr>
              <a:spLocks noChangeShapeType="1"/>
            </p:cNvSpPr>
            <p:nvPr/>
          </p:nvSpPr>
          <p:spPr bwMode="auto">
            <a:xfrm>
              <a:off x="3888" y="187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8" name="Line 88"/>
            <p:cNvSpPr>
              <a:spLocks noChangeShapeType="1"/>
            </p:cNvSpPr>
            <p:nvPr/>
          </p:nvSpPr>
          <p:spPr bwMode="auto">
            <a:xfrm>
              <a:off x="3888" y="2256"/>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9" name="Line 89"/>
            <p:cNvSpPr>
              <a:spLocks noChangeShapeType="1"/>
            </p:cNvSpPr>
            <p:nvPr/>
          </p:nvSpPr>
          <p:spPr bwMode="auto">
            <a:xfrm>
              <a:off x="3888"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0" name="Line 90"/>
            <p:cNvSpPr>
              <a:spLocks noChangeShapeType="1"/>
            </p:cNvSpPr>
            <p:nvPr/>
          </p:nvSpPr>
          <p:spPr bwMode="auto">
            <a:xfrm flipV="1">
              <a:off x="3888"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1" name="Line 91"/>
            <p:cNvSpPr>
              <a:spLocks noChangeShapeType="1"/>
            </p:cNvSpPr>
            <p:nvPr/>
          </p:nvSpPr>
          <p:spPr bwMode="auto">
            <a:xfrm>
              <a:off x="3888"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2" name="Line 92"/>
            <p:cNvSpPr>
              <a:spLocks noChangeShapeType="1"/>
            </p:cNvSpPr>
            <p:nvPr/>
          </p:nvSpPr>
          <p:spPr bwMode="auto">
            <a:xfrm>
              <a:off x="2784"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3" name="Line 93"/>
            <p:cNvSpPr>
              <a:spLocks noChangeShapeType="1"/>
            </p:cNvSpPr>
            <p:nvPr/>
          </p:nvSpPr>
          <p:spPr bwMode="auto">
            <a:xfrm>
              <a:off x="2784" y="1632"/>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4" name="Line 94"/>
            <p:cNvSpPr>
              <a:spLocks noChangeShapeType="1"/>
            </p:cNvSpPr>
            <p:nvPr/>
          </p:nvSpPr>
          <p:spPr bwMode="auto">
            <a:xfrm>
              <a:off x="2784"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5" name="Line 95"/>
            <p:cNvSpPr>
              <a:spLocks noChangeShapeType="1"/>
            </p:cNvSpPr>
            <p:nvPr/>
          </p:nvSpPr>
          <p:spPr bwMode="auto">
            <a:xfrm flipV="1">
              <a:off x="2784"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6" name="Line 96"/>
            <p:cNvSpPr>
              <a:spLocks noChangeShapeType="1"/>
            </p:cNvSpPr>
            <p:nvPr/>
          </p:nvSpPr>
          <p:spPr bwMode="auto">
            <a:xfrm>
              <a:off x="2784" y="2496"/>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07" name="Line 97"/>
            <p:cNvSpPr>
              <a:spLocks noChangeShapeType="1"/>
            </p:cNvSpPr>
            <p:nvPr/>
          </p:nvSpPr>
          <p:spPr bwMode="auto">
            <a:xfrm flipV="1">
              <a:off x="2736" y="1872"/>
              <a:ext cx="672"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1008" name="Group 98"/>
            <p:cNvGrpSpPr>
              <a:grpSpLocks/>
            </p:cNvGrpSpPr>
            <p:nvPr/>
          </p:nvGrpSpPr>
          <p:grpSpPr bwMode="auto">
            <a:xfrm>
              <a:off x="816" y="816"/>
              <a:ext cx="864" cy="2496"/>
              <a:chOff x="816" y="816"/>
              <a:chExt cx="864" cy="2496"/>
            </a:xfrm>
          </p:grpSpPr>
          <p:grpSp>
            <p:nvGrpSpPr>
              <p:cNvPr id="41074" name="Group 99"/>
              <p:cNvGrpSpPr>
                <a:grpSpLocks/>
              </p:cNvGrpSpPr>
              <p:nvPr/>
            </p:nvGrpSpPr>
            <p:grpSpPr bwMode="auto">
              <a:xfrm>
                <a:off x="1008" y="816"/>
                <a:ext cx="672" cy="624"/>
                <a:chOff x="672" y="288"/>
                <a:chExt cx="672" cy="624"/>
              </a:xfrm>
            </p:grpSpPr>
            <p:grpSp>
              <p:nvGrpSpPr>
                <p:cNvPr id="41125" name="Group 100"/>
                <p:cNvGrpSpPr>
                  <a:grpSpLocks/>
                </p:cNvGrpSpPr>
                <p:nvPr/>
              </p:nvGrpSpPr>
              <p:grpSpPr bwMode="auto">
                <a:xfrm>
                  <a:off x="768" y="336"/>
                  <a:ext cx="480" cy="528"/>
                  <a:chOff x="1152" y="1056"/>
                  <a:chExt cx="480" cy="528"/>
                </a:xfrm>
              </p:grpSpPr>
              <p:sp>
                <p:nvSpPr>
                  <p:cNvPr id="41133" name="Rectangle 10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34" name="Line 10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35" name="Line 10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36" name="Line 10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37" name="Line 10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126" name="Rectangle 106"/>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27" name="Rectangle 107"/>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128" name="Group 108"/>
                <p:cNvGrpSpPr>
                  <a:grpSpLocks/>
                </p:cNvGrpSpPr>
                <p:nvPr/>
              </p:nvGrpSpPr>
              <p:grpSpPr bwMode="auto">
                <a:xfrm>
                  <a:off x="672" y="288"/>
                  <a:ext cx="672" cy="192"/>
                  <a:chOff x="672" y="288"/>
                  <a:chExt cx="672" cy="192"/>
                </a:xfrm>
              </p:grpSpPr>
              <p:sp>
                <p:nvSpPr>
                  <p:cNvPr id="41130" name="Rectangle 109"/>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31" name="Rectangle 110"/>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32" name="Line 111"/>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129" name="Line 112"/>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075" name="Group 113"/>
              <p:cNvGrpSpPr>
                <a:grpSpLocks/>
              </p:cNvGrpSpPr>
              <p:nvPr/>
            </p:nvGrpSpPr>
            <p:grpSpPr bwMode="auto">
              <a:xfrm>
                <a:off x="1008" y="1440"/>
                <a:ext cx="672" cy="624"/>
                <a:chOff x="672" y="288"/>
                <a:chExt cx="672" cy="624"/>
              </a:xfrm>
            </p:grpSpPr>
            <p:grpSp>
              <p:nvGrpSpPr>
                <p:cNvPr id="41112" name="Group 114"/>
                <p:cNvGrpSpPr>
                  <a:grpSpLocks/>
                </p:cNvGrpSpPr>
                <p:nvPr/>
              </p:nvGrpSpPr>
              <p:grpSpPr bwMode="auto">
                <a:xfrm>
                  <a:off x="768" y="336"/>
                  <a:ext cx="480" cy="528"/>
                  <a:chOff x="1152" y="1056"/>
                  <a:chExt cx="480" cy="528"/>
                </a:xfrm>
              </p:grpSpPr>
              <p:sp>
                <p:nvSpPr>
                  <p:cNvPr id="41120" name="Rectangle 11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21" name="Line 11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22" name="Line 11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23" name="Line 11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24" name="Line 11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113" name="Rectangle 120"/>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14" name="Rectangle 121"/>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115" name="Group 122"/>
                <p:cNvGrpSpPr>
                  <a:grpSpLocks/>
                </p:cNvGrpSpPr>
                <p:nvPr/>
              </p:nvGrpSpPr>
              <p:grpSpPr bwMode="auto">
                <a:xfrm>
                  <a:off x="672" y="288"/>
                  <a:ext cx="672" cy="192"/>
                  <a:chOff x="672" y="288"/>
                  <a:chExt cx="672" cy="192"/>
                </a:xfrm>
              </p:grpSpPr>
              <p:sp>
                <p:nvSpPr>
                  <p:cNvPr id="41117" name="Rectangle 123"/>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18" name="Rectangle 124"/>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19" name="Line 125"/>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116" name="Line 126"/>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076" name="Group 127"/>
              <p:cNvGrpSpPr>
                <a:grpSpLocks/>
              </p:cNvGrpSpPr>
              <p:nvPr/>
            </p:nvGrpSpPr>
            <p:grpSpPr bwMode="auto">
              <a:xfrm>
                <a:off x="1008" y="2064"/>
                <a:ext cx="672" cy="624"/>
                <a:chOff x="672" y="288"/>
                <a:chExt cx="672" cy="624"/>
              </a:xfrm>
            </p:grpSpPr>
            <p:grpSp>
              <p:nvGrpSpPr>
                <p:cNvPr id="41099" name="Group 128"/>
                <p:cNvGrpSpPr>
                  <a:grpSpLocks/>
                </p:cNvGrpSpPr>
                <p:nvPr/>
              </p:nvGrpSpPr>
              <p:grpSpPr bwMode="auto">
                <a:xfrm>
                  <a:off x="768" y="336"/>
                  <a:ext cx="480" cy="528"/>
                  <a:chOff x="1152" y="1056"/>
                  <a:chExt cx="480" cy="528"/>
                </a:xfrm>
              </p:grpSpPr>
              <p:sp>
                <p:nvSpPr>
                  <p:cNvPr id="41107" name="Rectangle 12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08" name="Line 13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09" name="Line 13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10" name="Line 13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111" name="Line 13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100" name="Rectangle 134"/>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01" name="Rectangle 135"/>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102" name="Group 136"/>
                <p:cNvGrpSpPr>
                  <a:grpSpLocks/>
                </p:cNvGrpSpPr>
                <p:nvPr/>
              </p:nvGrpSpPr>
              <p:grpSpPr bwMode="auto">
                <a:xfrm>
                  <a:off x="672" y="288"/>
                  <a:ext cx="672" cy="192"/>
                  <a:chOff x="672" y="288"/>
                  <a:chExt cx="672" cy="192"/>
                </a:xfrm>
              </p:grpSpPr>
              <p:sp>
                <p:nvSpPr>
                  <p:cNvPr id="41104" name="Rectangle 137"/>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05" name="Rectangle 138"/>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06" name="Line 139"/>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103" name="Line 140"/>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077" name="Group 141"/>
              <p:cNvGrpSpPr>
                <a:grpSpLocks/>
              </p:cNvGrpSpPr>
              <p:nvPr/>
            </p:nvGrpSpPr>
            <p:grpSpPr bwMode="auto">
              <a:xfrm>
                <a:off x="1008" y="2688"/>
                <a:ext cx="672" cy="624"/>
                <a:chOff x="672" y="288"/>
                <a:chExt cx="672" cy="624"/>
              </a:xfrm>
            </p:grpSpPr>
            <p:grpSp>
              <p:nvGrpSpPr>
                <p:cNvPr id="41086" name="Group 142"/>
                <p:cNvGrpSpPr>
                  <a:grpSpLocks/>
                </p:cNvGrpSpPr>
                <p:nvPr/>
              </p:nvGrpSpPr>
              <p:grpSpPr bwMode="auto">
                <a:xfrm>
                  <a:off x="768" y="336"/>
                  <a:ext cx="480" cy="528"/>
                  <a:chOff x="1152" y="1056"/>
                  <a:chExt cx="480" cy="528"/>
                </a:xfrm>
              </p:grpSpPr>
              <p:sp>
                <p:nvSpPr>
                  <p:cNvPr id="41094" name="Rectangle 1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95" name="Line 1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96" name="Line 1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97" name="Line 1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98" name="Line 1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87" name="Rectangle 148"/>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88" name="Rectangle 149"/>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089" name="Group 150"/>
                <p:cNvGrpSpPr>
                  <a:grpSpLocks/>
                </p:cNvGrpSpPr>
                <p:nvPr/>
              </p:nvGrpSpPr>
              <p:grpSpPr bwMode="auto">
                <a:xfrm>
                  <a:off x="672" y="288"/>
                  <a:ext cx="672" cy="192"/>
                  <a:chOff x="672" y="288"/>
                  <a:chExt cx="672" cy="192"/>
                </a:xfrm>
              </p:grpSpPr>
              <p:sp>
                <p:nvSpPr>
                  <p:cNvPr id="41091" name="Rectangle 151"/>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92" name="Rectangle 152"/>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93" name="Line 153"/>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90" name="Line 154"/>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78" name="Line 155"/>
              <p:cNvSpPr>
                <a:spLocks noChangeShapeType="1"/>
              </p:cNvSpPr>
              <p:nvPr/>
            </p:nvSpPr>
            <p:spPr bwMode="auto">
              <a:xfrm>
                <a:off x="816" y="9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79" name="Line 156"/>
              <p:cNvSpPr>
                <a:spLocks noChangeShapeType="1"/>
              </p:cNvSpPr>
              <p:nvPr/>
            </p:nvSpPr>
            <p:spPr bwMode="auto">
              <a:xfrm>
                <a:off x="816" y="129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80" name="Line 157"/>
              <p:cNvSpPr>
                <a:spLocks noChangeShapeType="1"/>
              </p:cNvSpPr>
              <p:nvPr/>
            </p:nvSpPr>
            <p:spPr bwMode="auto">
              <a:xfrm>
                <a:off x="816" y="158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81" name="Line 158"/>
              <p:cNvSpPr>
                <a:spLocks noChangeShapeType="1"/>
              </p:cNvSpPr>
              <p:nvPr/>
            </p:nvSpPr>
            <p:spPr bwMode="auto">
              <a:xfrm>
                <a:off x="8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82" name="Line 159"/>
              <p:cNvSpPr>
                <a:spLocks noChangeShapeType="1"/>
              </p:cNvSpPr>
              <p:nvPr/>
            </p:nvSpPr>
            <p:spPr bwMode="auto">
              <a:xfrm>
                <a:off x="816" y="22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83" name="Line 160"/>
              <p:cNvSpPr>
                <a:spLocks noChangeShapeType="1"/>
              </p:cNvSpPr>
              <p:nvPr/>
            </p:nvSpPr>
            <p:spPr bwMode="auto">
              <a:xfrm>
                <a:off x="816" y="254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84" name="Line 161"/>
              <p:cNvSpPr>
                <a:spLocks noChangeShapeType="1"/>
              </p:cNvSpPr>
              <p:nvPr/>
            </p:nvSpPr>
            <p:spPr bwMode="auto">
              <a:xfrm>
                <a:off x="816" y="283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85" name="Line 162"/>
              <p:cNvSpPr>
                <a:spLocks noChangeShapeType="1"/>
              </p:cNvSpPr>
              <p:nvPr/>
            </p:nvSpPr>
            <p:spPr bwMode="auto">
              <a:xfrm>
                <a:off x="816" y="31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009" name="Group 163"/>
            <p:cNvGrpSpPr>
              <a:grpSpLocks/>
            </p:cNvGrpSpPr>
            <p:nvPr/>
          </p:nvGrpSpPr>
          <p:grpSpPr bwMode="auto">
            <a:xfrm flipH="1">
              <a:off x="4416" y="816"/>
              <a:ext cx="864" cy="2496"/>
              <a:chOff x="816" y="816"/>
              <a:chExt cx="864" cy="2496"/>
            </a:xfrm>
          </p:grpSpPr>
          <p:grpSp>
            <p:nvGrpSpPr>
              <p:cNvPr id="41010" name="Group 164"/>
              <p:cNvGrpSpPr>
                <a:grpSpLocks/>
              </p:cNvGrpSpPr>
              <p:nvPr/>
            </p:nvGrpSpPr>
            <p:grpSpPr bwMode="auto">
              <a:xfrm>
                <a:off x="1008" y="816"/>
                <a:ext cx="672" cy="624"/>
                <a:chOff x="672" y="288"/>
                <a:chExt cx="672" cy="624"/>
              </a:xfrm>
            </p:grpSpPr>
            <p:grpSp>
              <p:nvGrpSpPr>
                <p:cNvPr id="41061" name="Group 165"/>
                <p:cNvGrpSpPr>
                  <a:grpSpLocks/>
                </p:cNvGrpSpPr>
                <p:nvPr/>
              </p:nvGrpSpPr>
              <p:grpSpPr bwMode="auto">
                <a:xfrm>
                  <a:off x="768" y="336"/>
                  <a:ext cx="480" cy="528"/>
                  <a:chOff x="1152" y="1056"/>
                  <a:chExt cx="480" cy="528"/>
                </a:xfrm>
              </p:grpSpPr>
              <p:sp>
                <p:nvSpPr>
                  <p:cNvPr id="41069" name="Rectangle 16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70" name="Line 16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71" name="Line 16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72" name="Line 16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73" name="Line 17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62" name="Rectangle 171"/>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63" name="Rectangle 172"/>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064" name="Group 173"/>
                <p:cNvGrpSpPr>
                  <a:grpSpLocks/>
                </p:cNvGrpSpPr>
                <p:nvPr/>
              </p:nvGrpSpPr>
              <p:grpSpPr bwMode="auto">
                <a:xfrm>
                  <a:off x="672" y="288"/>
                  <a:ext cx="672" cy="192"/>
                  <a:chOff x="672" y="288"/>
                  <a:chExt cx="672" cy="192"/>
                </a:xfrm>
              </p:grpSpPr>
              <p:sp>
                <p:nvSpPr>
                  <p:cNvPr id="41066" name="Rectangle 174"/>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67" name="Rectangle 175"/>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68" name="Line 176"/>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65" name="Line 177"/>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011" name="Group 178"/>
              <p:cNvGrpSpPr>
                <a:grpSpLocks/>
              </p:cNvGrpSpPr>
              <p:nvPr/>
            </p:nvGrpSpPr>
            <p:grpSpPr bwMode="auto">
              <a:xfrm>
                <a:off x="1008" y="1440"/>
                <a:ext cx="672" cy="624"/>
                <a:chOff x="672" y="288"/>
                <a:chExt cx="672" cy="624"/>
              </a:xfrm>
            </p:grpSpPr>
            <p:grpSp>
              <p:nvGrpSpPr>
                <p:cNvPr id="41048" name="Group 179"/>
                <p:cNvGrpSpPr>
                  <a:grpSpLocks/>
                </p:cNvGrpSpPr>
                <p:nvPr/>
              </p:nvGrpSpPr>
              <p:grpSpPr bwMode="auto">
                <a:xfrm>
                  <a:off x="768" y="336"/>
                  <a:ext cx="480" cy="528"/>
                  <a:chOff x="1152" y="1056"/>
                  <a:chExt cx="480" cy="528"/>
                </a:xfrm>
              </p:grpSpPr>
              <p:sp>
                <p:nvSpPr>
                  <p:cNvPr id="41056" name="Rectangle 18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57" name="Line 18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58" name="Line 18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59" name="Line 18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60" name="Line 18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49" name="Rectangle 185"/>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50" name="Rectangle 186"/>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051" name="Group 187"/>
                <p:cNvGrpSpPr>
                  <a:grpSpLocks/>
                </p:cNvGrpSpPr>
                <p:nvPr/>
              </p:nvGrpSpPr>
              <p:grpSpPr bwMode="auto">
                <a:xfrm>
                  <a:off x="672" y="288"/>
                  <a:ext cx="672" cy="192"/>
                  <a:chOff x="672" y="288"/>
                  <a:chExt cx="672" cy="192"/>
                </a:xfrm>
              </p:grpSpPr>
              <p:sp>
                <p:nvSpPr>
                  <p:cNvPr id="41053" name="Rectangle 188"/>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54" name="Rectangle 189"/>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55" name="Line 190"/>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52" name="Line 191"/>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012" name="Group 192"/>
              <p:cNvGrpSpPr>
                <a:grpSpLocks/>
              </p:cNvGrpSpPr>
              <p:nvPr/>
            </p:nvGrpSpPr>
            <p:grpSpPr bwMode="auto">
              <a:xfrm>
                <a:off x="1008" y="2064"/>
                <a:ext cx="672" cy="624"/>
                <a:chOff x="672" y="288"/>
                <a:chExt cx="672" cy="624"/>
              </a:xfrm>
            </p:grpSpPr>
            <p:grpSp>
              <p:nvGrpSpPr>
                <p:cNvPr id="41035" name="Group 193"/>
                <p:cNvGrpSpPr>
                  <a:grpSpLocks/>
                </p:cNvGrpSpPr>
                <p:nvPr/>
              </p:nvGrpSpPr>
              <p:grpSpPr bwMode="auto">
                <a:xfrm>
                  <a:off x="768" y="336"/>
                  <a:ext cx="480" cy="528"/>
                  <a:chOff x="1152" y="1056"/>
                  <a:chExt cx="480" cy="528"/>
                </a:xfrm>
              </p:grpSpPr>
              <p:sp>
                <p:nvSpPr>
                  <p:cNvPr id="41043" name="Rectangle 19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44" name="Line 19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45" name="Line 19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46" name="Line 19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47" name="Line 19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36" name="Rectangle 199"/>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37" name="Rectangle 200"/>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038" name="Group 201"/>
                <p:cNvGrpSpPr>
                  <a:grpSpLocks/>
                </p:cNvGrpSpPr>
                <p:nvPr/>
              </p:nvGrpSpPr>
              <p:grpSpPr bwMode="auto">
                <a:xfrm>
                  <a:off x="672" y="288"/>
                  <a:ext cx="672" cy="192"/>
                  <a:chOff x="672" y="288"/>
                  <a:chExt cx="672" cy="192"/>
                </a:xfrm>
              </p:grpSpPr>
              <p:sp>
                <p:nvSpPr>
                  <p:cNvPr id="41040" name="Rectangle 202"/>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41" name="Rectangle 203"/>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42" name="Line 204"/>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39" name="Line 205"/>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013" name="Group 206"/>
              <p:cNvGrpSpPr>
                <a:grpSpLocks/>
              </p:cNvGrpSpPr>
              <p:nvPr/>
            </p:nvGrpSpPr>
            <p:grpSpPr bwMode="auto">
              <a:xfrm>
                <a:off x="1008" y="2688"/>
                <a:ext cx="672" cy="624"/>
                <a:chOff x="672" y="288"/>
                <a:chExt cx="672" cy="624"/>
              </a:xfrm>
            </p:grpSpPr>
            <p:grpSp>
              <p:nvGrpSpPr>
                <p:cNvPr id="41022" name="Group 207"/>
                <p:cNvGrpSpPr>
                  <a:grpSpLocks/>
                </p:cNvGrpSpPr>
                <p:nvPr/>
              </p:nvGrpSpPr>
              <p:grpSpPr bwMode="auto">
                <a:xfrm>
                  <a:off x="768" y="336"/>
                  <a:ext cx="480" cy="528"/>
                  <a:chOff x="1152" y="1056"/>
                  <a:chExt cx="480" cy="528"/>
                </a:xfrm>
              </p:grpSpPr>
              <p:sp>
                <p:nvSpPr>
                  <p:cNvPr id="41030" name="Rectangle 20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31" name="Line 20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32" name="Line 21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33" name="Line 21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34" name="Line 21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23" name="Rectangle 213"/>
                <p:cNvSpPr>
                  <a:spLocks noChangeArrowheads="1"/>
                </p:cNvSpPr>
                <p:nvPr/>
              </p:nvSpPr>
              <p:spPr bwMode="auto">
                <a:xfrm>
                  <a:off x="672"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24" name="Rectangle 214"/>
                <p:cNvSpPr>
                  <a:spLocks noChangeArrowheads="1"/>
                </p:cNvSpPr>
                <p:nvPr/>
              </p:nvSpPr>
              <p:spPr bwMode="auto">
                <a:xfrm>
                  <a:off x="1248" y="720"/>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025" name="Group 215"/>
                <p:cNvGrpSpPr>
                  <a:grpSpLocks/>
                </p:cNvGrpSpPr>
                <p:nvPr/>
              </p:nvGrpSpPr>
              <p:grpSpPr bwMode="auto">
                <a:xfrm>
                  <a:off x="672" y="288"/>
                  <a:ext cx="672" cy="192"/>
                  <a:chOff x="672" y="288"/>
                  <a:chExt cx="672" cy="192"/>
                </a:xfrm>
              </p:grpSpPr>
              <p:sp>
                <p:nvSpPr>
                  <p:cNvPr id="41027" name="Rectangle 216"/>
                  <p:cNvSpPr>
                    <a:spLocks noChangeArrowheads="1"/>
                  </p:cNvSpPr>
                  <p:nvPr/>
                </p:nvSpPr>
                <p:spPr bwMode="auto">
                  <a:xfrm>
                    <a:off x="672"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28" name="Rectangle 217"/>
                  <p:cNvSpPr>
                    <a:spLocks noChangeArrowheads="1"/>
                  </p:cNvSpPr>
                  <p:nvPr/>
                </p:nvSpPr>
                <p:spPr bwMode="auto">
                  <a:xfrm>
                    <a:off x="1248" y="288"/>
                    <a:ext cx="96" cy="192"/>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29" name="Line 218"/>
                  <p:cNvSpPr>
                    <a:spLocks noChangeShapeType="1"/>
                  </p:cNvSpPr>
                  <p:nvPr/>
                </p:nvSpPr>
                <p:spPr bwMode="auto">
                  <a:xfrm>
                    <a:off x="768" y="28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26" name="Line 219"/>
                <p:cNvSpPr>
                  <a:spLocks noChangeShapeType="1"/>
                </p:cNvSpPr>
                <p:nvPr/>
              </p:nvSpPr>
              <p:spPr bwMode="auto">
                <a:xfrm>
                  <a:off x="768" y="91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014" name="Line 220"/>
              <p:cNvSpPr>
                <a:spLocks noChangeShapeType="1"/>
              </p:cNvSpPr>
              <p:nvPr/>
            </p:nvSpPr>
            <p:spPr bwMode="auto">
              <a:xfrm>
                <a:off x="816" y="9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15" name="Line 221"/>
              <p:cNvSpPr>
                <a:spLocks noChangeShapeType="1"/>
              </p:cNvSpPr>
              <p:nvPr/>
            </p:nvSpPr>
            <p:spPr bwMode="auto">
              <a:xfrm>
                <a:off x="816" y="129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16" name="Line 222"/>
              <p:cNvSpPr>
                <a:spLocks noChangeShapeType="1"/>
              </p:cNvSpPr>
              <p:nvPr/>
            </p:nvSpPr>
            <p:spPr bwMode="auto">
              <a:xfrm>
                <a:off x="816" y="158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17" name="Line 223"/>
              <p:cNvSpPr>
                <a:spLocks noChangeShapeType="1"/>
              </p:cNvSpPr>
              <p:nvPr/>
            </p:nvSpPr>
            <p:spPr bwMode="auto">
              <a:xfrm>
                <a:off x="816" y="192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18" name="Line 224"/>
              <p:cNvSpPr>
                <a:spLocks noChangeShapeType="1"/>
              </p:cNvSpPr>
              <p:nvPr/>
            </p:nvSpPr>
            <p:spPr bwMode="auto">
              <a:xfrm>
                <a:off x="816" y="22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19" name="Line 225"/>
              <p:cNvSpPr>
                <a:spLocks noChangeShapeType="1"/>
              </p:cNvSpPr>
              <p:nvPr/>
            </p:nvSpPr>
            <p:spPr bwMode="auto">
              <a:xfrm>
                <a:off x="816" y="254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20" name="Line 226"/>
              <p:cNvSpPr>
                <a:spLocks noChangeShapeType="1"/>
              </p:cNvSpPr>
              <p:nvPr/>
            </p:nvSpPr>
            <p:spPr bwMode="auto">
              <a:xfrm>
                <a:off x="816" y="283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021" name="Line 227"/>
              <p:cNvSpPr>
                <a:spLocks noChangeShapeType="1"/>
              </p:cNvSpPr>
              <p:nvPr/>
            </p:nvSpPr>
            <p:spPr bwMode="auto">
              <a:xfrm>
                <a:off x="816" y="31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40967" name="Line 228"/>
          <p:cNvSpPr>
            <a:spLocks noChangeShapeType="1"/>
          </p:cNvSpPr>
          <p:nvPr/>
        </p:nvSpPr>
        <p:spPr bwMode="auto">
          <a:xfrm>
            <a:off x="1752600" y="2057400"/>
            <a:ext cx="15240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68" name="Line 229"/>
          <p:cNvSpPr>
            <a:spLocks noChangeShapeType="1"/>
          </p:cNvSpPr>
          <p:nvPr/>
        </p:nvSpPr>
        <p:spPr bwMode="auto">
          <a:xfrm>
            <a:off x="1905000" y="228600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69" name="Line 230"/>
          <p:cNvSpPr>
            <a:spLocks noChangeShapeType="1"/>
          </p:cNvSpPr>
          <p:nvPr/>
        </p:nvSpPr>
        <p:spPr bwMode="auto">
          <a:xfrm flipV="1">
            <a:off x="2667000" y="1981200"/>
            <a:ext cx="15240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0" name="Line 231"/>
          <p:cNvSpPr>
            <a:spLocks noChangeShapeType="1"/>
          </p:cNvSpPr>
          <p:nvPr/>
        </p:nvSpPr>
        <p:spPr bwMode="auto">
          <a:xfrm>
            <a:off x="2819400" y="1981200"/>
            <a:ext cx="99060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1" name="Line 232"/>
          <p:cNvSpPr>
            <a:spLocks noChangeShapeType="1"/>
          </p:cNvSpPr>
          <p:nvPr/>
        </p:nvSpPr>
        <p:spPr bwMode="auto">
          <a:xfrm>
            <a:off x="3810000" y="2590800"/>
            <a:ext cx="1905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2" name="Line 233"/>
          <p:cNvSpPr>
            <a:spLocks noChangeShapeType="1"/>
          </p:cNvSpPr>
          <p:nvPr/>
        </p:nvSpPr>
        <p:spPr bwMode="auto">
          <a:xfrm>
            <a:off x="5715000" y="2590800"/>
            <a:ext cx="45720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3" name="Line 234"/>
          <p:cNvSpPr>
            <a:spLocks noChangeShapeType="1"/>
          </p:cNvSpPr>
          <p:nvPr/>
        </p:nvSpPr>
        <p:spPr bwMode="auto">
          <a:xfrm>
            <a:off x="6172200" y="2971800"/>
            <a:ext cx="1905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4" name="Line 235"/>
          <p:cNvSpPr>
            <a:spLocks noChangeShapeType="1"/>
          </p:cNvSpPr>
          <p:nvPr/>
        </p:nvSpPr>
        <p:spPr bwMode="auto">
          <a:xfrm>
            <a:off x="8077200" y="2971800"/>
            <a:ext cx="152400" cy="76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5" name="Line 236"/>
          <p:cNvSpPr>
            <a:spLocks noChangeShapeType="1"/>
          </p:cNvSpPr>
          <p:nvPr/>
        </p:nvSpPr>
        <p:spPr bwMode="auto">
          <a:xfrm>
            <a:off x="8229600" y="30480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9501" name="Text Box 237"/>
          <p:cNvSpPr txBox="1">
            <a:spLocks noChangeArrowheads="1"/>
          </p:cNvSpPr>
          <p:nvPr/>
        </p:nvSpPr>
        <p:spPr bwMode="auto">
          <a:xfrm>
            <a:off x="6629400" y="2743200"/>
            <a:ext cx="382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solidFill>
                  <a:srgbClr val="FF3300"/>
                </a:solidFill>
                <a:latin typeface="Times New Roman" panose="02020603050405020304" pitchFamily="18" charset="0"/>
              </a:rPr>
              <a:t>Ｘ</a:t>
            </a:r>
          </a:p>
        </p:txBody>
      </p:sp>
      <p:grpSp>
        <p:nvGrpSpPr>
          <p:cNvPr id="139502" name="Group 238"/>
          <p:cNvGrpSpPr>
            <a:grpSpLocks/>
          </p:cNvGrpSpPr>
          <p:nvPr/>
        </p:nvGrpSpPr>
        <p:grpSpPr bwMode="auto">
          <a:xfrm>
            <a:off x="1752600" y="1600200"/>
            <a:ext cx="6172200" cy="1371600"/>
            <a:chOff x="1104" y="1008"/>
            <a:chExt cx="3888" cy="864"/>
          </a:xfrm>
        </p:grpSpPr>
        <p:sp>
          <p:nvSpPr>
            <p:cNvPr id="40979" name="Line 239"/>
            <p:cNvSpPr>
              <a:spLocks noChangeShapeType="1"/>
            </p:cNvSpPr>
            <p:nvPr/>
          </p:nvSpPr>
          <p:spPr bwMode="auto">
            <a:xfrm flipV="1">
              <a:off x="1104" y="1248"/>
              <a:ext cx="96" cy="48"/>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0" name="Line 240"/>
            <p:cNvSpPr>
              <a:spLocks noChangeShapeType="1"/>
            </p:cNvSpPr>
            <p:nvPr/>
          </p:nvSpPr>
          <p:spPr bwMode="auto">
            <a:xfrm>
              <a:off x="1200" y="1248"/>
              <a:ext cx="96"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1" name="Line 241"/>
            <p:cNvSpPr>
              <a:spLocks noChangeShapeType="1"/>
            </p:cNvSpPr>
            <p:nvPr/>
          </p:nvSpPr>
          <p:spPr bwMode="auto">
            <a:xfrm flipV="1">
              <a:off x="1296" y="1008"/>
              <a:ext cx="288" cy="24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2" name="Line 242"/>
            <p:cNvSpPr>
              <a:spLocks noChangeShapeType="1"/>
            </p:cNvSpPr>
            <p:nvPr/>
          </p:nvSpPr>
          <p:spPr bwMode="auto">
            <a:xfrm>
              <a:off x="1584" y="1008"/>
              <a:ext cx="2016"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3" name="Line 243"/>
            <p:cNvSpPr>
              <a:spLocks noChangeShapeType="1"/>
            </p:cNvSpPr>
            <p:nvPr/>
          </p:nvSpPr>
          <p:spPr bwMode="auto">
            <a:xfrm>
              <a:off x="3600" y="1008"/>
              <a:ext cx="288" cy="24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4" name="Line 244"/>
            <p:cNvSpPr>
              <a:spLocks noChangeShapeType="1"/>
            </p:cNvSpPr>
            <p:nvPr/>
          </p:nvSpPr>
          <p:spPr bwMode="auto">
            <a:xfrm>
              <a:off x="3888" y="1248"/>
              <a:ext cx="48"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5" name="Line 245"/>
            <p:cNvSpPr>
              <a:spLocks noChangeShapeType="1"/>
            </p:cNvSpPr>
            <p:nvPr/>
          </p:nvSpPr>
          <p:spPr bwMode="auto">
            <a:xfrm>
              <a:off x="3984" y="1248"/>
              <a:ext cx="528" cy="33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6" name="Line 246"/>
            <p:cNvSpPr>
              <a:spLocks noChangeShapeType="1"/>
            </p:cNvSpPr>
            <p:nvPr/>
          </p:nvSpPr>
          <p:spPr bwMode="auto">
            <a:xfrm>
              <a:off x="4512" y="1584"/>
              <a:ext cx="96" cy="48"/>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7" name="Line 247"/>
            <p:cNvSpPr>
              <a:spLocks noChangeShapeType="1"/>
            </p:cNvSpPr>
            <p:nvPr/>
          </p:nvSpPr>
          <p:spPr bwMode="auto">
            <a:xfrm>
              <a:off x="4608" y="1632"/>
              <a:ext cx="96"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88" name="Line 248"/>
            <p:cNvSpPr>
              <a:spLocks noChangeShapeType="1"/>
            </p:cNvSpPr>
            <p:nvPr/>
          </p:nvSpPr>
          <p:spPr bwMode="auto">
            <a:xfrm>
              <a:off x="4704" y="1632"/>
              <a:ext cx="288" cy="24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0978" name="Text Box 249"/>
          <p:cNvSpPr txBox="1">
            <a:spLocks noChangeArrowheads="1"/>
          </p:cNvSpPr>
          <p:nvPr/>
        </p:nvSpPr>
        <p:spPr bwMode="auto">
          <a:xfrm>
            <a:off x="1476375" y="6213475"/>
            <a:ext cx="7051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If there is a fault on stages or links, another path is used.</a:t>
            </a:r>
          </a:p>
        </p:txBody>
      </p:sp>
      <p:pic>
        <p:nvPicPr>
          <p:cNvPr id="2" name="オーディオ 1">
            <a:hlinkClick r:id="" action="ppaction://media"/>
            <a:extLst>
              <a:ext uri="{FF2B5EF4-FFF2-40B4-BE49-F238E27FC236}">
                <a16:creationId xmlns:a16="http://schemas.microsoft.com/office/drawing/2014/main" id="{59A3B85E-D8EB-4B55-B5FE-6D8C3A73929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6316"/>
    </mc:Choice>
    <mc:Fallback>
      <p:transition spd="slow" advTm="2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5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9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39501" grpId="0" autoUpdateAnimBg="0"/>
    </p:bldLst>
  </p:timing>
  <p:extLst>
    <p:ext uri="{3A86A75C-4F4B-4683-9AE1-C65F6400EC91}">
      <p14:laserTraceLst xmlns:p14="http://schemas.microsoft.com/office/powerpoint/2010/main">
        <p14:tracePtLst>
          <p14:tracePt t="243" x="8423275" y="4213225"/>
          <p14:tracePt t="251" x="8067675" y="4259263"/>
          <p14:tracePt t="259" x="7539038" y="4286250"/>
          <p14:tracePt t="266" x="7083425" y="4332288"/>
          <p14:tracePt t="275" x="6746875" y="4332288"/>
          <p14:tracePt t="283" x="6335713" y="4332288"/>
          <p14:tracePt t="290" x="6026150" y="4349750"/>
          <p14:tracePt t="299" x="5807075" y="4349750"/>
          <p14:tracePt t="307" x="5624513" y="4349750"/>
          <p14:tracePt t="316" x="5441950" y="4349750"/>
          <p14:tracePt t="322" x="5297488" y="4349750"/>
          <p14:tracePt t="332" x="5187950" y="4349750"/>
          <p14:tracePt t="338" x="5078413" y="4349750"/>
          <p14:tracePt t="349" x="5005388" y="4349750"/>
          <p14:tracePt t="354" x="4959350" y="4349750"/>
          <p14:tracePt t="362" x="4949825" y="4349750"/>
          <p14:tracePt t="475" x="4949825" y="4359275"/>
          <p14:tracePt t="533" x="4932363" y="4368800"/>
          <p14:tracePt t="541" x="4922838" y="4376738"/>
          <p14:tracePt t="550" x="4913313" y="4395788"/>
          <p14:tracePt t="558" x="4913313" y="4405313"/>
          <p14:tracePt t="562" x="4905375" y="4422775"/>
          <p14:tracePt t="570" x="4886325" y="4441825"/>
          <p14:tracePt t="578" x="4859338" y="4486275"/>
          <p14:tracePt t="586" x="4840288" y="4532313"/>
          <p14:tracePt t="594" x="4803775" y="4559300"/>
          <p14:tracePt t="602" x="4759325" y="4624388"/>
          <p14:tracePt t="611" x="4713288" y="4724400"/>
          <p14:tracePt t="618" x="4676775" y="4805363"/>
          <p14:tracePt t="626" x="4622800" y="4887913"/>
          <p14:tracePt t="634" x="4594225" y="4933950"/>
          <p14:tracePt t="642" x="4557713" y="5016500"/>
          <p14:tracePt t="650" x="4530725" y="5080000"/>
          <p14:tracePt t="659" x="4494213" y="5143500"/>
          <p14:tracePt t="666" x="4484688" y="5180013"/>
          <p14:tracePt t="674" x="4484688" y="5226050"/>
          <p14:tracePt t="682" x="4476750" y="5243513"/>
          <p14:tracePt t="691" x="4476750" y="5270500"/>
          <p14:tracePt t="699" x="4476750" y="5280025"/>
          <p14:tracePt t="886" x="4484688" y="5289550"/>
          <p14:tracePt t="890" x="4521200" y="5289550"/>
          <p14:tracePt t="898" x="4576763" y="5289550"/>
          <p14:tracePt t="906" x="4649788" y="5289550"/>
          <p14:tracePt t="916" x="4722813" y="5289550"/>
          <p14:tracePt t="922" x="4795838" y="5289550"/>
          <p14:tracePt t="934" x="4895850" y="5270500"/>
          <p14:tracePt t="939" x="4978400" y="5243513"/>
          <p14:tracePt t="948" x="5068888" y="5226050"/>
          <p14:tracePt t="954" x="5132388" y="5189538"/>
          <p14:tracePt t="962" x="5224463" y="5160963"/>
          <p14:tracePt t="970" x="5268913" y="5143500"/>
          <p14:tracePt t="978" x="5305425" y="5126038"/>
          <p14:tracePt t="986" x="5314950" y="5126038"/>
          <p14:tracePt t="994" x="5314950" y="5116513"/>
          <p14:tracePt t="1284" x="5305425" y="5116513"/>
          <p14:tracePt t="1290" x="5268913" y="5116513"/>
          <p14:tracePt t="7813" x="5297488" y="5116513"/>
          <p14:tracePt t="7823" x="5341938" y="5160963"/>
          <p14:tracePt t="7830" x="5360988" y="5207000"/>
          <p14:tracePt t="7837" x="5360988" y="5226050"/>
          <p14:tracePt t="7843" x="5287963" y="5262563"/>
          <p14:tracePt t="7850" x="5159375" y="5280025"/>
          <p14:tracePt t="7859" x="4978400" y="5280025"/>
          <p14:tracePt t="7886" x="3975100" y="5133975"/>
          <p14:tracePt t="7892" x="3775075" y="5053013"/>
          <p14:tracePt t="7900" x="3556000" y="4924425"/>
          <p14:tracePt t="7907" x="3400425" y="4787900"/>
          <p14:tracePt t="7915" x="3263900" y="4668838"/>
          <p14:tracePt t="7923" x="3181350" y="4595813"/>
          <p14:tracePt t="7932" x="3100388" y="4486275"/>
          <p14:tracePt t="7939" x="3027363" y="4368800"/>
          <p14:tracePt t="7948" x="2971800" y="4268788"/>
          <p14:tracePt t="7954" x="2962275" y="4203700"/>
          <p14:tracePt t="7965" x="2925763" y="4140200"/>
          <p14:tracePt t="7970" x="2917825" y="4103688"/>
          <p14:tracePt t="7979" x="2871788" y="4040188"/>
          <p14:tracePt t="7986" x="2835275" y="3984625"/>
          <p14:tracePt t="7994" x="2825750" y="3957638"/>
          <p14:tracePt t="8002" x="2798763" y="3930650"/>
          <p14:tracePt t="8011" x="2762250" y="3875088"/>
          <p14:tracePt t="8018" x="2744788" y="3848100"/>
          <p14:tracePt t="8026" x="2708275" y="3803650"/>
          <p14:tracePt t="8034" x="2671763" y="3757613"/>
          <p14:tracePt t="8043" x="2635250" y="3711575"/>
          <p14:tracePt t="8050" x="2579688" y="3648075"/>
          <p14:tracePt t="8058" x="2516188" y="3556000"/>
          <p14:tracePt t="8066" x="2479675" y="3511550"/>
          <p14:tracePt t="8074" x="2425700" y="3446463"/>
          <p14:tracePt t="8084" x="2379663" y="3392488"/>
          <p14:tracePt t="8090" x="2352675" y="3365500"/>
          <p14:tracePt t="8099" x="2333625" y="3319463"/>
          <p14:tracePt t="8106" x="2324100" y="3282950"/>
          <p14:tracePt t="8116" x="2324100" y="3236913"/>
          <p14:tracePt t="8122" x="2324100" y="3209925"/>
          <p14:tracePt t="8131" x="2324100" y="3155950"/>
          <p14:tracePt t="8138" x="2324100" y="3127375"/>
          <p14:tracePt t="8148" x="2324100" y="3100388"/>
          <p14:tracePt t="8154" x="2333625" y="3090863"/>
          <p14:tracePt t="8165" x="2343150" y="3073400"/>
          <p14:tracePt t="8170" x="2379663" y="3009900"/>
          <p14:tracePt t="8179" x="2389188" y="3000375"/>
          <p14:tracePt t="8186" x="2397125" y="2982913"/>
          <p14:tracePt t="8195" x="2406650" y="2936875"/>
          <p14:tracePt t="8202" x="2425700" y="2909888"/>
          <p14:tracePt t="8210" x="2433638" y="2890838"/>
          <p14:tracePt t="8219" x="2443163" y="2854325"/>
          <p14:tracePt t="8227" x="2452688" y="2836863"/>
          <p14:tracePt t="8235" x="2452688" y="2817813"/>
          <p14:tracePt t="8243" x="2452688" y="2790825"/>
          <p14:tracePt t="8250" x="2452688" y="2771775"/>
          <p14:tracePt t="8259" x="2452688" y="2763838"/>
          <p14:tracePt t="8267" x="2452688" y="2744788"/>
          <p14:tracePt t="8283" x="2452688" y="2735263"/>
          <p14:tracePt t="8291" x="2452688" y="2727325"/>
          <p14:tracePt t="8299" x="2452688" y="2708275"/>
          <p14:tracePt t="8307" x="2452688" y="2698750"/>
          <p14:tracePt t="8315" x="2452688" y="2690813"/>
          <p14:tracePt t="8323" x="2452688" y="2671763"/>
          <p14:tracePt t="8332" x="2452688" y="2654300"/>
          <p14:tracePt t="8339" x="2452688" y="2617788"/>
          <p14:tracePt t="8348" x="2452688" y="2598738"/>
          <p14:tracePt t="8355" x="2452688" y="2571750"/>
          <p14:tracePt t="8367" x="2452688" y="2554288"/>
          <p14:tracePt t="8379" x="2452688" y="2525713"/>
          <p14:tracePt t="8386" x="2452688" y="2517775"/>
          <p14:tracePt t="8394" x="2452688" y="2508250"/>
          <p14:tracePt t="8402" x="2452688" y="2489200"/>
          <p14:tracePt t="8411" x="2452688" y="2481263"/>
          <p14:tracePt t="8450" x="2452688" y="2471738"/>
          <p14:tracePt t="8474" x="2452688" y="2452688"/>
          <p14:tracePt t="8482" x="2452688" y="2444750"/>
          <p14:tracePt t="8491" x="2433638" y="2425700"/>
          <p14:tracePt t="8498" x="2425700" y="2408238"/>
          <p14:tracePt t="8508" x="2406650" y="2389188"/>
          <p14:tracePt t="8515" x="2389188" y="2362200"/>
          <p14:tracePt t="8522" x="2389188" y="2352675"/>
          <p14:tracePt t="8535" x="2379663" y="2343150"/>
          <p14:tracePt t="8540" x="2379663" y="2316163"/>
          <p14:tracePt t="8547" x="2370138" y="2298700"/>
          <p14:tracePt t="8556" x="2370138" y="2289175"/>
          <p14:tracePt t="8564" x="2370138" y="2270125"/>
          <p14:tracePt t="8571" x="2370138" y="2262188"/>
          <p14:tracePt t="8579" x="2370138" y="2243138"/>
          <p14:tracePt t="8586" x="2370138" y="2225675"/>
          <p14:tracePt t="8594" x="2370138" y="2216150"/>
          <p14:tracePt t="8602" x="2370138" y="2197100"/>
          <p14:tracePt t="8610" x="2370138" y="2179638"/>
          <p14:tracePt t="8618" x="2360613" y="2170113"/>
          <p14:tracePt t="8627" x="2352675" y="2133600"/>
          <p14:tracePt t="8634" x="2333625" y="2116138"/>
          <p14:tracePt t="8650" x="2324100" y="2097088"/>
          <p14:tracePt t="8658" x="2324100" y="2089150"/>
          <p14:tracePt t="8666" x="2316163" y="2079625"/>
          <p14:tracePt t="8797" x="2316163" y="2089150"/>
          <p14:tracePt t="8802" x="2333625" y="2089150"/>
          <p14:tracePt t="8812" x="2370138" y="2089150"/>
          <p14:tracePt t="8823" x="2406650" y="2089150"/>
          <p14:tracePt t="8828" x="2462213" y="2089150"/>
          <p14:tracePt t="8837" x="2498725" y="2089150"/>
          <p14:tracePt t="8842" x="2543175" y="2089150"/>
          <p14:tracePt t="8851" x="2552700" y="2079625"/>
          <p14:tracePt t="8858" x="2570163" y="2070100"/>
          <p14:tracePt t="8866" x="2579688" y="2060575"/>
          <p14:tracePt t="8883" x="2625725" y="2016125"/>
          <p14:tracePt t="8890" x="2652713" y="1997075"/>
          <p14:tracePt t="8898" x="2671763" y="1970088"/>
          <p14:tracePt t="8906" x="2698750" y="1943100"/>
          <p14:tracePt t="8914" x="2716213" y="1924050"/>
          <p14:tracePt t="8922" x="2752725" y="1887538"/>
          <p14:tracePt t="8932" x="2771775" y="1878013"/>
          <p14:tracePt t="8939" x="2798763" y="1860550"/>
          <p14:tracePt t="8949" x="2835275" y="1833563"/>
          <p14:tracePt t="8956" x="2862263" y="1824038"/>
          <p14:tracePt t="8969" x="2908300" y="1787525"/>
          <p14:tracePt t="8972" x="2935288" y="1778000"/>
          <p14:tracePt t="8985" x="2971800" y="1741488"/>
          <p14:tracePt t="8987" x="2990850" y="1724025"/>
          <p14:tracePt t="8995" x="3008313" y="1714500"/>
          <p14:tracePt t="9004" x="3035300" y="1704975"/>
          <p14:tracePt t="9011" x="3054350" y="1687513"/>
          <p14:tracePt t="9019" x="3063875" y="1668463"/>
          <p14:tracePt t="9027" x="3081338" y="1660525"/>
          <p14:tracePt t="9035" x="3081338" y="1651000"/>
          <p14:tracePt t="9043" x="3090863" y="1641475"/>
          <p14:tracePt t="9051" x="3090863" y="1631950"/>
          <p14:tracePt t="9532" x="3100388" y="1614488"/>
          <p14:tracePt t="9540" x="3290888" y="1614488"/>
          <p14:tracePt t="9550" x="3556000" y="1614488"/>
          <p14:tracePt t="9554" x="3702050" y="1614488"/>
          <p14:tracePt t="9565" x="3810000" y="1614488"/>
          <p14:tracePt t="9570" x="3883025" y="1614488"/>
          <p14:tracePt t="9579" x="3902075" y="1614488"/>
          <p14:tracePt t="9586" x="3929063" y="1614488"/>
          <p14:tracePt t="9594" x="3938588" y="1614488"/>
          <p14:tracePt t="9747" x="3992563" y="1614488"/>
          <p14:tracePt t="9759" x="4102100" y="1624013"/>
          <p14:tracePt t="9764" x="4238625" y="1668463"/>
          <p14:tracePt t="9771" x="4348163" y="1697038"/>
          <p14:tracePt t="9779" x="4503738" y="1768475"/>
          <p14:tracePt t="9787" x="4659313" y="1833563"/>
          <p14:tracePt t="9795" x="4767263" y="1887538"/>
          <p14:tracePt t="9803" x="4886325" y="1951038"/>
          <p14:tracePt t="9811" x="4968875" y="1987550"/>
          <p14:tracePt t="9819" x="5032375" y="2016125"/>
          <p14:tracePt t="9827" x="5059363" y="2043113"/>
          <p14:tracePt t="9838" x="5122863" y="2089150"/>
          <p14:tracePt t="9844" x="5151438" y="2097088"/>
          <p14:tracePt t="9852" x="5178425" y="2106613"/>
          <p14:tracePt t="9858" x="5205413" y="2133600"/>
          <p14:tracePt t="9866" x="5268913" y="2160588"/>
          <p14:tracePt t="9884" x="5360988" y="2216150"/>
          <p14:tracePt t="9890" x="5424488" y="2252663"/>
          <p14:tracePt t="9899" x="5470525" y="2279650"/>
          <p14:tracePt t="9906" x="5551488" y="2352675"/>
          <p14:tracePt t="9915" x="5616575" y="2398713"/>
          <p14:tracePt t="9922" x="5680075" y="2452688"/>
          <p14:tracePt t="9932" x="5770563" y="2535238"/>
          <p14:tracePt t="9939" x="5834063" y="2589213"/>
          <p14:tracePt t="9949" x="5899150" y="2662238"/>
          <p14:tracePt t="9956" x="5962650" y="2708275"/>
          <p14:tracePt t="9964" x="6016625" y="2744788"/>
          <p14:tracePt t="9970" x="6062663" y="2800350"/>
          <p14:tracePt t="9979" x="6135688" y="2881313"/>
          <p14:tracePt t="9987" x="6181725" y="2927350"/>
          <p14:tracePt t="9994" x="6245225" y="3000375"/>
          <p14:tracePt t="10002" x="6326188" y="3036888"/>
          <p14:tracePt t="10010" x="6391275" y="3063875"/>
          <p14:tracePt t="10018" x="6454775" y="3073400"/>
          <p14:tracePt t="10027" x="6491288" y="3100388"/>
          <p14:tracePt t="10034" x="6537325" y="3100388"/>
          <p14:tracePt t="10042" x="6554788" y="3100388"/>
          <p14:tracePt t="10050" x="6573838" y="3100388"/>
          <p14:tracePt t="10058" x="6591300" y="3100388"/>
          <p14:tracePt t="10066" x="6600825" y="3100388"/>
          <p14:tracePt t="10082" x="6610350" y="3100388"/>
          <p14:tracePt t="10090" x="6627813" y="3100388"/>
          <p14:tracePt t="10098" x="6637338" y="3090863"/>
          <p14:tracePt t="10106" x="6664325" y="3090863"/>
          <p14:tracePt t="10114" x="6681788" y="3090863"/>
          <p14:tracePt t="10122" x="6727825" y="3090863"/>
          <p14:tracePt t="10131" x="6764338" y="3090863"/>
          <p14:tracePt t="10138" x="6810375" y="3090863"/>
          <p14:tracePt t="10148" x="6837363" y="3090863"/>
          <p14:tracePt t="10155" x="6873875" y="3090863"/>
          <p14:tracePt t="10164" x="6919913" y="3090863"/>
          <p14:tracePt t="10170" x="6973888" y="3090863"/>
          <p14:tracePt t="10178" x="6992938" y="3090863"/>
          <p14:tracePt t="10186" x="7029450" y="3090863"/>
          <p14:tracePt t="10194" x="7056438" y="3090863"/>
          <p14:tracePt t="10202" x="7073900" y="3090863"/>
          <p14:tracePt t="10210" x="7102475" y="3082925"/>
          <p14:tracePt t="10218" x="7129463" y="3073400"/>
          <p14:tracePt t="10250" x="7129463" y="3063875"/>
          <p14:tracePt t="10596" x="7119938" y="3063875"/>
          <p14:tracePt t="10603" x="7110413" y="3063875"/>
          <p14:tracePt t="10610" x="7092950" y="3073400"/>
          <p14:tracePt t="10626" x="7073900" y="3082925"/>
          <p14:tracePt t="10658" x="7065963" y="3090863"/>
          <p14:tracePt t="10716" x="7073900" y="3100388"/>
          <p14:tracePt t="10722" x="7102475" y="3109913"/>
          <p14:tracePt t="10730" x="7146925" y="3109913"/>
          <p14:tracePt t="10738" x="7183438" y="3127375"/>
          <p14:tracePt t="10748" x="7265988" y="3136900"/>
          <p14:tracePt t="10754" x="7312025" y="3146425"/>
          <p14:tracePt t="10765" x="7366000" y="3155950"/>
          <p14:tracePt t="10770" x="7439025" y="3173413"/>
          <p14:tracePt t="10779" x="7539038" y="3209925"/>
          <p14:tracePt t="10786" x="7631113" y="3209925"/>
          <p14:tracePt t="10794" x="7748588" y="3236913"/>
          <p14:tracePt t="10802" x="7858125" y="3282950"/>
          <p14:tracePt t="10810" x="8004175" y="3302000"/>
          <p14:tracePt t="10818" x="8150225" y="3309938"/>
          <p14:tracePt t="10826" x="8286750" y="3355975"/>
          <p14:tracePt t="10835" x="8415338" y="3402013"/>
          <p14:tracePt t="10844" x="8542338" y="3402013"/>
          <p14:tracePt t="10853" x="8642350" y="3429000"/>
          <p14:tracePt t="10860" x="8678863" y="3429000"/>
          <p14:tracePt t="10868" x="8734425" y="3429000"/>
          <p14:tracePt t="10885" x="8834438" y="3429000"/>
          <p14:tracePt t="10891" x="8888413" y="3429000"/>
          <p14:tracePt t="10899" x="8915400" y="3429000"/>
          <p14:tracePt t="10907" x="8980488" y="3419475"/>
          <p14:tracePt t="10915" x="9070975" y="3375025"/>
          <p14:tracePt t="12637" x="8423275" y="3565525"/>
          <p14:tracePt t="12648" x="8023225" y="3565525"/>
          <p14:tracePt t="12653" x="7685088" y="3565525"/>
          <p14:tracePt t="12659" x="7485063" y="3565525"/>
          <p14:tracePt t="12667" x="7319963" y="3556000"/>
          <p14:tracePt t="12675" x="7192963" y="3556000"/>
          <p14:tracePt t="12683" x="7138988" y="3556000"/>
          <p14:tracePt t="12691" x="7129463" y="3556000"/>
          <p14:tracePt t="12740" x="7119938" y="3548063"/>
          <p14:tracePt t="12747" x="7102475" y="3548063"/>
          <p14:tracePt t="12756" x="7065963" y="3538538"/>
          <p14:tracePt t="12769" x="6983413" y="3502025"/>
          <p14:tracePt t="12772" x="6883400" y="3482975"/>
          <p14:tracePt t="12785" x="6810375" y="3446463"/>
          <p14:tracePt t="12789" x="6691313" y="3402013"/>
          <p14:tracePt t="12801" x="6591300" y="3375025"/>
          <p14:tracePt t="12802" x="6518275" y="3365500"/>
          <p14:tracePt t="12813" x="6445250" y="3365500"/>
          <p14:tracePt t="12820" x="6418263" y="3355975"/>
          <p14:tracePt t="12827" x="6381750" y="3346450"/>
          <p14:tracePt t="12835" x="6362700" y="3346450"/>
          <p14:tracePt t="12972" x="6362700" y="3338513"/>
          <p14:tracePt t="12997" x="6362700" y="3328988"/>
          <p14:tracePt t="13008" x="6381750" y="3302000"/>
          <p14:tracePt t="13018" x="6408738" y="3265488"/>
          <p14:tracePt t="13023" x="6427788" y="3246438"/>
          <p14:tracePt t="13027" x="6454775" y="3228975"/>
          <p14:tracePt t="13034" x="6491288" y="3200400"/>
          <p14:tracePt t="13042" x="6508750" y="3173413"/>
          <p14:tracePt t="13050" x="6527800" y="3163888"/>
          <p14:tracePt t="13058" x="6545263" y="3155950"/>
          <p14:tracePt t="13066" x="6564313" y="3146425"/>
          <p14:tracePt t="13074" x="6581775" y="3127375"/>
          <p14:tracePt t="13083" x="6591300" y="3119438"/>
          <p14:tracePt t="13220" x="6610350" y="3109913"/>
          <p14:tracePt t="14197" x="6618288" y="3109913"/>
          <p14:tracePt t="14213" x="6627813" y="3100388"/>
          <p14:tracePt t="14223" x="6664325" y="3073400"/>
          <p14:tracePt t="14234" x="6673850" y="3063875"/>
          <p14:tracePt t="14239" x="6681788" y="3054350"/>
          <p14:tracePt t="14243" x="6691313" y="3046413"/>
          <p14:tracePt t="14250" x="6710363" y="3027363"/>
          <p14:tracePt t="14258" x="6718300" y="3000375"/>
          <p14:tracePt t="14266" x="6727825" y="2990850"/>
          <p14:tracePt t="14274" x="6727825" y="2982913"/>
          <p14:tracePt t="14282" x="6737350" y="2973388"/>
          <p14:tracePt t="14290" x="6754813" y="2954338"/>
          <p14:tracePt t="14314" x="6764338" y="2946400"/>
          <p14:tracePt t="14708" x="6737350" y="2946400"/>
          <p14:tracePt t="14714" x="6637338" y="2954338"/>
          <p14:tracePt t="14722" x="6545263" y="2963863"/>
          <p14:tracePt t="14731" x="6491288" y="2963863"/>
          <p14:tracePt t="14738" x="6399213" y="2963863"/>
          <p14:tracePt t="14747" x="6362700" y="2963863"/>
          <p14:tracePt t="14754" x="6326188" y="2963863"/>
          <p14:tracePt t="14765" x="6281738" y="2963863"/>
          <p14:tracePt t="14770" x="6272213" y="2963863"/>
          <p14:tracePt t="14845" x="6218238" y="2963863"/>
          <p14:tracePt t="14851" x="6162675" y="2963863"/>
          <p14:tracePt t="14858" x="6053138" y="2963863"/>
          <p14:tracePt t="14867" x="5962650" y="2963863"/>
          <p14:tracePt t="14874" x="5834063" y="2946400"/>
          <p14:tracePt t="14897" x="5607050" y="2917825"/>
          <p14:tracePt t="14899" x="5543550" y="2890838"/>
          <p14:tracePt t="14908" x="5451475" y="2890838"/>
          <p14:tracePt t="14919" x="5434013" y="2881313"/>
          <p14:tracePt t="14925" x="5405438" y="2873375"/>
          <p14:tracePt t="14935" x="5387975" y="2873375"/>
          <p14:tracePt t="14940" x="5378450" y="2873375"/>
          <p14:tracePt t="14950" x="5360988" y="2873375"/>
          <p14:tracePt t="14955" x="5360988" y="2863850"/>
          <p14:tracePt t="14979" x="5351463" y="2863850"/>
          <p14:tracePt t="14986" x="5341938" y="2863850"/>
          <p14:tracePt t="14994" x="5324475" y="2863850"/>
          <p14:tracePt t="15002" x="5305425" y="2863850"/>
          <p14:tracePt t="15010" x="5297488" y="2863850"/>
          <p14:tracePt t="15018" x="5268913" y="2863850"/>
          <p14:tracePt t="15026" x="5251450" y="2863850"/>
          <p14:tracePt t="15034" x="5241925" y="2863850"/>
          <p14:tracePt t="15042" x="5224463" y="2863850"/>
          <p14:tracePt t="15050" x="5187950" y="2863850"/>
          <p14:tracePt t="15058" x="5159375" y="2863850"/>
          <p14:tracePt t="15066" x="5122863" y="2863850"/>
          <p14:tracePt t="15075" x="5068888" y="2863850"/>
          <p14:tracePt t="15083" x="5014913" y="2863850"/>
          <p14:tracePt t="15091" x="4932363" y="2863850"/>
          <p14:tracePt t="15098" x="4840288" y="2863850"/>
          <p14:tracePt t="15107" x="4730750" y="2863850"/>
          <p14:tracePt t="15116" x="4603750" y="2863850"/>
          <p14:tracePt t="15123" x="4476750" y="2863850"/>
          <p14:tracePt t="15131" x="4348163" y="2863850"/>
          <p14:tracePt t="15138" x="4238625" y="2863850"/>
          <p14:tracePt t="15149" x="4148138" y="2863850"/>
          <p14:tracePt t="15155" x="4075113" y="2863850"/>
          <p14:tracePt t="15167" x="3984625" y="2863850"/>
          <p14:tracePt t="15172" x="3892550" y="2863850"/>
          <p14:tracePt t="15187" x="3729038" y="2863850"/>
          <p14:tracePt t="15201" x="3636963" y="2863850"/>
          <p14:tracePt t="15202" x="3556000" y="2863850"/>
          <p14:tracePt t="15211" x="3463925" y="2854325"/>
          <p14:tracePt t="15219" x="3409950" y="2844800"/>
          <p14:tracePt t="15227" x="3363913" y="2844800"/>
          <p14:tracePt t="15235" x="3327400" y="2836863"/>
          <p14:tracePt t="15243" x="3290888" y="2817813"/>
          <p14:tracePt t="15250" x="3273425" y="2817813"/>
          <p14:tracePt t="15259" x="3263900" y="2817813"/>
          <p14:tracePt t="15275" x="3244850" y="2817813"/>
          <p14:tracePt t="15299" x="3236913" y="2817813"/>
          <p14:tracePt t="15307" x="3227388" y="2817813"/>
          <p14:tracePt t="15316" x="3200400" y="2817813"/>
          <p14:tracePt t="15323" x="3171825" y="2817813"/>
          <p14:tracePt t="15332" x="3117850" y="2817813"/>
          <p14:tracePt t="15339" x="3054350" y="2808288"/>
          <p14:tracePt t="15349" x="2998788" y="2781300"/>
          <p14:tracePt t="15355" x="2954338" y="2781300"/>
          <p14:tracePt t="15367" x="2925763" y="2771775"/>
          <p14:tracePt t="15370" x="2908300" y="2771775"/>
          <p14:tracePt t="15380" x="2898775" y="2771775"/>
          <p14:tracePt t="15468" x="2881313" y="2771775"/>
          <p14:tracePt t="15514" x="2825750" y="2763838"/>
          <p14:tracePt t="15522" x="2771775" y="2763838"/>
          <p14:tracePt t="15530" x="2679700" y="2754313"/>
          <p14:tracePt t="15538" x="2598738" y="2727325"/>
          <p14:tracePt t="15547" x="2489200" y="2727325"/>
          <p14:tracePt t="15555" x="2389188" y="2698750"/>
          <p14:tracePt t="15565" x="2333625" y="2698750"/>
          <p14:tracePt t="15570" x="2297113" y="2690813"/>
          <p14:tracePt t="15581" x="2233613" y="2644775"/>
          <p14:tracePt t="15586" x="2197100" y="2644775"/>
          <p14:tracePt t="15602" x="2179638" y="2635250"/>
          <p14:tracePt t="15748" x="2179638" y="2608263"/>
          <p14:tracePt t="15754" x="2170113" y="2598738"/>
          <p14:tracePt t="15763" x="2170113" y="2589213"/>
          <p14:tracePt t="15770" x="2160588" y="2571750"/>
          <p14:tracePt t="15786" x="2143125" y="2544763"/>
          <p14:tracePt t="15803" x="2133600" y="2544763"/>
          <p14:tracePt t="15962" x="2124075" y="2535238"/>
          <p14:tracePt t="15971" x="2124075" y="2525713"/>
          <p14:tracePt t="15980" x="2124075" y="2517775"/>
          <p14:tracePt t="15987" x="2124075" y="2489200"/>
          <p14:tracePt t="15995" x="2106613" y="2462213"/>
          <p14:tracePt t="16011" x="2097088" y="2425700"/>
          <p14:tracePt t="16027" x="2087563" y="2416175"/>
          <p14:tracePt t="16043" x="2087563" y="2398713"/>
          <p14:tracePt t="16332" x="2114550" y="2389188"/>
          <p14:tracePt t="16339" x="2224088" y="2389188"/>
          <p14:tracePt t="16347" x="2352675" y="2389188"/>
          <p14:tracePt t="16354" x="2462213" y="2389188"/>
          <p14:tracePt t="16366" x="2606675" y="2389188"/>
          <p14:tracePt t="16370" x="2735263" y="2389188"/>
          <p14:tracePt t="16381" x="2881313" y="2389188"/>
          <p14:tracePt t="16386" x="3027363" y="2389188"/>
          <p14:tracePt t="16394" x="3171825" y="2371725"/>
          <p14:tracePt t="16402" x="3327400" y="2343150"/>
          <p14:tracePt t="16410" x="3455988" y="2298700"/>
          <p14:tracePt t="16418" x="3573463" y="2270125"/>
          <p14:tracePt t="16426" x="3683000" y="2243138"/>
          <p14:tracePt t="16435" x="3756025" y="2225675"/>
          <p14:tracePt t="16443" x="3875088" y="2216150"/>
          <p14:tracePt t="16451" x="3948113" y="2206625"/>
          <p14:tracePt t="16459" x="4038600" y="2206625"/>
          <p14:tracePt t="16468" x="4157663" y="2170113"/>
          <p14:tracePt t="16474" x="4248150" y="2170113"/>
          <p14:tracePt t="16482" x="4340225" y="2170113"/>
          <p14:tracePt t="16490" x="4430713" y="2170113"/>
          <p14:tracePt t="16498" x="4540250" y="2197100"/>
          <p14:tracePt t="16506" x="4622800" y="2233613"/>
          <p14:tracePt t="16515" x="4767263" y="2262188"/>
          <p14:tracePt t="16522" x="4941888" y="2325688"/>
          <p14:tracePt t="16531" x="5159375" y="2425700"/>
          <p14:tracePt t="16539" x="5368925" y="2517775"/>
          <p14:tracePt t="16547" x="5624513" y="2589213"/>
          <p14:tracePt t="16554" x="5797550" y="2644775"/>
          <p14:tracePt t="16564" x="5989638" y="2727325"/>
          <p14:tracePt t="16570" x="6153150" y="2763838"/>
          <p14:tracePt t="16580" x="6291263" y="2817813"/>
          <p14:tracePt t="16586" x="6408738" y="2873375"/>
          <p14:tracePt t="16594" x="6554788" y="2917825"/>
          <p14:tracePt t="16602" x="6673850" y="2963863"/>
          <p14:tracePt t="16610" x="6783388" y="3036888"/>
          <p14:tracePt t="16618" x="6883400" y="3063875"/>
          <p14:tracePt t="16626" x="6983413" y="3119438"/>
          <p14:tracePt t="16634" x="7092950" y="3163888"/>
          <p14:tracePt t="16642" x="7192963" y="3209925"/>
          <p14:tracePt t="16650" x="7256463" y="3246438"/>
          <p14:tracePt t="16658" x="7356475" y="3273425"/>
          <p14:tracePt t="16666" x="7466013" y="3319463"/>
          <p14:tracePt t="16674" x="7602538" y="3346450"/>
          <p14:tracePt t="16682" x="7731125" y="3375025"/>
          <p14:tracePt t="16690" x="7877175" y="3392488"/>
          <p14:tracePt t="16698" x="8023225" y="3419475"/>
          <p14:tracePt t="16706" x="8150225" y="3419475"/>
          <p14:tracePt t="16714" x="8269288" y="3475038"/>
          <p14:tracePt t="16722" x="8415338" y="3511550"/>
          <p14:tracePt t="16731" x="8551863" y="3538538"/>
          <p14:tracePt t="16738" x="8661400" y="3548063"/>
          <p14:tracePt t="16748" x="8761413" y="3592513"/>
          <p14:tracePt t="16754" x="8851900" y="3602038"/>
          <p14:tracePt t="16766" x="8951913" y="3629025"/>
          <p14:tracePt t="16770" x="9024938" y="3657600"/>
          <p14:tracePt t="16780" x="9117013" y="3657600"/>
          <p14:tracePt t="19675" x="8296275" y="3538538"/>
          <p14:tracePt t="19683" x="7850188" y="3538538"/>
          <p14:tracePt t="19691" x="7319963" y="3519488"/>
          <p14:tracePt t="19701" x="6892925" y="3455988"/>
          <p14:tracePt t="19706" x="6464300" y="3411538"/>
          <p14:tracePt t="19715" x="6035675" y="3346450"/>
          <p14:tracePt t="19722" x="5753100" y="3302000"/>
          <p14:tracePt t="19731" x="5434013" y="3246438"/>
          <p14:tracePt t="19738" x="4922838" y="3146425"/>
          <p14:tracePt t="19748" x="4703763" y="3100388"/>
          <p14:tracePt t="19754" x="4413250" y="3017838"/>
          <p14:tracePt t="19764" x="4075113" y="2936875"/>
          <p14:tracePt t="19770" x="3819525" y="2863850"/>
          <p14:tracePt t="19780" x="3629025" y="2817813"/>
          <p14:tracePt t="19786" x="3409950" y="2727325"/>
          <p14:tracePt t="19796" x="3263900" y="2681288"/>
          <p14:tracePt t="19802" x="3108325" y="2625725"/>
          <p14:tracePt t="19811" x="2998788" y="2581275"/>
          <p14:tracePt t="19819" x="2935288" y="2544763"/>
          <p14:tracePt t="19827" x="2898775" y="2525713"/>
          <p14:tracePt t="19835" x="2881313" y="2508250"/>
          <p14:tracePt t="19851" x="2862263" y="2471738"/>
          <p14:tracePt t="19859" x="2862263" y="2452688"/>
          <p14:tracePt t="19866" x="2862263" y="2435225"/>
          <p14:tracePt t="19874" x="2852738" y="2398713"/>
          <p14:tracePt t="19883" x="2852738" y="2371725"/>
          <p14:tracePt t="19890" x="2844800" y="2335213"/>
          <p14:tracePt t="19900" x="2835275" y="2316163"/>
          <p14:tracePt t="19906" x="2817813" y="2298700"/>
          <p14:tracePt t="19914" x="2771775" y="2252663"/>
          <p14:tracePt t="19922" x="2744788" y="2233613"/>
          <p14:tracePt t="19931" x="2716213" y="2197100"/>
          <p14:tracePt t="19938" x="2689225" y="2179638"/>
          <p14:tracePt t="19948" x="2662238" y="2152650"/>
          <p14:tracePt t="19955" x="2662238" y="2143125"/>
          <p14:tracePt t="19964" x="2652713" y="2133600"/>
          <p14:tracePt t="19970" x="2635250" y="2116138"/>
          <p14:tracePt t="20064" x="2625725" y="2106613"/>
          <p14:tracePt t="20067" x="2616200" y="2106613"/>
          <p14:tracePt t="20074" x="2598738" y="2097088"/>
          <p14:tracePt t="20082" x="2562225" y="2097088"/>
          <p14:tracePt t="20090" x="2525713" y="2089150"/>
          <p14:tracePt t="20098" x="2470150" y="2079625"/>
          <p14:tracePt t="20106" x="2425700" y="2060575"/>
          <p14:tracePt t="20115" x="2389188" y="2043113"/>
          <p14:tracePt t="20122" x="2343150" y="2033588"/>
          <p14:tracePt t="20131" x="2270125" y="2033588"/>
          <p14:tracePt t="20138" x="2214563" y="2033588"/>
          <p14:tracePt t="20147" x="2114550" y="2024063"/>
          <p14:tracePt t="20154" x="2041525" y="2024063"/>
          <p14:tracePt t="20164" x="2005013" y="2024063"/>
          <p14:tracePt t="20170" x="1978025" y="2024063"/>
          <p14:tracePt t="20181" x="1960563" y="2024063"/>
          <p14:tracePt t="20509" x="1960563" y="2016125"/>
          <p14:tracePt t="20518" x="1987550" y="1970088"/>
          <p14:tracePt t="20523" x="2087563" y="1914525"/>
          <p14:tracePt t="20531" x="2187575" y="1860550"/>
          <p14:tracePt t="20538" x="2287588" y="1804988"/>
          <p14:tracePt t="20547" x="2370138" y="1751013"/>
          <p14:tracePt t="20554" x="2479675" y="1687513"/>
          <p14:tracePt t="20568" x="2552700" y="1641475"/>
          <p14:tracePt t="20573" x="2635250" y="1568450"/>
          <p14:tracePt t="20585" x="2698750" y="1531938"/>
          <p14:tracePt t="20588" x="2725738" y="1495425"/>
          <p14:tracePt t="20598" x="2762250" y="1477963"/>
          <p14:tracePt t="20602" x="2781300" y="1458913"/>
          <p14:tracePt t="20611" x="2789238" y="1449388"/>
          <p14:tracePt t="20901" x="2752725" y="1449388"/>
          <p14:tracePt t="20911" x="2735263" y="1468438"/>
          <p14:tracePt t="20920" x="2716213" y="1468438"/>
          <p14:tracePt t="20932" x="2708275" y="1477963"/>
          <p14:tracePt t="21205" x="2662238" y="1477963"/>
          <p14:tracePt t="21210" x="2570163" y="1477963"/>
          <p14:tracePt t="21218" x="2443163" y="1477963"/>
          <p14:tracePt t="21226" x="2316163" y="1477963"/>
          <p14:tracePt t="21234" x="2224088" y="1477963"/>
          <p14:tracePt t="21242" x="2124075" y="1477963"/>
          <p14:tracePt t="21250" x="2097088" y="1477963"/>
          <p14:tracePt t="21258" x="2070100" y="1477963"/>
          <p14:tracePt t="21332" x="2097088" y="1458913"/>
          <p14:tracePt t="21341" x="2114550" y="1449388"/>
          <p14:tracePt t="21347" x="2143125" y="1431925"/>
          <p14:tracePt t="21354" x="2151063" y="1422400"/>
          <p14:tracePt t="21363" x="2160588" y="1412875"/>
          <p14:tracePt t="21370" x="2170113" y="1404938"/>
          <p14:tracePt t="21380" x="2179638" y="1404938"/>
          <p14:tracePt t="21386" x="2187575" y="1395413"/>
          <p14:tracePt t="21397" x="2197100" y="1385888"/>
          <p14:tracePt t="21402" x="2206625" y="1376363"/>
          <p14:tracePt t="21410" x="2214563" y="1358900"/>
          <p14:tracePt t="21418" x="2233613" y="1339850"/>
          <p14:tracePt t="21426" x="2243138" y="1331913"/>
          <p14:tracePt t="21442" x="2251075" y="1312863"/>
          <p14:tracePt t="21450" x="2260600" y="1295400"/>
          <p14:tracePt t="21458" x="2260600" y="1285875"/>
          <p14:tracePt t="21466" x="2270125" y="1276350"/>
          <p14:tracePt t="21474" x="2279650" y="1276350"/>
          <p14:tracePt t="21482" x="2279650" y="1268413"/>
          <p14:tracePt t="21491" x="2279650" y="1258888"/>
          <p14:tracePt t="21506" x="2279650" y="1249363"/>
          <p14:tracePt t="21668" x="2279650" y="1258888"/>
          <p14:tracePt t="21677" x="2260600" y="1331913"/>
          <p14:tracePt t="21686" x="2251075" y="1422400"/>
          <p14:tracePt t="21692" x="2206625" y="1522413"/>
          <p14:tracePt t="21698" x="2206625" y="1614488"/>
          <p14:tracePt t="21706" x="2197100" y="1724025"/>
          <p14:tracePt t="21714" x="2197100" y="1778000"/>
          <p14:tracePt t="21722" x="2197100" y="1851025"/>
          <p14:tracePt t="21730" x="2197100" y="1951038"/>
          <p14:tracePt t="21738" x="2197100" y="2043113"/>
          <p14:tracePt t="21747" x="2197100" y="2133600"/>
          <p14:tracePt t="21754" x="2197100" y="2243138"/>
          <p14:tracePt t="21764" x="2197100" y="2335213"/>
          <p14:tracePt t="21770" x="2197100" y="2444750"/>
          <p14:tracePt t="21782" x="2197100" y="2571750"/>
          <p14:tracePt t="21787" x="2197100" y="2681288"/>
          <p14:tracePt t="21801" x="2197100" y="2827338"/>
          <p14:tracePt t="21804" x="2197100" y="2954338"/>
          <p14:tracePt t="21817" x="2197100" y="3100388"/>
          <p14:tracePt t="21819" x="2197100" y="3246438"/>
          <p14:tracePt t="21828" x="2197100" y="3375025"/>
          <p14:tracePt t="21836" x="2197100" y="3502025"/>
          <p14:tracePt t="21843" x="2197100" y="3592513"/>
          <p14:tracePt t="21851" x="2197100" y="3648075"/>
          <p14:tracePt t="21859" x="2197100" y="3721100"/>
          <p14:tracePt t="21867" x="2197100" y="3811588"/>
          <p14:tracePt t="21880" x="2197100" y="3884613"/>
          <p14:tracePt t="21885" x="2197100" y="3940175"/>
          <p14:tracePt t="21890" x="2197100" y="4021138"/>
          <p14:tracePt t="21899" x="2197100" y="4076700"/>
          <p14:tracePt t="21906" x="2197100" y="4130675"/>
          <p14:tracePt t="21914" x="2197100" y="4203700"/>
          <p14:tracePt t="21922" x="2197100" y="4259263"/>
          <p14:tracePt t="21930" x="2197100" y="4322763"/>
          <p14:tracePt t="21938" x="2179638" y="4359275"/>
          <p14:tracePt t="21947" x="2179638" y="4405313"/>
          <p14:tracePt t="21954" x="2160588" y="4459288"/>
          <p14:tracePt t="21964" x="2151063" y="4514850"/>
          <p14:tracePt t="21971" x="2151063" y="4559300"/>
          <p14:tracePt t="21981" x="2133600" y="4632325"/>
          <p14:tracePt t="21988" x="2133600" y="4651375"/>
          <p14:tracePt t="22001" x="2097088" y="4705350"/>
          <p14:tracePt t="22004" x="2097088" y="4751388"/>
          <p14:tracePt t="22011" x="2087563" y="4778375"/>
          <p14:tracePt t="22020" x="2087563" y="4797425"/>
          <p14:tracePt t="22027" x="2087563" y="4824413"/>
          <p14:tracePt t="22036" x="2087563" y="4841875"/>
          <p14:tracePt t="22043" x="2087563" y="4870450"/>
          <p14:tracePt t="22051" x="2087563" y="4897438"/>
          <p14:tracePt t="22058" x="2087563" y="4943475"/>
          <p14:tracePt t="22066" x="2087563" y="4997450"/>
          <p14:tracePt t="22075" x="2087563" y="5033963"/>
          <p14:tracePt t="22083" x="2087563" y="5089525"/>
          <p14:tracePt t="22090" x="2087563" y="5133975"/>
          <p14:tracePt t="22098" x="2087563" y="5160963"/>
          <p14:tracePt t="22106" x="2087563" y="5189538"/>
          <p14:tracePt t="22114" x="2087563" y="5207000"/>
          <p14:tracePt t="22122" x="2087563" y="5233988"/>
          <p14:tracePt t="22131" x="2087563" y="5243513"/>
          <p14:tracePt t="22138" x="2087563" y="5253038"/>
          <p14:tracePt t="22154" x="2087563" y="5270500"/>
          <p14:tracePt t="22170" x="2087563" y="5280025"/>
          <p14:tracePt t="22180" x="2087563" y="5289550"/>
          <p14:tracePt t="22197" x="2087563" y="5316538"/>
          <p14:tracePt t="22202" x="2087563" y="5326063"/>
          <p14:tracePt t="22211" x="2087563" y="5335588"/>
          <p14:tracePt t="22219" x="2087563" y="5362575"/>
          <p14:tracePt t="22227" x="2087563" y="5372100"/>
          <p14:tracePt t="22235" x="2087563" y="5380038"/>
          <p14:tracePt t="22243" x="2087563" y="5389563"/>
          <p14:tracePt t="22259" x="2087563" y="5408613"/>
          <p14:tracePt t="22267" x="2097088" y="5416550"/>
          <p14:tracePt t="22283" x="2106613" y="5445125"/>
          <p14:tracePt t="22290" x="2114550" y="5453063"/>
          <p14:tracePt t="22298" x="2124075" y="5462588"/>
          <p14:tracePt t="22306" x="2133600" y="5481638"/>
          <p14:tracePt t="22315" x="2143125" y="5489575"/>
          <p14:tracePt t="22431" x="2143125" y="5472113"/>
          <p14:tracePt t="22439" x="2143125" y="5389563"/>
          <p14:tracePt t="22445" x="2143125" y="5289550"/>
          <p14:tracePt t="22450" x="2143125" y="5197475"/>
          <p14:tracePt t="22458" x="2143125" y="5106988"/>
          <p14:tracePt t="22466" x="2143125" y="4979988"/>
          <p14:tracePt t="22474" x="2143125" y="4851400"/>
          <p14:tracePt t="22482" x="2143125" y="4705350"/>
          <p14:tracePt t="22491" x="2143125" y="4541838"/>
          <p14:tracePt t="22498" x="2143125" y="4405313"/>
          <p14:tracePt t="22507" x="2143125" y="4259263"/>
          <p14:tracePt t="22517" x="2143125" y="4076700"/>
          <p14:tracePt t="22525" x="2143125" y="3911600"/>
          <p14:tracePt t="22534" x="2143125" y="3730625"/>
          <p14:tracePt t="22540" x="2143125" y="3565525"/>
          <p14:tracePt t="22551" x="2143125" y="3382963"/>
          <p14:tracePt t="22557" x="2143125" y="3200400"/>
          <p14:tracePt t="22567" x="2143125" y="3027363"/>
          <p14:tracePt t="22571" x="2143125" y="2827338"/>
          <p14:tracePt t="22582" x="2143125" y="2662238"/>
          <p14:tracePt t="22586" x="2143125" y="2462213"/>
          <p14:tracePt t="22596" x="2143125" y="2279650"/>
          <p14:tracePt t="22602" x="2143125" y="2133600"/>
          <p14:tracePt t="22610" x="2143125" y="1979613"/>
          <p14:tracePt t="22618" x="2143125" y="1851025"/>
          <p14:tracePt t="22626" x="2143125" y="1724025"/>
          <p14:tracePt t="22634" x="2143125" y="1595438"/>
          <p14:tracePt t="22642" x="2143125" y="1495425"/>
          <p14:tracePt t="22651" x="2143125" y="1404938"/>
          <p14:tracePt t="22659" x="2143125" y="1312863"/>
          <p14:tracePt t="22666" x="2143125" y="1239838"/>
          <p14:tracePt t="22675" x="2143125" y="1185863"/>
          <p14:tracePt t="22684" x="2143125" y="1139825"/>
          <p14:tracePt t="22690" x="2143125" y="1085850"/>
          <p14:tracePt t="22698" x="2143125" y="1057275"/>
          <p14:tracePt t="22706" x="2143125" y="1039813"/>
          <p14:tracePt t="22714" x="2143125" y="1020763"/>
          <p14:tracePt t="22722" x="2143125" y="1012825"/>
          <p14:tracePt t="22731" x="2143125" y="1003300"/>
          <p14:tracePt t="22957" x="2143125" y="1049338"/>
          <p14:tracePt t="22963" x="2143125" y="1122363"/>
          <p14:tracePt t="22970" x="2143125" y="1212850"/>
          <p14:tracePt t="22982" x="2143125" y="1303338"/>
          <p14:tracePt t="22987" x="2151063" y="1412875"/>
          <p14:tracePt t="23000" x="2170113" y="1541463"/>
          <p14:tracePt t="23003" x="2197100" y="1731963"/>
          <p14:tracePt t="23017" x="2214563" y="1878013"/>
          <p14:tracePt t="23020" x="2224088" y="2043113"/>
          <p14:tracePt t="23027" x="2270125" y="2206625"/>
          <p14:tracePt t="23036" x="2287588" y="2352675"/>
          <p14:tracePt t="23043" x="2306638" y="2517775"/>
          <p14:tracePt t="23052" x="2333625" y="2662238"/>
          <p14:tracePt t="23059" x="2343150" y="2800350"/>
          <p14:tracePt t="23066" x="2360613" y="2927350"/>
          <p14:tracePt t="23074" x="2389188" y="3054350"/>
          <p14:tracePt t="23082" x="2416175" y="3155950"/>
          <p14:tracePt t="23090" x="2433638" y="3302000"/>
          <p14:tracePt t="23098" x="2443163" y="3429000"/>
          <p14:tracePt t="23106" x="2462213" y="3556000"/>
          <p14:tracePt t="23116" x="2489200" y="3657600"/>
          <p14:tracePt t="23124" x="2516188" y="3767138"/>
          <p14:tracePt t="23135" x="2516188" y="3840163"/>
          <p14:tracePt t="23142" x="2543175" y="3921125"/>
          <p14:tracePt t="23153" x="2552700" y="3967163"/>
          <p14:tracePt t="23156" x="2562225" y="4021138"/>
          <p14:tracePt t="23167" x="2562225" y="4067175"/>
          <p14:tracePt t="23171" x="2562225" y="4103688"/>
          <p14:tracePt t="23182" x="2562225" y="4130675"/>
          <p14:tracePt t="23188" x="2562225" y="4176713"/>
          <p14:tracePt t="23197" x="2562225" y="4213225"/>
          <p14:tracePt t="23202" x="2562225" y="4268788"/>
          <p14:tracePt t="23211" x="2562225" y="4313238"/>
          <p14:tracePt t="23218" x="2562225" y="4340225"/>
          <p14:tracePt t="23226" x="2562225" y="4376738"/>
          <p14:tracePt t="23234" x="2562225" y="4432300"/>
          <p14:tracePt t="23242" x="2562225" y="4495800"/>
          <p14:tracePt t="23250" x="2562225" y="4551363"/>
          <p14:tracePt t="23258" x="2562225" y="4624388"/>
          <p14:tracePt t="23266" x="2562225" y="4678363"/>
          <p14:tracePt t="23275" x="2562225" y="4768850"/>
          <p14:tracePt t="23282" x="2562225" y="4824413"/>
          <p14:tracePt t="23290" x="2562225" y="4887913"/>
          <p14:tracePt t="23298" x="2562225" y="4943475"/>
          <p14:tracePt t="23306" x="2562225" y="4970463"/>
          <p14:tracePt t="23314" x="2562225" y="4997450"/>
          <p14:tracePt t="23322" x="2562225" y="5016500"/>
          <p14:tracePt t="23330" x="2562225" y="5043488"/>
          <p14:tracePt t="23338" x="2562225" y="5053013"/>
          <p14:tracePt t="23347" x="2562225" y="5060950"/>
          <p14:tracePt t="23355" x="2562225" y="5080000"/>
          <p14:tracePt t="23370" x="2562225" y="5089525"/>
          <p14:tracePt t="23386" x="2562225" y="5097463"/>
          <p14:tracePt t="23397" x="2562225" y="5116513"/>
          <p14:tracePt t="23402" x="2562225" y="5126038"/>
          <p14:tracePt t="23411" x="2562225" y="5143500"/>
          <p14:tracePt t="23418" x="2562225" y="5170488"/>
          <p14:tracePt t="23426" x="2562225" y="5189538"/>
          <p14:tracePt t="23434" x="2562225" y="5207000"/>
          <p14:tracePt t="23443" x="2562225" y="5226050"/>
          <p14:tracePt t="23451" x="2562225" y="5233988"/>
          <p14:tracePt t="23459" x="2562225" y="5243513"/>
          <p14:tracePt t="23474" x="2562225" y="5253038"/>
          <p14:tracePt t="23684" x="2562225" y="5243513"/>
          <p14:tracePt t="23695" x="2562225" y="5226050"/>
          <p14:tracePt t="23704" x="2562225" y="5207000"/>
          <p14:tracePt t="23708" x="2562225" y="5180013"/>
          <p14:tracePt t="23717" x="2579688" y="5160963"/>
          <p14:tracePt t="23723" x="2579688" y="5116513"/>
          <p14:tracePt t="23730" x="2589213" y="5080000"/>
          <p14:tracePt t="23739" x="2589213" y="5060950"/>
          <p14:tracePt t="23747" x="2589213" y="5016500"/>
          <p14:tracePt t="23755" x="2589213" y="4987925"/>
          <p14:tracePt t="23763" x="2589213" y="4970463"/>
          <p14:tracePt t="23771" x="2589213" y="4943475"/>
          <p14:tracePt t="23780" x="2589213" y="4924425"/>
          <p14:tracePt t="23787" x="2589213" y="4914900"/>
          <p14:tracePt t="23796" x="2589213" y="4897438"/>
          <p14:tracePt t="23804" x="2589213" y="4887913"/>
          <p14:tracePt t="23838" x="2589213" y="4878388"/>
          <p14:tracePt t="23846" x="2589213" y="4860925"/>
          <p14:tracePt t="23856" x="2589213" y="4841875"/>
          <p14:tracePt t="23859" x="2589213" y="4805363"/>
          <p14:tracePt t="23867" x="2589213" y="4732338"/>
          <p14:tracePt t="23877" x="2589213" y="4660900"/>
          <p14:tracePt t="23887" x="2589213" y="4568825"/>
          <p14:tracePt t="23891" x="2589213" y="4459288"/>
          <p14:tracePt t="23898" x="2589213" y="4332288"/>
          <p14:tracePt t="23906" x="2589213" y="4203700"/>
          <p14:tracePt t="23914" x="2589213" y="4094163"/>
          <p14:tracePt t="23922" x="2589213" y="3967163"/>
          <p14:tracePt t="23931" x="2579688" y="3840163"/>
          <p14:tracePt t="23938" x="2552700" y="3684588"/>
          <p14:tracePt t="23946" x="2533650" y="3575050"/>
          <p14:tracePt t="23954" x="2525713" y="3465513"/>
          <p14:tracePt t="23963" x="2506663" y="3319463"/>
          <p14:tracePt t="23970" x="2479675" y="3182938"/>
          <p14:tracePt t="23981" x="2462213" y="3054350"/>
          <p14:tracePt t="23987" x="2452688" y="2909888"/>
          <p14:tracePt t="24001" x="2433638" y="2817813"/>
          <p14:tracePt t="24004" x="2433638" y="2690813"/>
          <p14:tracePt t="24017" x="2406650" y="2554288"/>
          <p14:tracePt t="24020" x="2406650" y="2425700"/>
          <p14:tracePt t="24027" x="2406650" y="2316163"/>
          <p14:tracePt t="24035" x="2406650" y="2206625"/>
          <p14:tracePt t="24043" x="2406650" y="2152650"/>
          <p14:tracePt t="24051" x="2406650" y="2079625"/>
          <p14:tracePt t="24060" x="2406650" y="2033588"/>
          <p14:tracePt t="24067" x="2406650" y="1997075"/>
          <p14:tracePt t="24075" x="2406650" y="1987550"/>
          <p14:tracePt t="24083" x="2406650" y="1979613"/>
          <p14:tracePt t="24151" x="2406650" y="1970088"/>
          <p14:tracePt t="24252" x="2443163" y="1970088"/>
          <p14:tracePt t="24262" x="2589213" y="1943100"/>
          <p14:tracePt t="24270" x="2844800" y="1924050"/>
          <p14:tracePt t="24276" x="3144838" y="1906588"/>
          <p14:tracePt t="24284" x="3556000" y="1906588"/>
          <p14:tracePt t="24291" x="4002088" y="1906588"/>
          <p14:tracePt t="24298" x="4340225" y="1906588"/>
          <p14:tracePt t="24306" x="4576763" y="1887538"/>
          <p14:tracePt t="24314" x="4803775" y="1887538"/>
          <p14:tracePt t="24322" x="4968875" y="1860550"/>
          <p14:tracePt t="24331" x="5078413" y="1841500"/>
          <p14:tracePt t="24339" x="5132388" y="1841500"/>
          <p14:tracePt t="24351" x="5141913" y="1841500"/>
          <p14:tracePt t="24530" x="5168900" y="1841500"/>
          <p14:tracePt t="24539" x="5195888" y="1841500"/>
          <p14:tracePt t="24547" x="5224463" y="1841500"/>
          <p14:tracePt t="24555" x="5241925" y="1841500"/>
          <p14:tracePt t="24564" x="5297488" y="1841500"/>
          <p14:tracePt t="24570" x="5334000" y="1870075"/>
          <p14:tracePt t="24580" x="5387975" y="1914525"/>
          <p14:tracePt t="24586" x="5405438" y="1924050"/>
          <p14:tracePt t="24596" x="5441950" y="1933575"/>
          <p14:tracePt t="24603" x="5461000" y="1933575"/>
          <p14:tracePt t="24610" x="5478463" y="1951038"/>
          <p14:tracePt t="24627" x="5487988" y="1951038"/>
          <p14:tracePt t="24820" x="5534025" y="1960563"/>
          <p14:tracePt t="24828" x="5607050" y="1979613"/>
          <p14:tracePt t="24838" x="5697538" y="2033588"/>
          <p14:tracePt t="24844" x="5826125" y="2089150"/>
          <p14:tracePt t="24853" x="5943600" y="2133600"/>
          <p14:tracePt t="24867" x="6099175" y="2197100"/>
          <p14:tracePt t="24875" x="6181725" y="2206625"/>
          <p14:tracePt t="24883" x="6226175" y="2233613"/>
          <p14:tracePt t="24890" x="6299200" y="2243138"/>
          <p14:tracePt t="24899" x="6326188" y="2252663"/>
          <p14:tracePt t="24906" x="6399213" y="2279650"/>
          <p14:tracePt t="24915" x="6408738" y="2279650"/>
          <p14:tracePt t="24922" x="6435725" y="2289175"/>
          <p14:tracePt t="24931" x="6454775" y="2298700"/>
          <p14:tracePt t="25004" x="6481763" y="2306638"/>
          <p14:tracePt t="25012" x="6491288" y="2306638"/>
          <p14:tracePt t="25021" x="6518275" y="2325688"/>
          <p14:tracePt t="25027" x="6537325" y="2343150"/>
          <p14:tracePt t="25035" x="6573838" y="2379663"/>
          <p14:tracePt t="25043" x="6600825" y="2398713"/>
          <p14:tracePt t="25052" x="6664325" y="2444750"/>
          <p14:tracePt t="25058" x="6710363" y="2471738"/>
          <p14:tracePt t="25066" x="6791325" y="2535238"/>
          <p14:tracePt t="25074" x="6892925" y="2598738"/>
          <p14:tracePt t="25083" x="6992938" y="2654300"/>
          <p14:tracePt t="25090" x="7119938" y="2727325"/>
          <p14:tracePt t="25099" x="7219950" y="2754313"/>
          <p14:tracePt t="25106" x="7339013" y="2808288"/>
          <p14:tracePt t="25116" x="7412038" y="2827338"/>
          <p14:tracePt t="25124" x="7494588" y="2854325"/>
          <p14:tracePt t="25134" x="7548563" y="2873375"/>
          <p14:tracePt t="25139" x="7585075" y="2873375"/>
          <p14:tracePt t="25151" x="7621588" y="2890838"/>
          <p14:tracePt t="25155" x="7667625" y="2917825"/>
          <p14:tracePt t="25166" x="7704138" y="2917825"/>
          <p14:tracePt t="25171" x="7758113" y="2917825"/>
          <p14:tracePt t="25181" x="7813675" y="2936875"/>
          <p14:tracePt t="25187" x="7885113" y="2936875"/>
          <p14:tracePt t="25198" x="8004175" y="2946400"/>
          <p14:tracePt t="25203" x="8096250" y="2973388"/>
          <p14:tracePt t="25214" x="8223250" y="2990850"/>
          <p14:tracePt t="25219" x="8378825" y="3017838"/>
          <p14:tracePt t="25227" x="8488363" y="3017838"/>
          <p14:tracePt t="25235" x="8615363" y="3063875"/>
          <p14:tracePt t="25243" x="8742363" y="3063875"/>
          <p14:tracePt t="25251" x="8888413" y="3090863"/>
          <p14:tracePt t="25259" x="9017000" y="3090863"/>
          <p14:tracePt t="25267" x="9134475" y="311943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2000" y="152400"/>
            <a:ext cx="7772400" cy="990600"/>
          </a:xfrm>
        </p:spPr>
        <p:txBody>
          <a:bodyPr/>
          <a:lstStyle/>
          <a:p>
            <a:pPr eaLnBrk="1" hangingPunct="1"/>
            <a:r>
              <a:rPr lang="en-US" altLang="ja-JP"/>
              <a:t>The buffer in switching element</a:t>
            </a:r>
          </a:p>
        </p:txBody>
      </p:sp>
      <p:sp>
        <p:nvSpPr>
          <p:cNvPr id="41987" name="Rectangle 3"/>
          <p:cNvSpPr>
            <a:spLocks noGrp="1" noChangeArrowheads="1"/>
          </p:cNvSpPr>
          <p:nvPr>
            <p:ph type="body" idx="1"/>
          </p:nvPr>
        </p:nvSpPr>
        <p:spPr>
          <a:xfrm>
            <a:off x="457200" y="5291138"/>
            <a:ext cx="7875588" cy="839787"/>
          </a:xfrm>
        </p:spPr>
        <p:txBody>
          <a:bodyPr/>
          <a:lstStyle/>
          <a:p>
            <a:pPr eaLnBrk="1" hangingPunct="1"/>
            <a:r>
              <a:rPr lang="en-US" altLang="ja-JP"/>
              <a:t>Conflicting packets are stored into buffers.</a:t>
            </a:r>
          </a:p>
        </p:txBody>
      </p:sp>
      <p:grpSp>
        <p:nvGrpSpPr>
          <p:cNvPr id="41988" name="Group 4"/>
          <p:cNvGrpSpPr>
            <a:grpSpLocks/>
          </p:cNvGrpSpPr>
          <p:nvPr/>
        </p:nvGrpSpPr>
        <p:grpSpPr bwMode="auto">
          <a:xfrm>
            <a:off x="1219200" y="1371600"/>
            <a:ext cx="6965950" cy="3886200"/>
            <a:chOff x="336" y="864"/>
            <a:chExt cx="4388" cy="2448"/>
          </a:xfrm>
        </p:grpSpPr>
        <p:grpSp>
          <p:nvGrpSpPr>
            <p:cNvPr id="42079" name="Group 5"/>
            <p:cNvGrpSpPr>
              <a:grpSpLocks/>
            </p:cNvGrpSpPr>
            <p:nvPr/>
          </p:nvGrpSpPr>
          <p:grpSpPr bwMode="auto">
            <a:xfrm>
              <a:off x="1536" y="864"/>
              <a:ext cx="480" cy="2400"/>
              <a:chOff x="1152" y="1008"/>
              <a:chExt cx="480" cy="2400"/>
            </a:xfrm>
          </p:grpSpPr>
          <p:grpSp>
            <p:nvGrpSpPr>
              <p:cNvPr id="42175" name="Group 6"/>
              <p:cNvGrpSpPr>
                <a:grpSpLocks/>
              </p:cNvGrpSpPr>
              <p:nvPr/>
            </p:nvGrpSpPr>
            <p:grpSpPr bwMode="auto">
              <a:xfrm>
                <a:off x="1152" y="1008"/>
                <a:ext cx="480" cy="528"/>
                <a:chOff x="1152" y="1056"/>
                <a:chExt cx="480" cy="528"/>
              </a:xfrm>
            </p:grpSpPr>
            <p:sp>
              <p:nvSpPr>
                <p:cNvPr id="42194" name="Rectangle 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95" name="Line 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96" name="Line 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97" name="Line 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98" name="Line 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76" name="Group 12"/>
              <p:cNvGrpSpPr>
                <a:grpSpLocks/>
              </p:cNvGrpSpPr>
              <p:nvPr/>
            </p:nvGrpSpPr>
            <p:grpSpPr bwMode="auto">
              <a:xfrm>
                <a:off x="1152" y="1632"/>
                <a:ext cx="480" cy="528"/>
                <a:chOff x="1152" y="1056"/>
                <a:chExt cx="480" cy="528"/>
              </a:xfrm>
            </p:grpSpPr>
            <p:sp>
              <p:nvSpPr>
                <p:cNvPr id="42189" name="Rectangle 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90" name="Line 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91" name="Line 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92" name="Line 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93" name="Line 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77" name="Group 18"/>
              <p:cNvGrpSpPr>
                <a:grpSpLocks/>
              </p:cNvGrpSpPr>
              <p:nvPr/>
            </p:nvGrpSpPr>
            <p:grpSpPr bwMode="auto">
              <a:xfrm>
                <a:off x="1152" y="2256"/>
                <a:ext cx="480" cy="528"/>
                <a:chOff x="1152" y="1056"/>
                <a:chExt cx="480" cy="528"/>
              </a:xfrm>
            </p:grpSpPr>
            <p:sp>
              <p:nvSpPr>
                <p:cNvPr id="42184" name="Rectangle 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85" name="Line 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86" name="Line 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87" name="Line 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88" name="Line 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78" name="Group 24"/>
              <p:cNvGrpSpPr>
                <a:grpSpLocks/>
              </p:cNvGrpSpPr>
              <p:nvPr/>
            </p:nvGrpSpPr>
            <p:grpSpPr bwMode="auto">
              <a:xfrm>
                <a:off x="1152" y="2880"/>
                <a:ext cx="480" cy="528"/>
                <a:chOff x="1152" y="1056"/>
                <a:chExt cx="480" cy="528"/>
              </a:xfrm>
            </p:grpSpPr>
            <p:sp>
              <p:nvSpPr>
                <p:cNvPr id="42179"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80"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81"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82"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83"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42080" name="Group 30"/>
            <p:cNvGrpSpPr>
              <a:grpSpLocks/>
            </p:cNvGrpSpPr>
            <p:nvPr/>
          </p:nvGrpSpPr>
          <p:grpSpPr bwMode="auto">
            <a:xfrm>
              <a:off x="3744" y="864"/>
              <a:ext cx="480" cy="2400"/>
              <a:chOff x="1152" y="1008"/>
              <a:chExt cx="480" cy="2400"/>
            </a:xfrm>
          </p:grpSpPr>
          <p:grpSp>
            <p:nvGrpSpPr>
              <p:cNvPr id="42151" name="Group 31"/>
              <p:cNvGrpSpPr>
                <a:grpSpLocks/>
              </p:cNvGrpSpPr>
              <p:nvPr/>
            </p:nvGrpSpPr>
            <p:grpSpPr bwMode="auto">
              <a:xfrm>
                <a:off x="1152" y="1008"/>
                <a:ext cx="480" cy="528"/>
                <a:chOff x="1152" y="1056"/>
                <a:chExt cx="480" cy="528"/>
              </a:xfrm>
            </p:grpSpPr>
            <p:sp>
              <p:nvSpPr>
                <p:cNvPr id="42170" name="Rectangle 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71" name="Line 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72" name="Line 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73" name="Line 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74" name="Line 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52" name="Group 37"/>
              <p:cNvGrpSpPr>
                <a:grpSpLocks/>
              </p:cNvGrpSpPr>
              <p:nvPr/>
            </p:nvGrpSpPr>
            <p:grpSpPr bwMode="auto">
              <a:xfrm>
                <a:off x="1152" y="1632"/>
                <a:ext cx="480" cy="528"/>
                <a:chOff x="1152" y="1056"/>
                <a:chExt cx="480" cy="528"/>
              </a:xfrm>
            </p:grpSpPr>
            <p:sp>
              <p:nvSpPr>
                <p:cNvPr id="42165" name="Rectangle 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66" name="Line 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67" name="Line 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68" name="Line 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69" name="Line 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53" name="Group 43"/>
              <p:cNvGrpSpPr>
                <a:grpSpLocks/>
              </p:cNvGrpSpPr>
              <p:nvPr/>
            </p:nvGrpSpPr>
            <p:grpSpPr bwMode="auto">
              <a:xfrm>
                <a:off x="1152" y="2256"/>
                <a:ext cx="480" cy="528"/>
                <a:chOff x="1152" y="1056"/>
                <a:chExt cx="480" cy="528"/>
              </a:xfrm>
            </p:grpSpPr>
            <p:sp>
              <p:nvSpPr>
                <p:cNvPr id="42160" name="Rectangle 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61" name="Line 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62" name="Line 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63" name="Line 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64" name="Line 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54" name="Group 49"/>
              <p:cNvGrpSpPr>
                <a:grpSpLocks/>
              </p:cNvGrpSpPr>
              <p:nvPr/>
            </p:nvGrpSpPr>
            <p:grpSpPr bwMode="auto">
              <a:xfrm>
                <a:off x="1152" y="2880"/>
                <a:ext cx="480" cy="528"/>
                <a:chOff x="1152" y="1056"/>
                <a:chExt cx="480" cy="528"/>
              </a:xfrm>
            </p:grpSpPr>
            <p:sp>
              <p:nvSpPr>
                <p:cNvPr id="42155"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56"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57"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58"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59"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42081" name="Group 55"/>
            <p:cNvGrpSpPr>
              <a:grpSpLocks/>
            </p:cNvGrpSpPr>
            <p:nvPr/>
          </p:nvGrpSpPr>
          <p:grpSpPr bwMode="auto">
            <a:xfrm>
              <a:off x="2640" y="864"/>
              <a:ext cx="480" cy="2400"/>
              <a:chOff x="1152" y="1008"/>
              <a:chExt cx="480" cy="2400"/>
            </a:xfrm>
          </p:grpSpPr>
          <p:grpSp>
            <p:nvGrpSpPr>
              <p:cNvPr id="42127" name="Group 56"/>
              <p:cNvGrpSpPr>
                <a:grpSpLocks/>
              </p:cNvGrpSpPr>
              <p:nvPr/>
            </p:nvGrpSpPr>
            <p:grpSpPr bwMode="auto">
              <a:xfrm>
                <a:off x="1152" y="1008"/>
                <a:ext cx="480" cy="528"/>
                <a:chOff x="1152" y="1056"/>
                <a:chExt cx="480" cy="528"/>
              </a:xfrm>
            </p:grpSpPr>
            <p:sp>
              <p:nvSpPr>
                <p:cNvPr id="42146" name="Rectangle 5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47" name="Line 5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48" name="Line 5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49" name="Line 6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50" name="Line 6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28" name="Group 62"/>
              <p:cNvGrpSpPr>
                <a:grpSpLocks/>
              </p:cNvGrpSpPr>
              <p:nvPr/>
            </p:nvGrpSpPr>
            <p:grpSpPr bwMode="auto">
              <a:xfrm>
                <a:off x="1152" y="1632"/>
                <a:ext cx="480" cy="528"/>
                <a:chOff x="1152" y="1056"/>
                <a:chExt cx="480" cy="528"/>
              </a:xfrm>
            </p:grpSpPr>
            <p:sp>
              <p:nvSpPr>
                <p:cNvPr id="42141" name="Rectangle 6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42" name="Line 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43" name="Line 6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44" name="Line 6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45" name="Line 6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29" name="Group 68"/>
              <p:cNvGrpSpPr>
                <a:grpSpLocks/>
              </p:cNvGrpSpPr>
              <p:nvPr/>
            </p:nvGrpSpPr>
            <p:grpSpPr bwMode="auto">
              <a:xfrm>
                <a:off x="1152" y="2256"/>
                <a:ext cx="480" cy="528"/>
                <a:chOff x="1152" y="1056"/>
                <a:chExt cx="480" cy="528"/>
              </a:xfrm>
            </p:grpSpPr>
            <p:sp>
              <p:nvSpPr>
                <p:cNvPr id="42136" name="Rectangle 6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37" name="Line 7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38" name="Line 7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39" name="Line 7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40" name="Line 7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130" name="Group 74"/>
              <p:cNvGrpSpPr>
                <a:grpSpLocks/>
              </p:cNvGrpSpPr>
              <p:nvPr/>
            </p:nvGrpSpPr>
            <p:grpSpPr bwMode="auto">
              <a:xfrm>
                <a:off x="1152" y="2880"/>
                <a:ext cx="480" cy="528"/>
                <a:chOff x="1152" y="1056"/>
                <a:chExt cx="480" cy="528"/>
              </a:xfrm>
            </p:grpSpPr>
            <p:sp>
              <p:nvSpPr>
                <p:cNvPr id="42131"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32"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33"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34"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35"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42082" name="Group 80"/>
            <p:cNvGrpSpPr>
              <a:grpSpLocks/>
            </p:cNvGrpSpPr>
            <p:nvPr/>
          </p:nvGrpSpPr>
          <p:grpSpPr bwMode="auto">
            <a:xfrm>
              <a:off x="2016" y="1008"/>
              <a:ext cx="624" cy="2112"/>
              <a:chOff x="2016" y="1008"/>
              <a:chExt cx="624" cy="2112"/>
            </a:xfrm>
          </p:grpSpPr>
          <p:sp>
            <p:nvSpPr>
              <p:cNvPr id="42119" name="Line 8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20" name="Line 8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21" name="Line 8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22" name="Line 8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23" name="Line 8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24" name="Line 8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25" name="Line 8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26" name="Line 8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083" name="Group 89"/>
            <p:cNvGrpSpPr>
              <a:grpSpLocks/>
            </p:cNvGrpSpPr>
            <p:nvPr/>
          </p:nvGrpSpPr>
          <p:grpSpPr bwMode="auto">
            <a:xfrm>
              <a:off x="3120" y="1008"/>
              <a:ext cx="624" cy="2112"/>
              <a:chOff x="2016" y="1008"/>
              <a:chExt cx="624" cy="2112"/>
            </a:xfrm>
          </p:grpSpPr>
          <p:sp>
            <p:nvSpPr>
              <p:cNvPr id="42111" name="Line 9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2" name="Line 9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3" name="Line 9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4" name="Line 9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5" name="Line 9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6" name="Line 9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7" name="Line 9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8" name="Line 9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084" name="Group 98"/>
            <p:cNvGrpSpPr>
              <a:grpSpLocks/>
            </p:cNvGrpSpPr>
            <p:nvPr/>
          </p:nvGrpSpPr>
          <p:grpSpPr bwMode="auto">
            <a:xfrm>
              <a:off x="912" y="1008"/>
              <a:ext cx="624" cy="2112"/>
              <a:chOff x="2016" y="1008"/>
              <a:chExt cx="624" cy="2112"/>
            </a:xfrm>
          </p:grpSpPr>
          <p:sp>
            <p:nvSpPr>
              <p:cNvPr id="42103" name="Line 9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04" name="Line 10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05" name="Line 10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06" name="Line 10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07" name="Line 10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08" name="Line 10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09" name="Line 10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110" name="Line 10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2085" name="Group 107"/>
            <p:cNvGrpSpPr>
              <a:grpSpLocks/>
            </p:cNvGrpSpPr>
            <p:nvPr/>
          </p:nvGrpSpPr>
          <p:grpSpPr bwMode="auto">
            <a:xfrm>
              <a:off x="336" y="864"/>
              <a:ext cx="404" cy="2400"/>
              <a:chOff x="336" y="864"/>
              <a:chExt cx="404" cy="2400"/>
            </a:xfrm>
          </p:grpSpPr>
          <p:sp>
            <p:nvSpPr>
              <p:cNvPr id="42095" name="Text Box 108"/>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42096" name="Text Box 109"/>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42097" name="Text Box 110"/>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42098" name="Text Box 111"/>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42099" name="Text Box 112"/>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42100" name="Text Box 113"/>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42101" name="Text Box 114"/>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42102" name="Text Box 115"/>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42086" name="Group 116"/>
            <p:cNvGrpSpPr>
              <a:grpSpLocks/>
            </p:cNvGrpSpPr>
            <p:nvPr/>
          </p:nvGrpSpPr>
          <p:grpSpPr bwMode="auto">
            <a:xfrm>
              <a:off x="4320" y="912"/>
              <a:ext cx="404" cy="2400"/>
              <a:chOff x="336" y="864"/>
              <a:chExt cx="404" cy="2400"/>
            </a:xfrm>
          </p:grpSpPr>
          <p:sp>
            <p:nvSpPr>
              <p:cNvPr id="42087" name="Text Box 11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42088" name="Text Box 11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42089" name="Text Box 11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42090" name="Text Box 12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42091" name="Text Box 12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42092" name="Text Box 12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42093" name="Text Box 12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42094" name="Text Box 12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grpSp>
        <p:nvGrpSpPr>
          <p:cNvPr id="41989" name="Group 125"/>
          <p:cNvGrpSpPr>
            <a:grpSpLocks/>
          </p:cNvGrpSpPr>
          <p:nvPr/>
        </p:nvGrpSpPr>
        <p:grpSpPr bwMode="auto">
          <a:xfrm>
            <a:off x="6934200" y="1447800"/>
            <a:ext cx="304800" cy="3581400"/>
            <a:chOff x="4368" y="912"/>
            <a:chExt cx="192" cy="2256"/>
          </a:xfrm>
        </p:grpSpPr>
        <p:grpSp>
          <p:nvGrpSpPr>
            <p:cNvPr id="42051" name="Group 126"/>
            <p:cNvGrpSpPr>
              <a:grpSpLocks/>
            </p:cNvGrpSpPr>
            <p:nvPr/>
          </p:nvGrpSpPr>
          <p:grpSpPr bwMode="auto">
            <a:xfrm>
              <a:off x="4368" y="2208"/>
              <a:ext cx="192" cy="384"/>
              <a:chOff x="4368" y="912"/>
              <a:chExt cx="192" cy="384"/>
            </a:xfrm>
          </p:grpSpPr>
          <p:grpSp>
            <p:nvGrpSpPr>
              <p:cNvPr id="42073" name="Group 127"/>
              <p:cNvGrpSpPr>
                <a:grpSpLocks/>
              </p:cNvGrpSpPr>
              <p:nvPr/>
            </p:nvGrpSpPr>
            <p:grpSpPr bwMode="auto">
              <a:xfrm>
                <a:off x="4368" y="912"/>
                <a:ext cx="192" cy="144"/>
                <a:chOff x="4176" y="240"/>
                <a:chExt cx="192" cy="144"/>
              </a:xfrm>
            </p:grpSpPr>
            <p:sp>
              <p:nvSpPr>
                <p:cNvPr id="42077" name="Rectangle 128"/>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78" name="Line 129"/>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74" name="Group 130"/>
              <p:cNvGrpSpPr>
                <a:grpSpLocks/>
              </p:cNvGrpSpPr>
              <p:nvPr/>
            </p:nvGrpSpPr>
            <p:grpSpPr bwMode="auto">
              <a:xfrm>
                <a:off x="4368" y="1152"/>
                <a:ext cx="192" cy="144"/>
                <a:chOff x="4176" y="240"/>
                <a:chExt cx="192" cy="144"/>
              </a:xfrm>
            </p:grpSpPr>
            <p:sp>
              <p:nvSpPr>
                <p:cNvPr id="42075" name="Rectangle 131"/>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76" name="Line 132"/>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2052" name="Group 133"/>
            <p:cNvGrpSpPr>
              <a:grpSpLocks/>
            </p:cNvGrpSpPr>
            <p:nvPr/>
          </p:nvGrpSpPr>
          <p:grpSpPr bwMode="auto">
            <a:xfrm>
              <a:off x="4368" y="1584"/>
              <a:ext cx="192" cy="384"/>
              <a:chOff x="4368" y="912"/>
              <a:chExt cx="192" cy="384"/>
            </a:xfrm>
          </p:grpSpPr>
          <p:grpSp>
            <p:nvGrpSpPr>
              <p:cNvPr id="42067" name="Group 134"/>
              <p:cNvGrpSpPr>
                <a:grpSpLocks/>
              </p:cNvGrpSpPr>
              <p:nvPr/>
            </p:nvGrpSpPr>
            <p:grpSpPr bwMode="auto">
              <a:xfrm>
                <a:off x="4368" y="912"/>
                <a:ext cx="192" cy="144"/>
                <a:chOff x="4176" y="240"/>
                <a:chExt cx="192" cy="144"/>
              </a:xfrm>
            </p:grpSpPr>
            <p:sp>
              <p:nvSpPr>
                <p:cNvPr id="42071" name="Rectangle 135"/>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72" name="Line 136"/>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68" name="Group 137"/>
              <p:cNvGrpSpPr>
                <a:grpSpLocks/>
              </p:cNvGrpSpPr>
              <p:nvPr/>
            </p:nvGrpSpPr>
            <p:grpSpPr bwMode="auto">
              <a:xfrm>
                <a:off x="4368" y="1152"/>
                <a:ext cx="192" cy="144"/>
                <a:chOff x="4176" y="240"/>
                <a:chExt cx="192" cy="144"/>
              </a:xfrm>
            </p:grpSpPr>
            <p:sp>
              <p:nvSpPr>
                <p:cNvPr id="42069" name="Rectangle 138"/>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70" name="Line 139"/>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2053" name="Group 140"/>
            <p:cNvGrpSpPr>
              <a:grpSpLocks/>
            </p:cNvGrpSpPr>
            <p:nvPr/>
          </p:nvGrpSpPr>
          <p:grpSpPr bwMode="auto">
            <a:xfrm>
              <a:off x="4368" y="912"/>
              <a:ext cx="192" cy="384"/>
              <a:chOff x="4368" y="912"/>
              <a:chExt cx="192" cy="384"/>
            </a:xfrm>
          </p:grpSpPr>
          <p:grpSp>
            <p:nvGrpSpPr>
              <p:cNvPr id="42061" name="Group 141"/>
              <p:cNvGrpSpPr>
                <a:grpSpLocks/>
              </p:cNvGrpSpPr>
              <p:nvPr/>
            </p:nvGrpSpPr>
            <p:grpSpPr bwMode="auto">
              <a:xfrm>
                <a:off x="4368" y="912"/>
                <a:ext cx="192" cy="144"/>
                <a:chOff x="4176" y="240"/>
                <a:chExt cx="192" cy="144"/>
              </a:xfrm>
            </p:grpSpPr>
            <p:sp>
              <p:nvSpPr>
                <p:cNvPr id="42065" name="Rectangle 142"/>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66" name="Line 143"/>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62" name="Group 144"/>
              <p:cNvGrpSpPr>
                <a:grpSpLocks/>
              </p:cNvGrpSpPr>
              <p:nvPr/>
            </p:nvGrpSpPr>
            <p:grpSpPr bwMode="auto">
              <a:xfrm>
                <a:off x="4368" y="1152"/>
                <a:ext cx="192" cy="144"/>
                <a:chOff x="4176" y="240"/>
                <a:chExt cx="192" cy="144"/>
              </a:xfrm>
            </p:grpSpPr>
            <p:sp>
              <p:nvSpPr>
                <p:cNvPr id="42063" name="Rectangle 145"/>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64" name="Line 146"/>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2054" name="Group 147"/>
            <p:cNvGrpSpPr>
              <a:grpSpLocks/>
            </p:cNvGrpSpPr>
            <p:nvPr/>
          </p:nvGrpSpPr>
          <p:grpSpPr bwMode="auto">
            <a:xfrm>
              <a:off x="4368" y="2784"/>
              <a:ext cx="192" cy="384"/>
              <a:chOff x="4368" y="912"/>
              <a:chExt cx="192" cy="384"/>
            </a:xfrm>
          </p:grpSpPr>
          <p:grpSp>
            <p:nvGrpSpPr>
              <p:cNvPr id="42055" name="Group 148"/>
              <p:cNvGrpSpPr>
                <a:grpSpLocks/>
              </p:cNvGrpSpPr>
              <p:nvPr/>
            </p:nvGrpSpPr>
            <p:grpSpPr bwMode="auto">
              <a:xfrm>
                <a:off x="4368" y="912"/>
                <a:ext cx="192" cy="144"/>
                <a:chOff x="4176" y="240"/>
                <a:chExt cx="192" cy="144"/>
              </a:xfrm>
            </p:grpSpPr>
            <p:sp>
              <p:nvSpPr>
                <p:cNvPr id="42059" name="Rectangle 149"/>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60" name="Line 150"/>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56" name="Group 151"/>
              <p:cNvGrpSpPr>
                <a:grpSpLocks/>
              </p:cNvGrpSpPr>
              <p:nvPr/>
            </p:nvGrpSpPr>
            <p:grpSpPr bwMode="auto">
              <a:xfrm>
                <a:off x="4368" y="1152"/>
                <a:ext cx="192" cy="144"/>
                <a:chOff x="4176" y="240"/>
                <a:chExt cx="192" cy="144"/>
              </a:xfrm>
            </p:grpSpPr>
            <p:sp>
              <p:nvSpPr>
                <p:cNvPr id="42057" name="Rectangle 152"/>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58" name="Line 153"/>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41990" name="Group 154"/>
          <p:cNvGrpSpPr>
            <a:grpSpLocks/>
          </p:cNvGrpSpPr>
          <p:nvPr/>
        </p:nvGrpSpPr>
        <p:grpSpPr bwMode="auto">
          <a:xfrm>
            <a:off x="5181600" y="1447800"/>
            <a:ext cx="304800" cy="3581400"/>
            <a:chOff x="4368" y="912"/>
            <a:chExt cx="192" cy="2256"/>
          </a:xfrm>
        </p:grpSpPr>
        <p:grpSp>
          <p:nvGrpSpPr>
            <p:cNvPr id="42023" name="Group 155"/>
            <p:cNvGrpSpPr>
              <a:grpSpLocks/>
            </p:cNvGrpSpPr>
            <p:nvPr/>
          </p:nvGrpSpPr>
          <p:grpSpPr bwMode="auto">
            <a:xfrm>
              <a:off x="4368" y="2208"/>
              <a:ext cx="192" cy="384"/>
              <a:chOff x="4368" y="912"/>
              <a:chExt cx="192" cy="384"/>
            </a:xfrm>
          </p:grpSpPr>
          <p:grpSp>
            <p:nvGrpSpPr>
              <p:cNvPr id="42045" name="Group 156"/>
              <p:cNvGrpSpPr>
                <a:grpSpLocks/>
              </p:cNvGrpSpPr>
              <p:nvPr/>
            </p:nvGrpSpPr>
            <p:grpSpPr bwMode="auto">
              <a:xfrm>
                <a:off x="4368" y="912"/>
                <a:ext cx="192" cy="144"/>
                <a:chOff x="4176" y="240"/>
                <a:chExt cx="192" cy="144"/>
              </a:xfrm>
            </p:grpSpPr>
            <p:sp>
              <p:nvSpPr>
                <p:cNvPr id="42049" name="Rectangle 157"/>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50" name="Line 158"/>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46" name="Group 159"/>
              <p:cNvGrpSpPr>
                <a:grpSpLocks/>
              </p:cNvGrpSpPr>
              <p:nvPr/>
            </p:nvGrpSpPr>
            <p:grpSpPr bwMode="auto">
              <a:xfrm>
                <a:off x="4368" y="1152"/>
                <a:ext cx="192" cy="144"/>
                <a:chOff x="4176" y="240"/>
                <a:chExt cx="192" cy="144"/>
              </a:xfrm>
            </p:grpSpPr>
            <p:sp>
              <p:nvSpPr>
                <p:cNvPr id="42047" name="Rectangle 160"/>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48" name="Line 161"/>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2024" name="Group 162"/>
            <p:cNvGrpSpPr>
              <a:grpSpLocks/>
            </p:cNvGrpSpPr>
            <p:nvPr/>
          </p:nvGrpSpPr>
          <p:grpSpPr bwMode="auto">
            <a:xfrm>
              <a:off x="4368" y="1584"/>
              <a:ext cx="192" cy="384"/>
              <a:chOff x="4368" y="912"/>
              <a:chExt cx="192" cy="384"/>
            </a:xfrm>
          </p:grpSpPr>
          <p:grpSp>
            <p:nvGrpSpPr>
              <p:cNvPr id="42039" name="Group 163"/>
              <p:cNvGrpSpPr>
                <a:grpSpLocks/>
              </p:cNvGrpSpPr>
              <p:nvPr/>
            </p:nvGrpSpPr>
            <p:grpSpPr bwMode="auto">
              <a:xfrm>
                <a:off x="4368" y="912"/>
                <a:ext cx="192" cy="144"/>
                <a:chOff x="4176" y="240"/>
                <a:chExt cx="192" cy="144"/>
              </a:xfrm>
            </p:grpSpPr>
            <p:sp>
              <p:nvSpPr>
                <p:cNvPr id="42043" name="Rectangle 164"/>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44" name="Line 165"/>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40" name="Group 166"/>
              <p:cNvGrpSpPr>
                <a:grpSpLocks/>
              </p:cNvGrpSpPr>
              <p:nvPr/>
            </p:nvGrpSpPr>
            <p:grpSpPr bwMode="auto">
              <a:xfrm>
                <a:off x="4368" y="1152"/>
                <a:ext cx="192" cy="144"/>
                <a:chOff x="4176" y="240"/>
                <a:chExt cx="192" cy="144"/>
              </a:xfrm>
            </p:grpSpPr>
            <p:sp>
              <p:nvSpPr>
                <p:cNvPr id="42041" name="Rectangle 167"/>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42" name="Line 168"/>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2025" name="Group 169"/>
            <p:cNvGrpSpPr>
              <a:grpSpLocks/>
            </p:cNvGrpSpPr>
            <p:nvPr/>
          </p:nvGrpSpPr>
          <p:grpSpPr bwMode="auto">
            <a:xfrm>
              <a:off x="4368" y="912"/>
              <a:ext cx="192" cy="384"/>
              <a:chOff x="4368" y="912"/>
              <a:chExt cx="192" cy="384"/>
            </a:xfrm>
          </p:grpSpPr>
          <p:grpSp>
            <p:nvGrpSpPr>
              <p:cNvPr id="42033" name="Group 170"/>
              <p:cNvGrpSpPr>
                <a:grpSpLocks/>
              </p:cNvGrpSpPr>
              <p:nvPr/>
            </p:nvGrpSpPr>
            <p:grpSpPr bwMode="auto">
              <a:xfrm>
                <a:off x="4368" y="912"/>
                <a:ext cx="192" cy="144"/>
                <a:chOff x="4176" y="240"/>
                <a:chExt cx="192" cy="144"/>
              </a:xfrm>
            </p:grpSpPr>
            <p:sp>
              <p:nvSpPr>
                <p:cNvPr id="42037" name="Rectangle 171"/>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38" name="Line 172"/>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34" name="Group 173"/>
              <p:cNvGrpSpPr>
                <a:grpSpLocks/>
              </p:cNvGrpSpPr>
              <p:nvPr/>
            </p:nvGrpSpPr>
            <p:grpSpPr bwMode="auto">
              <a:xfrm>
                <a:off x="4368" y="1152"/>
                <a:ext cx="192" cy="144"/>
                <a:chOff x="4176" y="240"/>
                <a:chExt cx="192" cy="144"/>
              </a:xfrm>
            </p:grpSpPr>
            <p:sp>
              <p:nvSpPr>
                <p:cNvPr id="42035" name="Rectangle 174"/>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36" name="Line 175"/>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2026" name="Group 176"/>
            <p:cNvGrpSpPr>
              <a:grpSpLocks/>
            </p:cNvGrpSpPr>
            <p:nvPr/>
          </p:nvGrpSpPr>
          <p:grpSpPr bwMode="auto">
            <a:xfrm>
              <a:off x="4368" y="2784"/>
              <a:ext cx="192" cy="384"/>
              <a:chOff x="4368" y="912"/>
              <a:chExt cx="192" cy="384"/>
            </a:xfrm>
          </p:grpSpPr>
          <p:grpSp>
            <p:nvGrpSpPr>
              <p:cNvPr id="42027" name="Group 177"/>
              <p:cNvGrpSpPr>
                <a:grpSpLocks/>
              </p:cNvGrpSpPr>
              <p:nvPr/>
            </p:nvGrpSpPr>
            <p:grpSpPr bwMode="auto">
              <a:xfrm>
                <a:off x="4368" y="912"/>
                <a:ext cx="192" cy="144"/>
                <a:chOff x="4176" y="240"/>
                <a:chExt cx="192" cy="144"/>
              </a:xfrm>
            </p:grpSpPr>
            <p:sp>
              <p:nvSpPr>
                <p:cNvPr id="42031" name="Rectangle 178"/>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32" name="Line 179"/>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28" name="Group 180"/>
              <p:cNvGrpSpPr>
                <a:grpSpLocks/>
              </p:cNvGrpSpPr>
              <p:nvPr/>
            </p:nvGrpSpPr>
            <p:grpSpPr bwMode="auto">
              <a:xfrm>
                <a:off x="4368" y="1152"/>
                <a:ext cx="192" cy="144"/>
                <a:chOff x="4176" y="240"/>
                <a:chExt cx="192" cy="144"/>
              </a:xfrm>
            </p:grpSpPr>
            <p:sp>
              <p:nvSpPr>
                <p:cNvPr id="42029" name="Rectangle 181"/>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30" name="Line 182"/>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41991" name="Group 183"/>
          <p:cNvGrpSpPr>
            <a:grpSpLocks/>
          </p:cNvGrpSpPr>
          <p:nvPr/>
        </p:nvGrpSpPr>
        <p:grpSpPr bwMode="auto">
          <a:xfrm>
            <a:off x="3429000" y="1447800"/>
            <a:ext cx="304800" cy="3581400"/>
            <a:chOff x="4368" y="912"/>
            <a:chExt cx="192" cy="2256"/>
          </a:xfrm>
        </p:grpSpPr>
        <p:grpSp>
          <p:nvGrpSpPr>
            <p:cNvPr id="41995" name="Group 184"/>
            <p:cNvGrpSpPr>
              <a:grpSpLocks/>
            </p:cNvGrpSpPr>
            <p:nvPr/>
          </p:nvGrpSpPr>
          <p:grpSpPr bwMode="auto">
            <a:xfrm>
              <a:off x="4368" y="2208"/>
              <a:ext cx="192" cy="384"/>
              <a:chOff x="4368" y="912"/>
              <a:chExt cx="192" cy="384"/>
            </a:xfrm>
          </p:grpSpPr>
          <p:grpSp>
            <p:nvGrpSpPr>
              <p:cNvPr id="42017" name="Group 185"/>
              <p:cNvGrpSpPr>
                <a:grpSpLocks/>
              </p:cNvGrpSpPr>
              <p:nvPr/>
            </p:nvGrpSpPr>
            <p:grpSpPr bwMode="auto">
              <a:xfrm>
                <a:off x="4368" y="912"/>
                <a:ext cx="192" cy="144"/>
                <a:chOff x="4176" y="240"/>
                <a:chExt cx="192" cy="144"/>
              </a:xfrm>
            </p:grpSpPr>
            <p:sp>
              <p:nvSpPr>
                <p:cNvPr id="42021" name="Rectangle 186"/>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22" name="Line 187"/>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18" name="Group 188"/>
              <p:cNvGrpSpPr>
                <a:grpSpLocks/>
              </p:cNvGrpSpPr>
              <p:nvPr/>
            </p:nvGrpSpPr>
            <p:grpSpPr bwMode="auto">
              <a:xfrm>
                <a:off x="4368" y="1152"/>
                <a:ext cx="192" cy="144"/>
                <a:chOff x="4176" y="240"/>
                <a:chExt cx="192" cy="144"/>
              </a:xfrm>
            </p:grpSpPr>
            <p:sp>
              <p:nvSpPr>
                <p:cNvPr id="42019" name="Rectangle 189"/>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20" name="Line 190"/>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1996" name="Group 191"/>
            <p:cNvGrpSpPr>
              <a:grpSpLocks/>
            </p:cNvGrpSpPr>
            <p:nvPr/>
          </p:nvGrpSpPr>
          <p:grpSpPr bwMode="auto">
            <a:xfrm>
              <a:off x="4368" y="1584"/>
              <a:ext cx="192" cy="384"/>
              <a:chOff x="4368" y="912"/>
              <a:chExt cx="192" cy="384"/>
            </a:xfrm>
          </p:grpSpPr>
          <p:grpSp>
            <p:nvGrpSpPr>
              <p:cNvPr id="42011" name="Group 192"/>
              <p:cNvGrpSpPr>
                <a:grpSpLocks/>
              </p:cNvGrpSpPr>
              <p:nvPr/>
            </p:nvGrpSpPr>
            <p:grpSpPr bwMode="auto">
              <a:xfrm>
                <a:off x="4368" y="912"/>
                <a:ext cx="192" cy="144"/>
                <a:chOff x="4176" y="240"/>
                <a:chExt cx="192" cy="144"/>
              </a:xfrm>
            </p:grpSpPr>
            <p:sp>
              <p:nvSpPr>
                <p:cNvPr id="42015" name="Rectangle 193"/>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16" name="Line 194"/>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12" name="Group 195"/>
              <p:cNvGrpSpPr>
                <a:grpSpLocks/>
              </p:cNvGrpSpPr>
              <p:nvPr/>
            </p:nvGrpSpPr>
            <p:grpSpPr bwMode="auto">
              <a:xfrm>
                <a:off x="4368" y="1152"/>
                <a:ext cx="192" cy="144"/>
                <a:chOff x="4176" y="240"/>
                <a:chExt cx="192" cy="144"/>
              </a:xfrm>
            </p:grpSpPr>
            <p:sp>
              <p:nvSpPr>
                <p:cNvPr id="42013" name="Rectangle 196"/>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14" name="Line 197"/>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1997" name="Group 198"/>
            <p:cNvGrpSpPr>
              <a:grpSpLocks/>
            </p:cNvGrpSpPr>
            <p:nvPr/>
          </p:nvGrpSpPr>
          <p:grpSpPr bwMode="auto">
            <a:xfrm>
              <a:off x="4368" y="912"/>
              <a:ext cx="192" cy="384"/>
              <a:chOff x="4368" y="912"/>
              <a:chExt cx="192" cy="384"/>
            </a:xfrm>
          </p:grpSpPr>
          <p:grpSp>
            <p:nvGrpSpPr>
              <p:cNvPr id="42005" name="Group 199"/>
              <p:cNvGrpSpPr>
                <a:grpSpLocks/>
              </p:cNvGrpSpPr>
              <p:nvPr/>
            </p:nvGrpSpPr>
            <p:grpSpPr bwMode="auto">
              <a:xfrm>
                <a:off x="4368" y="912"/>
                <a:ext cx="192" cy="144"/>
                <a:chOff x="4176" y="240"/>
                <a:chExt cx="192" cy="144"/>
              </a:xfrm>
            </p:grpSpPr>
            <p:sp>
              <p:nvSpPr>
                <p:cNvPr id="42009" name="Rectangle 200"/>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10" name="Line 201"/>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06" name="Group 202"/>
              <p:cNvGrpSpPr>
                <a:grpSpLocks/>
              </p:cNvGrpSpPr>
              <p:nvPr/>
            </p:nvGrpSpPr>
            <p:grpSpPr bwMode="auto">
              <a:xfrm>
                <a:off x="4368" y="1152"/>
                <a:ext cx="192" cy="144"/>
                <a:chOff x="4176" y="240"/>
                <a:chExt cx="192" cy="144"/>
              </a:xfrm>
            </p:grpSpPr>
            <p:sp>
              <p:nvSpPr>
                <p:cNvPr id="42007" name="Rectangle 203"/>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08" name="Line 204"/>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1998" name="Group 205"/>
            <p:cNvGrpSpPr>
              <a:grpSpLocks/>
            </p:cNvGrpSpPr>
            <p:nvPr/>
          </p:nvGrpSpPr>
          <p:grpSpPr bwMode="auto">
            <a:xfrm>
              <a:off x="4368" y="2784"/>
              <a:ext cx="192" cy="384"/>
              <a:chOff x="4368" y="912"/>
              <a:chExt cx="192" cy="384"/>
            </a:xfrm>
          </p:grpSpPr>
          <p:grpSp>
            <p:nvGrpSpPr>
              <p:cNvPr id="41999" name="Group 206"/>
              <p:cNvGrpSpPr>
                <a:grpSpLocks/>
              </p:cNvGrpSpPr>
              <p:nvPr/>
            </p:nvGrpSpPr>
            <p:grpSpPr bwMode="auto">
              <a:xfrm>
                <a:off x="4368" y="912"/>
                <a:ext cx="192" cy="144"/>
                <a:chOff x="4176" y="240"/>
                <a:chExt cx="192" cy="144"/>
              </a:xfrm>
            </p:grpSpPr>
            <p:sp>
              <p:nvSpPr>
                <p:cNvPr id="42003" name="Rectangle 207"/>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04" name="Line 208"/>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000" name="Group 209"/>
              <p:cNvGrpSpPr>
                <a:grpSpLocks/>
              </p:cNvGrpSpPr>
              <p:nvPr/>
            </p:nvGrpSpPr>
            <p:grpSpPr bwMode="auto">
              <a:xfrm>
                <a:off x="4368" y="1152"/>
                <a:ext cx="192" cy="144"/>
                <a:chOff x="4176" y="240"/>
                <a:chExt cx="192" cy="144"/>
              </a:xfrm>
            </p:grpSpPr>
            <p:sp>
              <p:nvSpPr>
                <p:cNvPr id="42001" name="Rectangle 210"/>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02" name="Line 211"/>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sp>
        <p:nvSpPr>
          <p:cNvPr id="41992" name="Oval 212"/>
          <p:cNvSpPr>
            <a:spLocks noChangeArrowheads="1"/>
          </p:cNvSpPr>
          <p:nvPr/>
        </p:nvSpPr>
        <p:spPr bwMode="auto">
          <a:xfrm>
            <a:off x="7086600" y="1905000"/>
            <a:ext cx="76200" cy="762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993" name="Oval 213"/>
          <p:cNvSpPr>
            <a:spLocks noChangeArrowheads="1"/>
          </p:cNvSpPr>
          <p:nvPr/>
        </p:nvSpPr>
        <p:spPr bwMode="auto">
          <a:xfrm>
            <a:off x="6934200" y="1905000"/>
            <a:ext cx="76200" cy="762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994" name="Oval 214"/>
          <p:cNvSpPr>
            <a:spLocks noChangeArrowheads="1"/>
          </p:cNvSpPr>
          <p:nvPr/>
        </p:nvSpPr>
        <p:spPr bwMode="auto">
          <a:xfrm>
            <a:off x="5334000" y="3581400"/>
            <a:ext cx="76200" cy="762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962F9CDF-DA3F-4D9A-9662-3A8F1ADB7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52"/>
    </mc:Choice>
    <mc:Fallback>
      <p:transition spd="slow" advTm="2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2000" y="152400"/>
            <a:ext cx="7772400" cy="990600"/>
          </a:xfrm>
        </p:spPr>
        <p:txBody>
          <a:bodyPr/>
          <a:lstStyle/>
          <a:p>
            <a:pPr eaLnBrk="1" hangingPunct="1"/>
            <a:r>
              <a:rPr lang="en-US" altLang="ja-JP"/>
              <a:t>Hot spot contention</a:t>
            </a:r>
          </a:p>
        </p:txBody>
      </p:sp>
      <p:sp>
        <p:nvSpPr>
          <p:cNvPr id="43011" name="Rectangle 3"/>
          <p:cNvSpPr>
            <a:spLocks noGrp="1" noChangeArrowheads="1"/>
          </p:cNvSpPr>
          <p:nvPr>
            <p:ph type="body" idx="1"/>
          </p:nvPr>
        </p:nvSpPr>
        <p:spPr>
          <a:xfrm>
            <a:off x="457200" y="5291138"/>
            <a:ext cx="7875588" cy="839787"/>
          </a:xfrm>
        </p:spPr>
        <p:txBody>
          <a:bodyPr/>
          <a:lstStyle/>
          <a:p>
            <a:pPr eaLnBrk="1" hangingPunct="1">
              <a:lnSpc>
                <a:spcPct val="90000"/>
              </a:lnSpc>
            </a:pPr>
            <a:r>
              <a:rPr lang="en-US" altLang="ja-JP" sz="2600"/>
              <a:t>Buffer is saturated in the figure of t</a:t>
            </a:r>
            <a:r>
              <a:rPr lang="ja-JP" altLang="en-US" sz="2600"/>
              <a:t>ｒｅｅ</a:t>
            </a:r>
          </a:p>
          <a:p>
            <a:pPr eaLnBrk="1" hangingPunct="1">
              <a:lnSpc>
                <a:spcPct val="90000"/>
              </a:lnSpc>
              <a:buFont typeface="Wingdings" panose="05000000000000000000" pitchFamily="2" charset="2"/>
              <a:buNone/>
            </a:pPr>
            <a:r>
              <a:rPr lang="ja-JP" altLang="en-US" sz="2600"/>
              <a:t>   </a:t>
            </a:r>
            <a:r>
              <a:rPr lang="en-US" altLang="ja-JP" sz="2600"/>
              <a:t>(</a:t>
            </a:r>
            <a:r>
              <a:rPr lang="ja-JP" altLang="en-US" sz="2600"/>
              <a:t>Ｔｒｅｅ　Ｓａｔｕｒａｔｉｏｎ）</a:t>
            </a:r>
          </a:p>
        </p:txBody>
      </p:sp>
      <p:grpSp>
        <p:nvGrpSpPr>
          <p:cNvPr id="43012" name="Group 4"/>
          <p:cNvGrpSpPr>
            <a:grpSpLocks/>
          </p:cNvGrpSpPr>
          <p:nvPr/>
        </p:nvGrpSpPr>
        <p:grpSpPr bwMode="auto">
          <a:xfrm>
            <a:off x="3124200" y="1371600"/>
            <a:ext cx="762000" cy="3810000"/>
            <a:chOff x="1152" y="1008"/>
            <a:chExt cx="480" cy="2400"/>
          </a:xfrm>
        </p:grpSpPr>
        <p:grpSp>
          <p:nvGrpSpPr>
            <p:cNvPr id="43210" name="Group 5"/>
            <p:cNvGrpSpPr>
              <a:grpSpLocks/>
            </p:cNvGrpSpPr>
            <p:nvPr/>
          </p:nvGrpSpPr>
          <p:grpSpPr bwMode="auto">
            <a:xfrm>
              <a:off x="1152" y="1008"/>
              <a:ext cx="480" cy="528"/>
              <a:chOff x="1152" y="1056"/>
              <a:chExt cx="480" cy="528"/>
            </a:xfrm>
          </p:grpSpPr>
          <p:sp>
            <p:nvSpPr>
              <p:cNvPr id="43229" name="Rectangle 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230" name="Line 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31" name="Line 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32" name="Line 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33" name="Line 1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211" name="Group 11"/>
            <p:cNvGrpSpPr>
              <a:grpSpLocks/>
            </p:cNvGrpSpPr>
            <p:nvPr/>
          </p:nvGrpSpPr>
          <p:grpSpPr bwMode="auto">
            <a:xfrm>
              <a:off x="1152" y="1632"/>
              <a:ext cx="480" cy="528"/>
              <a:chOff x="1152" y="1056"/>
              <a:chExt cx="480" cy="528"/>
            </a:xfrm>
          </p:grpSpPr>
          <p:sp>
            <p:nvSpPr>
              <p:cNvPr id="43224" name="Rectangle 1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225"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26" name="Line 1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27" name="Line 1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28" name="Line 1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212" name="Group 17"/>
            <p:cNvGrpSpPr>
              <a:grpSpLocks/>
            </p:cNvGrpSpPr>
            <p:nvPr/>
          </p:nvGrpSpPr>
          <p:grpSpPr bwMode="auto">
            <a:xfrm>
              <a:off x="1152" y="2256"/>
              <a:ext cx="480" cy="528"/>
              <a:chOff x="1152" y="1056"/>
              <a:chExt cx="480" cy="528"/>
            </a:xfrm>
          </p:grpSpPr>
          <p:sp>
            <p:nvSpPr>
              <p:cNvPr id="43219" name="Rectangle 1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220" name="Line 1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21" name="Line 2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22" name="Line 2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23" name="Line 2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213" name="Group 23"/>
            <p:cNvGrpSpPr>
              <a:grpSpLocks/>
            </p:cNvGrpSpPr>
            <p:nvPr/>
          </p:nvGrpSpPr>
          <p:grpSpPr bwMode="auto">
            <a:xfrm>
              <a:off x="1152" y="2880"/>
              <a:ext cx="480" cy="528"/>
              <a:chOff x="1152" y="1056"/>
              <a:chExt cx="480" cy="528"/>
            </a:xfrm>
          </p:grpSpPr>
          <p:sp>
            <p:nvSpPr>
              <p:cNvPr id="43214" name="Rectangle 2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215" name="Line 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16" name="Line 2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17" name="Line 2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18" name="Line 2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43013" name="Group 29"/>
          <p:cNvGrpSpPr>
            <a:grpSpLocks/>
          </p:cNvGrpSpPr>
          <p:nvPr/>
        </p:nvGrpSpPr>
        <p:grpSpPr bwMode="auto">
          <a:xfrm>
            <a:off x="6629400" y="1371600"/>
            <a:ext cx="762000" cy="3810000"/>
            <a:chOff x="1152" y="1008"/>
            <a:chExt cx="480" cy="2400"/>
          </a:xfrm>
        </p:grpSpPr>
        <p:grpSp>
          <p:nvGrpSpPr>
            <p:cNvPr id="43186" name="Group 30"/>
            <p:cNvGrpSpPr>
              <a:grpSpLocks/>
            </p:cNvGrpSpPr>
            <p:nvPr/>
          </p:nvGrpSpPr>
          <p:grpSpPr bwMode="auto">
            <a:xfrm>
              <a:off x="1152" y="1008"/>
              <a:ext cx="480" cy="528"/>
              <a:chOff x="1152" y="1056"/>
              <a:chExt cx="480" cy="528"/>
            </a:xfrm>
          </p:grpSpPr>
          <p:sp>
            <p:nvSpPr>
              <p:cNvPr id="43205"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206"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07"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08"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09"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187" name="Group 36"/>
            <p:cNvGrpSpPr>
              <a:grpSpLocks/>
            </p:cNvGrpSpPr>
            <p:nvPr/>
          </p:nvGrpSpPr>
          <p:grpSpPr bwMode="auto">
            <a:xfrm>
              <a:off x="1152" y="1632"/>
              <a:ext cx="480" cy="528"/>
              <a:chOff x="1152" y="1056"/>
              <a:chExt cx="480" cy="528"/>
            </a:xfrm>
          </p:grpSpPr>
          <p:sp>
            <p:nvSpPr>
              <p:cNvPr id="43200"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201"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02"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03"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204"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188" name="Group 42"/>
            <p:cNvGrpSpPr>
              <a:grpSpLocks/>
            </p:cNvGrpSpPr>
            <p:nvPr/>
          </p:nvGrpSpPr>
          <p:grpSpPr bwMode="auto">
            <a:xfrm>
              <a:off x="1152" y="2256"/>
              <a:ext cx="480" cy="528"/>
              <a:chOff x="1152" y="1056"/>
              <a:chExt cx="480" cy="528"/>
            </a:xfrm>
          </p:grpSpPr>
          <p:sp>
            <p:nvSpPr>
              <p:cNvPr id="43195"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96"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97"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98"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99"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189" name="Group 48"/>
            <p:cNvGrpSpPr>
              <a:grpSpLocks/>
            </p:cNvGrpSpPr>
            <p:nvPr/>
          </p:nvGrpSpPr>
          <p:grpSpPr bwMode="auto">
            <a:xfrm>
              <a:off x="1152" y="2880"/>
              <a:ext cx="480" cy="528"/>
              <a:chOff x="1152" y="1056"/>
              <a:chExt cx="480" cy="528"/>
            </a:xfrm>
          </p:grpSpPr>
          <p:sp>
            <p:nvSpPr>
              <p:cNvPr id="43190" name="Rectangle 4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91" name="Line 5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92" name="Line 5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93" name="Line 5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94" name="Line 5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43014" name="Group 54"/>
          <p:cNvGrpSpPr>
            <a:grpSpLocks/>
          </p:cNvGrpSpPr>
          <p:nvPr/>
        </p:nvGrpSpPr>
        <p:grpSpPr bwMode="auto">
          <a:xfrm>
            <a:off x="4876800" y="1371600"/>
            <a:ext cx="762000" cy="3810000"/>
            <a:chOff x="1152" y="1008"/>
            <a:chExt cx="480" cy="2400"/>
          </a:xfrm>
        </p:grpSpPr>
        <p:grpSp>
          <p:nvGrpSpPr>
            <p:cNvPr id="43162" name="Group 55"/>
            <p:cNvGrpSpPr>
              <a:grpSpLocks/>
            </p:cNvGrpSpPr>
            <p:nvPr/>
          </p:nvGrpSpPr>
          <p:grpSpPr bwMode="auto">
            <a:xfrm>
              <a:off x="1152" y="1008"/>
              <a:ext cx="480" cy="528"/>
              <a:chOff x="1152" y="1056"/>
              <a:chExt cx="480" cy="528"/>
            </a:xfrm>
          </p:grpSpPr>
          <p:sp>
            <p:nvSpPr>
              <p:cNvPr id="43181"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82"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83"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84"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85"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163" name="Group 61"/>
            <p:cNvGrpSpPr>
              <a:grpSpLocks/>
            </p:cNvGrpSpPr>
            <p:nvPr/>
          </p:nvGrpSpPr>
          <p:grpSpPr bwMode="auto">
            <a:xfrm>
              <a:off x="1152" y="1632"/>
              <a:ext cx="480" cy="528"/>
              <a:chOff x="1152" y="1056"/>
              <a:chExt cx="480" cy="528"/>
            </a:xfrm>
          </p:grpSpPr>
          <p:sp>
            <p:nvSpPr>
              <p:cNvPr id="43176"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77"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78"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79"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80"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164" name="Group 67"/>
            <p:cNvGrpSpPr>
              <a:grpSpLocks/>
            </p:cNvGrpSpPr>
            <p:nvPr/>
          </p:nvGrpSpPr>
          <p:grpSpPr bwMode="auto">
            <a:xfrm>
              <a:off x="1152" y="2256"/>
              <a:ext cx="480" cy="528"/>
              <a:chOff x="1152" y="1056"/>
              <a:chExt cx="480" cy="528"/>
            </a:xfrm>
          </p:grpSpPr>
          <p:sp>
            <p:nvSpPr>
              <p:cNvPr id="43171"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72"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73"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74"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75"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165" name="Group 73"/>
            <p:cNvGrpSpPr>
              <a:grpSpLocks/>
            </p:cNvGrpSpPr>
            <p:nvPr/>
          </p:nvGrpSpPr>
          <p:grpSpPr bwMode="auto">
            <a:xfrm>
              <a:off x="1152" y="2880"/>
              <a:ext cx="480" cy="528"/>
              <a:chOff x="1152" y="1056"/>
              <a:chExt cx="480" cy="528"/>
            </a:xfrm>
          </p:grpSpPr>
          <p:sp>
            <p:nvSpPr>
              <p:cNvPr id="43166" name="Rectangle 7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67" name="Line 7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68" name="Line 7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69" name="Line 7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70" name="Line 7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43015" name="Group 79"/>
          <p:cNvGrpSpPr>
            <a:grpSpLocks/>
          </p:cNvGrpSpPr>
          <p:nvPr/>
        </p:nvGrpSpPr>
        <p:grpSpPr bwMode="auto">
          <a:xfrm>
            <a:off x="3886200" y="1600200"/>
            <a:ext cx="990600" cy="3352800"/>
            <a:chOff x="2016" y="1008"/>
            <a:chExt cx="624" cy="2112"/>
          </a:xfrm>
        </p:grpSpPr>
        <p:sp>
          <p:nvSpPr>
            <p:cNvPr id="43154" name="Line 8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5" name="Line 8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6" name="Line 8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7" name="Line 8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8" name="Line 8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9" name="Line 8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60" name="Line 8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61" name="Line 8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6" name="Group 88"/>
          <p:cNvGrpSpPr>
            <a:grpSpLocks/>
          </p:cNvGrpSpPr>
          <p:nvPr/>
        </p:nvGrpSpPr>
        <p:grpSpPr bwMode="auto">
          <a:xfrm>
            <a:off x="5638800" y="1600200"/>
            <a:ext cx="990600" cy="3352800"/>
            <a:chOff x="2016" y="1008"/>
            <a:chExt cx="624" cy="2112"/>
          </a:xfrm>
        </p:grpSpPr>
        <p:sp>
          <p:nvSpPr>
            <p:cNvPr id="43146" name="Line 8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7" name="Line 9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8" name="Line 9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9" name="Line 9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0" name="Line 9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1" name="Line 9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2" name="Line 9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53" name="Line 9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7" name="Group 97"/>
          <p:cNvGrpSpPr>
            <a:grpSpLocks/>
          </p:cNvGrpSpPr>
          <p:nvPr/>
        </p:nvGrpSpPr>
        <p:grpSpPr bwMode="auto">
          <a:xfrm>
            <a:off x="2133600" y="1600200"/>
            <a:ext cx="990600" cy="3352800"/>
            <a:chOff x="2016" y="1008"/>
            <a:chExt cx="624" cy="2112"/>
          </a:xfrm>
        </p:grpSpPr>
        <p:sp>
          <p:nvSpPr>
            <p:cNvPr id="43138" name="Line 98"/>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39" name="Line 99"/>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0" name="Line 100"/>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1" name="Line 101"/>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2" name="Line 102"/>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3" name="Line 103"/>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4" name="Line 104"/>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145" name="Line 105"/>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8" name="Group 106"/>
          <p:cNvGrpSpPr>
            <a:grpSpLocks/>
          </p:cNvGrpSpPr>
          <p:nvPr/>
        </p:nvGrpSpPr>
        <p:grpSpPr bwMode="auto">
          <a:xfrm>
            <a:off x="1219200" y="1371600"/>
            <a:ext cx="641350" cy="3810000"/>
            <a:chOff x="336" y="864"/>
            <a:chExt cx="404" cy="2400"/>
          </a:xfrm>
        </p:grpSpPr>
        <p:sp>
          <p:nvSpPr>
            <p:cNvPr id="43130" name="Text Box 10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43131" name="Text Box 10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43132" name="Text Box 10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43133" name="Text Box 11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43134" name="Text Box 11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43135" name="Text Box 11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43136" name="Text Box 11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43137" name="Text Box 11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43019" name="Group 115"/>
          <p:cNvGrpSpPr>
            <a:grpSpLocks/>
          </p:cNvGrpSpPr>
          <p:nvPr/>
        </p:nvGrpSpPr>
        <p:grpSpPr bwMode="auto">
          <a:xfrm>
            <a:off x="6934200" y="1447800"/>
            <a:ext cx="304800" cy="3581400"/>
            <a:chOff x="4368" y="912"/>
            <a:chExt cx="192" cy="2256"/>
          </a:xfrm>
        </p:grpSpPr>
        <p:grpSp>
          <p:nvGrpSpPr>
            <p:cNvPr id="43102" name="Group 116"/>
            <p:cNvGrpSpPr>
              <a:grpSpLocks/>
            </p:cNvGrpSpPr>
            <p:nvPr/>
          </p:nvGrpSpPr>
          <p:grpSpPr bwMode="auto">
            <a:xfrm>
              <a:off x="4368" y="2208"/>
              <a:ext cx="192" cy="384"/>
              <a:chOff x="4368" y="912"/>
              <a:chExt cx="192" cy="384"/>
            </a:xfrm>
          </p:grpSpPr>
          <p:grpSp>
            <p:nvGrpSpPr>
              <p:cNvPr id="43124" name="Group 117"/>
              <p:cNvGrpSpPr>
                <a:grpSpLocks/>
              </p:cNvGrpSpPr>
              <p:nvPr/>
            </p:nvGrpSpPr>
            <p:grpSpPr bwMode="auto">
              <a:xfrm>
                <a:off x="4368" y="912"/>
                <a:ext cx="192" cy="144"/>
                <a:chOff x="4176" y="240"/>
                <a:chExt cx="192" cy="144"/>
              </a:xfrm>
            </p:grpSpPr>
            <p:sp>
              <p:nvSpPr>
                <p:cNvPr id="43128" name="Rectangle 118"/>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29" name="Line 119"/>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125" name="Group 120"/>
              <p:cNvGrpSpPr>
                <a:grpSpLocks/>
              </p:cNvGrpSpPr>
              <p:nvPr/>
            </p:nvGrpSpPr>
            <p:grpSpPr bwMode="auto">
              <a:xfrm>
                <a:off x="4368" y="1152"/>
                <a:ext cx="192" cy="144"/>
                <a:chOff x="4176" y="240"/>
                <a:chExt cx="192" cy="144"/>
              </a:xfrm>
            </p:grpSpPr>
            <p:sp>
              <p:nvSpPr>
                <p:cNvPr id="43126" name="Rectangle 121"/>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27" name="Line 122"/>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103" name="Group 123"/>
            <p:cNvGrpSpPr>
              <a:grpSpLocks/>
            </p:cNvGrpSpPr>
            <p:nvPr/>
          </p:nvGrpSpPr>
          <p:grpSpPr bwMode="auto">
            <a:xfrm>
              <a:off x="4368" y="1584"/>
              <a:ext cx="192" cy="384"/>
              <a:chOff x="4368" y="912"/>
              <a:chExt cx="192" cy="384"/>
            </a:xfrm>
          </p:grpSpPr>
          <p:grpSp>
            <p:nvGrpSpPr>
              <p:cNvPr id="43118" name="Group 124"/>
              <p:cNvGrpSpPr>
                <a:grpSpLocks/>
              </p:cNvGrpSpPr>
              <p:nvPr/>
            </p:nvGrpSpPr>
            <p:grpSpPr bwMode="auto">
              <a:xfrm>
                <a:off x="4368" y="912"/>
                <a:ext cx="192" cy="144"/>
                <a:chOff x="4176" y="240"/>
                <a:chExt cx="192" cy="144"/>
              </a:xfrm>
            </p:grpSpPr>
            <p:sp>
              <p:nvSpPr>
                <p:cNvPr id="43122" name="Rectangle 125"/>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23" name="Line 126"/>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119" name="Group 127"/>
              <p:cNvGrpSpPr>
                <a:grpSpLocks/>
              </p:cNvGrpSpPr>
              <p:nvPr/>
            </p:nvGrpSpPr>
            <p:grpSpPr bwMode="auto">
              <a:xfrm>
                <a:off x="4368" y="1152"/>
                <a:ext cx="192" cy="144"/>
                <a:chOff x="4176" y="240"/>
                <a:chExt cx="192" cy="144"/>
              </a:xfrm>
            </p:grpSpPr>
            <p:sp>
              <p:nvSpPr>
                <p:cNvPr id="43120" name="Rectangle 128"/>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21" name="Line 129"/>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104" name="Group 130"/>
            <p:cNvGrpSpPr>
              <a:grpSpLocks/>
            </p:cNvGrpSpPr>
            <p:nvPr/>
          </p:nvGrpSpPr>
          <p:grpSpPr bwMode="auto">
            <a:xfrm>
              <a:off x="4368" y="912"/>
              <a:ext cx="192" cy="384"/>
              <a:chOff x="4368" y="912"/>
              <a:chExt cx="192" cy="384"/>
            </a:xfrm>
          </p:grpSpPr>
          <p:grpSp>
            <p:nvGrpSpPr>
              <p:cNvPr id="43112" name="Group 131"/>
              <p:cNvGrpSpPr>
                <a:grpSpLocks/>
              </p:cNvGrpSpPr>
              <p:nvPr/>
            </p:nvGrpSpPr>
            <p:grpSpPr bwMode="auto">
              <a:xfrm>
                <a:off x="4368" y="912"/>
                <a:ext cx="192" cy="144"/>
                <a:chOff x="4176" y="240"/>
                <a:chExt cx="192" cy="144"/>
              </a:xfrm>
            </p:grpSpPr>
            <p:sp>
              <p:nvSpPr>
                <p:cNvPr id="43116" name="Rectangle 132"/>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17" name="Line 133"/>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113" name="Group 134"/>
              <p:cNvGrpSpPr>
                <a:grpSpLocks/>
              </p:cNvGrpSpPr>
              <p:nvPr/>
            </p:nvGrpSpPr>
            <p:grpSpPr bwMode="auto">
              <a:xfrm>
                <a:off x="4368" y="1152"/>
                <a:ext cx="192" cy="144"/>
                <a:chOff x="4176" y="240"/>
                <a:chExt cx="192" cy="144"/>
              </a:xfrm>
            </p:grpSpPr>
            <p:sp>
              <p:nvSpPr>
                <p:cNvPr id="43114" name="Rectangle 135"/>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15" name="Line 136"/>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105" name="Group 137"/>
            <p:cNvGrpSpPr>
              <a:grpSpLocks/>
            </p:cNvGrpSpPr>
            <p:nvPr/>
          </p:nvGrpSpPr>
          <p:grpSpPr bwMode="auto">
            <a:xfrm>
              <a:off x="4368" y="2784"/>
              <a:ext cx="192" cy="384"/>
              <a:chOff x="4368" y="912"/>
              <a:chExt cx="192" cy="384"/>
            </a:xfrm>
          </p:grpSpPr>
          <p:grpSp>
            <p:nvGrpSpPr>
              <p:cNvPr id="43106" name="Group 138"/>
              <p:cNvGrpSpPr>
                <a:grpSpLocks/>
              </p:cNvGrpSpPr>
              <p:nvPr/>
            </p:nvGrpSpPr>
            <p:grpSpPr bwMode="auto">
              <a:xfrm>
                <a:off x="4368" y="912"/>
                <a:ext cx="192" cy="144"/>
                <a:chOff x="4176" y="240"/>
                <a:chExt cx="192" cy="144"/>
              </a:xfrm>
            </p:grpSpPr>
            <p:sp>
              <p:nvSpPr>
                <p:cNvPr id="43110" name="Rectangle 139"/>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11" name="Line 140"/>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107" name="Group 141"/>
              <p:cNvGrpSpPr>
                <a:grpSpLocks/>
              </p:cNvGrpSpPr>
              <p:nvPr/>
            </p:nvGrpSpPr>
            <p:grpSpPr bwMode="auto">
              <a:xfrm>
                <a:off x="4368" y="1152"/>
                <a:ext cx="192" cy="144"/>
                <a:chOff x="4176" y="240"/>
                <a:chExt cx="192" cy="144"/>
              </a:xfrm>
            </p:grpSpPr>
            <p:sp>
              <p:nvSpPr>
                <p:cNvPr id="43108" name="Rectangle 142"/>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09" name="Line 143"/>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43020" name="Group 144"/>
          <p:cNvGrpSpPr>
            <a:grpSpLocks/>
          </p:cNvGrpSpPr>
          <p:nvPr/>
        </p:nvGrpSpPr>
        <p:grpSpPr bwMode="auto">
          <a:xfrm>
            <a:off x="5181600" y="1447800"/>
            <a:ext cx="304800" cy="3581400"/>
            <a:chOff x="4368" y="912"/>
            <a:chExt cx="192" cy="2256"/>
          </a:xfrm>
        </p:grpSpPr>
        <p:grpSp>
          <p:nvGrpSpPr>
            <p:cNvPr id="43074" name="Group 145"/>
            <p:cNvGrpSpPr>
              <a:grpSpLocks/>
            </p:cNvGrpSpPr>
            <p:nvPr/>
          </p:nvGrpSpPr>
          <p:grpSpPr bwMode="auto">
            <a:xfrm>
              <a:off x="4368" y="2208"/>
              <a:ext cx="192" cy="384"/>
              <a:chOff x="4368" y="912"/>
              <a:chExt cx="192" cy="384"/>
            </a:xfrm>
          </p:grpSpPr>
          <p:grpSp>
            <p:nvGrpSpPr>
              <p:cNvPr id="43096" name="Group 146"/>
              <p:cNvGrpSpPr>
                <a:grpSpLocks/>
              </p:cNvGrpSpPr>
              <p:nvPr/>
            </p:nvGrpSpPr>
            <p:grpSpPr bwMode="auto">
              <a:xfrm>
                <a:off x="4368" y="912"/>
                <a:ext cx="192" cy="144"/>
                <a:chOff x="4176" y="240"/>
                <a:chExt cx="192" cy="144"/>
              </a:xfrm>
            </p:grpSpPr>
            <p:sp>
              <p:nvSpPr>
                <p:cNvPr id="43100" name="Rectangle 147"/>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01" name="Line 148"/>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97" name="Group 149"/>
              <p:cNvGrpSpPr>
                <a:grpSpLocks/>
              </p:cNvGrpSpPr>
              <p:nvPr/>
            </p:nvGrpSpPr>
            <p:grpSpPr bwMode="auto">
              <a:xfrm>
                <a:off x="4368" y="1152"/>
                <a:ext cx="192" cy="144"/>
                <a:chOff x="4176" y="240"/>
                <a:chExt cx="192" cy="144"/>
              </a:xfrm>
            </p:grpSpPr>
            <p:sp>
              <p:nvSpPr>
                <p:cNvPr id="43098" name="Rectangle 150"/>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99" name="Line 151"/>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075" name="Group 152"/>
            <p:cNvGrpSpPr>
              <a:grpSpLocks/>
            </p:cNvGrpSpPr>
            <p:nvPr/>
          </p:nvGrpSpPr>
          <p:grpSpPr bwMode="auto">
            <a:xfrm>
              <a:off x="4368" y="1584"/>
              <a:ext cx="192" cy="384"/>
              <a:chOff x="4368" y="912"/>
              <a:chExt cx="192" cy="384"/>
            </a:xfrm>
          </p:grpSpPr>
          <p:grpSp>
            <p:nvGrpSpPr>
              <p:cNvPr id="43090" name="Group 153"/>
              <p:cNvGrpSpPr>
                <a:grpSpLocks/>
              </p:cNvGrpSpPr>
              <p:nvPr/>
            </p:nvGrpSpPr>
            <p:grpSpPr bwMode="auto">
              <a:xfrm>
                <a:off x="4368" y="912"/>
                <a:ext cx="192" cy="144"/>
                <a:chOff x="4176" y="240"/>
                <a:chExt cx="192" cy="144"/>
              </a:xfrm>
            </p:grpSpPr>
            <p:sp>
              <p:nvSpPr>
                <p:cNvPr id="43094" name="Rectangle 154"/>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95" name="Line 155"/>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91" name="Group 156"/>
              <p:cNvGrpSpPr>
                <a:grpSpLocks/>
              </p:cNvGrpSpPr>
              <p:nvPr/>
            </p:nvGrpSpPr>
            <p:grpSpPr bwMode="auto">
              <a:xfrm>
                <a:off x="4368" y="1152"/>
                <a:ext cx="192" cy="144"/>
                <a:chOff x="4176" y="240"/>
                <a:chExt cx="192" cy="144"/>
              </a:xfrm>
            </p:grpSpPr>
            <p:sp>
              <p:nvSpPr>
                <p:cNvPr id="43092" name="Rectangle 157"/>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93" name="Line 158"/>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076" name="Group 159"/>
            <p:cNvGrpSpPr>
              <a:grpSpLocks/>
            </p:cNvGrpSpPr>
            <p:nvPr/>
          </p:nvGrpSpPr>
          <p:grpSpPr bwMode="auto">
            <a:xfrm>
              <a:off x="4368" y="912"/>
              <a:ext cx="192" cy="384"/>
              <a:chOff x="4368" y="912"/>
              <a:chExt cx="192" cy="384"/>
            </a:xfrm>
          </p:grpSpPr>
          <p:grpSp>
            <p:nvGrpSpPr>
              <p:cNvPr id="43084" name="Group 160"/>
              <p:cNvGrpSpPr>
                <a:grpSpLocks/>
              </p:cNvGrpSpPr>
              <p:nvPr/>
            </p:nvGrpSpPr>
            <p:grpSpPr bwMode="auto">
              <a:xfrm>
                <a:off x="4368" y="912"/>
                <a:ext cx="192" cy="144"/>
                <a:chOff x="4176" y="240"/>
                <a:chExt cx="192" cy="144"/>
              </a:xfrm>
            </p:grpSpPr>
            <p:sp>
              <p:nvSpPr>
                <p:cNvPr id="43088" name="Rectangle 161"/>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89" name="Line 162"/>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85" name="Group 163"/>
              <p:cNvGrpSpPr>
                <a:grpSpLocks/>
              </p:cNvGrpSpPr>
              <p:nvPr/>
            </p:nvGrpSpPr>
            <p:grpSpPr bwMode="auto">
              <a:xfrm>
                <a:off x="4368" y="1152"/>
                <a:ext cx="192" cy="144"/>
                <a:chOff x="4176" y="240"/>
                <a:chExt cx="192" cy="144"/>
              </a:xfrm>
            </p:grpSpPr>
            <p:sp>
              <p:nvSpPr>
                <p:cNvPr id="43086" name="Rectangle 164"/>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87" name="Line 165"/>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077" name="Group 166"/>
            <p:cNvGrpSpPr>
              <a:grpSpLocks/>
            </p:cNvGrpSpPr>
            <p:nvPr/>
          </p:nvGrpSpPr>
          <p:grpSpPr bwMode="auto">
            <a:xfrm>
              <a:off x="4368" y="2784"/>
              <a:ext cx="192" cy="384"/>
              <a:chOff x="4368" y="912"/>
              <a:chExt cx="192" cy="384"/>
            </a:xfrm>
          </p:grpSpPr>
          <p:grpSp>
            <p:nvGrpSpPr>
              <p:cNvPr id="43078" name="Group 167"/>
              <p:cNvGrpSpPr>
                <a:grpSpLocks/>
              </p:cNvGrpSpPr>
              <p:nvPr/>
            </p:nvGrpSpPr>
            <p:grpSpPr bwMode="auto">
              <a:xfrm>
                <a:off x="4368" y="912"/>
                <a:ext cx="192" cy="144"/>
                <a:chOff x="4176" y="240"/>
                <a:chExt cx="192" cy="144"/>
              </a:xfrm>
            </p:grpSpPr>
            <p:sp>
              <p:nvSpPr>
                <p:cNvPr id="43082" name="Rectangle 168"/>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83" name="Line 169"/>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79" name="Group 170"/>
              <p:cNvGrpSpPr>
                <a:grpSpLocks/>
              </p:cNvGrpSpPr>
              <p:nvPr/>
            </p:nvGrpSpPr>
            <p:grpSpPr bwMode="auto">
              <a:xfrm>
                <a:off x="4368" y="1152"/>
                <a:ext cx="192" cy="144"/>
                <a:chOff x="4176" y="240"/>
                <a:chExt cx="192" cy="144"/>
              </a:xfrm>
            </p:grpSpPr>
            <p:sp>
              <p:nvSpPr>
                <p:cNvPr id="43080" name="Rectangle 171"/>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81" name="Line 172"/>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43021" name="Group 173"/>
          <p:cNvGrpSpPr>
            <a:grpSpLocks/>
          </p:cNvGrpSpPr>
          <p:nvPr/>
        </p:nvGrpSpPr>
        <p:grpSpPr bwMode="auto">
          <a:xfrm>
            <a:off x="3429000" y="1447800"/>
            <a:ext cx="304800" cy="3581400"/>
            <a:chOff x="4368" y="912"/>
            <a:chExt cx="192" cy="2256"/>
          </a:xfrm>
        </p:grpSpPr>
        <p:grpSp>
          <p:nvGrpSpPr>
            <p:cNvPr id="43046" name="Group 174"/>
            <p:cNvGrpSpPr>
              <a:grpSpLocks/>
            </p:cNvGrpSpPr>
            <p:nvPr/>
          </p:nvGrpSpPr>
          <p:grpSpPr bwMode="auto">
            <a:xfrm>
              <a:off x="4368" y="2208"/>
              <a:ext cx="192" cy="384"/>
              <a:chOff x="4368" y="912"/>
              <a:chExt cx="192" cy="384"/>
            </a:xfrm>
          </p:grpSpPr>
          <p:grpSp>
            <p:nvGrpSpPr>
              <p:cNvPr id="43068" name="Group 175"/>
              <p:cNvGrpSpPr>
                <a:grpSpLocks/>
              </p:cNvGrpSpPr>
              <p:nvPr/>
            </p:nvGrpSpPr>
            <p:grpSpPr bwMode="auto">
              <a:xfrm>
                <a:off x="4368" y="912"/>
                <a:ext cx="192" cy="144"/>
                <a:chOff x="4176" y="240"/>
                <a:chExt cx="192" cy="144"/>
              </a:xfrm>
            </p:grpSpPr>
            <p:sp>
              <p:nvSpPr>
                <p:cNvPr id="43072" name="Rectangle 176"/>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73" name="Line 177"/>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69" name="Group 178"/>
              <p:cNvGrpSpPr>
                <a:grpSpLocks/>
              </p:cNvGrpSpPr>
              <p:nvPr/>
            </p:nvGrpSpPr>
            <p:grpSpPr bwMode="auto">
              <a:xfrm>
                <a:off x="4368" y="1152"/>
                <a:ext cx="192" cy="144"/>
                <a:chOff x="4176" y="240"/>
                <a:chExt cx="192" cy="144"/>
              </a:xfrm>
            </p:grpSpPr>
            <p:sp>
              <p:nvSpPr>
                <p:cNvPr id="43070" name="Rectangle 179"/>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71" name="Line 180"/>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047" name="Group 181"/>
            <p:cNvGrpSpPr>
              <a:grpSpLocks/>
            </p:cNvGrpSpPr>
            <p:nvPr/>
          </p:nvGrpSpPr>
          <p:grpSpPr bwMode="auto">
            <a:xfrm>
              <a:off x="4368" y="1584"/>
              <a:ext cx="192" cy="384"/>
              <a:chOff x="4368" y="912"/>
              <a:chExt cx="192" cy="384"/>
            </a:xfrm>
          </p:grpSpPr>
          <p:grpSp>
            <p:nvGrpSpPr>
              <p:cNvPr id="43062" name="Group 182"/>
              <p:cNvGrpSpPr>
                <a:grpSpLocks/>
              </p:cNvGrpSpPr>
              <p:nvPr/>
            </p:nvGrpSpPr>
            <p:grpSpPr bwMode="auto">
              <a:xfrm>
                <a:off x="4368" y="912"/>
                <a:ext cx="192" cy="144"/>
                <a:chOff x="4176" y="240"/>
                <a:chExt cx="192" cy="144"/>
              </a:xfrm>
            </p:grpSpPr>
            <p:sp>
              <p:nvSpPr>
                <p:cNvPr id="43066" name="Rectangle 183"/>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67" name="Line 184"/>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63" name="Group 185"/>
              <p:cNvGrpSpPr>
                <a:grpSpLocks/>
              </p:cNvGrpSpPr>
              <p:nvPr/>
            </p:nvGrpSpPr>
            <p:grpSpPr bwMode="auto">
              <a:xfrm>
                <a:off x="4368" y="1152"/>
                <a:ext cx="192" cy="144"/>
                <a:chOff x="4176" y="240"/>
                <a:chExt cx="192" cy="144"/>
              </a:xfrm>
            </p:grpSpPr>
            <p:sp>
              <p:nvSpPr>
                <p:cNvPr id="43064" name="Rectangle 186"/>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65" name="Line 187"/>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048" name="Group 188"/>
            <p:cNvGrpSpPr>
              <a:grpSpLocks/>
            </p:cNvGrpSpPr>
            <p:nvPr/>
          </p:nvGrpSpPr>
          <p:grpSpPr bwMode="auto">
            <a:xfrm>
              <a:off x="4368" y="912"/>
              <a:ext cx="192" cy="384"/>
              <a:chOff x="4368" y="912"/>
              <a:chExt cx="192" cy="384"/>
            </a:xfrm>
          </p:grpSpPr>
          <p:grpSp>
            <p:nvGrpSpPr>
              <p:cNvPr id="43056" name="Group 189"/>
              <p:cNvGrpSpPr>
                <a:grpSpLocks/>
              </p:cNvGrpSpPr>
              <p:nvPr/>
            </p:nvGrpSpPr>
            <p:grpSpPr bwMode="auto">
              <a:xfrm>
                <a:off x="4368" y="912"/>
                <a:ext cx="192" cy="144"/>
                <a:chOff x="4176" y="240"/>
                <a:chExt cx="192" cy="144"/>
              </a:xfrm>
            </p:grpSpPr>
            <p:sp>
              <p:nvSpPr>
                <p:cNvPr id="43060" name="Rectangle 190"/>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61" name="Line 191"/>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57" name="Group 192"/>
              <p:cNvGrpSpPr>
                <a:grpSpLocks/>
              </p:cNvGrpSpPr>
              <p:nvPr/>
            </p:nvGrpSpPr>
            <p:grpSpPr bwMode="auto">
              <a:xfrm>
                <a:off x="4368" y="1152"/>
                <a:ext cx="192" cy="144"/>
                <a:chOff x="4176" y="240"/>
                <a:chExt cx="192" cy="144"/>
              </a:xfrm>
            </p:grpSpPr>
            <p:sp>
              <p:nvSpPr>
                <p:cNvPr id="43058" name="Rectangle 193"/>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59" name="Line 194"/>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3049" name="Group 195"/>
            <p:cNvGrpSpPr>
              <a:grpSpLocks/>
            </p:cNvGrpSpPr>
            <p:nvPr/>
          </p:nvGrpSpPr>
          <p:grpSpPr bwMode="auto">
            <a:xfrm>
              <a:off x="4368" y="2784"/>
              <a:ext cx="192" cy="384"/>
              <a:chOff x="4368" y="912"/>
              <a:chExt cx="192" cy="384"/>
            </a:xfrm>
          </p:grpSpPr>
          <p:grpSp>
            <p:nvGrpSpPr>
              <p:cNvPr id="43050" name="Group 196"/>
              <p:cNvGrpSpPr>
                <a:grpSpLocks/>
              </p:cNvGrpSpPr>
              <p:nvPr/>
            </p:nvGrpSpPr>
            <p:grpSpPr bwMode="auto">
              <a:xfrm>
                <a:off x="4368" y="912"/>
                <a:ext cx="192" cy="144"/>
                <a:chOff x="4176" y="240"/>
                <a:chExt cx="192" cy="144"/>
              </a:xfrm>
            </p:grpSpPr>
            <p:sp>
              <p:nvSpPr>
                <p:cNvPr id="43054" name="Rectangle 197"/>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55" name="Line 198"/>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051" name="Group 199"/>
              <p:cNvGrpSpPr>
                <a:grpSpLocks/>
              </p:cNvGrpSpPr>
              <p:nvPr/>
            </p:nvGrpSpPr>
            <p:grpSpPr bwMode="auto">
              <a:xfrm>
                <a:off x="4368" y="1152"/>
                <a:ext cx="192" cy="144"/>
                <a:chOff x="4176" y="240"/>
                <a:chExt cx="192" cy="144"/>
              </a:xfrm>
            </p:grpSpPr>
            <p:sp>
              <p:nvSpPr>
                <p:cNvPr id="43052" name="Rectangle 200"/>
                <p:cNvSpPr>
                  <a:spLocks noChangeArrowheads="1"/>
                </p:cNvSpPr>
                <p:nvPr/>
              </p:nvSpPr>
              <p:spPr bwMode="auto">
                <a:xfrm>
                  <a:off x="4176" y="240"/>
                  <a:ext cx="192"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53" name="Line 201"/>
                <p:cNvSpPr>
                  <a:spLocks noChangeShapeType="1"/>
                </p:cNvSpPr>
                <p:nvPr/>
              </p:nvSpPr>
              <p:spPr bwMode="auto">
                <a:xfrm>
                  <a:off x="4272" y="24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141514" name="Group 202"/>
          <p:cNvGrpSpPr>
            <a:grpSpLocks/>
          </p:cNvGrpSpPr>
          <p:nvPr/>
        </p:nvGrpSpPr>
        <p:grpSpPr bwMode="auto">
          <a:xfrm>
            <a:off x="6934200" y="1905000"/>
            <a:ext cx="228600" cy="76200"/>
            <a:chOff x="4368" y="1200"/>
            <a:chExt cx="144" cy="48"/>
          </a:xfrm>
        </p:grpSpPr>
        <p:sp>
          <p:nvSpPr>
            <p:cNvPr id="43044" name="Oval 203"/>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45" name="Oval 204"/>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1517" name="Group 205"/>
          <p:cNvGrpSpPr>
            <a:grpSpLocks/>
          </p:cNvGrpSpPr>
          <p:nvPr/>
        </p:nvGrpSpPr>
        <p:grpSpPr bwMode="auto">
          <a:xfrm>
            <a:off x="5257800" y="1524000"/>
            <a:ext cx="228600" cy="2133600"/>
            <a:chOff x="3312" y="960"/>
            <a:chExt cx="144" cy="1344"/>
          </a:xfrm>
        </p:grpSpPr>
        <p:grpSp>
          <p:nvGrpSpPr>
            <p:cNvPr id="43038" name="Group 206"/>
            <p:cNvGrpSpPr>
              <a:grpSpLocks/>
            </p:cNvGrpSpPr>
            <p:nvPr/>
          </p:nvGrpSpPr>
          <p:grpSpPr bwMode="auto">
            <a:xfrm>
              <a:off x="3312" y="2256"/>
              <a:ext cx="144" cy="48"/>
              <a:chOff x="4368" y="1200"/>
              <a:chExt cx="144" cy="48"/>
            </a:xfrm>
          </p:grpSpPr>
          <p:sp>
            <p:nvSpPr>
              <p:cNvPr id="43042" name="Oval 207"/>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43" name="Oval 208"/>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39" name="Group 209"/>
            <p:cNvGrpSpPr>
              <a:grpSpLocks/>
            </p:cNvGrpSpPr>
            <p:nvPr/>
          </p:nvGrpSpPr>
          <p:grpSpPr bwMode="auto">
            <a:xfrm>
              <a:off x="3312" y="960"/>
              <a:ext cx="144" cy="48"/>
              <a:chOff x="4368" y="1200"/>
              <a:chExt cx="144" cy="48"/>
            </a:xfrm>
          </p:grpSpPr>
          <p:sp>
            <p:nvSpPr>
              <p:cNvPr id="43040" name="Oval 210"/>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41" name="Oval 211"/>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grpSp>
        <p:nvGrpSpPr>
          <p:cNvPr id="141524" name="Group 212"/>
          <p:cNvGrpSpPr>
            <a:grpSpLocks/>
          </p:cNvGrpSpPr>
          <p:nvPr/>
        </p:nvGrpSpPr>
        <p:grpSpPr bwMode="auto">
          <a:xfrm>
            <a:off x="3505200" y="1524000"/>
            <a:ext cx="228600" cy="3048000"/>
            <a:chOff x="2208" y="960"/>
            <a:chExt cx="144" cy="1920"/>
          </a:xfrm>
        </p:grpSpPr>
        <p:grpSp>
          <p:nvGrpSpPr>
            <p:cNvPr id="43026" name="Group 213"/>
            <p:cNvGrpSpPr>
              <a:grpSpLocks/>
            </p:cNvGrpSpPr>
            <p:nvPr/>
          </p:nvGrpSpPr>
          <p:grpSpPr bwMode="auto">
            <a:xfrm>
              <a:off x="2208" y="1632"/>
              <a:ext cx="144" cy="48"/>
              <a:chOff x="4368" y="1200"/>
              <a:chExt cx="144" cy="48"/>
            </a:xfrm>
          </p:grpSpPr>
          <p:sp>
            <p:nvSpPr>
              <p:cNvPr id="43036" name="Oval 214"/>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37" name="Oval 215"/>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27" name="Group 216"/>
            <p:cNvGrpSpPr>
              <a:grpSpLocks/>
            </p:cNvGrpSpPr>
            <p:nvPr/>
          </p:nvGrpSpPr>
          <p:grpSpPr bwMode="auto">
            <a:xfrm>
              <a:off x="2208" y="2832"/>
              <a:ext cx="144" cy="48"/>
              <a:chOff x="4368" y="1200"/>
              <a:chExt cx="144" cy="48"/>
            </a:xfrm>
          </p:grpSpPr>
          <p:sp>
            <p:nvSpPr>
              <p:cNvPr id="43034" name="Oval 217"/>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35" name="Oval 218"/>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28" name="Group 219"/>
            <p:cNvGrpSpPr>
              <a:grpSpLocks/>
            </p:cNvGrpSpPr>
            <p:nvPr/>
          </p:nvGrpSpPr>
          <p:grpSpPr bwMode="auto">
            <a:xfrm>
              <a:off x="2208" y="960"/>
              <a:ext cx="144" cy="48"/>
              <a:chOff x="4368" y="1200"/>
              <a:chExt cx="144" cy="48"/>
            </a:xfrm>
          </p:grpSpPr>
          <p:sp>
            <p:nvSpPr>
              <p:cNvPr id="43032" name="Oval 220"/>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33" name="Oval 221"/>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29" name="Group 222"/>
            <p:cNvGrpSpPr>
              <a:grpSpLocks/>
            </p:cNvGrpSpPr>
            <p:nvPr/>
          </p:nvGrpSpPr>
          <p:grpSpPr bwMode="auto">
            <a:xfrm>
              <a:off x="2208" y="2256"/>
              <a:ext cx="144" cy="48"/>
              <a:chOff x="4368" y="1200"/>
              <a:chExt cx="144" cy="48"/>
            </a:xfrm>
          </p:grpSpPr>
          <p:sp>
            <p:nvSpPr>
              <p:cNvPr id="43030" name="Oval 223"/>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31" name="Oval 224"/>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43025" name="Text Box 225"/>
          <p:cNvSpPr txBox="1">
            <a:spLocks noChangeArrowheads="1"/>
          </p:cNvSpPr>
          <p:nvPr/>
        </p:nvSpPr>
        <p:spPr bwMode="auto">
          <a:xfrm>
            <a:off x="7451725" y="1717675"/>
            <a:ext cx="1225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Hot spot</a:t>
            </a:r>
          </a:p>
        </p:txBody>
      </p:sp>
      <p:pic>
        <p:nvPicPr>
          <p:cNvPr id="2" name="オーディオ 1">
            <a:hlinkClick r:id="" action="ppaction://media"/>
            <a:extLst>
              <a:ext uri="{FF2B5EF4-FFF2-40B4-BE49-F238E27FC236}">
                <a16:creationId xmlns:a16="http://schemas.microsoft.com/office/drawing/2014/main" id="{F59B8A84-E4C6-45C7-BAA8-69FC6CC5DC8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4986"/>
    </mc:Choice>
    <mc:Fallback>
      <p:transition spd="slow" advTm="5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15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15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41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82" x="8888413" y="4057650"/>
          <p14:tracePt t="3387" x="8724900" y="4086225"/>
          <p14:tracePt t="3395" x="8578850" y="4167188"/>
          <p14:tracePt t="3404" x="8459788" y="4203700"/>
          <p14:tracePt t="3413" x="8323263" y="4286250"/>
          <p14:tracePt t="3417" x="8196263" y="4313238"/>
          <p14:tracePt t="3425" x="8059738" y="4359275"/>
          <p14:tracePt t="3434" x="7967663" y="4386263"/>
          <p14:tracePt t="3442" x="7804150" y="4413250"/>
          <p14:tracePt t="3450" x="7621588" y="4432300"/>
          <p14:tracePt t="3459" x="7366000" y="4432300"/>
          <p14:tracePt t="3466" x="7037388" y="4432300"/>
          <p14:tracePt t="3474" x="6564313" y="4340225"/>
          <p14:tracePt t="3482" x="6281738" y="4203700"/>
          <p14:tracePt t="3490" x="5999163" y="4057650"/>
          <p14:tracePt t="3498" x="5697538" y="3848100"/>
          <p14:tracePt t="3507" x="5497513" y="3684588"/>
          <p14:tracePt t="3514" x="5260975" y="3482975"/>
          <p14:tracePt t="3523" x="5132388" y="3346450"/>
          <p14:tracePt t="3530" x="5041900" y="3209925"/>
          <p14:tracePt t="3540" x="4986338" y="3090863"/>
          <p14:tracePt t="3545" x="4913313" y="2963863"/>
          <p14:tracePt t="3554" x="4868863" y="2844800"/>
          <p14:tracePt t="3562" x="4813300" y="2727325"/>
          <p14:tracePt t="3570" x="4767263" y="2617788"/>
          <p14:tracePt t="3578" x="4740275" y="2517775"/>
          <p14:tracePt t="3586" x="4740275" y="2408238"/>
          <p14:tracePt t="3594" x="4740275" y="2316163"/>
          <p14:tracePt t="3602" x="4740275" y="2225675"/>
          <p14:tracePt t="3610" x="4740275" y="2152650"/>
          <p14:tracePt t="3618" x="4740275" y="2079625"/>
          <p14:tracePt t="3626" x="4786313" y="1997075"/>
          <p14:tracePt t="3634" x="4840288" y="1914525"/>
          <p14:tracePt t="3642" x="4913313" y="1814513"/>
          <p14:tracePt t="3649" x="4995863" y="1724025"/>
          <p14:tracePt t="3658" x="5114925" y="1631950"/>
          <p14:tracePt t="3666" x="5214938" y="1577975"/>
          <p14:tracePt t="3674" x="5334000" y="1522413"/>
          <p14:tracePt t="3682" x="5397500" y="1495425"/>
          <p14:tracePt t="3690" x="5434013" y="1485900"/>
          <p14:tracePt t="3698" x="5470525" y="1468438"/>
          <p14:tracePt t="3707" x="5487988" y="1458913"/>
          <p14:tracePt t="3714" x="5497513" y="1458913"/>
          <p14:tracePt t="3771" x="5507038" y="1458913"/>
          <p14:tracePt t="3778" x="5551488" y="1522413"/>
          <p14:tracePt t="3785" x="5634038" y="1624013"/>
          <p14:tracePt t="3794" x="5780088" y="1760538"/>
          <p14:tracePt t="3802" x="5916613" y="1897063"/>
          <p14:tracePt t="3810" x="6007100" y="2033588"/>
          <p14:tracePt t="3818" x="6080125" y="2170113"/>
          <p14:tracePt t="3825" x="6172200" y="2325688"/>
          <p14:tracePt t="3833" x="6226175" y="2416175"/>
          <p14:tracePt t="3843" x="6291263" y="2535238"/>
          <p14:tracePt t="3850" x="6299200" y="2617788"/>
          <p14:tracePt t="3858" x="6299200" y="2654300"/>
          <p14:tracePt t="3866" x="6299200" y="2708275"/>
          <p14:tracePt t="3874" x="6299200" y="2735263"/>
          <p14:tracePt t="3882" x="6299200" y="2763838"/>
          <p14:tracePt t="3890" x="6299200" y="2808288"/>
          <p14:tracePt t="3898" x="6218238" y="2890838"/>
          <p14:tracePt t="3906" x="6099175" y="2963863"/>
          <p14:tracePt t="3915" x="5926138" y="3009900"/>
          <p14:tracePt t="3924" x="5761038" y="3073400"/>
          <p14:tracePt t="3929" x="5597525" y="3119438"/>
          <p14:tracePt t="3939" x="5387975" y="3155950"/>
          <p14:tracePt t="3946" x="5224463" y="3163888"/>
          <p14:tracePt t="3954" x="5059363" y="3200400"/>
          <p14:tracePt t="3962" x="4913313" y="3200400"/>
          <p14:tracePt t="3969" x="4786313" y="3200400"/>
          <p14:tracePt t="3978" x="4659313" y="3173413"/>
          <p14:tracePt t="3986" x="4576763" y="3119438"/>
          <p14:tracePt t="3993" x="4503738" y="3073400"/>
          <p14:tracePt t="4001" x="4476750" y="2990850"/>
          <p14:tracePt t="4010" x="4457700" y="2909888"/>
          <p14:tracePt t="4018" x="4457700" y="2854325"/>
          <p14:tracePt t="4026" x="4457700" y="2800350"/>
          <p14:tracePt t="4034" x="4457700" y="2708275"/>
          <p14:tracePt t="4042" x="4457700" y="2654300"/>
          <p14:tracePt t="4049" x="4457700" y="2589213"/>
          <p14:tracePt t="4060" x="4457700" y="2562225"/>
          <p14:tracePt t="4069" x="4457700" y="2481263"/>
          <p14:tracePt t="4077" x="4484688" y="2379663"/>
          <p14:tracePt t="4082" x="4521200" y="2316163"/>
          <p14:tracePt t="4091" x="4576763" y="2216150"/>
          <p14:tracePt t="4098" x="4622800" y="2143125"/>
          <p14:tracePt t="4108" x="4686300" y="2052638"/>
          <p14:tracePt t="4114" x="4740275" y="2006600"/>
          <p14:tracePt t="4125" x="4840288" y="1914525"/>
          <p14:tracePt t="4130" x="4941888" y="1878013"/>
          <p14:tracePt t="4142" x="5068888" y="1804988"/>
          <p14:tracePt t="4146" x="5224463" y="1768475"/>
          <p14:tracePt t="4154" x="5314950" y="1760538"/>
          <p14:tracePt t="4164" x="5387975" y="1741488"/>
          <p14:tracePt t="4170" x="5434013" y="1741488"/>
          <p14:tracePt t="4178" x="5451475" y="1741488"/>
          <p14:tracePt t="4187" x="5461000" y="1741488"/>
          <p14:tracePt t="4252" x="5470525" y="1741488"/>
          <p14:tracePt t="4284" x="5487988" y="1778000"/>
          <p14:tracePt t="4291" x="5524500" y="1887538"/>
          <p14:tracePt t="4299" x="5543550" y="1987550"/>
          <p14:tracePt t="4308" x="5597525" y="2097088"/>
          <p14:tracePt t="4314" x="5597525" y="2160588"/>
          <p14:tracePt t="4324" x="5616575" y="2252663"/>
          <p14:tracePt t="4330" x="5624513" y="2362200"/>
          <p14:tracePt t="4339" x="5653088" y="2444750"/>
          <p14:tracePt t="4346" x="5653088" y="2498725"/>
          <p14:tracePt t="4354" x="5653088" y="2554288"/>
          <p14:tracePt t="4362" x="5653088" y="2581275"/>
          <p14:tracePt t="4370" x="5653088" y="2598738"/>
          <p14:tracePt t="4378" x="5653088" y="2608263"/>
          <p14:tracePt t="4386" x="5653088" y="2625725"/>
          <p14:tracePt t="4393" x="5653088" y="2635250"/>
          <p14:tracePt t="4426" x="5634038" y="2654300"/>
          <p14:tracePt t="4434" x="5588000" y="2698750"/>
          <p14:tracePt t="4444" x="5543550" y="2717800"/>
          <p14:tracePt t="4450" x="5478463" y="2754313"/>
          <p14:tracePt t="4459" x="5387975" y="2800350"/>
          <p14:tracePt t="4467" x="5305425" y="2827338"/>
          <p14:tracePt t="4477" x="5241925" y="2836863"/>
          <p14:tracePt t="4484" x="5214938" y="2844800"/>
          <p14:tracePt t="4493" x="5178425" y="2854325"/>
          <p14:tracePt t="4498" x="5168900" y="2863850"/>
          <p14:tracePt t="4562" x="5151438" y="2863850"/>
          <p14:tracePt t="4634" x="5141913" y="2863850"/>
          <p14:tracePt t="4643" x="5105400" y="2863850"/>
          <p14:tracePt t="4652" x="5049838" y="2863850"/>
          <p14:tracePt t="4664" x="4995863" y="2863850"/>
          <p14:tracePt t="4668" x="4949825" y="2863850"/>
          <p14:tracePt t="4674" x="4913313" y="2854325"/>
          <p14:tracePt t="4682" x="4876800" y="2844800"/>
          <p14:tracePt t="4690" x="4849813" y="2827338"/>
          <p14:tracePt t="4697" x="4832350" y="2817813"/>
          <p14:tracePt t="4706" x="4822825" y="2817813"/>
          <p14:tracePt t="4714" x="4813300" y="2817813"/>
          <p14:tracePt t="4730" x="4803775" y="2808288"/>
          <p14:tracePt t="4803" x="4803775" y="2790825"/>
          <p14:tracePt t="4812" x="4786313" y="2698750"/>
          <p14:tracePt t="4817" x="4759325" y="2625725"/>
          <p14:tracePt t="4826" x="4749800" y="2562225"/>
          <p14:tracePt t="4835" x="4722813" y="2517775"/>
          <p14:tracePt t="4842" x="4722813" y="2489200"/>
          <p14:tracePt t="4850" x="4722813" y="2462213"/>
          <p14:tracePt t="4858" x="4722813" y="2435225"/>
          <p14:tracePt t="4866" x="4722813" y="2416175"/>
          <p14:tracePt t="4874" x="4722813" y="2389188"/>
          <p14:tracePt t="4891" x="4722813" y="2352675"/>
          <p14:tracePt t="4898" x="4749800" y="2306638"/>
          <p14:tracePt t="4906" x="4767263" y="2279650"/>
          <p14:tracePt t="4914" x="4868863" y="2225675"/>
          <p14:tracePt t="4923" x="4968875" y="2179638"/>
          <p14:tracePt t="4930" x="5068888" y="2143125"/>
          <p14:tracePt t="4939" x="5122863" y="2116138"/>
          <p14:tracePt t="4947" x="5168900" y="2097088"/>
          <p14:tracePt t="4961" x="5205413" y="2079625"/>
          <p14:tracePt t="4963" x="5224463" y="2070100"/>
          <p14:tracePt t="5076" x="5232400" y="2070100"/>
          <p14:tracePt t="5083" x="5278438" y="2089150"/>
          <p14:tracePt t="5092" x="5297488" y="2097088"/>
          <p14:tracePt t="5099" x="5314950" y="2116138"/>
          <p14:tracePt t="5107" x="5334000" y="2133600"/>
          <p14:tracePt t="5115" x="5360988" y="2152650"/>
          <p14:tracePt t="5252" x="5368925" y="2160588"/>
          <p14:tracePt t="5356" x="5305425" y="2160588"/>
          <p14:tracePt t="5366" x="5232400" y="2160588"/>
          <p14:tracePt t="5372" x="5178425" y="2160588"/>
          <p14:tracePt t="5378" x="5105400" y="2160588"/>
          <p14:tracePt t="5386" x="5041900" y="2133600"/>
          <p14:tracePt t="5394" x="4922838" y="2116138"/>
          <p14:tracePt t="5402" x="4832350" y="2106613"/>
          <p14:tracePt t="5410" x="4730750" y="2060575"/>
          <p14:tracePt t="5418" x="4659313" y="2052638"/>
          <p14:tracePt t="5427" x="4567238" y="2033588"/>
          <p14:tracePt t="5433" x="4503738" y="2024063"/>
          <p14:tracePt t="5442" x="4440238" y="1997075"/>
          <p14:tracePt t="5450" x="4384675" y="1997075"/>
          <p14:tracePt t="5458" x="4357688" y="1987550"/>
          <p14:tracePt t="5466" x="4303713" y="1987550"/>
          <p14:tracePt t="5475" x="4238625" y="1979613"/>
          <p14:tracePt t="5482" x="4184650" y="1979613"/>
          <p14:tracePt t="5491" x="4121150" y="1951038"/>
          <p14:tracePt t="5500" x="4084638" y="1943100"/>
          <p14:tracePt t="5512" x="4065588" y="1933575"/>
          <p14:tracePt t="5517" x="4057650" y="1924050"/>
          <p14:tracePt t="5529" x="4029075" y="1914525"/>
          <p14:tracePt t="5541" x="4029075" y="1906588"/>
          <p14:tracePt t="5546" x="4021138" y="1897063"/>
          <p14:tracePt t="5652" x="4021138" y="1870075"/>
          <p14:tracePt t="5659" x="4075113" y="1833563"/>
          <p14:tracePt t="5670" x="4202113" y="1804988"/>
          <p14:tracePt t="5678" x="4384675" y="1768475"/>
          <p14:tracePt t="5683" x="4549775" y="1760538"/>
          <p14:tracePt t="5692" x="4730750" y="1714500"/>
          <p14:tracePt t="5698" x="4995863" y="1677988"/>
          <p14:tracePt t="5708" x="5297488" y="1660525"/>
          <p14:tracePt t="5714" x="5624513" y="1595438"/>
          <p14:tracePt t="5724" x="5943600" y="1558925"/>
          <p14:tracePt t="5730" x="6226175" y="1495425"/>
          <p14:tracePt t="5741" x="6391275" y="1485900"/>
          <p14:tracePt t="5748" x="6491288" y="1468438"/>
          <p14:tracePt t="5754" x="6508750" y="1468438"/>
          <p14:tracePt t="5892" x="6472238" y="1468438"/>
          <p14:tracePt t="5899" x="6362700" y="1477963"/>
          <p14:tracePt t="5906" x="6145213" y="1522413"/>
          <p14:tracePt t="5915" x="6026150" y="1522413"/>
          <p14:tracePt t="5924" x="5907088" y="1550988"/>
          <p14:tracePt t="5930" x="5780088" y="1577975"/>
          <p14:tracePt t="5940" x="5688013" y="1577975"/>
          <p14:tracePt t="5946" x="5588000" y="1595438"/>
          <p14:tracePt t="5956" x="5551488" y="1604963"/>
          <p14:tracePt t="5962" x="5543550" y="1604963"/>
          <p14:tracePt t="5978" x="5534025" y="1604963"/>
          <p14:tracePt t="5986" x="5514975" y="1614488"/>
          <p14:tracePt t="5994" x="5470525" y="1631950"/>
          <p14:tracePt t="6002" x="5424488" y="1660525"/>
          <p14:tracePt t="6010" x="5378450" y="1677988"/>
          <p14:tracePt t="6018" x="5314950" y="1714500"/>
          <p14:tracePt t="6026" x="5260975" y="1714500"/>
          <p14:tracePt t="6034" x="5205413" y="1714500"/>
          <p14:tracePt t="6042" x="5132388" y="1714500"/>
          <p14:tracePt t="6050" x="5086350" y="1714500"/>
          <p14:tracePt t="6058" x="5049838" y="1714500"/>
          <p14:tracePt t="6066" x="5032375" y="1714500"/>
          <p14:tracePt t="6074" x="5022850" y="1714500"/>
          <p14:tracePt t="6132" x="4986338" y="1714500"/>
          <p14:tracePt t="6141" x="4913313" y="1751013"/>
          <p14:tracePt t="6150" x="4840288" y="1768475"/>
          <p14:tracePt t="6155" x="4822825" y="1787525"/>
          <p14:tracePt t="6162" x="4776788" y="1804988"/>
          <p14:tracePt t="6170" x="4749800" y="1804988"/>
          <p14:tracePt t="6178" x="4713288" y="1814513"/>
          <p14:tracePt t="6186" x="4703763" y="1814513"/>
          <p14:tracePt t="6194" x="4695825" y="1824038"/>
          <p14:tracePt t="6202" x="4686300" y="1824038"/>
          <p14:tracePt t="6210" x="4676775" y="1824038"/>
          <p14:tracePt t="6218" x="4659313" y="1833563"/>
          <p14:tracePt t="6546" x="4649788" y="1841500"/>
          <p14:tracePt t="6554" x="4622800" y="1887538"/>
          <p14:tracePt t="6562" x="4613275" y="1914525"/>
          <p14:tracePt t="6569" x="4603750" y="1943100"/>
          <p14:tracePt t="6578" x="4586288" y="1970088"/>
          <p14:tracePt t="6586" x="4586288" y="1987550"/>
          <p14:tracePt t="6594" x="4567238" y="2052638"/>
          <p14:tracePt t="6602" x="4557713" y="2079625"/>
          <p14:tracePt t="6610" x="4557713" y="2116138"/>
          <p14:tracePt t="6618" x="4549775" y="2152650"/>
          <p14:tracePt t="6626" x="4549775" y="2170113"/>
          <p14:tracePt t="6642" x="4549775" y="2189163"/>
          <p14:tracePt t="6650" x="4549775" y="2197100"/>
          <p14:tracePt t="6666" x="4549775" y="2206625"/>
          <p14:tracePt t="6674" x="4557713" y="2216150"/>
          <p14:tracePt t="6682" x="4567238" y="2216150"/>
          <p14:tracePt t="6698" x="4576763" y="2216150"/>
          <p14:tracePt t="6706" x="4594225" y="2216150"/>
          <p14:tracePt t="6723" x="4603750" y="2216150"/>
          <p14:tracePt t="6746" x="4613275" y="2216150"/>
          <p14:tracePt t="6761" x="4622800" y="2216150"/>
          <p14:tracePt t="6778" x="4659313" y="2216150"/>
          <p14:tracePt t="6787" x="4695825" y="2216150"/>
          <p14:tracePt t="6794" x="4713288" y="2216150"/>
          <p14:tracePt t="6802" x="4759325" y="2197100"/>
          <p14:tracePt t="6818" x="4767263" y="2197100"/>
          <p14:tracePt t="6826" x="4786313" y="2197100"/>
          <p14:tracePt t="6834" x="4803775" y="2189163"/>
          <p14:tracePt t="6841" x="4813300" y="2189163"/>
          <p14:tracePt t="6850" x="4849813" y="2179638"/>
          <p14:tracePt t="6858" x="4859338" y="2170113"/>
          <p14:tracePt t="7151" x="4895850" y="2170113"/>
          <p14:tracePt t="7160" x="5151438" y="2106613"/>
          <p14:tracePt t="7167" x="5524500" y="1997075"/>
          <p14:tracePt t="7171" x="5707063" y="1951038"/>
          <p14:tracePt t="7178" x="5834063" y="1943100"/>
          <p14:tracePt t="7186" x="5862638" y="1933575"/>
          <p14:tracePt t="7418" x="5870575" y="1933575"/>
          <p14:tracePt t="7427" x="5889625" y="1933575"/>
          <p14:tracePt t="7434" x="5943600" y="1933575"/>
          <p14:tracePt t="7442" x="6016625" y="1933575"/>
          <p14:tracePt t="7451" x="6108700" y="1933575"/>
          <p14:tracePt t="7458" x="6162675" y="1933575"/>
          <p14:tracePt t="7466" x="6254750" y="1933575"/>
          <p14:tracePt t="7474" x="6335713" y="1933575"/>
          <p14:tracePt t="7482" x="6481763" y="1933575"/>
          <p14:tracePt t="7491" x="6591300" y="1933575"/>
          <p14:tracePt t="7498" x="6645275" y="1933575"/>
          <p14:tracePt t="7507" x="6700838" y="1933575"/>
          <p14:tracePt t="7514" x="6764338" y="1943100"/>
          <p14:tracePt t="7525" x="6773863" y="1943100"/>
          <p14:tracePt t="7546" x="6783388" y="1943100"/>
          <p14:tracePt t="7555" x="6791325" y="1943100"/>
          <p14:tracePt t="7561" x="6810375" y="1951038"/>
          <p14:tracePt t="7570" x="6827838" y="1951038"/>
          <p14:tracePt t="7578" x="6864350" y="1951038"/>
          <p14:tracePt t="7586" x="6883400" y="1951038"/>
          <p14:tracePt t="7594" x="6973888" y="1979613"/>
          <p14:tracePt t="7602" x="7102475" y="2024063"/>
          <p14:tracePt t="7610" x="7239000" y="2052638"/>
          <p14:tracePt t="7618" x="7385050" y="2097088"/>
          <p14:tracePt t="7626" x="7575550" y="2160588"/>
          <p14:tracePt t="7634" x="7721600" y="2189163"/>
          <p14:tracePt t="7642" x="7894638" y="2252663"/>
          <p14:tracePt t="7651" x="8023225" y="2279650"/>
          <p14:tracePt t="7658" x="8140700" y="2325688"/>
          <p14:tracePt t="7666" x="8232775" y="2379663"/>
          <p14:tracePt t="7673" x="8332788" y="2408238"/>
          <p14:tracePt t="7682" x="8624888" y="2662238"/>
          <p14:tracePt t="7690" x="8761413" y="2754313"/>
          <p14:tracePt t="7700" x="8824913" y="2763838"/>
          <p14:tracePt t="7712" x="8934450" y="2790825"/>
          <p14:tracePt t="7716" x="8997950" y="2817813"/>
          <p14:tracePt t="7729" x="9097963" y="2844800"/>
          <p14:tracePt t="12319" x="8870950" y="3721100"/>
          <p14:tracePt t="12322" x="8761413" y="3721100"/>
          <p14:tracePt t="12329" x="8688388" y="3721100"/>
          <p14:tracePt t="12338" x="8642350" y="3721100"/>
          <p14:tracePt t="12346" x="8588375" y="3711575"/>
          <p14:tracePt t="12356" x="8578850" y="3702050"/>
          <p14:tracePt t="12362" x="8569325" y="3702050"/>
          <p14:tracePt t="12378" x="8559800" y="3702050"/>
          <p14:tracePt t="12386" x="8551863" y="3702050"/>
          <p14:tracePt t="12402" x="8523288" y="3702050"/>
          <p14:tracePt t="12411" x="8451850" y="3702050"/>
          <p14:tracePt t="12419" x="8378825" y="3702050"/>
          <p14:tracePt t="12426" x="8286750" y="3702050"/>
          <p14:tracePt t="12435" x="8177213" y="3702050"/>
          <p14:tracePt t="12445" x="8086725" y="3702050"/>
          <p14:tracePt t="12450" x="7977188" y="3702050"/>
          <p14:tracePt t="12458" x="7904163" y="3702050"/>
          <p14:tracePt t="12466" x="7785100" y="3684588"/>
          <p14:tracePt t="12474" x="7731125" y="3675063"/>
          <p14:tracePt t="12482" x="7648575" y="3665538"/>
          <p14:tracePt t="12491" x="7631113" y="3665538"/>
          <p14:tracePt t="12499" x="7602538" y="3665538"/>
          <p14:tracePt t="12509" x="7567613" y="3638550"/>
          <p14:tracePt t="12515" x="7548563" y="3638550"/>
          <p14:tracePt t="12527" x="7512050" y="3638550"/>
          <p14:tracePt t="12531" x="7458075" y="3629025"/>
          <p14:tracePt t="12543" x="7402513" y="3629025"/>
          <p14:tracePt t="12547" x="7348538" y="3629025"/>
          <p14:tracePt t="12559" x="7275513" y="3629025"/>
          <p14:tracePt t="12563" x="7202488" y="3629025"/>
          <p14:tracePt t="12576" x="7119938" y="3629025"/>
          <p14:tracePt t="12578" x="7010400" y="3629025"/>
          <p14:tracePt t="12586" x="6937375" y="3629025"/>
          <p14:tracePt t="12594" x="6864350" y="3629025"/>
          <p14:tracePt t="12602" x="6773863" y="3629025"/>
          <p14:tracePt t="12610" x="6718300" y="3629025"/>
          <p14:tracePt t="12618" x="6691313" y="3629025"/>
          <p14:tracePt t="12626" x="6654800" y="3629025"/>
          <p14:tracePt t="12642" x="6627813" y="3629025"/>
          <p14:tracePt t="12650" x="6591300" y="3621088"/>
          <p14:tracePt t="12666" x="6554788" y="3621088"/>
          <p14:tracePt t="12674" x="6508750" y="3621088"/>
          <p14:tracePt t="12682" x="6472238" y="3611563"/>
          <p14:tracePt t="12690" x="6445250" y="3611563"/>
          <p14:tracePt t="12698" x="6381750" y="3584575"/>
          <p14:tracePt t="12706" x="6354763" y="3584575"/>
          <p14:tracePt t="12714" x="6335713" y="3584575"/>
          <p14:tracePt t="12722" x="6318250" y="3584575"/>
          <p14:tracePt t="12730" x="6299200" y="3575050"/>
          <p14:tracePt t="12754" x="6291263" y="3565525"/>
          <p14:tracePt t="12761" x="6262688" y="3556000"/>
          <p14:tracePt t="12786" x="6254750" y="3556000"/>
          <p14:tracePt t="12794" x="6245225" y="3548063"/>
          <p14:tracePt t="12892" x="6245225" y="3538538"/>
          <p14:tracePt t="12899" x="6245225" y="3492500"/>
          <p14:tracePt t="12907" x="6245225" y="3455988"/>
          <p14:tracePt t="12914" x="6291263" y="3402013"/>
          <p14:tracePt t="12923" x="6354763" y="3365500"/>
          <p14:tracePt t="12930" x="6427788" y="3302000"/>
          <p14:tracePt t="12939" x="6491288" y="3228975"/>
          <p14:tracePt t="12946" x="6537325" y="3192463"/>
          <p14:tracePt t="12956" x="6591300" y="3146425"/>
          <p14:tracePt t="12962" x="6610350" y="3127375"/>
          <p14:tracePt t="12970" x="6618288" y="3119438"/>
          <p14:tracePt t="12978" x="6618288" y="3109913"/>
          <p14:tracePt t="12986" x="6627813" y="3100388"/>
          <p14:tracePt t="13380" x="6627813" y="3090863"/>
          <p14:tracePt t="13386" x="6637338" y="3046413"/>
          <p14:tracePt t="13395" x="6673850" y="3000375"/>
          <p14:tracePt t="13401" x="6700838" y="2954338"/>
          <p14:tracePt t="13409" x="6718300" y="2890838"/>
          <p14:tracePt t="13418" x="6746875" y="2863850"/>
          <p14:tracePt t="13426" x="6764338" y="2790825"/>
          <p14:tracePt t="13433" x="6791325" y="2727325"/>
          <p14:tracePt t="13442" x="6819900" y="2681288"/>
          <p14:tracePt t="13450" x="6837363" y="2635250"/>
          <p14:tracePt t="13458" x="6846888" y="2589213"/>
          <p14:tracePt t="13466" x="6864350" y="2562225"/>
          <p14:tracePt t="13474" x="6873875" y="2544763"/>
          <p14:tracePt t="13482" x="6873875" y="2525713"/>
          <p14:tracePt t="13490" x="6873875" y="2517775"/>
          <p14:tracePt t="13506" x="6883400" y="2508250"/>
          <p14:tracePt t="13514" x="6883400" y="2489200"/>
          <p14:tracePt t="13588" x="6929438" y="2462213"/>
          <p14:tracePt t="13594" x="6946900" y="2452688"/>
          <p14:tracePt t="13602" x="6992938" y="2416175"/>
          <p14:tracePt t="13618" x="7000875" y="2408238"/>
          <p14:tracePt t="13626" x="7010400" y="2398713"/>
          <p14:tracePt t="13642" x="7037388" y="2371725"/>
          <p14:tracePt t="13650" x="7056438" y="2362200"/>
          <p14:tracePt t="13658" x="7065963" y="2352675"/>
          <p14:tracePt t="13666" x="7083425" y="2343150"/>
          <p14:tracePt t="13674" x="7102475" y="2316163"/>
          <p14:tracePt t="13682" x="7110413" y="2316163"/>
          <p14:tracePt t="13690" x="7138988" y="2289175"/>
          <p14:tracePt t="13697" x="7156450" y="2279650"/>
          <p14:tracePt t="13706" x="7202488" y="2262188"/>
          <p14:tracePt t="13714" x="7219950" y="2243138"/>
          <p14:tracePt t="13722" x="7239000" y="2233613"/>
          <p14:tracePt t="13730" x="7256463" y="2225675"/>
          <p14:tracePt t="13739" x="7265988" y="2216150"/>
          <p14:tracePt t="13756" x="7292975" y="2206625"/>
          <p14:tracePt t="13762" x="7292975" y="2197100"/>
          <p14:tracePt t="13786" x="7302500" y="2189163"/>
          <p14:tracePt t="13810" x="7319963" y="2179638"/>
          <p14:tracePt t="13818" x="7329488" y="2179638"/>
          <p14:tracePt t="13826" x="7339013" y="2170113"/>
          <p14:tracePt t="13834" x="7356475" y="2160588"/>
          <p14:tracePt t="13842" x="7366000" y="2160588"/>
          <p14:tracePt t="13850" x="7375525" y="2152650"/>
          <p14:tracePt t="13858" x="7375525" y="2143125"/>
          <p14:tracePt t="13889" x="7402513" y="2116138"/>
          <p14:tracePt t="13898" x="7412038" y="2106613"/>
          <p14:tracePt t="13905" x="7421563" y="2097088"/>
          <p14:tracePt t="13914" x="7429500" y="2089150"/>
          <p14:tracePt t="13922" x="7439025" y="2089150"/>
          <p14:tracePt t="13930" x="7458075" y="2070100"/>
          <p14:tracePt t="14044" x="7494588" y="2070100"/>
          <p14:tracePt t="14052" x="7521575" y="2070100"/>
          <p14:tracePt t="14059" x="7567613" y="2070100"/>
          <p14:tracePt t="14068" x="7621588" y="2070100"/>
          <p14:tracePt t="14077" x="7675563" y="2070100"/>
          <p14:tracePt t="14082" x="7712075" y="2089150"/>
          <p14:tracePt t="14090" x="7748588" y="2116138"/>
          <p14:tracePt t="14098" x="7785100" y="2133600"/>
          <p14:tracePt t="14204" x="7777163" y="2143125"/>
          <p14:tracePt t="14212" x="7740650" y="2143125"/>
          <p14:tracePt t="14222" x="7731125" y="2143125"/>
          <p14:tracePt t="14232" x="7721600" y="2143125"/>
          <p14:tracePt t="14235" x="7704138" y="2143125"/>
          <p14:tracePt t="14274" x="7694613" y="2143125"/>
          <p14:tracePt t="14290" x="7675563" y="2143125"/>
          <p14:tracePt t="14298" x="7675563" y="2106613"/>
          <p14:tracePt t="14306" x="7675563" y="2052638"/>
          <p14:tracePt t="14314" x="7675563" y="2016125"/>
          <p14:tracePt t="14323" x="7694613" y="1960563"/>
          <p14:tracePt t="14330" x="7704138" y="1914525"/>
          <p14:tracePt t="14338" x="7712075" y="1870075"/>
          <p14:tracePt t="14346" x="7721600" y="1841500"/>
          <p14:tracePt t="14356" x="7740650" y="1814513"/>
          <p14:tracePt t="14362" x="7748588" y="1797050"/>
          <p14:tracePt t="14371" x="7758113" y="1787525"/>
          <p14:tracePt t="14377" x="7767638" y="1778000"/>
          <p14:tracePt t="14394" x="7777163" y="1768475"/>
          <p14:tracePt t="14402" x="7785100" y="1768475"/>
          <p14:tracePt t="14410" x="7804150" y="1768475"/>
          <p14:tracePt t="14418" x="7858125" y="1768475"/>
          <p14:tracePt t="14426" x="7894638" y="1768475"/>
          <p14:tracePt t="14434" x="7940675" y="1768475"/>
          <p14:tracePt t="14442" x="7977188" y="1778000"/>
          <p14:tracePt t="14450" x="8031163" y="1833563"/>
          <p14:tracePt t="14459" x="8059738" y="1851025"/>
          <p14:tracePt t="14466" x="8096250" y="1870075"/>
          <p14:tracePt t="14474" x="8113713" y="1897063"/>
          <p14:tracePt t="14570" x="8123238" y="1897063"/>
          <p14:tracePt t="14578" x="8096250" y="1924050"/>
          <p14:tracePt t="14586" x="8077200" y="1951038"/>
          <p14:tracePt t="14594" x="8050213" y="1987550"/>
          <p14:tracePt t="14602" x="8040688" y="2016125"/>
          <p14:tracePt t="14610" x="8013700" y="2043113"/>
          <p14:tracePt t="14618" x="7986713" y="2089150"/>
          <p14:tracePt t="14626" x="7950200" y="2116138"/>
          <p14:tracePt t="14634" x="7931150" y="2152650"/>
          <p14:tracePt t="14642" x="7885113" y="2179638"/>
          <p14:tracePt t="14650" x="7858125" y="2216150"/>
          <p14:tracePt t="14659" x="7821613" y="2233613"/>
          <p14:tracePt t="14666" x="7794625" y="2252663"/>
          <p14:tracePt t="14674" x="7748588" y="2262188"/>
          <p14:tracePt t="14682" x="7685088" y="2289175"/>
          <p14:tracePt t="14691" x="7658100" y="2289175"/>
          <p14:tracePt t="14698" x="7602538" y="2316163"/>
          <p14:tracePt t="14705" x="7558088" y="2316163"/>
          <p14:tracePt t="14713" x="7521575" y="2316163"/>
          <p14:tracePt t="14722" x="7512050" y="2316163"/>
          <p14:tracePt t="14754" x="7502525" y="2316163"/>
          <p14:tracePt t="14761" x="7502525" y="2270125"/>
          <p14:tracePt t="14773" x="7502525" y="2233613"/>
          <p14:tracePt t="14778" x="7502525" y="2179638"/>
          <p14:tracePt t="14789" x="7502525" y="2143125"/>
          <p14:tracePt t="14794" x="7521575" y="2097088"/>
          <p14:tracePt t="14802" x="7531100" y="2060575"/>
          <p14:tracePt t="14809" x="7539038" y="2043113"/>
          <p14:tracePt t="14817" x="7575550" y="1979613"/>
          <p14:tracePt t="14825" x="7585075" y="1970088"/>
          <p14:tracePt t="14834" x="7602538" y="1943100"/>
          <p14:tracePt t="14842" x="7621588" y="1924050"/>
          <p14:tracePt t="14850" x="7667625" y="1887538"/>
          <p14:tracePt t="14858" x="7685088" y="1870075"/>
          <p14:tracePt t="14867" x="7740650" y="1860550"/>
          <p14:tracePt t="14874" x="7785100" y="1824038"/>
          <p14:tracePt t="14881" x="7813675" y="1814513"/>
          <p14:tracePt t="14890" x="7858125" y="1804988"/>
          <p14:tracePt t="14898" x="7958138" y="1778000"/>
          <p14:tracePt t="14906" x="7986713" y="1768475"/>
          <p14:tracePt t="14914" x="8023225" y="1768475"/>
          <p14:tracePt t="14922" x="8040688" y="1768475"/>
          <p14:tracePt t="14930" x="8050213" y="1768475"/>
          <p14:tracePt t="14938" x="8059738" y="1768475"/>
          <p14:tracePt t="14945" x="8067675" y="1768475"/>
          <p14:tracePt t="14955" x="8077200" y="1768475"/>
          <p14:tracePt t="14962" x="8086725" y="1768475"/>
          <p14:tracePt t="14972" x="8086725" y="1778000"/>
          <p14:tracePt t="14978" x="8086725" y="1814513"/>
          <p14:tracePt t="14986" x="8086725" y="1841500"/>
          <p14:tracePt t="14993" x="8077200" y="1878013"/>
          <p14:tracePt t="15002" x="8059738" y="1924050"/>
          <p14:tracePt t="15009" x="8050213" y="1951038"/>
          <p14:tracePt t="15018" x="8031163" y="1979613"/>
          <p14:tracePt t="15026" x="8004175" y="2024063"/>
          <p14:tracePt t="15035" x="7986713" y="2052638"/>
          <p14:tracePt t="15042" x="7967663" y="2097088"/>
          <p14:tracePt t="15050" x="7931150" y="2133600"/>
          <p14:tracePt t="15058" x="7867650" y="2170113"/>
          <p14:tracePt t="15067" x="7840663" y="2197100"/>
          <p14:tracePt t="15074" x="7804150" y="2225675"/>
          <p14:tracePt t="15082" x="7758113" y="2252663"/>
          <p14:tracePt t="15090" x="7712075" y="2279650"/>
          <p14:tracePt t="15098" x="7685088" y="2298700"/>
          <p14:tracePt t="15106" x="7639050" y="2316163"/>
          <p14:tracePt t="15114" x="7612063" y="2316163"/>
          <p14:tracePt t="15123" x="7558088" y="2343150"/>
          <p14:tracePt t="15414" x="7548563" y="2343150"/>
          <p14:tracePt t="15418" x="7512050" y="2343150"/>
          <p14:tracePt t="15426" x="7502525" y="2343150"/>
          <p14:tracePt t="15433" x="7485063" y="2343150"/>
          <p14:tracePt t="15442" x="7466013" y="2343150"/>
          <p14:tracePt t="15450" x="7448550" y="2298700"/>
          <p14:tracePt t="15459" x="7448550" y="2262188"/>
          <p14:tracePt t="15466" x="7429500" y="2233613"/>
          <p14:tracePt t="15474" x="7429500" y="2206625"/>
          <p14:tracePt t="15482" x="7429500" y="2189163"/>
          <p14:tracePt t="15490" x="7429500" y="2179638"/>
          <p14:tracePt t="15497" x="7429500" y="2160588"/>
          <p14:tracePt t="15505" x="7429500" y="2143125"/>
          <p14:tracePt t="15514" x="7429500" y="2125663"/>
          <p14:tracePt t="15522" x="7429500" y="2106613"/>
          <p14:tracePt t="15530" x="7429500" y="2079625"/>
          <p14:tracePt t="15538" x="7429500" y="2060575"/>
          <p14:tracePt t="15546" x="7429500" y="2033588"/>
          <p14:tracePt t="15556" x="7429500" y="2006600"/>
          <p14:tracePt t="15562" x="7448550" y="1987550"/>
          <p14:tracePt t="15572" x="7466013" y="1960563"/>
          <p14:tracePt t="15578" x="7502525" y="1933575"/>
          <p14:tracePt t="15585" x="7548563" y="1897063"/>
          <p14:tracePt t="15594" x="7612063" y="1851025"/>
          <p14:tracePt t="15602" x="7704138" y="1824038"/>
          <p14:tracePt t="15610" x="7804150" y="1787525"/>
          <p14:tracePt t="15618" x="7877175" y="1768475"/>
          <p14:tracePt t="15626" x="7977188" y="1768475"/>
          <p14:tracePt t="15634" x="8004175" y="1768475"/>
          <p14:tracePt t="15642" x="8023225" y="1768475"/>
          <p14:tracePt t="15716" x="8031163" y="1768475"/>
          <p14:tracePt t="15721" x="8031163" y="1778000"/>
          <p14:tracePt t="15730" x="8031163" y="1804988"/>
          <p14:tracePt t="15739" x="8013700" y="1824038"/>
          <p14:tracePt t="15745" x="8013700" y="1833563"/>
          <p14:tracePt t="15755" x="8013700" y="1851025"/>
          <p14:tracePt t="15761" x="8004175" y="1878013"/>
          <p14:tracePt t="15772" x="8004175" y="1887538"/>
          <p14:tracePt t="15778" x="7986713" y="1924050"/>
          <p14:tracePt t="15786" x="7967663" y="1951038"/>
          <p14:tracePt t="15794" x="7958138" y="1997075"/>
          <p14:tracePt t="15802" x="7940675" y="2016125"/>
          <p14:tracePt t="15810" x="7921625" y="2052638"/>
          <p14:tracePt t="15818" x="7877175" y="2079625"/>
          <p14:tracePt t="15826" x="7831138" y="2089150"/>
          <p14:tracePt t="15834" x="7821613" y="2089150"/>
          <p14:tracePt t="15841" x="7794625" y="2116138"/>
          <p14:tracePt t="15850" x="7777163" y="2125663"/>
          <p14:tracePt t="15858" x="7758113" y="2133600"/>
          <p14:tracePt t="15865" x="7748588" y="2133600"/>
          <p14:tracePt t="15873" x="7731125" y="2152650"/>
          <p14:tracePt t="15889" x="7721600" y="2152650"/>
          <p14:tracePt t="15898" x="7694613" y="2152650"/>
          <p14:tracePt t="15914" x="7685088" y="2152650"/>
          <p14:tracePt t="15922" x="7667625" y="2152650"/>
          <p14:tracePt t="15930" x="7658100" y="2152650"/>
          <p14:tracePt t="15939" x="7639050" y="2152650"/>
          <p14:tracePt t="15946" x="7612063" y="2152650"/>
          <p14:tracePt t="15956" x="7602538" y="2152650"/>
          <p14:tracePt t="15962" x="7594600" y="2152650"/>
          <p14:tracePt t="15972" x="7567613" y="2143125"/>
          <p14:tracePt t="15978" x="7548563" y="2125663"/>
          <p14:tracePt t="15986" x="7548563" y="2116138"/>
          <p14:tracePt t="16002" x="7548563" y="2106613"/>
          <p14:tracePt t="16010" x="7539038" y="2089150"/>
          <p14:tracePt t="16018" x="7539038" y="2079625"/>
          <p14:tracePt t="16026" x="7539038" y="2060575"/>
          <p14:tracePt t="16034" x="7539038" y="2043113"/>
          <p14:tracePt t="16042" x="7539038" y="2024063"/>
          <p14:tracePt t="16050" x="7567613" y="1997075"/>
          <p14:tracePt t="16058" x="7567613" y="1987550"/>
          <p14:tracePt t="16066" x="7575550" y="1979613"/>
          <p14:tracePt t="16074" x="7585075" y="1970088"/>
          <p14:tracePt t="16098" x="7594600" y="1943100"/>
          <p14:tracePt t="16122" x="7612063" y="1933575"/>
          <p14:tracePt t="16138" x="7621588" y="1924050"/>
          <p14:tracePt t="16146" x="7639050" y="1924050"/>
          <p14:tracePt t="16156" x="7658100" y="1924050"/>
          <p14:tracePt t="16162" x="7694613" y="1924050"/>
          <p14:tracePt t="16173" x="7712075" y="1914525"/>
          <p14:tracePt t="16178" x="7748588" y="1914525"/>
          <p14:tracePt t="16194" x="7758113" y="1914525"/>
          <p14:tracePt t="16202" x="7777163" y="1914525"/>
          <p14:tracePt t="16218" x="7785100" y="1914525"/>
          <p14:tracePt t="16244" x="7794625" y="1914525"/>
          <p14:tracePt t="16250" x="7804150" y="1914525"/>
          <p14:tracePt t="16259" x="7813675" y="1914525"/>
          <p14:tracePt t="16267" x="7840663" y="1933575"/>
          <p14:tracePt t="16282" x="7850188" y="1943100"/>
          <p14:tracePt t="16298" x="7850188" y="1951038"/>
          <p14:tracePt t="16313" x="7850188" y="1979613"/>
          <p14:tracePt t="16329" x="7850188" y="1987550"/>
          <p14:tracePt t="16354" x="7850188" y="2016125"/>
          <p14:tracePt t="16370" x="7850188" y="2024063"/>
          <p14:tracePt t="16386" x="7850188" y="2033588"/>
          <p14:tracePt t="16394" x="7867650" y="2060575"/>
          <p14:tracePt t="16402" x="7867650" y="2079625"/>
          <p14:tracePt t="16410" x="7877175" y="2116138"/>
          <p14:tracePt t="16418" x="7867650" y="2133600"/>
          <p14:tracePt t="16427" x="7858125" y="2152650"/>
          <p14:tracePt t="16434" x="7850188" y="2170113"/>
          <p14:tracePt t="16444" x="7831138" y="2189163"/>
          <p14:tracePt t="16458" x="7813675" y="2206625"/>
          <p14:tracePt t="16466" x="7804150" y="2216150"/>
          <p14:tracePt t="16474" x="7785100" y="2225675"/>
          <p14:tracePt t="16498" x="7767638" y="2225675"/>
          <p14:tracePt t="16506" x="7740650" y="2225675"/>
          <p14:tracePt t="16514" x="7731125" y="2225675"/>
          <p14:tracePt t="16523" x="7712075" y="2225675"/>
          <p14:tracePt t="16530" x="7694613" y="2225675"/>
          <p14:tracePt t="16539" x="7675563" y="2225675"/>
          <p14:tracePt t="16547" x="7675563" y="2197100"/>
          <p14:tracePt t="16555" x="7675563" y="2143125"/>
          <p14:tracePt t="16562" x="7675563" y="2106613"/>
          <p14:tracePt t="16658" x="7675563" y="2097088"/>
          <p14:tracePt t="16666" x="7712075" y="2097088"/>
          <p14:tracePt t="16674" x="7804150" y="2097088"/>
          <p14:tracePt t="16682" x="7877175" y="2133600"/>
          <p14:tracePt t="16690" x="7994650" y="2197100"/>
          <p14:tracePt t="16698" x="8096250" y="2225675"/>
          <p14:tracePt t="16706" x="8196263" y="2279650"/>
          <p14:tracePt t="16714" x="8286750" y="2306638"/>
          <p14:tracePt t="16723" x="8332788" y="2335213"/>
          <p14:tracePt t="16730" x="8359775" y="2343150"/>
          <p14:tracePt t="16740" x="8423275" y="2352675"/>
          <p14:tracePt t="16746" x="8459788" y="2352675"/>
          <p14:tracePt t="16755" x="8515350" y="2389188"/>
          <p14:tracePt t="16761" x="8559800" y="2398713"/>
          <p14:tracePt t="16773" x="8615363" y="2398713"/>
          <p14:tracePt t="16778" x="8661400" y="2435225"/>
          <p14:tracePt t="16786" x="8724900" y="2462213"/>
          <p14:tracePt t="16794" x="8761413" y="2489200"/>
          <p14:tracePt t="16802" x="8824913" y="2525713"/>
          <p14:tracePt t="16810" x="8870950" y="2562225"/>
          <p14:tracePt t="16818" x="8915400" y="2589213"/>
          <p14:tracePt t="16826" x="8980488" y="2625725"/>
          <p14:tracePt t="16834" x="8997950" y="2644775"/>
          <p14:tracePt t="16841" x="9061450" y="2681288"/>
          <p14:tracePt t="16850" x="9090025" y="2698750"/>
          <p14:tracePt t="16857" x="9107488" y="2717800"/>
          <p14:tracePt t="30010" x="8943975" y="4149725"/>
          <p14:tracePt t="30017" x="8834438" y="4149725"/>
          <p14:tracePt t="30025" x="8742363" y="4186238"/>
          <p14:tracePt t="30033" x="8678863" y="4186238"/>
          <p14:tracePt t="30041" x="8605838" y="4203700"/>
          <p14:tracePt t="30050" x="8559800" y="4203700"/>
          <p14:tracePt t="30057" x="8532813" y="4203700"/>
          <p14:tracePt t="30066" x="8515350" y="4203700"/>
          <p14:tracePt t="30073" x="8488363" y="4203700"/>
          <p14:tracePt t="30081" x="8478838" y="4203700"/>
          <p14:tracePt t="30090" x="8451850" y="4203700"/>
          <p14:tracePt t="30097" x="8442325" y="4203700"/>
          <p14:tracePt t="30108" x="8423275" y="4203700"/>
          <p14:tracePt t="30114" x="8396288" y="4203700"/>
          <p14:tracePt t="30122" x="8359775" y="4203700"/>
          <p14:tracePt t="30129" x="8313738" y="4195763"/>
          <p14:tracePt t="30138" x="8250238" y="4186238"/>
          <p14:tracePt t="30145" x="8204200" y="4149725"/>
          <p14:tracePt t="30154" x="8096250" y="4122738"/>
          <p14:tracePt t="30161" x="8013700" y="4076700"/>
          <p14:tracePt t="30170" x="7913688" y="4040188"/>
          <p14:tracePt t="30178" x="7821613" y="3994150"/>
          <p14:tracePt t="30187" x="7721600" y="3940175"/>
          <p14:tracePt t="30193" x="7639050" y="3894138"/>
          <p14:tracePt t="30203" x="7521575" y="3811588"/>
          <p14:tracePt t="30211" x="7439025" y="3738563"/>
          <p14:tracePt t="30217" x="7366000" y="3675063"/>
          <p14:tracePt t="30226" x="7302500" y="3602038"/>
          <p14:tracePt t="30233" x="7248525" y="3519488"/>
          <p14:tracePt t="30241" x="7192963" y="3438525"/>
          <p14:tracePt t="30249" x="7156450" y="3375025"/>
          <p14:tracePt t="30258" x="7110413" y="3309938"/>
          <p14:tracePt t="30265" x="7092950" y="3265488"/>
          <p14:tracePt t="30274" x="7037388" y="3182938"/>
          <p14:tracePt t="30281" x="7010400" y="3119438"/>
          <p14:tracePt t="30289" x="6992938" y="3073400"/>
          <p14:tracePt t="30297" x="6964363" y="3017838"/>
          <p14:tracePt t="30306" x="6929438" y="2936875"/>
          <p14:tracePt t="30313" x="6910388" y="2873375"/>
          <p14:tracePt t="30322" x="6900863" y="2781300"/>
          <p14:tracePt t="30329" x="6873875" y="2717800"/>
          <p14:tracePt t="30338" x="6864350" y="2662238"/>
          <p14:tracePt t="30345" x="6864350" y="2617788"/>
          <p14:tracePt t="30354" x="6856413" y="2589213"/>
          <p14:tracePt t="30361" x="6846888" y="2544763"/>
          <p14:tracePt t="30370" x="6846888" y="2525713"/>
          <p14:tracePt t="30377" x="6846888" y="2517775"/>
          <p14:tracePt t="30387" x="6846888" y="2498725"/>
          <p14:tracePt t="30393" x="6846888" y="2489200"/>
          <p14:tracePt t="30409" x="6846888" y="2471738"/>
          <p14:tracePt t="30482" x="6864350" y="2425700"/>
          <p14:tracePt t="30489" x="6946900" y="2352675"/>
          <p14:tracePt t="30497" x="7019925" y="2289175"/>
          <p14:tracePt t="30505" x="7102475" y="2216150"/>
          <p14:tracePt t="30514" x="7165975" y="2170113"/>
          <p14:tracePt t="30522" x="7248525" y="2097088"/>
          <p14:tracePt t="30529" x="7319963" y="1979613"/>
          <p14:tracePt t="30538" x="7385050" y="1951038"/>
          <p14:tracePt t="30545" x="7421563" y="1906588"/>
          <p14:tracePt t="30554" x="7466013" y="1887538"/>
          <p14:tracePt t="30561" x="7485063" y="1851025"/>
          <p14:tracePt t="30570" x="7494588" y="1841500"/>
          <p14:tracePt t="30802" x="7466013" y="1878013"/>
          <p14:tracePt t="30809" x="7312025" y="1924050"/>
          <p14:tracePt t="30818" x="7165975" y="1951038"/>
          <p14:tracePt t="30826" x="7037388" y="1970088"/>
          <p14:tracePt t="30835" x="6937375" y="2006600"/>
          <p14:tracePt t="30841" x="6827838" y="2033588"/>
          <p14:tracePt t="30850" x="6746875" y="2079625"/>
          <p14:tracePt t="30857" x="6681788" y="2097088"/>
          <p14:tracePt t="30865" x="6637338" y="2125663"/>
          <p14:tracePt t="30873" x="6618288" y="2133600"/>
          <p14:tracePt t="30994" x="6610350" y="2143125"/>
          <p14:tracePt t="31010" x="6591300" y="2160588"/>
          <p14:tracePt t="31018" x="6527800" y="2262188"/>
          <p14:tracePt t="31026" x="6491288" y="2343150"/>
          <p14:tracePt t="31034" x="6435725" y="2444750"/>
          <p14:tracePt t="31042" x="6362700" y="2544763"/>
          <p14:tracePt t="31050" x="6299200" y="2654300"/>
          <p14:tracePt t="31058" x="6226175" y="2771775"/>
          <p14:tracePt t="31066" x="6145213" y="2890838"/>
          <p14:tracePt t="31074" x="6072188" y="3009900"/>
          <p14:tracePt t="31083" x="5999163" y="3109913"/>
          <p14:tracePt t="31091" x="5926138" y="3192463"/>
          <p14:tracePt t="31097" x="5880100" y="3246438"/>
          <p14:tracePt t="31106" x="5826125" y="3328988"/>
          <p14:tracePt t="31114" x="5797550" y="3355975"/>
          <p14:tracePt t="31122" x="5780088" y="3392488"/>
          <p14:tracePt t="31130" x="5761038" y="3411538"/>
          <p14:tracePt t="31146" x="5753100" y="3419475"/>
          <p14:tracePt t="31186" x="5753100" y="3429000"/>
          <p14:tracePt t="31194" x="5743575" y="3446463"/>
          <p14:tracePt t="31202" x="5724525" y="3482975"/>
          <p14:tracePt t="31210" x="5688013" y="3511550"/>
          <p14:tracePt t="31218" x="5661025" y="3529013"/>
          <p14:tracePt t="31226" x="5634038" y="3565525"/>
          <p14:tracePt t="31234" x="5624513" y="3575050"/>
          <p14:tracePt t="31242" x="5597525" y="3602038"/>
          <p14:tracePt t="31250" x="5580063" y="3611563"/>
          <p14:tracePt t="31258" x="5570538" y="3621088"/>
          <p14:tracePt t="31266" x="5543550" y="3629025"/>
          <p14:tracePt t="31332" x="5524500" y="3629025"/>
          <p14:tracePt t="31340" x="5478463" y="3657600"/>
          <p14:tracePt t="31350" x="5441950" y="3657600"/>
          <p14:tracePt t="31360" x="5387975" y="3657600"/>
          <p14:tracePt t="31363" x="5324475" y="3675063"/>
          <p14:tracePt t="31372" x="5297488" y="3675063"/>
          <p14:tracePt t="31378" x="5251450" y="3675063"/>
          <p14:tracePt t="31389" x="5195888" y="3675063"/>
          <p14:tracePt t="31394" x="5159375" y="3675063"/>
          <p14:tracePt t="31405" x="5141913" y="3675063"/>
          <p14:tracePt t="31410" x="5114925" y="3675063"/>
          <p14:tracePt t="31418" x="5105400" y="3675063"/>
          <p14:tracePt t="31426" x="5095875" y="3675063"/>
          <p14:tracePt t="31722" x="5059363" y="3684588"/>
          <p14:tracePt t="31729" x="4986338" y="3684588"/>
          <p14:tracePt t="31738" x="4876800" y="3684588"/>
          <p14:tracePt t="31746" x="4803775" y="3684588"/>
          <p14:tracePt t="31753" x="4730750" y="3684588"/>
          <p14:tracePt t="31761" x="4667250" y="3684588"/>
          <p14:tracePt t="31772" x="4630738" y="3684588"/>
          <p14:tracePt t="31777" x="4586288" y="3684588"/>
          <p14:tracePt t="31788" x="4576763" y="3684588"/>
          <p14:tracePt t="31794" x="4540250" y="3684588"/>
          <p14:tracePt t="31938" x="4530725" y="3684588"/>
          <p14:tracePt t="31945" x="4530725" y="3675063"/>
          <p14:tracePt t="31954" x="4530725" y="3657600"/>
          <p14:tracePt t="31962" x="4530725" y="3602038"/>
          <p14:tracePt t="31971" x="4530725" y="3575050"/>
          <p14:tracePt t="31978" x="4530725" y="3529013"/>
          <p14:tracePt t="31987" x="4530725" y="3492500"/>
          <p14:tracePt t="31994" x="4530725" y="3465513"/>
          <p14:tracePt t="32004" x="4521200" y="3446463"/>
          <p14:tracePt t="32010" x="4513263" y="3402013"/>
          <p14:tracePt t="32018" x="4494213" y="3375025"/>
          <p14:tracePt t="32025" x="4484688" y="3355975"/>
          <p14:tracePt t="32034" x="4467225" y="3328988"/>
          <p14:tracePt t="32042" x="4457700" y="3302000"/>
          <p14:tracePt t="32050" x="4440238" y="3282950"/>
          <p14:tracePt t="32058" x="4430713" y="3273425"/>
          <p14:tracePt t="32066" x="4403725" y="3246438"/>
          <p14:tracePt t="32074" x="4367213" y="3219450"/>
          <p14:tracePt t="32081" x="4348163" y="3200400"/>
          <p14:tracePt t="32090" x="4321175" y="3173413"/>
          <p14:tracePt t="32098" x="4275138" y="3146425"/>
          <p14:tracePt t="32107" x="4238625" y="3090863"/>
          <p14:tracePt t="32114" x="4194175" y="3073400"/>
          <p14:tracePt t="32122" x="4138613" y="3017838"/>
          <p14:tracePt t="32130" x="4111625" y="2990850"/>
          <p14:tracePt t="32138" x="4065588" y="2954338"/>
          <p14:tracePt t="32146" x="4029075" y="2927350"/>
          <p14:tracePt t="32154" x="4011613" y="2900363"/>
          <p14:tracePt t="32162" x="3984625" y="2881313"/>
          <p14:tracePt t="32170" x="3965575" y="2863850"/>
          <p14:tracePt t="32178" x="3948113" y="2854325"/>
          <p14:tracePt t="32194" x="3902075" y="2836863"/>
          <p14:tracePt t="32204" x="3892550" y="2827338"/>
          <p14:tracePt t="32210" x="3883025" y="2817813"/>
          <p14:tracePt t="32218" x="3865563" y="2808288"/>
          <p14:tracePt t="32226" x="3846513" y="2800350"/>
          <p14:tracePt t="32234" x="3838575" y="2790825"/>
          <p14:tracePt t="32241" x="3819525" y="2781300"/>
          <p14:tracePt t="32356" x="3810000" y="2781300"/>
          <p14:tracePt t="32366" x="3792538" y="2781300"/>
          <p14:tracePt t="32372" x="3775075" y="2771775"/>
          <p14:tracePt t="32379" x="3765550" y="2771775"/>
          <p14:tracePt t="32394" x="3746500" y="2771775"/>
          <p14:tracePt t="32442" x="3719513" y="2771775"/>
          <p14:tracePt t="32449" x="3646488" y="2771775"/>
          <p14:tracePt t="32459" x="3582988" y="2844800"/>
          <p14:tracePt t="32466" x="3527425" y="2890838"/>
          <p14:tracePt t="32473" x="3463925" y="2963863"/>
          <p14:tracePt t="32482" x="3409950" y="3027363"/>
          <p14:tracePt t="32490" x="3382963" y="3109913"/>
          <p14:tracePt t="32498" x="3354388" y="3136900"/>
          <p14:tracePt t="32507" x="3300413" y="3200400"/>
          <p14:tracePt t="32513" x="3290888" y="3219450"/>
          <p14:tracePt t="32523" x="3273425" y="3255963"/>
          <p14:tracePt t="32530" x="3273425" y="3273425"/>
          <p14:tracePt t="32538" x="3273425" y="3282950"/>
          <p14:tracePt t="32545" x="3244850" y="3309938"/>
          <p14:tracePt t="32570" x="3236913" y="3319463"/>
          <p14:tracePt t="32586" x="3227388" y="3328988"/>
          <p14:tracePt t="32594" x="3227388" y="3338513"/>
          <p14:tracePt t="32604" x="3208338" y="3355975"/>
          <p14:tracePt t="32610" x="3200400" y="3365500"/>
          <p14:tracePt t="32618" x="3190875" y="3375025"/>
          <p14:tracePt t="32626" x="3181350" y="3402013"/>
          <p14:tracePt t="32634" x="3163888" y="3429000"/>
          <p14:tracePt t="32642" x="3154363" y="3438525"/>
          <p14:tracePt t="32650" x="3144838" y="3455988"/>
          <p14:tracePt t="32658" x="3136900" y="3475038"/>
          <p14:tracePt t="32666" x="3127375" y="3482975"/>
          <p14:tracePt t="32674" x="3108325" y="3511550"/>
          <p14:tracePt t="32690" x="3100388" y="3519488"/>
          <p14:tracePt t="32697" x="3081338" y="3519488"/>
          <p14:tracePt t="32705" x="3063875" y="3538538"/>
          <p14:tracePt t="32714" x="3044825" y="3548063"/>
          <p14:tracePt t="32723" x="3035300" y="3556000"/>
          <p14:tracePt t="32729" x="3027363" y="3565525"/>
          <p14:tracePt t="32738" x="3008313" y="3584575"/>
          <p14:tracePt t="32754" x="2998788" y="3592513"/>
          <p14:tracePt t="32761" x="2990850" y="3602038"/>
          <p14:tracePt t="32770" x="2990850" y="3611563"/>
          <p14:tracePt t="33115" x="2981325" y="3621088"/>
          <p14:tracePt t="33121" x="2981325" y="3629025"/>
          <p14:tracePt t="33129" x="2954338" y="3638550"/>
          <p14:tracePt t="33138" x="2944813" y="3638550"/>
          <p14:tracePt t="33474" x="2935288" y="3638550"/>
          <p14:tracePt t="33482" x="2908300" y="3648075"/>
          <p14:tracePt t="33490" x="2881313" y="3675063"/>
          <p14:tracePt t="33497" x="2817813" y="3684588"/>
          <p14:tracePt t="33505" x="2781300" y="3694113"/>
          <p14:tracePt t="33513" x="2752725" y="3694113"/>
          <p14:tracePt t="33522" x="2744788" y="3694113"/>
          <p14:tracePt t="33530" x="2716213" y="3694113"/>
          <p14:tracePt t="33538" x="2698750" y="3702050"/>
          <p14:tracePt t="33553" x="2689225" y="3702050"/>
          <p14:tracePt t="33561" x="2679700" y="3711575"/>
          <p14:tracePt t="33570" x="2671763" y="3721100"/>
          <p14:tracePt t="33586" x="2652713" y="3730625"/>
          <p14:tracePt t="33604" x="2643188" y="3730625"/>
          <p14:tracePt t="33609" x="2635250" y="3730625"/>
          <p14:tracePt t="33802" x="2625725" y="3730625"/>
          <p14:tracePt t="33810" x="2671763" y="3694113"/>
          <p14:tracePt t="33818" x="2752725" y="3648075"/>
          <p14:tracePt t="33826" x="2789238" y="3629025"/>
          <p14:tracePt t="33838" x="2817813" y="3611563"/>
          <p14:tracePt t="33841" x="2835275" y="3602038"/>
          <p14:tracePt t="33849" x="2852738" y="3592513"/>
          <p14:tracePt t="33857" x="2871788" y="3575050"/>
          <p14:tracePt t="33865" x="2908300" y="3548063"/>
          <p14:tracePt t="33874" x="2935288" y="3538538"/>
          <p14:tracePt t="33881" x="2962275" y="3519488"/>
          <p14:tracePt t="33889" x="2981325" y="3502025"/>
          <p14:tracePt t="33897" x="2990850" y="3502025"/>
          <p14:tracePt t="33905" x="2998788" y="3492500"/>
          <p14:tracePt t="33930" x="3027363" y="3465513"/>
          <p14:tracePt t="33938" x="3044825" y="3455988"/>
          <p14:tracePt t="33945" x="3090863" y="3446463"/>
          <p14:tracePt t="33953" x="3100388" y="3438525"/>
          <p14:tracePt t="33962" x="3108325" y="3419475"/>
          <p14:tracePt t="33970" x="3136900" y="3419475"/>
          <p14:tracePt t="33978" x="3154363" y="3411538"/>
          <p14:tracePt t="33987" x="3181350" y="3402013"/>
          <p14:tracePt t="33995" x="3190875" y="3392488"/>
          <p14:tracePt t="34008" x="3227388" y="3375025"/>
          <p14:tracePt t="34015" x="3244850" y="3355975"/>
          <p14:tracePt t="34018" x="3273425" y="3355975"/>
          <p14:tracePt t="34025" x="3309938" y="3338513"/>
          <p14:tracePt t="34034" x="3336925" y="3309938"/>
          <p14:tracePt t="34050" x="3363913" y="3302000"/>
          <p14:tracePt t="34058" x="3373438" y="3292475"/>
          <p14:tracePt t="34067" x="3382963" y="3292475"/>
          <p14:tracePt t="34074" x="3409950" y="3273425"/>
          <p14:tracePt t="34082" x="3427413" y="3265488"/>
          <p14:tracePt t="34090" x="3436938" y="3265488"/>
          <p14:tracePt t="34098" x="3463925" y="3255963"/>
          <p14:tracePt t="34204" x="3473450" y="3255963"/>
          <p14:tracePt t="34212" x="3509963" y="3255963"/>
          <p14:tracePt t="34221" x="3563938" y="3255963"/>
          <p14:tracePt t="34226" x="3656013" y="3255963"/>
          <p14:tracePt t="34234" x="3783013" y="3255963"/>
          <p14:tracePt t="34242" x="3929063" y="3255963"/>
          <p14:tracePt t="34250" x="4038600" y="3255963"/>
          <p14:tracePt t="34258" x="4129088" y="3255963"/>
          <p14:tracePt t="34266" x="4202113" y="3255963"/>
          <p14:tracePt t="34273" x="4257675" y="3255963"/>
          <p14:tracePt t="34282" x="4321175" y="3255963"/>
          <p14:tracePt t="34290" x="4357688" y="3255963"/>
          <p14:tracePt t="34298" x="4367213" y="3255963"/>
          <p14:tracePt t="34305" x="4421188" y="3236913"/>
          <p14:tracePt t="34314" x="4440238" y="3219450"/>
          <p14:tracePt t="34322" x="4484688" y="3192463"/>
          <p14:tracePt t="34330" x="4503738" y="3173413"/>
          <p14:tracePt t="34338" x="4521200" y="3163888"/>
          <p14:tracePt t="34346" x="4576763" y="3146425"/>
          <p14:tracePt t="34354" x="4586288" y="3136900"/>
          <p14:tracePt t="34362" x="4613275" y="3119438"/>
          <p14:tracePt t="34370" x="4622800" y="3109913"/>
          <p14:tracePt t="34378" x="4630738" y="3100388"/>
          <p14:tracePt t="34388" x="4659313" y="3073400"/>
          <p14:tracePt t="34405" x="4659313" y="3063875"/>
          <p14:tracePt t="34450" x="4659313" y="3054350"/>
          <p14:tracePt t="34458" x="4667250" y="3036888"/>
          <p14:tracePt t="34466" x="4695825" y="3009900"/>
          <p14:tracePt t="34474" x="4703763" y="2990850"/>
          <p14:tracePt t="34482" x="4713288" y="2963863"/>
          <p14:tracePt t="34491" x="4722813" y="2927350"/>
          <p14:tracePt t="34500" x="4740275" y="2890838"/>
          <p14:tracePt t="34509" x="4767263" y="2844800"/>
          <p14:tracePt t="34516" x="4776788" y="2781300"/>
          <p14:tracePt t="34525" x="4813300" y="2717800"/>
          <p14:tracePt t="34530" x="4840288" y="2654300"/>
          <p14:tracePt t="34538" x="4859338" y="2608263"/>
          <p14:tracePt t="34546" x="4876800" y="2554288"/>
          <p14:tracePt t="34553" x="4876800" y="2525713"/>
          <p14:tracePt t="34562" x="4895850" y="2481263"/>
          <p14:tracePt t="34570" x="4895850" y="2444750"/>
          <p14:tracePt t="34578" x="4895850" y="2425700"/>
          <p14:tracePt t="34587" x="4913313" y="2379663"/>
          <p14:tracePt t="34594" x="4913313" y="2352675"/>
          <p14:tracePt t="34604" x="4922838" y="2335213"/>
          <p14:tracePt t="34610" x="4922838" y="2325688"/>
          <p14:tracePt t="34620" x="4932363" y="2306638"/>
          <p14:tracePt t="34692" x="4959350" y="2289175"/>
          <p14:tracePt t="34699" x="5032375" y="2233613"/>
          <p14:tracePt t="34707" x="5122863" y="2197100"/>
          <p14:tracePt t="34714" x="5241925" y="2152650"/>
          <p14:tracePt t="34722" x="5387975" y="2125663"/>
          <p14:tracePt t="34730" x="5524500" y="2097088"/>
          <p14:tracePt t="34739" x="5634038" y="2079625"/>
          <p14:tracePt t="34746" x="5780088" y="2060575"/>
          <p14:tracePt t="34754" x="5926138" y="2016125"/>
          <p14:tracePt t="34762" x="6035675" y="2016125"/>
          <p14:tracePt t="34771" x="6135688" y="2006600"/>
          <p14:tracePt t="34778" x="6189663" y="1997075"/>
          <p14:tracePt t="34786" x="6208713" y="1997075"/>
          <p14:tracePt t="34970" x="6218238" y="1997075"/>
          <p14:tracePt t="34978" x="6218238" y="2006600"/>
          <p14:tracePt t="34985" x="6218238" y="2060575"/>
          <p14:tracePt t="34994" x="6218238" y="2106613"/>
          <p14:tracePt t="35004" x="6218238" y="2143125"/>
          <p14:tracePt t="35010" x="6226175" y="2216150"/>
          <p14:tracePt t="35018" x="6226175" y="2262188"/>
          <p14:tracePt t="35025" x="6235700" y="2289175"/>
          <p14:tracePt t="35034" x="6235700" y="2325688"/>
          <p14:tracePt t="35042" x="6254750" y="2371725"/>
          <p14:tracePt t="35050" x="6254750" y="2389188"/>
          <p14:tracePt t="35057" x="6254750" y="2416175"/>
          <p14:tracePt t="35065" x="6199188" y="2489200"/>
          <p14:tracePt t="35073" x="6126163" y="2562225"/>
          <p14:tracePt t="35082" x="5926138" y="2681288"/>
          <p14:tracePt t="35089" x="5670550" y="2836863"/>
          <p14:tracePt t="35098" x="5287963" y="2990850"/>
          <p14:tracePt t="35106" x="4876800" y="3109913"/>
          <p14:tracePt t="35114" x="4403725" y="3200400"/>
          <p14:tracePt t="35122" x="4011613" y="3265488"/>
          <p14:tracePt t="35130" x="3775075" y="3282950"/>
          <p14:tracePt t="35138" x="3592513" y="3319463"/>
          <p14:tracePt t="35146" x="3427413" y="3346450"/>
          <p14:tracePt t="35154" x="3327400" y="3355975"/>
          <p14:tracePt t="35162" x="3300413" y="3355975"/>
          <p14:tracePt t="35170" x="3281363" y="3355975"/>
          <p14:tracePt t="35202" x="3273425" y="3355975"/>
          <p14:tracePt t="35210" x="3244850" y="3355975"/>
          <p14:tracePt t="35221" x="3217863" y="3355975"/>
          <p14:tracePt t="35226" x="3154363" y="3302000"/>
          <p14:tracePt t="35234" x="3127375" y="3200400"/>
          <p14:tracePt t="35242" x="3071813" y="3082925"/>
          <p14:tracePt t="35250" x="3035300" y="2990850"/>
          <p14:tracePt t="35258" x="3017838" y="2873375"/>
          <p14:tracePt t="35266" x="3008313" y="2781300"/>
          <p14:tracePt t="35274" x="3008313" y="2690813"/>
          <p14:tracePt t="35282" x="3008313" y="2617788"/>
          <p14:tracePt t="35291" x="3008313" y="2562225"/>
          <p14:tracePt t="35298" x="3027363" y="2508250"/>
          <p14:tracePt t="35305" x="3090863" y="2408238"/>
          <p14:tracePt t="35314" x="3190875" y="2325688"/>
          <p14:tracePt t="35323" x="3327400" y="2233613"/>
          <p14:tracePt t="35331" x="3473450" y="2160588"/>
          <p14:tracePt t="35340" x="3629025" y="2097088"/>
          <p14:tracePt t="35347" x="3756025" y="2079625"/>
          <p14:tracePt t="35357" x="3829050" y="2079625"/>
          <p14:tracePt t="35364" x="3875088" y="2079625"/>
          <p14:tracePt t="35374" x="3911600" y="2079625"/>
          <p14:tracePt t="35379" x="3938588" y="2079625"/>
          <p14:tracePt t="35390" x="4029075" y="2116138"/>
          <p14:tracePt t="35395" x="4121150" y="2143125"/>
          <p14:tracePt t="35407" x="4221163" y="2206625"/>
          <p14:tracePt t="35412" x="4330700" y="2279650"/>
          <p14:tracePt t="35422" x="4394200" y="2352675"/>
          <p14:tracePt t="35426" x="4476750" y="2435225"/>
          <p14:tracePt t="35434" x="4549775" y="2535238"/>
          <p14:tracePt t="35442" x="4603750" y="2654300"/>
          <p14:tracePt t="35450" x="4630738" y="2698750"/>
          <p14:tracePt t="35458" x="4686300" y="2827338"/>
          <p14:tracePt t="35466" x="4722813" y="2963863"/>
          <p14:tracePt t="35474" x="4767263" y="3109913"/>
          <p14:tracePt t="35482" x="4795838" y="3236913"/>
          <p14:tracePt t="35490" x="4822825" y="3375025"/>
          <p14:tracePt t="35498" x="4822825" y="3482975"/>
          <p14:tracePt t="35506" x="4822825" y="3592513"/>
          <p14:tracePt t="35514" x="4822825" y="3721100"/>
          <p14:tracePt t="35522" x="4803775" y="3848100"/>
          <p14:tracePt t="35530" x="4730750" y="3967163"/>
          <p14:tracePt t="35538" x="4667250" y="4103688"/>
          <p14:tracePt t="35546" x="4594225" y="4222750"/>
          <p14:tracePt t="35554" x="4503738" y="4340225"/>
          <p14:tracePt t="35562" x="4384675" y="4459288"/>
          <p14:tracePt t="35570" x="4248150" y="4532313"/>
          <p14:tracePt t="35578" x="4075113" y="4651375"/>
          <p14:tracePt t="35587" x="3883025" y="4714875"/>
          <p14:tracePt t="35594" x="3665538" y="4760913"/>
          <p14:tracePt t="35604" x="3473450" y="4805363"/>
          <p14:tracePt t="35610" x="3281363" y="4805363"/>
          <p14:tracePt t="35620" x="3100388" y="4805363"/>
          <p14:tracePt t="35626" x="2962275" y="4768850"/>
          <p14:tracePt t="35634" x="2825750" y="4678363"/>
          <p14:tracePt t="35642" x="2725738" y="4559300"/>
          <p14:tracePt t="35650" x="2679700" y="4449763"/>
          <p14:tracePt t="35658" x="2671763" y="4286250"/>
          <p14:tracePt t="35666" x="2671763" y="4122738"/>
          <p14:tracePt t="35674" x="2689225" y="3957638"/>
          <p14:tracePt t="35682" x="2744788" y="3821113"/>
          <p14:tracePt t="35690" x="2808288" y="3657600"/>
          <p14:tracePt t="35698" x="2881313" y="3519488"/>
          <p14:tracePt t="35706" x="2935288" y="3438525"/>
          <p14:tracePt t="35714" x="2990850" y="3355975"/>
          <p14:tracePt t="35741" x="3117850" y="3146425"/>
          <p14:tracePt t="35746" x="3163888" y="3100388"/>
          <p14:tracePt t="35753" x="3254375" y="3017838"/>
          <p14:tracePt t="35762" x="3336925" y="2927350"/>
          <p14:tracePt t="35771" x="3400425" y="2863850"/>
          <p14:tracePt t="35777" x="3556000" y="2771775"/>
          <p14:tracePt t="35787" x="3692525" y="2662238"/>
          <p14:tracePt t="35794" x="3948113" y="2535238"/>
          <p14:tracePt t="35805" x="4321175" y="2425700"/>
          <p14:tracePt t="35810" x="4730750" y="2316163"/>
          <p14:tracePt t="35822" x="5114925" y="2270125"/>
          <p14:tracePt t="35826" x="5378450" y="2270125"/>
          <p14:tracePt t="35838" x="5507038" y="2270125"/>
          <p14:tracePt t="35841" x="5624513" y="2306638"/>
          <p14:tracePt t="35850" x="5688013" y="2362200"/>
          <p14:tracePt t="35857" x="5770563" y="2462213"/>
          <p14:tracePt t="35867" x="5816600" y="2562225"/>
          <p14:tracePt t="35887" x="5907088" y="2909888"/>
          <p14:tracePt t="35890" x="5926138" y="3090863"/>
          <p14:tracePt t="35897" x="5926138" y="3309938"/>
          <p14:tracePt t="35906" x="5926138" y="3575050"/>
          <p14:tracePt t="35914" x="5926138" y="3840163"/>
          <p14:tracePt t="35922" x="5926138" y="4021138"/>
          <p14:tracePt t="35929" x="5870575" y="4213225"/>
          <p14:tracePt t="35939" x="5826125" y="4340225"/>
          <p14:tracePt t="35946" x="5734050" y="4441825"/>
          <p14:tracePt t="35954" x="5680075" y="4505325"/>
          <p14:tracePt t="35962" x="5597525" y="4578350"/>
          <p14:tracePt t="35971" x="5561013" y="4587875"/>
          <p14:tracePt t="35977" x="5424488" y="4632325"/>
          <p14:tracePt t="35988" x="5278438" y="4651375"/>
          <p14:tracePt t="35993" x="5078413" y="4660900"/>
          <p14:tracePt t="36005" x="4859338" y="4660900"/>
          <p14:tracePt t="36009" x="4521200" y="4660900"/>
          <p14:tracePt t="36021" x="4230688" y="4595813"/>
          <p14:tracePt t="36026" x="4094163" y="4532313"/>
          <p14:tracePt t="36034" x="3919538" y="4441825"/>
          <p14:tracePt t="36041" x="3783013" y="4349750"/>
          <p14:tracePt t="36050" x="3646488" y="4259263"/>
          <p14:tracePt t="36058" x="3546475" y="4140200"/>
          <p14:tracePt t="36065" x="3473450" y="4040188"/>
          <p14:tracePt t="36074" x="3427413" y="3940175"/>
          <p14:tracePt t="36081" x="3419475" y="3884613"/>
          <p14:tracePt t="36089" x="3400425" y="3784600"/>
          <p14:tracePt t="36098" x="3400425" y="3675063"/>
          <p14:tracePt t="36106" x="3400425" y="3584575"/>
          <p14:tracePt t="36114" x="3400425" y="3475038"/>
          <p14:tracePt t="36122" x="3400425" y="3382963"/>
          <p14:tracePt t="36130" x="3455988" y="3228975"/>
          <p14:tracePt t="36138" x="3482975" y="3100388"/>
          <p14:tracePt t="36147" x="3563938" y="2946400"/>
          <p14:tracePt t="36153" x="3636963" y="2836863"/>
          <p14:tracePt t="36161" x="3738563" y="2708275"/>
          <p14:tracePt t="36170" x="3856038" y="2571750"/>
          <p14:tracePt t="36178" x="3965575" y="2471738"/>
          <p14:tracePt t="36187" x="4084638" y="2379663"/>
          <p14:tracePt t="36193" x="4221163" y="2289175"/>
          <p14:tracePt t="36204" x="4303713" y="2225675"/>
          <p14:tracePt t="36211" x="4413250" y="2197100"/>
          <p14:tracePt t="36220" x="4530725" y="2133600"/>
          <p14:tracePt t="36225" x="4640263" y="2106613"/>
          <p14:tracePt t="36233" x="4749800" y="2106613"/>
          <p14:tracePt t="36241" x="4886325" y="2079625"/>
          <p14:tracePt t="36249" x="4995863" y="2079625"/>
          <p14:tracePt t="36257" x="5122863" y="2079625"/>
          <p14:tracePt t="36266" x="5214938" y="2079625"/>
          <p14:tracePt t="36273" x="5334000" y="2116138"/>
          <p14:tracePt t="36281" x="5441950" y="2189163"/>
          <p14:tracePt t="36289" x="5588000" y="2325688"/>
          <p14:tracePt t="36298" x="5753100" y="2489200"/>
          <p14:tracePt t="36305" x="5889625" y="2625725"/>
          <p14:tracePt t="36314" x="6016625" y="2790825"/>
          <p14:tracePt t="36322" x="6108700" y="2963863"/>
          <p14:tracePt t="36330" x="6189663" y="3119438"/>
          <p14:tracePt t="36338" x="6245225" y="3246438"/>
          <p14:tracePt t="36346" x="6262688" y="3375025"/>
          <p14:tracePt t="36354" x="6262688" y="3492500"/>
          <p14:tracePt t="36362" x="6262688" y="3584575"/>
          <p14:tracePt t="36370" x="6262688" y="3657600"/>
          <p14:tracePt t="36378" x="6245225" y="3748088"/>
          <p14:tracePt t="36387" x="6199188" y="3867150"/>
          <p14:tracePt t="36394" x="6116638" y="3948113"/>
          <p14:tracePt t="36403" x="6043613" y="4030663"/>
          <p14:tracePt t="36410" x="5907088" y="4140200"/>
          <p14:tracePt t="36419" x="5770563" y="4232275"/>
          <p14:tracePt t="36426" x="5551488" y="4332288"/>
          <p14:tracePt t="36434" x="5397500" y="4395788"/>
          <p14:tracePt t="36443" x="5151438" y="4505325"/>
          <p14:tracePt t="36450" x="4959350" y="4568825"/>
          <p14:tracePt t="36459" x="4713288" y="4605338"/>
          <p14:tracePt t="36466" x="4549775" y="4605338"/>
          <p14:tracePt t="36474" x="4367213" y="4632325"/>
          <p14:tracePt t="36482" x="4221163" y="4632325"/>
          <p14:tracePt t="36490" x="4057650" y="4632325"/>
          <p14:tracePt t="36497" x="3948113" y="4632325"/>
          <p14:tracePt t="36506" x="3792538" y="4578350"/>
          <p14:tracePt t="36514" x="3656013" y="4486275"/>
          <p14:tracePt t="36522" x="3573463" y="4386263"/>
          <p14:tracePt t="36529" x="3500438" y="4249738"/>
          <p14:tracePt t="36538" x="3436938" y="4086225"/>
          <p14:tracePt t="36546" x="3419475" y="3940175"/>
          <p14:tracePt t="36554" x="3390900" y="3794125"/>
          <p14:tracePt t="36562" x="3390900" y="3629025"/>
          <p14:tracePt t="36570" x="3390900" y="3465513"/>
          <p14:tracePt t="36578" x="3390900" y="3319463"/>
          <p14:tracePt t="36588" x="3400425" y="3209925"/>
          <p14:tracePt t="36594" x="3409950" y="3090863"/>
          <p14:tracePt t="36605" x="3427413" y="3000375"/>
          <p14:tracePt t="36610" x="3463925" y="2900363"/>
          <p14:tracePt t="36621" x="3463925" y="2827338"/>
          <p14:tracePt t="36626" x="3463925" y="2771775"/>
          <p14:tracePt t="36634" x="3490913" y="2708275"/>
          <p14:tracePt t="36642" x="3527425" y="2662238"/>
          <p14:tracePt t="36650" x="3546475" y="2617788"/>
          <p14:tracePt t="36658" x="3582988" y="2571750"/>
          <p14:tracePt t="36666" x="3619500" y="2508250"/>
          <p14:tracePt t="36674" x="3719513" y="2435225"/>
          <p14:tracePt t="36682" x="3856038" y="2343150"/>
          <p14:tracePt t="36692" x="4065588" y="2206625"/>
          <p14:tracePt t="36698" x="4311650" y="2097088"/>
          <p14:tracePt t="36707" x="4649788" y="1970088"/>
          <p14:tracePt t="36713" x="4986338" y="1878013"/>
          <p14:tracePt t="36748" x="5707063" y="1751013"/>
          <p14:tracePt t="36754" x="5761038" y="1751013"/>
          <p14:tracePt t="36762" x="5789613" y="1751013"/>
          <p14:tracePt t="36771" x="5807075" y="1751013"/>
          <p14:tracePt t="36788" x="5834063" y="1751013"/>
          <p14:tracePt t="36793" x="5834063" y="1760538"/>
          <p14:tracePt t="36804" x="5834063" y="1804988"/>
          <p14:tracePt t="36809" x="5853113" y="1914525"/>
          <p14:tracePt t="36821" x="5870575" y="2060575"/>
          <p14:tracePt t="36825" x="5899150" y="2160588"/>
          <p14:tracePt t="36834" x="5943600" y="2343150"/>
          <p14:tracePt t="36842" x="6026150" y="2535238"/>
          <p14:tracePt t="36850" x="6145213" y="2844800"/>
          <p14:tracePt t="36857" x="6226175" y="3046413"/>
          <p14:tracePt t="36866" x="6345238" y="3292475"/>
          <p14:tracePt t="36889" x="6427788" y="3502025"/>
          <p14:tracePt t="36891" x="6427788" y="3629025"/>
          <p14:tracePt t="36897" x="6427788" y="3702050"/>
          <p14:tracePt t="36906" x="6427788" y="3748088"/>
          <p14:tracePt t="36914" x="6408738" y="3767138"/>
          <p14:tracePt t="36922" x="6362700" y="3794125"/>
          <p14:tracePt t="36931" x="6235700" y="3821113"/>
          <p14:tracePt t="36939" x="6062663" y="3884613"/>
          <p14:tracePt t="36946" x="5826125" y="3930650"/>
          <p14:tracePt t="36955" x="5643563" y="3957638"/>
          <p14:tracePt t="36962" x="5387975" y="3976688"/>
          <p14:tracePt t="36970" x="5187950" y="3976688"/>
          <p14:tracePt t="36978" x="4995863" y="3976688"/>
          <p14:tracePt t="36986" x="4849813" y="3976688"/>
          <p14:tracePt t="36994" x="4703763" y="3976688"/>
          <p14:tracePt t="37004" x="4622800" y="3957638"/>
          <p14:tracePt t="37010" x="4503738" y="3903663"/>
          <p14:tracePt t="37020" x="4421188" y="3830638"/>
          <p14:tracePt t="37025" x="4340225" y="3748088"/>
          <p14:tracePt t="37033" x="4248150" y="3648075"/>
          <p14:tracePt t="37042" x="4175125" y="3529013"/>
          <p14:tracePt t="37050" x="4121150" y="3392488"/>
          <p14:tracePt t="37058" x="4094163" y="3265488"/>
          <p14:tracePt t="37066" x="4048125" y="3146425"/>
          <p14:tracePt t="37074" x="4029075" y="3036888"/>
          <p14:tracePt t="37083" x="4021138" y="2946400"/>
          <p14:tracePt t="37090" x="4021138" y="2836863"/>
          <p14:tracePt t="37098" x="4021138" y="2744788"/>
          <p14:tracePt t="37106" x="4021138" y="2635250"/>
          <p14:tracePt t="37114" x="4021138" y="2544763"/>
          <p14:tracePt t="37122" x="4048125" y="2462213"/>
          <p14:tracePt t="37131" x="4121150" y="2379663"/>
          <p14:tracePt t="37138" x="4175125" y="2279650"/>
          <p14:tracePt t="37146" x="4248150" y="2206625"/>
          <p14:tracePt t="37155" x="4348163" y="2133600"/>
          <p14:tracePt t="37161" x="4413250" y="2097088"/>
          <p14:tracePt t="37170" x="4476750" y="2052638"/>
          <p14:tracePt t="37178" x="4576763" y="1987550"/>
          <p14:tracePt t="37187" x="4703763" y="1914525"/>
          <p14:tracePt t="37194" x="4840288" y="1870075"/>
          <p14:tracePt t="37203" x="4986338" y="1841500"/>
          <p14:tracePt t="37210" x="5132388" y="1824038"/>
          <p14:tracePt t="37220" x="5278438" y="1824038"/>
          <p14:tracePt t="37226" x="5424488" y="1824038"/>
          <p14:tracePt t="37234" x="5534025" y="1824038"/>
          <p14:tracePt t="37242" x="5607050" y="1824038"/>
          <p14:tracePt t="37249" x="5707063" y="1860550"/>
          <p14:tracePt t="37257" x="5789613" y="1943100"/>
          <p14:tracePt t="37266" x="5862638" y="2024063"/>
          <p14:tracePt t="37273" x="5916613" y="2125663"/>
          <p14:tracePt t="37282" x="5989638" y="2225675"/>
          <p14:tracePt t="37289" x="6035675" y="2343150"/>
          <p14:tracePt t="37297" x="6062663" y="2444750"/>
          <p14:tracePt t="37306" x="6108700" y="2554288"/>
          <p14:tracePt t="37314" x="6135688" y="2681288"/>
          <p14:tracePt t="37322" x="6162675" y="2817813"/>
          <p14:tracePt t="37330" x="6181725" y="2927350"/>
          <p14:tracePt t="37338" x="6181725" y="3036888"/>
          <p14:tracePt t="37346" x="6189663" y="3146425"/>
          <p14:tracePt t="37354" x="6189663" y="3255963"/>
          <p14:tracePt t="37362" x="6189663" y="3365500"/>
          <p14:tracePt t="37370" x="6189663" y="3475038"/>
          <p14:tracePt t="37378" x="6189663" y="3556000"/>
          <p14:tracePt t="37387" x="6172200" y="3665538"/>
          <p14:tracePt t="37394" x="6145213" y="3748088"/>
          <p14:tracePt t="37403" x="6089650" y="3811588"/>
          <p14:tracePt t="37410" x="6026150" y="3875088"/>
          <p14:tracePt t="37420" x="5962650" y="3948113"/>
          <p14:tracePt t="37426" x="5899150" y="3984625"/>
          <p14:tracePt t="37434" x="5834063" y="4021138"/>
          <p14:tracePt t="37443" x="5716588" y="4076700"/>
          <p14:tracePt t="37450" x="5634038" y="4122738"/>
          <p14:tracePt t="37458" x="5487988" y="4167188"/>
          <p14:tracePt t="37466" x="5334000" y="4195763"/>
          <p14:tracePt t="37474" x="5241925" y="4222750"/>
          <p14:tracePt t="37482" x="5178425" y="4232275"/>
          <p14:tracePt t="37490" x="5068888" y="4232275"/>
          <p14:tracePt t="37498" x="4978400" y="4232275"/>
          <p14:tracePt t="37506" x="4849813" y="4232275"/>
          <p14:tracePt t="37514" x="4759325" y="4232275"/>
          <p14:tracePt t="37522" x="4667250" y="4232275"/>
          <p14:tracePt t="37529" x="4586288" y="4203700"/>
          <p14:tracePt t="37538" x="4484688" y="4149725"/>
          <p14:tracePt t="37546" x="4421188" y="4094163"/>
          <p14:tracePt t="37554" x="4340225" y="4013200"/>
          <p14:tracePt t="37562" x="4267200" y="3940175"/>
          <p14:tracePt t="37570" x="4184650" y="3903663"/>
          <p14:tracePt t="37578" x="4129088" y="3821113"/>
          <p14:tracePt t="37587" x="4084638" y="3757613"/>
          <p14:tracePt t="37594" x="4038600" y="3694113"/>
          <p14:tracePt t="37603" x="4011613" y="3592513"/>
          <p14:tracePt t="37610" x="3984625" y="3492500"/>
          <p14:tracePt t="37620" x="3984625" y="3419475"/>
          <p14:tracePt t="37626" x="3975100" y="3365500"/>
          <p14:tracePt t="37634" x="3975100" y="3292475"/>
          <p14:tracePt t="37642" x="3975100" y="3219450"/>
          <p14:tracePt t="37650" x="4011613" y="3119438"/>
          <p14:tracePt t="37658" x="4048125" y="3017838"/>
          <p14:tracePt t="37666" x="4094163" y="2936875"/>
          <p14:tracePt t="37674" x="4165600" y="2817813"/>
          <p14:tracePt t="37682" x="4248150" y="2735263"/>
          <p14:tracePt t="37690" x="4348163" y="2635250"/>
          <p14:tracePt t="37698" x="4513263" y="2508250"/>
          <p14:tracePt t="37706" x="4730750" y="2379663"/>
          <p14:tracePt t="37714" x="5014913" y="2233613"/>
          <p14:tracePt t="37722" x="5159375" y="2197100"/>
          <p14:tracePt t="37730" x="5268913" y="2160588"/>
          <p14:tracePt t="37738" x="5351463" y="2143125"/>
          <p14:tracePt t="37745" x="5414963" y="2125663"/>
          <p14:tracePt t="37754" x="5470525" y="2125663"/>
          <p14:tracePt t="37762" x="5524500" y="2125663"/>
          <p14:tracePt t="37771" x="5561013" y="2125663"/>
          <p14:tracePt t="37778" x="5607050" y="2125663"/>
          <p14:tracePt t="37786" x="5661025" y="2133600"/>
          <p14:tracePt t="37794" x="5716588" y="2179638"/>
          <p14:tracePt t="37803" x="5797550" y="2262188"/>
          <p14:tracePt t="37810" x="5880100" y="2352675"/>
          <p14:tracePt t="37821" x="5989638" y="2489200"/>
          <p14:tracePt t="37825" x="6116638" y="2644775"/>
          <p14:tracePt t="37833" x="6226175" y="2800350"/>
          <p14:tracePt t="37842" x="6362700" y="3000375"/>
          <p14:tracePt t="37850" x="6454775" y="3182938"/>
          <p14:tracePt t="37858" x="6537325" y="3346450"/>
          <p14:tracePt t="37865" x="6564313" y="3502025"/>
          <p14:tracePt t="37874" x="6564313" y="3629025"/>
          <p14:tracePt t="37888" x="6564313" y="3702050"/>
          <p14:tracePt t="37889" x="6564313" y="3738563"/>
          <p14:tracePt t="37897" x="6564313" y="3767138"/>
          <p14:tracePt t="37905" x="6564313" y="3803650"/>
          <p14:tracePt t="37914" x="6537325" y="3811588"/>
          <p14:tracePt t="37921" x="6500813" y="3840163"/>
          <p14:tracePt t="37931" x="6391275" y="3884613"/>
          <p14:tracePt t="37938" x="6272213" y="3930650"/>
          <p14:tracePt t="37946" x="6099175" y="3984625"/>
          <p14:tracePt t="37954" x="5935663" y="4021138"/>
          <p14:tracePt t="37962" x="5724525" y="4067175"/>
          <p14:tracePt t="37970" x="5597525" y="4130675"/>
          <p14:tracePt t="37978" x="5451475" y="4130675"/>
          <p14:tracePt t="37987" x="5314950" y="4159250"/>
          <p14:tracePt t="37994" x="5187950" y="4203700"/>
          <p14:tracePt t="38004" x="5041900" y="4203700"/>
          <p14:tracePt t="38010" x="4932363" y="4213225"/>
          <p14:tracePt t="38021" x="4832350" y="4232275"/>
          <p14:tracePt t="38026" x="4776788" y="4232275"/>
          <p14:tracePt t="38033" x="4722813" y="4232275"/>
          <p14:tracePt t="38042" x="4695825" y="4232275"/>
          <p14:tracePt t="38050" x="4659313" y="4203700"/>
          <p14:tracePt t="38058" x="4603750" y="4122738"/>
          <p14:tracePt t="38066" x="4594225" y="3994150"/>
          <p14:tracePt t="38074" x="4557713" y="3830638"/>
          <p14:tracePt t="38082" x="4549775" y="3684588"/>
          <p14:tracePt t="38090" x="4549775" y="3502025"/>
          <p14:tracePt t="38098" x="4549775" y="3392488"/>
          <p14:tracePt t="38108" x="4549775" y="3246438"/>
          <p14:tracePt t="38118" x="4549775" y="3136900"/>
          <p14:tracePt t="38126" x="4549775" y="3063875"/>
          <p14:tracePt t="38131" x="4549775" y="2990850"/>
          <p14:tracePt t="38139" x="4549775" y="2927350"/>
          <p14:tracePt t="38147" x="4549775" y="2873375"/>
          <p14:tracePt t="38157" x="4549775" y="2836863"/>
          <p14:tracePt t="38164" x="4557713" y="2800350"/>
          <p14:tracePt t="38171" x="4557713" y="2744788"/>
          <p14:tracePt t="38178" x="4594225" y="2698750"/>
          <p14:tracePt t="38188" x="4640263" y="2654300"/>
          <p14:tracePt t="38194" x="4713288" y="2581275"/>
          <p14:tracePt t="38204" x="4832350" y="2498725"/>
          <p14:tracePt t="38210" x="5032375" y="2379663"/>
          <p14:tracePt t="38221" x="5232400" y="2289175"/>
          <p14:tracePt t="38226" x="5534025" y="2189163"/>
          <p14:tracePt t="38234" x="5826125" y="2133600"/>
          <p14:tracePt t="38241" x="6035675" y="2097088"/>
          <p14:tracePt t="38250" x="6218238" y="2089150"/>
          <p14:tracePt t="38258" x="6308725" y="2089150"/>
          <p14:tracePt t="38266" x="6399213" y="2089150"/>
          <p14:tracePt t="38273" x="6435725" y="2125663"/>
          <p14:tracePt t="38281" x="6481763" y="2170113"/>
          <p14:tracePt t="38290" x="6500813" y="2233613"/>
          <p14:tracePt t="38298" x="6508750" y="2306638"/>
          <p14:tracePt t="38306" x="6508750" y="2398713"/>
          <p14:tracePt t="38314" x="6508750" y="2489200"/>
          <p14:tracePt t="38321" x="6508750" y="2598738"/>
          <p14:tracePt t="38330" x="6508750" y="2671763"/>
          <p14:tracePt t="38338" x="6508750" y="2800350"/>
          <p14:tracePt t="38346" x="6508750" y="2927350"/>
          <p14:tracePt t="38354" x="6508750" y="3036888"/>
          <p14:tracePt t="38361" x="6508750" y="3163888"/>
          <p14:tracePt t="38371" x="6500813" y="3302000"/>
          <p14:tracePt t="38378" x="6500813" y="3429000"/>
          <p14:tracePt t="38387" x="6445250" y="3538538"/>
          <p14:tracePt t="38393" x="6399213" y="3657600"/>
          <p14:tracePt t="38403" x="6362700" y="3738563"/>
          <p14:tracePt t="38409" x="6291263" y="3821113"/>
          <p14:tracePt t="38419" x="6235700" y="3903663"/>
          <p14:tracePt t="38427" x="6189663" y="3948113"/>
          <p14:tracePt t="38433" x="6126163" y="3994150"/>
          <p14:tracePt t="38441" x="6062663" y="4030663"/>
          <p14:tracePt t="38450" x="5943600" y="4076700"/>
          <p14:tracePt t="38458" x="5797550" y="4103688"/>
          <p14:tracePt t="38465" x="5653088" y="4130675"/>
          <p14:tracePt t="38474" x="5487988" y="4149725"/>
          <p14:tracePt t="38481" x="5341938" y="4149725"/>
          <p14:tracePt t="38491" x="5195888" y="4149725"/>
          <p14:tracePt t="38497" x="5049838" y="4140200"/>
          <p14:tracePt t="38505" x="4913313" y="4094163"/>
          <p14:tracePt t="38514" x="4795838" y="4021138"/>
          <p14:tracePt t="38522" x="4676775" y="3930650"/>
          <p14:tracePt t="38530" x="4640263" y="3867150"/>
          <p14:tracePt t="38538" x="4586288" y="3784600"/>
          <p14:tracePt t="38545" x="4557713" y="3711575"/>
          <p14:tracePt t="38554" x="4530725" y="3629025"/>
          <p14:tracePt t="38562" x="4530725" y="3538538"/>
          <p14:tracePt t="38570" x="4521200" y="3465513"/>
          <p14:tracePt t="38577" x="4521200" y="3382963"/>
          <p14:tracePt t="38587" x="4513263" y="3309938"/>
          <p14:tracePt t="38593" x="4513263" y="3200400"/>
          <p14:tracePt t="38603" x="4513263" y="3146425"/>
          <p14:tracePt t="38610" x="4513263" y="3090863"/>
          <p14:tracePt t="38620" x="4513263" y="3017838"/>
          <p14:tracePt t="38625" x="4513263" y="2982913"/>
          <p14:tracePt t="38633" x="4513263" y="2963863"/>
          <p14:tracePt t="38641" x="4530725" y="2946400"/>
          <p14:tracePt t="38650" x="4549775" y="2927350"/>
          <p14:tracePt t="38658" x="4567238" y="2900363"/>
          <p14:tracePt t="38666" x="4613275" y="2854325"/>
          <p14:tracePt t="38674" x="4676775" y="2800350"/>
          <p14:tracePt t="38682" x="4722813" y="2771775"/>
          <p14:tracePt t="38690" x="4786313" y="2727325"/>
          <p14:tracePt t="38698" x="4849813" y="2681288"/>
          <p14:tracePt t="38706" x="4886325" y="2662238"/>
          <p14:tracePt t="38714" x="4905375" y="2654300"/>
          <p14:tracePt t="38721" x="4959350" y="2617788"/>
          <p14:tracePt t="38730" x="4995863" y="2598738"/>
          <p14:tracePt t="38738" x="5049838" y="2571750"/>
          <p14:tracePt t="38745" x="5095875" y="2554288"/>
          <p14:tracePt t="38754" x="5168900" y="2544763"/>
          <p14:tracePt t="38761" x="5268913" y="2498725"/>
          <p14:tracePt t="38771" x="5378450" y="2481263"/>
          <p14:tracePt t="38777" x="5497513" y="2471738"/>
          <p14:tracePt t="38787" x="5661025" y="2425700"/>
          <p14:tracePt t="38794" x="5826125" y="2425700"/>
          <p14:tracePt t="38803" x="5989638" y="2398713"/>
          <p14:tracePt t="38810" x="6153150" y="2398713"/>
          <p14:tracePt t="38819" x="6281738" y="2398713"/>
          <p14:tracePt t="38827" x="6354763" y="2398713"/>
          <p14:tracePt t="38833" x="6418263" y="2425700"/>
          <p14:tracePt t="38841" x="6454775" y="2508250"/>
          <p14:tracePt t="38850" x="6472238" y="2562225"/>
          <p14:tracePt t="38858" x="6491288" y="2625725"/>
          <p14:tracePt t="38866" x="6518275" y="2708275"/>
          <p14:tracePt t="38874" x="6518275" y="2800350"/>
          <p14:tracePt t="38887" x="6518275" y="2873375"/>
          <p14:tracePt t="38890" x="6518275" y="2946400"/>
          <p14:tracePt t="38898" x="6518275" y="3017838"/>
          <p14:tracePt t="38906" x="6518275" y="3109913"/>
          <p14:tracePt t="38913" x="6518275" y="3163888"/>
          <p14:tracePt t="38922" x="6518275" y="3228975"/>
          <p14:tracePt t="38930" x="6518275" y="3282950"/>
          <p14:tracePt t="38938" x="6518275" y="3338513"/>
          <p14:tracePt t="38946" x="6518275" y="3392488"/>
          <p14:tracePt t="38953" x="6518275" y="3419475"/>
          <p14:tracePt t="38962" x="6518275" y="3465513"/>
          <p14:tracePt t="38970" x="6518275" y="3502025"/>
          <p14:tracePt t="38978" x="6508750" y="3538538"/>
          <p14:tracePt t="38987" x="6500813" y="3565525"/>
          <p14:tracePt t="38994" x="6481763" y="3575050"/>
          <p14:tracePt t="39004" x="6464300" y="3621088"/>
          <p14:tracePt t="39010" x="6427788" y="3629025"/>
          <p14:tracePt t="39021" x="6372225" y="3648075"/>
          <p14:tracePt t="39026" x="6326188" y="3684588"/>
          <p14:tracePt t="39034" x="6291263" y="3711575"/>
          <p14:tracePt t="39042" x="6245225" y="3738563"/>
          <p14:tracePt t="39050" x="6181725" y="3775075"/>
          <p14:tracePt t="39058" x="6135688" y="3803650"/>
          <p14:tracePt t="39074" x="6080125" y="3830638"/>
          <p14:tracePt t="39082" x="6035675" y="3840163"/>
          <p14:tracePt t="39089" x="5999163" y="3857625"/>
          <p14:tracePt t="39099" x="5962650" y="3875088"/>
          <p14:tracePt t="39108" x="5926138" y="3894138"/>
          <p14:tracePt t="39115" x="5889625" y="3903663"/>
          <p14:tracePt t="39124" x="5870575" y="3903663"/>
          <p14:tracePt t="39133" x="5843588" y="3903663"/>
          <p14:tracePt t="39170" x="5826125" y="3903663"/>
          <p14:tracePt t="39178" x="5816600" y="3903663"/>
          <p14:tracePt t="39186" x="5797550" y="3903663"/>
          <p14:tracePt t="39194" x="5780088" y="3903663"/>
          <p14:tracePt t="39203" x="5743575" y="3903663"/>
          <p14:tracePt t="39210" x="5724525" y="3903663"/>
          <p14:tracePt t="39220" x="5688013" y="3894138"/>
          <p14:tracePt t="39226" x="5643563" y="3894138"/>
          <p14:tracePt t="39234" x="5607050" y="3884613"/>
          <p14:tracePt t="39242" x="5524500" y="3857625"/>
          <p14:tracePt t="39250" x="5441950" y="3830638"/>
          <p14:tracePt t="39258" x="5368925" y="3821113"/>
          <p14:tracePt t="39266" x="5268913" y="3794125"/>
          <p14:tracePt t="39274" x="5214938" y="3767138"/>
          <p14:tracePt t="39282" x="5168900" y="3757613"/>
          <p14:tracePt t="39290" x="5122863" y="3748088"/>
          <p14:tracePt t="39298" x="5059363" y="3702050"/>
          <p14:tracePt t="39306" x="5049838" y="3702050"/>
          <p14:tracePt t="39314" x="5032375" y="3648075"/>
          <p14:tracePt t="39323" x="5022850" y="3592513"/>
          <p14:tracePt t="39330" x="5022850" y="3511550"/>
          <p14:tracePt t="39338" x="5022850" y="3402013"/>
          <p14:tracePt t="39346" x="5022850" y="3346450"/>
          <p14:tracePt t="39354" x="5022850" y="3255963"/>
          <p14:tracePt t="39362" x="5022850" y="3163888"/>
          <p14:tracePt t="39370" x="5022850" y="3090863"/>
          <p14:tracePt t="39378" x="5022850" y="3036888"/>
          <p14:tracePt t="39386" x="5022850" y="2963863"/>
          <p14:tracePt t="39394" x="5041900" y="2900363"/>
          <p14:tracePt t="39403" x="5049838" y="2836863"/>
          <p14:tracePt t="39410" x="5086350" y="2771775"/>
          <p14:tracePt t="39420" x="5114925" y="2708275"/>
          <p14:tracePt t="39426" x="5168900" y="2644775"/>
          <p14:tracePt t="39433" x="5251450" y="2581275"/>
          <p14:tracePt t="39442" x="5368925" y="2508250"/>
          <p14:tracePt t="39450" x="5497513" y="2425700"/>
          <p14:tracePt t="39459" x="5653088" y="2335213"/>
          <p14:tracePt t="39466" x="5770563" y="2279650"/>
          <p14:tracePt t="39474" x="5834063" y="2252663"/>
          <p14:tracePt t="39482" x="5899150" y="2225675"/>
          <p14:tracePt t="39490" x="5935663" y="2216150"/>
          <p14:tracePt t="39498" x="5962650" y="2216150"/>
          <p14:tracePt t="39506" x="5999163" y="2206625"/>
          <p14:tracePt t="39514" x="6016625" y="2206625"/>
          <p14:tracePt t="39530" x="6026150" y="2206625"/>
          <p14:tracePt t="39547" x="6035675" y="2206625"/>
          <p14:tracePt t="39563" x="6062663" y="2243138"/>
          <p14:tracePt t="39574" x="6072188" y="2270125"/>
          <p14:tracePt t="39579" x="6089650" y="2343150"/>
          <p14:tracePt t="39590" x="6099175" y="2398713"/>
          <p14:tracePt t="39595" x="6126163" y="2481263"/>
          <p14:tracePt t="39606" x="6153150" y="2589213"/>
          <p14:tracePt t="39611" x="6181725" y="2708275"/>
          <p14:tracePt t="39623" x="6208713" y="2800350"/>
          <p14:tracePt t="39628" x="6235700" y="2881313"/>
          <p14:tracePt t="39633" x="6262688" y="2973388"/>
          <p14:tracePt t="39642" x="6262688" y="3063875"/>
          <p14:tracePt t="39650" x="6262688" y="3146425"/>
          <p14:tracePt t="39658" x="6262688" y="3200400"/>
          <p14:tracePt t="39666" x="6262688" y="3236913"/>
          <p14:tracePt t="39674" x="6262688" y="3246438"/>
          <p14:tracePt t="39682" x="6262688" y="3255963"/>
          <p14:tracePt t="39698" x="6262688" y="3265488"/>
          <p14:tracePt t="40039" x="6308725" y="3236913"/>
          <p14:tracePt t="40041" x="6335713" y="3219450"/>
          <p14:tracePt t="40098" x="6354763" y="3219450"/>
          <p14:tracePt t="53913" x="6362700" y="3209925"/>
          <p14:tracePt t="54001" x="6372225" y="3209925"/>
          <p14:tracePt t="54009" x="6481763" y="3163888"/>
          <p14:tracePt t="54018" x="6973888" y="2973388"/>
          <p14:tracePt t="54025" x="7967663" y="2771775"/>
          <p14:tracePt t="54035" x="8632825" y="255428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ja-JP"/>
              <a:t>Relaxing the hot spot contention</a:t>
            </a:r>
          </a:p>
        </p:txBody>
      </p:sp>
      <p:sp>
        <p:nvSpPr>
          <p:cNvPr id="44035" name="Rectangle 3"/>
          <p:cNvSpPr>
            <a:spLocks noGrp="1" noChangeArrowheads="1"/>
          </p:cNvSpPr>
          <p:nvPr>
            <p:ph type="body" idx="1"/>
          </p:nvPr>
        </p:nvSpPr>
        <p:spPr/>
        <p:txBody>
          <a:bodyPr/>
          <a:lstStyle/>
          <a:p>
            <a:pPr eaLnBrk="1" hangingPunct="1"/>
            <a:r>
              <a:rPr lang="en-US" altLang="ja-JP"/>
              <a:t>Wormhole routing with Virtual channels → Direct network</a:t>
            </a:r>
          </a:p>
          <a:p>
            <a:pPr eaLnBrk="1" hangingPunct="1"/>
            <a:r>
              <a:rPr lang="en-US" altLang="ja-JP"/>
              <a:t>Message</a:t>
            </a:r>
            <a:r>
              <a:rPr lang="ja-JP" altLang="en-US"/>
              <a:t>　</a:t>
            </a:r>
            <a:r>
              <a:rPr lang="en-US" altLang="ja-JP"/>
              <a:t>Combining</a:t>
            </a:r>
          </a:p>
          <a:p>
            <a:pPr lvl="1" eaLnBrk="1" hangingPunct="1"/>
            <a:r>
              <a:rPr lang="en-US" altLang="ja-JP"/>
              <a:t>Multiple packets are combining to a packet inside a switching element (IBM RP3)</a:t>
            </a:r>
          </a:p>
          <a:p>
            <a:pPr lvl="1" eaLnBrk="1" hangingPunct="1"/>
            <a:r>
              <a:rPr lang="en-US" altLang="ja-JP"/>
              <a:t>Implementation is difficult (Implemented in SNAIL)</a:t>
            </a:r>
          </a:p>
        </p:txBody>
      </p:sp>
      <p:pic>
        <p:nvPicPr>
          <p:cNvPr id="2" name="オーディオ 1">
            <a:hlinkClick r:id="" action="ppaction://media"/>
            <a:extLst>
              <a:ext uri="{FF2B5EF4-FFF2-40B4-BE49-F238E27FC236}">
                <a16:creationId xmlns:a16="http://schemas.microsoft.com/office/drawing/2014/main" id="{B26C80CD-D46B-4FDC-922E-621AF4DF11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459"/>
    </mc:Choice>
    <mc:Fallback>
      <p:transition spd="slow" advTm="14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4" x="8934450" y="3684588"/>
          <p14:tracePt t="821" x="8788400" y="3684588"/>
          <p14:tracePt t="828" x="8642350" y="3684588"/>
          <p14:tracePt t="837" x="8515350" y="3711575"/>
          <p14:tracePt t="842" x="8369300" y="3711575"/>
          <p14:tracePt t="851" x="8223250" y="3711575"/>
          <p14:tracePt t="858" x="8113713" y="3711575"/>
          <p14:tracePt t="868" x="7986713" y="3711575"/>
          <p14:tracePt t="874" x="7858125" y="3711575"/>
          <p14:tracePt t="883" x="7767638" y="3711575"/>
          <p14:tracePt t="891" x="7704138" y="3711575"/>
          <p14:tracePt t="899" x="7612063" y="3711575"/>
          <p14:tracePt t="907" x="7575550" y="3711575"/>
          <p14:tracePt t="915" x="7558088" y="3702050"/>
          <p14:tracePt t="923" x="7548563" y="3702050"/>
          <p14:tracePt t="1051" x="7539038" y="3694113"/>
          <p14:tracePt t="1058" x="7539038" y="3684588"/>
          <p14:tracePt t="1067" x="7539038" y="3648075"/>
          <p14:tracePt t="1075" x="7539038" y="3621088"/>
          <p14:tracePt t="1082" x="7539038" y="3602038"/>
          <p14:tracePt t="1090" x="7539038" y="3565525"/>
          <p14:tracePt t="1098" x="7575550" y="3529013"/>
          <p14:tracePt t="1106" x="7602538" y="3482975"/>
          <p14:tracePt t="1114" x="7658100" y="3402013"/>
          <p14:tracePt t="1123" x="7712075" y="3355975"/>
          <p14:tracePt t="1130" x="7767638" y="3282950"/>
          <p14:tracePt t="1138" x="7804150" y="3219450"/>
          <p14:tracePt t="1146" x="7840663" y="3173413"/>
          <p14:tracePt t="1154" x="7894638" y="3109913"/>
          <p14:tracePt t="1162" x="7904163" y="3063875"/>
          <p14:tracePt t="1171" x="7913688" y="3046413"/>
          <p14:tracePt t="1178" x="7921625" y="3027363"/>
          <p14:tracePt t="1187" x="7921625" y="3017838"/>
          <p14:tracePt t="1780" x="7921625" y="3009900"/>
          <p14:tracePt t="1789" x="7921625" y="2982913"/>
          <p14:tracePt t="1796" x="7931150" y="2917825"/>
          <p14:tracePt t="1803" x="7940675" y="2863850"/>
          <p14:tracePt t="1812" x="7940675" y="2844800"/>
          <p14:tracePt t="1823" x="7950200" y="2800350"/>
          <p14:tracePt t="1827" x="7977188" y="2754313"/>
          <p14:tracePt t="1837" x="7977188" y="2735263"/>
          <p14:tracePt t="1844" x="7977188" y="2698750"/>
          <p14:tracePt t="1854" x="7986713" y="2671763"/>
          <p14:tracePt t="1860" x="7994650" y="2635250"/>
          <p14:tracePt t="1870" x="8004175" y="2608263"/>
          <p14:tracePt t="1889" x="8023225" y="2581275"/>
          <p14:tracePt t="1900" x="8023225" y="2571750"/>
          <p14:tracePt t="3853" x="8031163" y="2562225"/>
          <p14:tracePt t="7312" x="8031163" y="2571750"/>
          <p14:tracePt t="7315" x="8023225" y="2625725"/>
          <p14:tracePt t="7322" x="8004175" y="2654300"/>
          <p14:tracePt t="7331" x="7986713" y="2671763"/>
          <p14:tracePt t="7347" x="7977188" y="2681288"/>
          <p14:tracePt t="7355" x="7977188" y="2690813"/>
          <p14:tracePt t="7371" x="7967663" y="2698750"/>
          <p14:tracePt t="7546" x="7958138" y="2708275"/>
          <p14:tracePt t="7554" x="7940675" y="2708275"/>
          <p14:tracePt t="7579" x="7940675" y="2727325"/>
          <p14:tracePt t="7589" x="7931150" y="2735263"/>
          <p14:tracePt t="7610" x="7921625" y="2744788"/>
          <p14:tracePt t="7699" x="7921625" y="2754313"/>
          <p14:tracePt t="8059" x="7921625" y="2781300"/>
          <p14:tracePt t="8067" x="7904163" y="2800350"/>
          <p14:tracePt t="8075" x="7894638" y="2808288"/>
          <p14:tracePt t="8090" x="7894638" y="2817813"/>
          <p14:tracePt t="8100" x="7885113" y="2827338"/>
          <p14:tracePt t="8106" x="7877175" y="2827338"/>
          <p14:tracePt t="8164" x="7867650" y="2836863"/>
          <p14:tracePt t="8185" x="7858125" y="2844800"/>
          <p14:tracePt t="8203" x="7850188" y="2863850"/>
          <p14:tracePt t="8219" x="7840663" y="2873375"/>
          <p14:tracePt t="8738" x="7840663" y="2881313"/>
          <p14:tracePt t="8747" x="7840663" y="2890838"/>
          <p14:tracePt t="8763" x="7840663" y="2900363"/>
          <p14:tracePt t="8772" x="7840663" y="2909888"/>
          <p14:tracePt t="8779" x="7840663" y="2917825"/>
          <p14:tracePt t="8795" x="7840663" y="2936875"/>
          <p14:tracePt t="8994" x="7840663" y="2946400"/>
          <p14:tracePt t="9011" x="7840663" y="2954338"/>
          <p14:tracePt t="9379" x="7840663" y="2973388"/>
          <p14:tracePt t="9395" x="7840663" y="2982913"/>
          <p14:tracePt t="9835" x="7840663" y="2990850"/>
          <p14:tracePt t="9843" x="7840663" y="3000375"/>
          <p14:tracePt t="10507" x="7840663" y="3036888"/>
          <p14:tracePt t="10515" x="7840663" y="3046413"/>
          <p14:tracePt t="11492" x="7840663" y="3054350"/>
          <p14:tracePt t="11507" x="7840663" y="3063875"/>
          <p14:tracePt t="12387" x="7840663" y="3073400"/>
          <p14:tracePt t="12403" x="7840663" y="3082925"/>
          <p14:tracePt t="12427" x="7840663" y="3100388"/>
          <p14:tracePt t="13034" x="7840663" y="3109913"/>
          <p14:tracePt t="13083" x="7858125" y="3109913"/>
          <p14:tracePt t="13090" x="7904163" y="3109913"/>
          <p14:tracePt t="13099" x="7958138" y="3109913"/>
          <p14:tracePt t="13106" x="8013700" y="3109913"/>
          <p14:tracePt t="13117" x="8050213" y="3109913"/>
          <p14:tracePt t="13122" x="8104188" y="3109913"/>
          <p14:tracePt t="13131" x="8113713" y="3109913"/>
          <p14:tracePt t="13139" x="8132763" y="3109913"/>
          <p14:tracePt t="13146" x="8150225" y="3119438"/>
          <p14:tracePt t="13155" x="8159750" y="3127375"/>
          <p14:tracePt t="13162" x="8169275" y="3127375"/>
          <p14:tracePt t="13187" x="8186738" y="3127375"/>
          <p14:tracePt t="13194" x="8196263" y="3127375"/>
          <p14:tracePt t="13203" x="8213725" y="3127375"/>
          <p14:tracePt t="13211" x="8240713" y="3127375"/>
          <p14:tracePt t="13219" x="8269288" y="3136900"/>
          <p14:tracePt t="13227" x="8286750" y="3146425"/>
          <p14:tracePt t="13235" x="8342313" y="3146425"/>
          <p14:tracePt t="13243" x="8386763" y="3146425"/>
          <p14:tracePt t="13252" x="8442325" y="3163888"/>
          <p14:tracePt t="13259" x="8523288" y="3173413"/>
          <p14:tracePt t="13267" x="8615363" y="3173413"/>
          <p14:tracePt t="13274" x="8705850" y="3192463"/>
          <p14:tracePt t="13283" x="8815388" y="3192463"/>
          <p14:tracePt t="13290" x="8907463" y="3192463"/>
          <p14:tracePt t="13299" x="8980488" y="3192463"/>
          <p14:tracePt t="13307" x="9053513" y="3192463"/>
          <p14:tracePt t="13314" x="9134475" y="32099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ja-JP"/>
              <a:t>Properties of MIN</a:t>
            </a:r>
          </a:p>
        </p:txBody>
      </p:sp>
      <p:sp>
        <p:nvSpPr>
          <p:cNvPr id="7171" name="Rectangle 3"/>
          <p:cNvSpPr>
            <a:spLocks noGrp="1" noChangeArrowheads="1"/>
          </p:cNvSpPr>
          <p:nvPr>
            <p:ph type="body" idx="1"/>
          </p:nvPr>
        </p:nvSpPr>
        <p:spPr/>
        <p:txBody>
          <a:bodyPr/>
          <a:lstStyle/>
          <a:p>
            <a:pPr eaLnBrk="1" hangingPunct="1"/>
            <a:r>
              <a:rPr lang="en-US" altLang="ja-JP" dirty="0"/>
              <a:t>Throughput for random communication</a:t>
            </a:r>
          </a:p>
          <a:p>
            <a:pPr eaLnBrk="1" hangingPunct="1"/>
            <a:r>
              <a:rPr lang="en-US" altLang="ja-JP" dirty="0"/>
              <a:t>Permutation capability</a:t>
            </a:r>
          </a:p>
          <a:p>
            <a:pPr eaLnBrk="1" hangingPunct="1"/>
            <a:r>
              <a:rPr lang="en-US" altLang="ja-JP" dirty="0"/>
              <a:t>Partition capability</a:t>
            </a:r>
          </a:p>
          <a:p>
            <a:pPr eaLnBrk="1" hangingPunct="1"/>
            <a:r>
              <a:rPr lang="en-US" altLang="ja-JP" dirty="0"/>
              <a:t>Fault tolerance</a:t>
            </a:r>
          </a:p>
          <a:p>
            <a:pPr eaLnBrk="1" hangingPunct="1"/>
            <a:r>
              <a:rPr lang="en-US" altLang="ja-JP" dirty="0"/>
              <a:t>Simple Routing </a:t>
            </a:r>
          </a:p>
        </p:txBody>
      </p:sp>
      <p:pic>
        <p:nvPicPr>
          <p:cNvPr id="2" name="オーディオ 1">
            <a:hlinkClick r:id="" action="ppaction://media"/>
            <a:extLst>
              <a:ext uri="{FF2B5EF4-FFF2-40B4-BE49-F238E27FC236}">
                <a16:creationId xmlns:a16="http://schemas.microsoft.com/office/drawing/2014/main" id="{FFED3F7C-62C5-4368-8C84-9EEF5FC20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602"/>
    </mc:Choice>
    <mc:Fallback>
      <p:transition spd="slow" advTm="5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6" x="8888413" y="3894138"/>
          <p14:tracePt t="396" x="8761413" y="3911600"/>
          <p14:tracePt t="402" x="8669338" y="3911600"/>
          <p14:tracePt t="412" x="8605838" y="3921125"/>
          <p14:tracePt t="417" x="8559800" y="3948113"/>
          <p14:tracePt t="425" x="8542338" y="3948113"/>
          <p14:tracePt t="433" x="8523288" y="3948113"/>
          <p14:tracePt t="441" x="8488363" y="3967163"/>
          <p14:tracePt t="449" x="8478838" y="3967163"/>
          <p14:tracePt t="457" x="8442325" y="3967163"/>
          <p14:tracePt t="465" x="8415338" y="3976688"/>
          <p14:tracePt t="473" x="8378825" y="3994150"/>
          <p14:tracePt t="489" x="8350250" y="3994150"/>
          <p14:tracePt t="497" x="8332788" y="3994150"/>
          <p14:tracePt t="505" x="8305800" y="3994150"/>
          <p14:tracePt t="514" x="8286750" y="3994150"/>
          <p14:tracePt t="522" x="8269288" y="3994150"/>
          <p14:tracePt t="531" x="8259763" y="3994150"/>
          <p14:tracePt t="947" x="8250238" y="3994150"/>
          <p14:tracePt t="955" x="8250238" y="3984625"/>
          <p14:tracePt t="962" x="8250238" y="3948113"/>
          <p14:tracePt t="971" x="8250238" y="3921125"/>
          <p14:tracePt t="980" x="8250238" y="3894138"/>
          <p14:tracePt t="988" x="8250238" y="3867150"/>
          <p14:tracePt t="997" x="8259763" y="3848100"/>
          <p14:tracePt t="1003" x="8259763" y="3821113"/>
          <p14:tracePt t="1011" x="8259763" y="3803650"/>
          <p14:tracePt t="1017" x="8259763" y="3784600"/>
          <p14:tracePt t="1025" x="8259763" y="3775075"/>
          <p14:tracePt t="6771" x="8259763" y="3757613"/>
          <p14:tracePt t="54027" x="8259763" y="3738563"/>
          <p14:tracePt t="54187" x="8559800" y="372110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ja-JP"/>
              <a:t>Other issues in MINs</a:t>
            </a:r>
          </a:p>
        </p:txBody>
      </p:sp>
      <p:sp>
        <p:nvSpPr>
          <p:cNvPr id="45059" name="Rectangle 3"/>
          <p:cNvSpPr>
            <a:spLocks noGrp="1" noChangeArrowheads="1"/>
          </p:cNvSpPr>
          <p:nvPr>
            <p:ph type="body" idx="1"/>
          </p:nvPr>
        </p:nvSpPr>
        <p:spPr/>
        <p:txBody>
          <a:bodyPr/>
          <a:lstStyle/>
          <a:p>
            <a:pPr eaLnBrk="1" hangingPunct="1"/>
            <a:r>
              <a:rPr lang="en-US" altLang="ja-JP"/>
              <a:t>MIN with cache control mechanism</a:t>
            </a:r>
          </a:p>
          <a:p>
            <a:pPr lvl="1" eaLnBrk="1" hangingPunct="1"/>
            <a:r>
              <a:rPr lang="en-US" altLang="ja-JP"/>
              <a:t>Directory on MIN</a:t>
            </a:r>
          </a:p>
          <a:p>
            <a:pPr lvl="1" eaLnBrk="1" hangingPunct="1"/>
            <a:r>
              <a:rPr lang="en-US" altLang="ja-JP"/>
              <a:t>Cache Controller on MIN</a:t>
            </a:r>
          </a:p>
          <a:p>
            <a:pPr eaLnBrk="1" hangingPunct="1"/>
            <a:r>
              <a:rPr lang="en-US" altLang="ja-JP"/>
              <a:t>MINs with U-turn path → Fat tree</a:t>
            </a:r>
          </a:p>
        </p:txBody>
      </p:sp>
      <p:pic>
        <p:nvPicPr>
          <p:cNvPr id="2" name="オーディオ 1">
            <a:hlinkClick r:id="" action="ppaction://media"/>
            <a:extLst>
              <a:ext uri="{FF2B5EF4-FFF2-40B4-BE49-F238E27FC236}">
                <a16:creationId xmlns:a16="http://schemas.microsoft.com/office/drawing/2014/main" id="{285FB27D-B946-48E5-8DE1-9F344E537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46"/>
    </mc:Choice>
    <mc:Fallback>
      <p:transition spd="slow" advTm="3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25" x="8678863" y="3794125"/>
          <p14:tracePt t="733" x="8515350" y="3794125"/>
          <p14:tracePt t="741" x="8442325" y="3794125"/>
          <p14:tracePt t="750" x="8350250" y="3794125"/>
          <p14:tracePt t="757" x="8332788" y="3803650"/>
          <p14:tracePt t="766" x="8296275" y="3803650"/>
          <p14:tracePt t="773" x="8286750" y="3803650"/>
          <p14:tracePt t="782" x="8259763" y="3811588"/>
          <p14:tracePt t="789" x="8250238" y="3811588"/>
          <p14:tracePt t="798" x="8213725" y="3811588"/>
          <p14:tracePt t="805" x="8196263" y="3840163"/>
          <p14:tracePt t="815" x="8169275" y="3840163"/>
          <p14:tracePt t="821" x="8132763" y="3840163"/>
          <p14:tracePt t="830" x="8113713" y="3848100"/>
          <p14:tracePt t="837" x="8096250" y="3848100"/>
          <p14:tracePt t="845" x="8059738" y="3848100"/>
          <p14:tracePt t="853" x="8031163" y="3857625"/>
          <p14:tracePt t="861" x="8004175" y="3857625"/>
          <p14:tracePt t="869" x="7967663" y="3857625"/>
          <p14:tracePt t="877" x="7950200" y="3857625"/>
          <p14:tracePt t="1677" x="7931150" y="3857625"/>
          <p14:tracePt t="2189" x="7921625" y="3857625"/>
          <p14:tracePt t="2510" x="7885113" y="3857625"/>
          <p14:tracePt t="2517" x="7858125" y="3857625"/>
          <p14:tracePt t="2525" x="7831138" y="3857625"/>
          <p14:tracePt t="2533" x="7821613" y="3857625"/>
          <p14:tracePt t="2582" x="7813675" y="3857625"/>
          <p14:tracePt t="2589" x="7794625" y="3857625"/>
          <p14:tracePt t="2597" x="7767638" y="3857625"/>
          <p14:tracePt t="2605" x="7721600" y="3857625"/>
          <p14:tracePt t="2614" x="7685088" y="3848100"/>
          <p14:tracePt t="2621" x="7658100" y="3821113"/>
          <p14:tracePt t="2630" x="7612063" y="3784600"/>
          <p14:tracePt t="2637" x="7594600" y="3767138"/>
          <p14:tracePt t="2645" x="7575550" y="3767138"/>
          <p14:tracePt t="2653" x="7567613" y="3757613"/>
          <p14:tracePt t="2669" x="7548563" y="3738563"/>
          <p14:tracePt t="2765" x="7531100" y="3730625"/>
          <p14:tracePt t="2773" x="7512050" y="3730625"/>
          <p14:tracePt t="2782" x="7494588" y="3721100"/>
          <p14:tracePt t="2789" x="7475538" y="3721100"/>
          <p14:tracePt t="2797" x="7466013" y="3711575"/>
          <p14:tracePt t="2821" x="7458075" y="3711575"/>
          <p14:tracePt t="2853" x="7448550" y="3711575"/>
          <p14:tracePt t="2885" x="7439025" y="3711575"/>
          <p14:tracePt t="2893" x="7392988" y="3711575"/>
          <p14:tracePt t="2901" x="7339013" y="3711575"/>
          <p14:tracePt t="2909" x="7212013" y="3711575"/>
          <p14:tracePt t="2918" x="7138988" y="3711575"/>
          <p14:tracePt t="2925" x="7010400" y="3711575"/>
          <p14:tracePt t="2933" x="6964363" y="3711575"/>
          <p14:tracePt t="2941" x="6946900" y="3711575"/>
          <p14:tracePt t="32128" x="6937375" y="3702050"/>
          <p14:tracePt t="32241" x="6946900" y="3694113"/>
          <p14:tracePt t="32246" x="7029450" y="3694113"/>
          <p14:tracePt t="32255" x="7329488" y="3694113"/>
          <p14:tracePt t="32264" x="7777163" y="3694113"/>
          <p14:tracePt t="32272" x="8223250" y="3694113"/>
          <p14:tracePt t="32279" x="8669338" y="3694113"/>
          <p14:tracePt t="32286" x="8870950" y="3694113"/>
          <p14:tracePt t="32295" x="8997950" y="3657600"/>
          <p14:tracePt t="32303" x="9017000" y="3629025"/>
          <p14:tracePt t="32309" x="9024938" y="3629025"/>
          <p14:tracePt t="32318" x="9034463" y="3621088"/>
          <p14:tracePt t="32325" x="9043988" y="3611563"/>
          <p14:tracePt t="32341" x="9053513" y="3602038"/>
          <p14:tracePt t="32349" x="9053513" y="3592513"/>
          <p14:tracePt t="32365" x="9061450" y="3575050"/>
          <p14:tracePt t="32373" x="9080500" y="3565525"/>
          <p14:tracePt t="32381" x="9097963" y="3548063"/>
          <p14:tracePt t="32389" x="9117013" y="353853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ja-JP"/>
              <a:t>Glossary 1</a:t>
            </a:r>
          </a:p>
        </p:txBody>
      </p:sp>
      <p:sp>
        <p:nvSpPr>
          <p:cNvPr id="46083" name="Rectangle 3"/>
          <p:cNvSpPr>
            <a:spLocks noGrp="1" noChangeArrowheads="1"/>
          </p:cNvSpPr>
          <p:nvPr>
            <p:ph type="body" idx="1"/>
          </p:nvPr>
        </p:nvSpPr>
        <p:spPr>
          <a:xfrm>
            <a:off x="539750" y="981075"/>
            <a:ext cx="8353425" cy="5400675"/>
          </a:xfrm>
        </p:spPr>
        <p:txBody>
          <a:bodyPr/>
          <a:lstStyle/>
          <a:p>
            <a:pPr eaLnBrk="1" hangingPunct="1">
              <a:lnSpc>
                <a:spcPct val="80000"/>
              </a:lnSpc>
            </a:pPr>
            <a:r>
              <a:rPr lang="en-US" altLang="ja-JP" sz="2100"/>
              <a:t>Rearrange-able: </a:t>
            </a:r>
            <a:r>
              <a:rPr lang="ja-JP" altLang="en-US" sz="2100"/>
              <a:t>スケジュールすることにより、出力が重ならなければ内部で衝突しないようにできる構成</a:t>
            </a:r>
          </a:p>
          <a:p>
            <a:pPr eaLnBrk="1" hangingPunct="1">
              <a:lnSpc>
                <a:spcPct val="80000"/>
              </a:lnSpc>
            </a:pPr>
            <a:r>
              <a:rPr lang="en-US" altLang="ja-JP" sz="2100"/>
              <a:t>Perfect shuffle:</a:t>
            </a:r>
            <a:r>
              <a:rPr lang="ja-JP" altLang="en-US" sz="2100"/>
              <a:t>シャッフルは、トランプの札を切る時に使う単語だが、ここでは、配線のつなぎ方の方式のひとつ。</a:t>
            </a:r>
            <a:r>
              <a:rPr lang="en-US" altLang="ja-JP" sz="2100"/>
              <a:t>Inverse shuffle</a:t>
            </a:r>
            <a:r>
              <a:rPr lang="ja-JP" altLang="en-US" sz="2100"/>
              <a:t>は逆シャッフルと呼ばれ、逆接続方式。</a:t>
            </a:r>
          </a:p>
          <a:p>
            <a:pPr eaLnBrk="1" hangingPunct="1">
              <a:lnSpc>
                <a:spcPct val="80000"/>
              </a:lnSpc>
            </a:pPr>
            <a:r>
              <a:rPr lang="en-US" altLang="ja-JP" sz="2100"/>
              <a:t>Destination routing</a:t>
            </a:r>
            <a:r>
              <a:rPr lang="ja-JP" altLang="en-US" sz="2100"/>
              <a:t>：目的地のラベルだけで経路を決める方法</a:t>
            </a:r>
          </a:p>
          <a:p>
            <a:pPr eaLnBrk="1" hangingPunct="1">
              <a:lnSpc>
                <a:spcPct val="80000"/>
              </a:lnSpc>
            </a:pPr>
            <a:r>
              <a:rPr lang="en-US" altLang="ja-JP" sz="2100"/>
              <a:t>Permutation:</a:t>
            </a:r>
            <a:r>
              <a:rPr lang="ja-JP" altLang="en-US" sz="2100"/>
              <a:t>並び替え、順列のことだが、ここでは目的地ラベルが重ならない経路を無衝突で生成することができる能力のこと</a:t>
            </a:r>
          </a:p>
          <a:p>
            <a:pPr eaLnBrk="1" hangingPunct="1">
              <a:lnSpc>
                <a:spcPct val="80000"/>
              </a:lnSpc>
            </a:pPr>
            <a:r>
              <a:rPr lang="en-US" altLang="ja-JP" sz="2100"/>
              <a:t>Partitioning:</a:t>
            </a:r>
            <a:r>
              <a:rPr lang="ja-JP" altLang="en-US" sz="2100"/>
              <a:t>ネットワークを分離して独立に使える能力のこと</a:t>
            </a:r>
          </a:p>
          <a:p>
            <a:pPr eaLnBrk="1" hangingPunct="1">
              <a:lnSpc>
                <a:spcPct val="80000"/>
              </a:lnSpc>
            </a:pPr>
            <a:r>
              <a:rPr lang="en-US" altLang="ja-JP" sz="2100"/>
              <a:t>Fault tolerance:</a:t>
            </a:r>
            <a:r>
              <a:rPr lang="ja-JP" altLang="en-US" sz="2100"/>
              <a:t>耐故障性。一部が故障しても全体がダウンしないような性質、</a:t>
            </a:r>
            <a:r>
              <a:rPr lang="en-US" altLang="ja-JP" sz="2100"/>
              <a:t>Fault tolerant MIN</a:t>
            </a:r>
            <a:r>
              <a:rPr lang="ja-JP" altLang="en-US" sz="2100"/>
              <a:t>は複数経路を持たせた</a:t>
            </a:r>
            <a:r>
              <a:rPr lang="en-US" altLang="ja-JP" sz="2100"/>
              <a:t>MIN</a:t>
            </a:r>
          </a:p>
          <a:p>
            <a:pPr eaLnBrk="1" hangingPunct="1">
              <a:lnSpc>
                <a:spcPct val="80000"/>
              </a:lnSpc>
            </a:pPr>
            <a:r>
              <a:rPr lang="en-US" altLang="ja-JP" sz="2100"/>
              <a:t>Expandability:</a:t>
            </a:r>
            <a:r>
              <a:rPr lang="ja-JP" altLang="en-US" sz="2100"/>
              <a:t>拡張性、小さなものからサイズを大きくしていくことのできる性質</a:t>
            </a:r>
          </a:p>
          <a:p>
            <a:pPr eaLnBrk="1" hangingPunct="1">
              <a:lnSpc>
                <a:spcPct val="80000"/>
              </a:lnSpc>
            </a:pPr>
            <a:r>
              <a:rPr lang="en-US" altLang="ja-JP" sz="2100"/>
              <a:t>Hot spot contention:</a:t>
            </a:r>
            <a:r>
              <a:rPr lang="ja-JP" altLang="en-US" sz="2100"/>
              <a:t>　局所的に交信が集中して、これが全体に波及すること。</a:t>
            </a:r>
          </a:p>
          <a:p>
            <a:pPr eaLnBrk="1" hangingPunct="1">
              <a:lnSpc>
                <a:spcPct val="80000"/>
              </a:lnSpc>
            </a:pPr>
            <a:r>
              <a:rPr lang="en-US" altLang="ja-JP" sz="2100"/>
              <a:t>Tree saturation:</a:t>
            </a:r>
            <a:r>
              <a:rPr lang="ja-JP" altLang="en-US" sz="2100"/>
              <a:t>　</a:t>
            </a:r>
            <a:r>
              <a:rPr lang="en-US" altLang="ja-JP" sz="2100"/>
              <a:t>Hot spot contention</a:t>
            </a:r>
            <a:r>
              <a:rPr lang="ja-JP" altLang="en-US" sz="2100"/>
              <a:t>によりネットワークが木の形で飽和していく現象。特に</a:t>
            </a:r>
            <a:r>
              <a:rPr lang="en-US" altLang="ja-JP" sz="2100"/>
              <a:t>MIN</a:t>
            </a:r>
            <a:r>
              <a:rPr lang="ja-JP" altLang="en-US" sz="2100"/>
              <a:t>で起きる。</a:t>
            </a:r>
            <a:r>
              <a:rPr lang="en-US" altLang="ja-JP" sz="2100"/>
              <a:t>Message Combining</a:t>
            </a:r>
            <a:r>
              <a:rPr lang="ja-JP" altLang="en-US" sz="2100"/>
              <a:t>は、メッセージをくっつけてまとめることによりこれを防止する方法の一つ</a:t>
            </a:r>
          </a:p>
          <a:p>
            <a:pPr eaLnBrk="1" hangingPunct="1">
              <a:lnSpc>
                <a:spcPct val="80000"/>
              </a:lnSpc>
            </a:pPr>
            <a:endParaRPr lang="ja-JP" altLang="en-US" sz="2100"/>
          </a:p>
          <a:p>
            <a:pPr eaLnBrk="1" hangingPunct="1">
              <a:lnSpc>
                <a:spcPct val="80000"/>
              </a:lnSpc>
            </a:pPr>
            <a:endParaRPr lang="en-US" altLang="ja-JP" sz="2100"/>
          </a:p>
        </p:txBody>
      </p:sp>
      <p:pic>
        <p:nvPicPr>
          <p:cNvPr id="2" name="オーディオ 1">
            <a:hlinkClick r:id="" action="ppaction://media"/>
            <a:extLst>
              <a:ext uri="{FF2B5EF4-FFF2-40B4-BE49-F238E27FC236}">
                <a16:creationId xmlns:a16="http://schemas.microsoft.com/office/drawing/2014/main" id="{EE034D4C-089C-4D95-9F89-843CAC1345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02"/>
    </mc:Choice>
    <mc:Fallback>
      <p:transition spd="slow" advTm="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0" x="8988425" y="3502025"/>
          <p14:tracePt t="528" x="8915400" y="3529013"/>
          <p14:tracePt t="537" x="8815388" y="3556000"/>
          <p14:tracePt t="544" x="8705850" y="3584575"/>
          <p14:tracePt t="552" x="8605838" y="3602038"/>
          <p14:tracePt t="560" x="8515350" y="3638550"/>
          <p14:tracePt t="568" x="8405813" y="3657600"/>
          <p14:tracePt t="577" x="8342313" y="3657600"/>
          <p14:tracePt t="586" x="8232775" y="3665538"/>
          <p14:tracePt t="595" x="8150225" y="3694113"/>
          <p14:tracePt t="603" x="8059738" y="3711575"/>
          <p14:tracePt t="611" x="7986713" y="3711575"/>
          <p14:tracePt t="619" x="7958138" y="3711575"/>
          <p14:tracePt t="628" x="7913688" y="3711575"/>
          <p14:tracePt t="633" x="7885113" y="3711575"/>
          <p14:tracePt t="1402" x="7813675" y="3757613"/>
          <p14:tracePt t="1414" x="7748588" y="3821113"/>
          <p14:tracePt t="1420" x="7712075" y="3875088"/>
          <p14:tracePt t="1426" x="7658100" y="3957638"/>
          <p14:tracePt t="1433" x="7602538" y="4040188"/>
          <p14:tracePt t="1441" x="7531100" y="4122738"/>
          <p14:tracePt t="1448" x="7502525" y="4213225"/>
          <p14:tracePt t="1457" x="7466013" y="4295775"/>
          <p14:tracePt t="1464" x="7439025" y="4395788"/>
          <p14:tracePt t="1473" x="7385050" y="4478338"/>
          <p14:tracePt t="1481" x="7366000" y="4514850"/>
          <p14:tracePt t="1490" x="7329488" y="4578350"/>
          <p14:tracePt t="1496" x="7319963" y="4614863"/>
          <p14:tracePt t="1505" x="7302500" y="4632325"/>
          <p14:tracePt t="1515" x="7265988" y="4660900"/>
          <p14:tracePt t="1522" x="7229475" y="4687888"/>
          <p14:tracePt t="1528" x="7192963" y="4697413"/>
          <p14:tracePt t="1539" x="7165975" y="4724400"/>
          <p14:tracePt t="1546" x="7102475" y="4741863"/>
          <p14:tracePt t="1554" x="7029450" y="4751388"/>
          <p14:tracePt t="1560" x="6937375" y="4751388"/>
          <p14:tracePt t="1568" x="6873875" y="4778375"/>
          <p14:tracePt t="1576" x="6846888" y="4778375"/>
          <p14:tracePt t="1584" x="6800850" y="4787900"/>
          <p14:tracePt t="1592" x="6764338" y="4787900"/>
          <p14:tracePt t="1600" x="6718300" y="4787900"/>
          <p14:tracePt t="1609" x="6700838" y="4787900"/>
          <p14:tracePt t="1616" x="6664325" y="4787900"/>
          <p14:tracePt t="1624" x="6618288" y="4787900"/>
          <p14:tracePt t="1632" x="6591300" y="4787900"/>
          <p14:tracePt t="1640" x="6554788" y="4787900"/>
          <p14:tracePt t="1648" x="6500813" y="4787900"/>
          <p14:tracePt t="1656" x="6391275" y="4787900"/>
          <p14:tracePt t="1664" x="6299200" y="4787900"/>
          <p14:tracePt t="1673" x="6172200" y="4787900"/>
          <p14:tracePt t="1681" x="6026150" y="4787900"/>
          <p14:tracePt t="1689" x="5880100" y="4787900"/>
          <p14:tracePt t="1697" x="5716588" y="4787900"/>
          <p14:tracePt t="1705" x="5570538" y="4787900"/>
          <p14:tracePt t="1713" x="5424488" y="4787900"/>
          <p14:tracePt t="1721" x="5278438" y="4787900"/>
          <p14:tracePt t="1729" x="5151438" y="4768850"/>
          <p14:tracePt t="1739" x="5005388" y="4751388"/>
          <p14:tracePt t="1745" x="4868863" y="4741863"/>
          <p14:tracePt t="1753" x="4740275" y="4705350"/>
          <p14:tracePt t="1762" x="4594225" y="4697413"/>
          <p14:tracePt t="1769" x="4421188" y="4632325"/>
          <p14:tracePt t="1776" x="4294188" y="4605338"/>
          <p14:tracePt t="1785" x="4129088" y="4541838"/>
          <p14:tracePt t="1793" x="3975100" y="4514850"/>
          <p14:tracePt t="1801" x="3792538" y="4449763"/>
          <p14:tracePt t="1809" x="3636963" y="4386263"/>
          <p14:tracePt t="1818" x="3446463" y="4322763"/>
          <p14:tracePt t="1824" x="3317875" y="4249738"/>
          <p14:tracePt t="1833" x="3181350" y="4176713"/>
          <p14:tracePt t="1840" x="3081338" y="4103688"/>
          <p14:tracePt t="1848" x="2981325" y="4021138"/>
          <p14:tracePt t="1856" x="2935288" y="3957638"/>
          <p14:tracePt t="1864" x="2898775" y="3894138"/>
          <p14:tracePt t="1872" x="2844800" y="3794125"/>
          <p14:tracePt t="1893" x="2817813" y="3657600"/>
          <p14:tracePt t="1896" x="2789238" y="3575050"/>
          <p14:tracePt t="1904" x="2781300" y="3482975"/>
          <p14:tracePt t="1912" x="2781300" y="3392488"/>
          <p14:tracePt t="1920" x="2781300" y="3319463"/>
          <p14:tracePt t="1928" x="2781300" y="3236913"/>
          <p14:tracePt t="1936" x="2781300" y="3163888"/>
          <p14:tracePt t="1944" x="2798763" y="3036888"/>
          <p14:tracePt t="1955" x="2808288" y="2954338"/>
          <p14:tracePt t="1960" x="2825750" y="2844800"/>
          <p14:tracePt t="1969" x="2881313" y="2744788"/>
          <p14:tracePt t="1978" x="2944813" y="2635250"/>
          <p14:tracePt t="1985" x="2998788" y="2517775"/>
          <p14:tracePt t="1994" x="3071813" y="2398713"/>
          <p14:tracePt t="2001" x="3144838" y="2279650"/>
          <p14:tracePt t="2011" x="3236913" y="2160588"/>
          <p14:tracePt t="2017" x="3317875" y="2060575"/>
          <p14:tracePt t="2027" x="3427413" y="1943100"/>
          <p14:tracePt t="2033" x="3527425" y="1833563"/>
          <p14:tracePt t="2042" x="3646488" y="1731963"/>
          <p14:tracePt t="2049" x="3783013" y="1641475"/>
          <p14:tracePt t="2056" x="3919538" y="1550988"/>
          <p14:tracePt t="2064" x="4084638" y="1477963"/>
          <p14:tracePt t="2072" x="4284663" y="1395413"/>
          <p14:tracePt t="2080" x="4476750" y="1331913"/>
          <p14:tracePt t="2088" x="4659313" y="1312863"/>
          <p14:tracePt t="2096" x="4895850" y="1268413"/>
          <p14:tracePt t="2104" x="5059363" y="1268413"/>
          <p14:tracePt t="2112" x="5224463" y="1268413"/>
          <p14:tracePt t="2121" x="5351463" y="1268413"/>
          <p14:tracePt t="2129" x="5441950" y="1295400"/>
          <p14:tracePt t="2136" x="5580063" y="1368425"/>
          <p14:tracePt t="2145" x="5697538" y="1458913"/>
          <p14:tracePt t="2154" x="5797550" y="1531938"/>
          <p14:tracePt t="2161" x="5899150" y="1631950"/>
          <p14:tracePt t="2170" x="5989638" y="1724025"/>
          <p14:tracePt t="2178" x="6089650" y="1841500"/>
          <p14:tracePt t="2186" x="6162675" y="1943100"/>
          <p14:tracePt t="2196" x="6208713" y="2070100"/>
          <p14:tracePt t="2202" x="6262688" y="2170113"/>
          <p14:tracePt t="2212" x="6318250" y="2270125"/>
          <p14:tracePt t="2219" x="6372225" y="2352675"/>
          <p14:tracePt t="2227" x="6418263" y="2416175"/>
          <p14:tracePt t="2232" x="6472238" y="2498725"/>
          <p14:tracePt t="2240" x="6508750" y="2544763"/>
          <p14:tracePt t="2248" x="6527800" y="2608263"/>
          <p14:tracePt t="2256" x="6581775" y="2671763"/>
          <p14:tracePt t="2264" x="6591300" y="2735263"/>
          <p14:tracePt t="2272" x="6627813" y="2781300"/>
          <p14:tracePt t="2280" x="6645275" y="2836863"/>
          <p14:tracePt t="2288" x="6654800" y="2873375"/>
          <p14:tracePt t="2296" x="6664325" y="2954338"/>
          <p14:tracePt t="2305" x="6664325" y="3046413"/>
          <p14:tracePt t="2313" x="6664325" y="3119438"/>
          <p14:tracePt t="2321" x="6664325" y="3246438"/>
          <p14:tracePt t="2329" x="6664325" y="3319463"/>
          <p14:tracePt t="2337" x="6627813" y="3438525"/>
          <p14:tracePt t="2345" x="6600825" y="3538538"/>
          <p14:tracePt t="2354" x="6545263" y="3648075"/>
          <p14:tracePt t="2360" x="6527800" y="3730625"/>
          <p14:tracePt t="2368" x="6472238" y="3857625"/>
          <p14:tracePt t="2377" x="6418263" y="3957638"/>
          <p14:tracePt t="2384" x="6372225" y="4040188"/>
          <p14:tracePt t="2392" x="6318250" y="4140200"/>
          <p14:tracePt t="2400" x="6245225" y="4222750"/>
          <p14:tracePt t="2410" x="6181725" y="4322763"/>
          <p14:tracePt t="2416" x="6089650" y="4413250"/>
          <p14:tracePt t="2425" x="5989638" y="4495800"/>
          <p14:tracePt t="2432" x="5907088" y="4551363"/>
          <p14:tracePt t="2440" x="5826125" y="4605338"/>
          <p14:tracePt t="2448" x="5707063" y="4660900"/>
          <p14:tracePt t="2456" x="5597525" y="4705350"/>
          <p14:tracePt t="2464" x="5461000" y="4732338"/>
          <p14:tracePt t="2473" x="5297488" y="4778375"/>
          <p14:tracePt t="2481" x="5114925" y="4824413"/>
          <p14:tracePt t="2490" x="4905375" y="4860925"/>
          <p14:tracePt t="2497" x="4722813" y="4860925"/>
          <p14:tracePt t="2506" x="4549775" y="4860925"/>
          <p14:tracePt t="2512" x="4348163" y="4860925"/>
          <p14:tracePt t="2520" x="4202113" y="4860925"/>
          <p14:tracePt t="2528" x="4057650" y="4824413"/>
          <p14:tracePt t="2536" x="3902075" y="4760913"/>
          <p14:tracePt t="2544" x="3829050" y="4651375"/>
          <p14:tracePt t="2552" x="3746500" y="4605338"/>
          <p14:tracePt t="2561" x="3692525" y="4541838"/>
          <p14:tracePt t="2569" x="3573463" y="4422775"/>
          <p14:tracePt t="2576" x="3473450" y="4313238"/>
          <p14:tracePt t="2584" x="3400425" y="4195763"/>
          <p14:tracePt t="2593" x="3327400" y="4094163"/>
          <p14:tracePt t="2601" x="3281363" y="3984625"/>
          <p14:tracePt t="2609" x="3227388" y="3848100"/>
          <p14:tracePt t="2617" x="3181350" y="3721100"/>
          <p14:tracePt t="2625" x="3163888" y="3592513"/>
          <p14:tracePt t="2633" x="3136900" y="3438525"/>
          <p14:tracePt t="2641" x="3136900" y="3309938"/>
          <p14:tracePt t="2649" x="3136900" y="3163888"/>
          <p14:tracePt t="2656" x="3136900" y="3017838"/>
          <p14:tracePt t="2665" x="3136900" y="2827338"/>
          <p14:tracePt t="2673" x="3144838" y="2708275"/>
          <p14:tracePt t="2681" x="3171825" y="2581275"/>
          <p14:tracePt t="2689" x="3200400" y="2452688"/>
          <p14:tracePt t="2697" x="3273425" y="2335213"/>
          <p14:tracePt t="2705" x="3327400" y="2233613"/>
          <p14:tracePt t="2713" x="3419475" y="2116138"/>
          <p14:tracePt t="2721" x="3556000" y="1979613"/>
          <p14:tracePt t="2731" x="3673475" y="1906588"/>
          <p14:tracePt t="2737" x="3846513" y="1824038"/>
          <p14:tracePt t="2747" x="3975100" y="1751013"/>
          <p14:tracePt t="2752" x="4129088" y="1687513"/>
          <p14:tracePt t="2762" x="4238625" y="1660525"/>
          <p14:tracePt t="2769" x="4367213" y="1651000"/>
          <p14:tracePt t="2776" x="4521200" y="1631950"/>
          <p14:tracePt t="2785" x="4659313" y="1631950"/>
          <p14:tracePt t="2795" x="4803775" y="1631950"/>
          <p14:tracePt t="2801" x="4949825" y="1631950"/>
          <p14:tracePt t="2811" x="5068888" y="1668463"/>
          <p14:tracePt t="2817" x="5168900" y="1724025"/>
          <p14:tracePt t="2826" x="5287963" y="1797050"/>
          <p14:tracePt t="2834" x="5387975" y="1887538"/>
          <p14:tracePt t="2840" x="5487988" y="1960563"/>
          <p14:tracePt t="2848" x="5588000" y="2060575"/>
          <p14:tracePt t="2856" x="5670550" y="2143125"/>
          <p14:tracePt t="2864" x="5753100" y="2262188"/>
          <p14:tracePt t="2872" x="5807075" y="2362200"/>
          <p14:tracePt t="2894" x="5907088" y="2571750"/>
          <p14:tracePt t="2896" x="5943600" y="2690813"/>
          <p14:tracePt t="2904" x="5980113" y="2800350"/>
          <p14:tracePt t="2912" x="5989638" y="2900363"/>
          <p14:tracePt t="2920" x="6035675" y="3009900"/>
          <p14:tracePt t="2929" x="6062663" y="3127375"/>
          <p14:tracePt t="2937" x="6062663" y="3219450"/>
          <p14:tracePt t="2945" x="6089650" y="3328988"/>
          <p14:tracePt t="2955" x="6099175" y="3429000"/>
          <p14:tracePt t="2960" x="6099175" y="3538538"/>
          <p14:tracePt t="2968" x="6099175" y="3629025"/>
          <p14:tracePt t="2977" x="6099175" y="3738563"/>
          <p14:tracePt t="2984" x="6099175" y="3830638"/>
          <p14:tracePt t="2994" x="6080125" y="3875088"/>
          <p14:tracePt t="3001" x="6035675" y="3976688"/>
          <p14:tracePt t="3010" x="5980113" y="4040188"/>
          <p14:tracePt t="3017" x="5907088" y="4122738"/>
          <p14:tracePt t="3027" x="5843588" y="4195763"/>
          <p14:tracePt t="3033" x="5761038" y="4249738"/>
          <p14:tracePt t="3041" x="5680075" y="4313238"/>
          <p14:tracePt t="3049" x="5616575" y="4349750"/>
          <p14:tracePt t="3056" x="5514975" y="4395788"/>
          <p14:tracePt t="3064" x="5470525" y="4422775"/>
          <p14:tracePt t="3072" x="5441950" y="4432300"/>
          <p14:tracePt t="3080" x="5387975" y="4441825"/>
          <p14:tracePt t="3257" x="5397500" y="4441825"/>
          <p14:tracePt t="3266" x="5424488" y="4441825"/>
          <p14:tracePt t="3274" x="5441950" y="4441825"/>
          <p14:tracePt t="3282" x="5461000" y="4441825"/>
          <p14:tracePt t="3290" x="5470525" y="4441825"/>
          <p14:tracePt t="3394" x="5497513" y="4441825"/>
          <p14:tracePt t="3402" x="5514975" y="4441825"/>
          <p14:tracePt t="3411" x="5561013" y="4441825"/>
          <p14:tracePt t="3417" x="5580063" y="4441825"/>
          <p14:tracePt t="3428" x="5607050" y="4441825"/>
          <p14:tracePt t="3434" x="5616575" y="4441825"/>
          <p14:tracePt t="3445" x="5624513" y="4441825"/>
          <p14:tracePt t="3530" x="5634038" y="4441825"/>
          <p14:tracePt t="3538" x="5653088" y="4441825"/>
          <p14:tracePt t="3546" x="5661025" y="4449763"/>
          <p14:tracePt t="3584" x="5688013" y="4449763"/>
          <p14:tracePt t="3592" x="5716588" y="4449763"/>
          <p14:tracePt t="3600" x="5761038" y="4449763"/>
          <p14:tracePt t="3608" x="5816600" y="4449763"/>
          <p14:tracePt t="3616" x="5870575" y="4449763"/>
          <p14:tracePt t="3625" x="5907088" y="4449763"/>
          <p14:tracePt t="3632" x="5953125" y="4449763"/>
          <p14:tracePt t="3640" x="6007100" y="4449763"/>
          <p14:tracePt t="3648" x="6043613" y="4449763"/>
          <p14:tracePt t="3656" x="6080125" y="4449763"/>
          <p14:tracePt t="3664" x="6116638" y="4449763"/>
          <p14:tracePt t="3672" x="6162675" y="4449763"/>
          <p14:tracePt t="3681" x="6199188" y="4449763"/>
          <p14:tracePt t="3689" x="6254750" y="4449763"/>
          <p14:tracePt t="3697" x="6281738" y="4449763"/>
          <p14:tracePt t="3705" x="6335713" y="4449763"/>
          <p14:tracePt t="3713" x="6408738" y="4449763"/>
          <p14:tracePt t="3721" x="6481763" y="4449763"/>
          <p14:tracePt t="3729" x="6581775" y="4449763"/>
          <p14:tracePt t="3737" x="6673850" y="4449763"/>
          <p14:tracePt t="3745" x="6783388" y="4449763"/>
          <p14:tracePt t="3753" x="6892925" y="4441825"/>
          <p14:tracePt t="3760" x="6983413" y="4413250"/>
          <p14:tracePt t="3768" x="7083425" y="4386263"/>
          <p14:tracePt t="3777" x="7219950" y="4332288"/>
          <p14:tracePt t="3784" x="7348538" y="4295775"/>
          <p14:tracePt t="3792" x="7475538" y="4259263"/>
          <p14:tracePt t="3800" x="7575550" y="4240213"/>
          <p14:tracePt t="3809" x="7704138" y="4232275"/>
          <p14:tracePt t="3817" x="7850188" y="4195763"/>
          <p14:tracePt t="3826" x="7994650" y="4186238"/>
          <p14:tracePt t="3833" x="8159750" y="4167188"/>
          <p14:tracePt t="3841" x="8305800" y="4149725"/>
          <p14:tracePt t="3848" x="8432800" y="4149725"/>
          <p14:tracePt t="3856" x="8596313" y="4149725"/>
          <p14:tracePt t="3865" x="8724900" y="4149725"/>
          <p14:tracePt t="3872" x="8851900" y="4149725"/>
          <p14:tracePt t="3893" x="9080500" y="412273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ja-JP"/>
              <a:t>Centralized interconnection networks</a:t>
            </a:r>
          </a:p>
        </p:txBody>
      </p:sp>
      <p:sp>
        <p:nvSpPr>
          <p:cNvPr id="48131" name="Rectangle 3"/>
          <p:cNvSpPr>
            <a:spLocks noGrp="1" noChangeArrowheads="1"/>
          </p:cNvSpPr>
          <p:nvPr>
            <p:ph type="body" idx="1"/>
          </p:nvPr>
        </p:nvSpPr>
        <p:spPr/>
        <p:txBody>
          <a:bodyPr/>
          <a:lstStyle/>
          <a:p>
            <a:pPr eaLnBrk="1" hangingPunct="1"/>
            <a:r>
              <a:rPr lang="en-US" altLang="ja-JP"/>
              <a:t>Symmetric:</a:t>
            </a:r>
          </a:p>
          <a:p>
            <a:pPr lvl="1" eaLnBrk="1" hangingPunct="1"/>
            <a:r>
              <a:rPr lang="en-US" altLang="ja-JP"/>
              <a:t>MIN (Multistage Interconnection Networks)</a:t>
            </a:r>
          </a:p>
          <a:p>
            <a:pPr lvl="1" eaLnBrk="1" hangingPunct="1"/>
            <a:r>
              <a:rPr lang="en-US" altLang="ja-JP"/>
              <a:t>Each node is connected with equal latency and bandwidth</a:t>
            </a:r>
          </a:p>
          <a:p>
            <a:pPr eaLnBrk="1" hangingPunct="1"/>
            <a:r>
              <a:rPr lang="en-US" altLang="ja-JP"/>
              <a:t>Asymmetric:</a:t>
            </a:r>
          </a:p>
          <a:p>
            <a:pPr lvl="1" eaLnBrk="1" hangingPunct="1"/>
            <a:r>
              <a:rPr lang="en-US" altLang="ja-JP"/>
              <a:t>Fat-tree, base-m n-cube, etc.</a:t>
            </a:r>
          </a:p>
          <a:p>
            <a:pPr lvl="1" eaLnBrk="1" hangingPunct="1"/>
            <a:r>
              <a:rPr lang="en-US" altLang="ja-JP"/>
              <a:t>Locality of communication can be used.</a:t>
            </a:r>
          </a:p>
          <a:p>
            <a:pPr lvl="1" eaLnBrk="1" hangingPunct="1"/>
            <a:endParaRPr lang="en-US" altLang="ja-JP"/>
          </a:p>
        </p:txBody>
      </p:sp>
      <p:sp>
        <p:nvSpPr>
          <p:cNvPr id="48132" name="正方形/長方形 1"/>
          <p:cNvSpPr>
            <a:spLocks noChangeArrowheads="1"/>
          </p:cNvSpPr>
          <p:nvPr/>
        </p:nvSpPr>
        <p:spPr bwMode="auto">
          <a:xfrm>
            <a:off x="250825" y="3500438"/>
            <a:ext cx="8642350" cy="208438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5D2E79E1-265A-4AE3-B785-6BC57AF358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424"/>
    </mc:Choice>
    <mc:Fallback>
      <p:transition spd="slow" advTm="2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35" x="9097963" y="3875088"/>
          <p14:tracePt t="1142" x="9080500" y="3875088"/>
          <p14:tracePt t="1149" x="9053513" y="3867150"/>
          <p14:tracePt t="1158" x="9034463" y="3857625"/>
          <p14:tracePt t="1167" x="8997950" y="3857625"/>
          <p14:tracePt t="1174" x="8961438" y="3857625"/>
          <p14:tracePt t="1186" x="8907463" y="3857625"/>
          <p14:tracePt t="1190" x="8851900" y="3857625"/>
          <p14:tracePt t="1200" x="8797925" y="3857625"/>
          <p14:tracePt t="1206" x="8697913" y="3857625"/>
          <p14:tracePt t="1216" x="8624888" y="3857625"/>
          <p14:tracePt t="1222" x="8532813" y="3857625"/>
          <p14:tracePt t="1230" x="8459788" y="3857625"/>
          <p14:tracePt t="1238" x="8369300" y="3857625"/>
          <p14:tracePt t="1246" x="8313738" y="3857625"/>
          <p14:tracePt t="1254" x="8240713" y="3857625"/>
          <p14:tracePt t="1263" x="8196263" y="3857625"/>
          <p14:tracePt t="1270" x="8159750" y="3857625"/>
          <p14:tracePt t="1278" x="8132763" y="3857625"/>
          <p14:tracePt t="1286" x="8123238" y="3857625"/>
          <p14:tracePt t="1367" x="8113713" y="3857625"/>
          <p14:tracePt t="1391" x="8096250" y="3857625"/>
          <p14:tracePt t="1400" x="8067675" y="3857625"/>
          <p14:tracePt t="1408" x="8031163" y="3857625"/>
          <p14:tracePt t="1416" x="8023225" y="3857625"/>
          <p14:tracePt t="1422" x="7986713" y="3867150"/>
          <p14:tracePt t="1430" x="7977188" y="3867150"/>
          <p14:tracePt t="1445" x="7967663" y="3867150"/>
          <p14:tracePt t="1695" x="7967663" y="3875088"/>
          <p14:tracePt t="1727" x="7977188" y="3875088"/>
          <p14:tracePt t="1743" x="7986713" y="3875088"/>
          <p14:tracePt t="1759" x="7994650" y="3884613"/>
          <p14:tracePt t="1775" x="8004175" y="3884613"/>
          <p14:tracePt t="1800" x="8023225" y="3894138"/>
          <p14:tracePt t="1815" x="8031163" y="3903663"/>
          <p14:tracePt t="5822" x="7958138" y="3930650"/>
          <p14:tracePt t="5829" x="7804150" y="4040188"/>
          <p14:tracePt t="5837" x="7539038" y="4130675"/>
          <p14:tracePt t="5845" x="7329488" y="4213225"/>
          <p14:tracePt t="5853" x="7156450" y="4313238"/>
          <p14:tracePt t="5861" x="7019925" y="4368800"/>
          <p14:tracePt t="5869" x="6892925" y="4413250"/>
          <p14:tracePt t="5883" x="6737350" y="4478338"/>
          <p14:tracePt t="5885" x="6627813" y="4532313"/>
          <p14:tracePt t="5895" x="6491288" y="4559300"/>
          <p14:tracePt t="5904" x="6418263" y="4587875"/>
          <p14:tracePt t="5911" x="6318250" y="4605338"/>
          <p14:tracePt t="5922" x="6281738" y="4614863"/>
          <p14:tracePt t="5927" x="6235700" y="4624388"/>
          <p14:tracePt t="5938" x="6226175" y="4624388"/>
          <p14:tracePt t="5975" x="6208713" y="4624388"/>
          <p14:tracePt t="5984" x="6172200" y="4641850"/>
          <p14:tracePt t="5990" x="6089650" y="4660900"/>
          <p14:tracePt t="6000" x="6035675" y="4668838"/>
          <p14:tracePt t="6006" x="5916613" y="4687888"/>
          <p14:tracePt t="6016" x="5862638" y="4687888"/>
          <p14:tracePt t="6023" x="5807075" y="4687888"/>
          <p14:tracePt t="6033" x="5753100" y="4687888"/>
          <p14:tracePt t="6039" x="5707063" y="4687888"/>
          <p14:tracePt t="6047" x="5688013" y="4687888"/>
          <p14:tracePt t="6103" x="5670550" y="4687888"/>
          <p14:tracePt t="6111" x="5653088" y="4687888"/>
          <p14:tracePt t="6118" x="5624513" y="4687888"/>
          <p14:tracePt t="6127" x="5607050" y="4687888"/>
          <p14:tracePt t="6135" x="5580063" y="4687888"/>
          <p14:tracePt t="6151" x="5570538" y="4687888"/>
          <p14:tracePt t="6157" x="5561013" y="4687888"/>
          <p14:tracePt t="6165" x="5551488" y="4687888"/>
          <p14:tracePt t="6190" x="5534025" y="4687888"/>
          <p14:tracePt t="6343" x="5534025" y="4641850"/>
          <p14:tracePt t="6351" x="5551488" y="4532313"/>
          <p14:tracePt t="6359" x="5580063" y="4449763"/>
          <p14:tracePt t="6368" x="5588000" y="4413250"/>
          <p14:tracePt t="6375" x="5588000" y="4349750"/>
          <p14:tracePt t="6384" x="5588000" y="4313238"/>
          <p14:tracePt t="6391" x="5588000" y="4259263"/>
          <p14:tracePt t="6401" x="5588000" y="4203700"/>
          <p14:tracePt t="6407" x="5588000" y="4130675"/>
          <p14:tracePt t="6416" x="5588000" y="4076700"/>
          <p14:tracePt t="6422" x="5588000" y="4030663"/>
          <p14:tracePt t="6431" x="5588000" y="4003675"/>
          <p14:tracePt t="6439" x="5588000" y="3976688"/>
          <p14:tracePt t="6447" x="5588000" y="3957638"/>
          <p14:tracePt t="6454" x="5588000" y="3940175"/>
          <p14:tracePt t="6462" x="5597525" y="3930650"/>
          <p14:tracePt t="6791" x="5616575" y="3930650"/>
          <p14:tracePt t="6800" x="5680075" y="3930650"/>
          <p14:tracePt t="6807" x="5707063" y="3930650"/>
          <p14:tracePt t="6816" x="5743575" y="3930650"/>
          <p14:tracePt t="6822" x="5780088" y="3930650"/>
          <p14:tracePt t="6831" x="5797550" y="3930650"/>
          <p14:tracePt t="6838" x="5816600" y="3940175"/>
          <p14:tracePt t="6846" x="5853113" y="3967163"/>
          <p14:tracePt t="6854" x="5853113" y="4030663"/>
          <p14:tracePt t="6862" x="5853113" y="4086225"/>
          <p14:tracePt t="6870" x="5862638" y="4140200"/>
          <p14:tracePt t="6884" x="5880100" y="4186238"/>
          <p14:tracePt t="6886" x="5880100" y="4240213"/>
          <p14:tracePt t="6894" x="5889625" y="4276725"/>
          <p14:tracePt t="6902" x="5907088" y="4313238"/>
          <p14:tracePt t="6910" x="5916613" y="4359275"/>
          <p14:tracePt t="6918" x="5916613" y="4368800"/>
          <p14:tracePt t="6926" x="5916613" y="4386263"/>
          <p14:tracePt t="6934" x="5916613" y="4405313"/>
          <p14:tracePt t="8000" x="5935663" y="4368800"/>
          <p14:tracePt t="8007" x="5953125" y="4349750"/>
          <p14:tracePt t="8016" x="6016625" y="4322763"/>
          <p14:tracePt t="8953" x="6007100" y="4322763"/>
          <p14:tracePt t="8957" x="5943600" y="4340225"/>
          <p14:tracePt t="8965" x="5926138" y="4359275"/>
          <p14:tracePt t="8973" x="5889625" y="4359275"/>
          <p14:tracePt t="8982" x="5853113" y="4368800"/>
          <p14:tracePt t="8989" x="5826125" y="4376738"/>
          <p14:tracePt t="9006" x="5807075" y="4376738"/>
          <p14:tracePt t="9022" x="5797550" y="4376738"/>
          <p14:tracePt t="9144" x="5761038" y="4376738"/>
          <p14:tracePt t="9151" x="5743575" y="4359275"/>
          <p14:tracePt t="9158" x="5734050" y="4349750"/>
          <p14:tracePt t="9173" x="5716588" y="4340225"/>
          <p14:tracePt t="9189" x="5697538" y="4332288"/>
          <p14:tracePt t="9303" x="5670550" y="4332288"/>
          <p14:tracePt t="9311" x="5634038" y="4332288"/>
          <p14:tracePt t="9319" x="5597525" y="4332288"/>
          <p14:tracePt t="9327" x="5543550" y="4332288"/>
          <p14:tracePt t="9335" x="5478463" y="4332288"/>
          <p14:tracePt t="9342" x="5424488" y="4332288"/>
          <p14:tracePt t="9349" x="5378450" y="4368800"/>
          <p14:tracePt t="9357" x="5334000" y="4368800"/>
          <p14:tracePt t="9365" x="5324475" y="4368800"/>
          <p14:tracePt t="9373" x="5305425" y="4368800"/>
          <p14:tracePt t="9381" x="5268913" y="4376738"/>
          <p14:tracePt t="9389" x="5251450" y="4386263"/>
          <p14:tracePt t="9398" x="5241925" y="4386263"/>
          <p14:tracePt t="9406" x="5205413" y="4386263"/>
          <p14:tracePt t="9415" x="5187950" y="4413250"/>
          <p14:tracePt t="9423" x="5178425" y="4413250"/>
          <p14:tracePt t="9431" x="5159375" y="4422775"/>
          <p14:tracePt t="9438" x="5151438" y="4422775"/>
          <p14:tracePt t="9446" x="5141913" y="4432300"/>
          <p14:tracePt t="9455" x="5114925" y="4432300"/>
          <p14:tracePt t="9462" x="5105400" y="4441825"/>
          <p14:tracePt t="9470" x="5095875" y="4449763"/>
          <p14:tracePt t="9661" x="5095875" y="4459288"/>
          <p14:tracePt t="9872" x="5095875" y="4468813"/>
          <p14:tracePt t="9882" x="5095875" y="4478338"/>
          <p14:tracePt t="9890" x="5095875" y="4495800"/>
          <p14:tracePt t="9894" x="5086350" y="4532313"/>
          <p14:tracePt t="9902" x="5068888" y="4551363"/>
          <p14:tracePt t="9910" x="5059363" y="4559300"/>
          <p14:tracePt t="9918" x="5022850" y="4587875"/>
          <p14:tracePt t="9926" x="5014913" y="4595813"/>
          <p14:tracePt t="9934" x="4995863" y="4614863"/>
          <p14:tracePt t="9941" x="4978400" y="4641850"/>
          <p14:tracePt t="9949" x="4968875" y="4651375"/>
          <p14:tracePt t="9957" x="4941888" y="4678363"/>
          <p14:tracePt t="9965" x="4913313" y="4697413"/>
          <p14:tracePt t="9989" x="4905375" y="4705350"/>
          <p14:tracePt t="10094" x="4895850" y="4705350"/>
          <p14:tracePt t="10102" x="4876800" y="4714875"/>
          <p14:tracePt t="10111" x="4849813" y="4724400"/>
          <p14:tracePt t="10119" x="4813300" y="4741863"/>
          <p14:tracePt t="10127" x="4795838" y="4751388"/>
          <p14:tracePt t="10137" x="4767263" y="4778375"/>
          <p14:tracePt t="10143" x="4740275" y="4787900"/>
          <p14:tracePt t="10151" x="4722813" y="4797425"/>
          <p14:tracePt t="10160" x="4686300" y="4805363"/>
          <p14:tracePt t="10165" x="4667250" y="4824413"/>
          <p14:tracePt t="10319" x="4667250" y="4814888"/>
          <p14:tracePt t="10517" x="4667250" y="4787900"/>
          <p14:tracePt t="10525" x="4667250" y="4778375"/>
          <p14:tracePt t="10808" x="4622800" y="4797425"/>
          <p14:tracePt t="10816" x="4613275" y="4805363"/>
          <p14:tracePt t="10823" x="4586288" y="4814888"/>
          <p14:tracePt t="10832" x="4567238" y="4833938"/>
          <p14:tracePt t="10840" x="4549775" y="4841875"/>
          <p14:tracePt t="10847" x="4530725" y="4860925"/>
          <p14:tracePt t="10854" x="4484688" y="4897438"/>
          <p14:tracePt t="10862" x="4476750" y="4897438"/>
          <p14:tracePt t="10872" x="4457700" y="4897438"/>
          <p14:tracePt t="10880" x="4430713" y="4914900"/>
          <p14:tracePt t="10904" x="4340225" y="4933950"/>
          <p14:tracePt t="10909" x="4303713" y="4933950"/>
          <p14:tracePt t="10917" x="4275138" y="4933950"/>
          <p14:tracePt t="10926" x="4248150" y="4933950"/>
          <p14:tracePt t="10934" x="4211638" y="4933950"/>
          <p14:tracePt t="10941" x="4175125" y="4906963"/>
          <p14:tracePt t="10949" x="4148138" y="4878388"/>
          <p14:tracePt t="10958" x="4111625" y="4851400"/>
          <p14:tracePt t="10966" x="4065588" y="4797425"/>
          <p14:tracePt t="10973" x="4011613" y="4751388"/>
          <p14:tracePt t="10983" x="3948113" y="4705350"/>
          <p14:tracePt t="10989" x="3902075" y="4687888"/>
          <p14:tracePt t="10999" x="3856038" y="4651375"/>
          <p14:tracePt t="11007" x="3829050" y="4632325"/>
          <p14:tracePt t="11017" x="3783013" y="4624388"/>
          <p14:tracePt t="11022" x="3719513" y="4595813"/>
          <p14:tracePt t="11033" x="3692525" y="4578350"/>
          <p14:tracePt t="11038" x="3665538" y="4568825"/>
          <p14:tracePt t="11046" x="3619500" y="4541838"/>
          <p14:tracePt t="11054" x="3609975" y="4532313"/>
          <p14:tracePt t="11070" x="3600450" y="4532313"/>
          <p14:tracePt t="11109" x="3600450" y="4505325"/>
          <p14:tracePt t="11117" x="3600450" y="4486275"/>
          <p14:tracePt t="11125" x="3619500" y="4422775"/>
          <p14:tracePt t="11134" x="3636963" y="4395788"/>
          <p14:tracePt t="11142" x="3702050" y="4332288"/>
          <p14:tracePt t="11151" x="3756025" y="4249738"/>
          <p14:tracePt t="11157" x="3838575" y="4195763"/>
          <p14:tracePt t="11165" x="3919538" y="4159250"/>
          <p14:tracePt t="11173" x="4038600" y="4067175"/>
          <p14:tracePt t="11183" x="4138613" y="4013200"/>
          <p14:tracePt t="11189" x="4230688" y="3957638"/>
          <p14:tracePt t="11198" x="4321175" y="3884613"/>
          <p14:tracePt t="11206" x="4376738" y="3875088"/>
          <p14:tracePt t="11214" x="4457700" y="3848100"/>
          <p14:tracePt t="11221" x="4494213" y="3848100"/>
          <p14:tracePt t="11229" x="4513263" y="3848100"/>
          <p14:tracePt t="11237" x="4530725" y="3848100"/>
          <p14:tracePt t="11246" x="4540250" y="3857625"/>
          <p14:tracePt t="11254" x="4549775" y="3903663"/>
          <p14:tracePt t="11264" x="4549775" y="3940175"/>
          <p14:tracePt t="11269" x="4557713" y="3994150"/>
          <p14:tracePt t="11277" x="4594225" y="4040188"/>
          <p14:tracePt t="11285" x="4594225" y="4076700"/>
          <p14:tracePt t="11293" x="4613275" y="4113213"/>
          <p14:tracePt t="11301" x="4622800" y="4176713"/>
          <p14:tracePt t="11310" x="4630738" y="4213225"/>
          <p14:tracePt t="11318" x="4649788" y="4232275"/>
          <p14:tracePt t="11326" x="4676775" y="4276725"/>
          <p14:tracePt t="11334" x="4686300" y="4295775"/>
          <p14:tracePt t="11342" x="4713288" y="4332288"/>
          <p14:tracePt t="11350" x="4722813" y="4340225"/>
          <p14:tracePt t="11359" x="4730750" y="4340225"/>
          <p14:tracePt t="11447" x="4730750" y="4359275"/>
          <p14:tracePt t="11457" x="4749800" y="4405313"/>
          <p14:tracePt t="11461" x="4767263" y="4432300"/>
          <p14:tracePt t="11469" x="4776788" y="4468813"/>
          <p14:tracePt t="11477" x="4776788" y="4505325"/>
          <p14:tracePt t="11485" x="4776788" y="4559300"/>
          <p14:tracePt t="11493" x="4776788" y="4587875"/>
          <p14:tracePt t="11501" x="4776788" y="4632325"/>
          <p14:tracePt t="11509" x="4776788" y="4668838"/>
          <p14:tracePt t="11518" x="4776788" y="4724400"/>
          <p14:tracePt t="11526" x="4776788" y="4768850"/>
          <p14:tracePt t="11534" x="4776788" y="4797425"/>
          <p14:tracePt t="11542" x="4759325" y="4824413"/>
          <p14:tracePt t="11550" x="4749800" y="4833938"/>
          <p14:tracePt t="11559" x="4740275" y="4841875"/>
          <p14:tracePt t="11608" x="4722813" y="4851400"/>
          <p14:tracePt t="11616" x="4695825" y="4870450"/>
          <p14:tracePt t="11624" x="4659313" y="4870450"/>
          <p14:tracePt t="11633" x="4594225" y="4887913"/>
          <p14:tracePt t="11649" x="4567238" y="4887913"/>
          <p14:tracePt t="11656" x="4549775" y="4887913"/>
          <p14:tracePt t="11666" x="4540250" y="4887913"/>
          <p14:tracePt t="11670" x="4521200" y="4887913"/>
          <p14:tracePt t="11678" x="4513263" y="4887913"/>
          <p14:tracePt t="11686" x="4484688" y="4887913"/>
          <p14:tracePt t="11694" x="4467225" y="4897438"/>
          <p14:tracePt t="11702" x="4457700" y="4897438"/>
          <p14:tracePt t="11710" x="4430713" y="4914900"/>
          <p14:tracePt t="11718" x="4413250" y="4924425"/>
          <p14:tracePt t="11726" x="4376738" y="4943475"/>
          <p14:tracePt t="11734" x="4311650" y="4951413"/>
          <p14:tracePt t="11741" x="4257675" y="4979988"/>
          <p14:tracePt t="11749" x="4175125" y="5006975"/>
          <p14:tracePt t="11757" x="4129088" y="5006975"/>
          <p14:tracePt t="11766" x="4065588" y="5006975"/>
          <p14:tracePt t="11773" x="4021138" y="5006975"/>
          <p14:tracePt t="11782" x="3984625" y="5006975"/>
          <p14:tracePt t="11789" x="3965575" y="5006975"/>
          <p14:tracePt t="11798" x="3919538" y="5006975"/>
          <p14:tracePt t="11806" x="3892550" y="5006975"/>
          <p14:tracePt t="11815" x="3865563" y="5006975"/>
          <p14:tracePt t="11823" x="3829050" y="5006975"/>
          <p14:tracePt t="11834" x="3783013" y="5006975"/>
          <p14:tracePt t="11839" x="3738563" y="4987925"/>
          <p14:tracePt t="11847" x="3719513" y="4979988"/>
          <p14:tracePt t="11855" x="3673475" y="4960938"/>
          <p14:tracePt t="11865" x="3646488" y="4933950"/>
          <p14:tracePt t="11871" x="3619500" y="4914900"/>
          <p14:tracePt t="11878" x="3582988" y="4906963"/>
          <p14:tracePt t="11899" x="3527425" y="4878388"/>
          <p14:tracePt t="11902" x="3490913" y="4870450"/>
          <p14:tracePt t="11910" x="3473450" y="4860925"/>
          <p14:tracePt t="11918" x="3455988" y="4841875"/>
          <p14:tracePt t="11927" x="3409950" y="4814888"/>
          <p14:tracePt t="11943" x="3409950" y="4805363"/>
          <p14:tracePt t="11950" x="3390900" y="4787900"/>
          <p14:tracePt t="11959" x="3382963" y="4787900"/>
          <p14:tracePt t="11981" x="3373438" y="4778375"/>
          <p14:tracePt t="12008" x="3373438" y="4760913"/>
          <p14:tracePt t="12016" x="3373438" y="4751388"/>
          <p14:tracePt t="12023" x="3373438" y="4741863"/>
          <p14:tracePt t="12033" x="3373438" y="4724400"/>
          <p14:tracePt t="12039" x="3373438" y="4705350"/>
          <p14:tracePt t="12046" x="3373438" y="4668838"/>
          <p14:tracePt t="12054" x="3373438" y="4651375"/>
          <p14:tracePt t="12062" x="3373438" y="4624388"/>
          <p14:tracePt t="12069" x="3373438" y="4595813"/>
          <p14:tracePt t="12077" x="3373438" y="4551363"/>
          <p14:tracePt t="12085" x="3373438" y="4495800"/>
          <p14:tracePt t="12093" x="3382963" y="4449763"/>
          <p14:tracePt t="12101" x="3409950" y="4395788"/>
          <p14:tracePt t="12109" x="3463925" y="4322763"/>
          <p14:tracePt t="12117" x="3509963" y="4276725"/>
          <p14:tracePt t="12126" x="3563938" y="4232275"/>
          <p14:tracePt t="12133" x="3629025" y="4176713"/>
          <p14:tracePt t="12142" x="3673475" y="4140200"/>
          <p14:tracePt t="12151" x="3756025" y="4094163"/>
          <p14:tracePt t="12157" x="3819525" y="4076700"/>
          <p14:tracePt t="12165" x="3892550" y="4049713"/>
          <p14:tracePt t="12173" x="3975100" y="4030663"/>
          <p14:tracePt t="12182" x="4084638" y="4030663"/>
          <p14:tracePt t="12189" x="4175125" y="4030663"/>
          <p14:tracePt t="12197" x="4284663" y="4030663"/>
          <p14:tracePt t="12205" x="4357688" y="4030663"/>
          <p14:tracePt t="12214" x="4421188" y="4040188"/>
          <p14:tracePt t="12221" x="4484688" y="4086225"/>
          <p14:tracePt t="12231" x="4530725" y="4140200"/>
          <p14:tracePt t="12237" x="4586288" y="4203700"/>
          <p14:tracePt t="12245" x="4613275" y="4240213"/>
          <p14:tracePt t="12253" x="4622800" y="4268788"/>
          <p14:tracePt t="12264" x="4649788" y="4295775"/>
          <p14:tracePt t="12270" x="4659313" y="4303713"/>
          <p14:tracePt t="12277" x="4667250" y="4332288"/>
          <p14:tracePt t="12301" x="4667250" y="4340225"/>
          <p14:tracePt t="12326" x="4695825" y="4368800"/>
          <p14:tracePt t="12334" x="4695825" y="4376738"/>
          <p14:tracePt t="12343" x="4695825" y="4395788"/>
          <p14:tracePt t="12351" x="4703763" y="4422775"/>
          <p14:tracePt t="12359" x="4713288" y="4449763"/>
          <p14:tracePt t="12368" x="4722813" y="4495800"/>
          <p14:tracePt t="12375" x="4722813" y="4568825"/>
          <p14:tracePt t="12383" x="4722813" y="4660900"/>
          <p14:tracePt t="12391" x="4722813" y="4714875"/>
          <p14:tracePt t="12401" x="4722813" y="4768850"/>
          <p14:tracePt t="12408" x="4722813" y="4833938"/>
          <p14:tracePt t="12416" x="4722813" y="4860925"/>
          <p14:tracePt t="12422" x="4722813" y="4897438"/>
          <p14:tracePt t="12432" x="4686300" y="4960938"/>
          <p14:tracePt t="12439" x="4676775" y="4979988"/>
          <p14:tracePt t="12447" x="4659313" y="5016500"/>
          <p14:tracePt t="12454" x="4640263" y="5043488"/>
          <p14:tracePt t="12462" x="4630738" y="5053013"/>
          <p14:tracePt t="12470" x="4630738" y="5060950"/>
          <p14:tracePt t="12477" x="4622800" y="5070475"/>
          <p14:tracePt t="12485" x="4594225" y="5089525"/>
          <p14:tracePt t="12501" x="4586288" y="5089525"/>
          <p14:tracePt t="12912" x="4586288" y="5097463"/>
          <p14:tracePt t="12917" x="4586288" y="5106988"/>
          <p14:tracePt t="12925" x="4576763" y="5116513"/>
          <p14:tracePt t="12934" x="4567238" y="5133975"/>
          <p14:tracePt t="13384" x="4549775" y="5133975"/>
          <p14:tracePt t="13391" x="4513263" y="5133975"/>
          <p14:tracePt t="13399" x="4467225" y="5133975"/>
          <p14:tracePt t="13407" x="4448175" y="5143500"/>
          <p14:tracePt t="13417" x="4421188" y="5153025"/>
          <p14:tracePt t="13424" x="4394200" y="5153025"/>
          <p14:tracePt t="13433" x="4357688" y="5160963"/>
          <p14:tracePt t="13439" x="4340225" y="5160963"/>
          <p14:tracePt t="13446" x="4311650" y="5160963"/>
          <p14:tracePt t="13454" x="4294188" y="5160963"/>
          <p14:tracePt t="13462" x="4267200" y="5180013"/>
          <p14:tracePt t="13470" x="4257675" y="5180013"/>
          <p14:tracePt t="13478" x="4248150" y="5180013"/>
          <p14:tracePt t="13486" x="4230688" y="5180013"/>
          <p14:tracePt t="13503" x="4211638" y="5180013"/>
          <p14:tracePt t="13510" x="4175125" y="5170488"/>
          <p14:tracePt t="13518" x="4148138" y="5143500"/>
          <p14:tracePt t="13526" x="4121150" y="5143500"/>
          <p14:tracePt t="13534" x="4084638" y="5116513"/>
          <p14:tracePt t="13542" x="4057650" y="5106988"/>
          <p14:tracePt t="13550" x="4029075" y="5106988"/>
          <p14:tracePt t="13558" x="3984625" y="5080000"/>
          <p14:tracePt t="13567" x="3965575" y="5070475"/>
          <p14:tracePt t="13574" x="3911600" y="5053013"/>
          <p14:tracePt t="13582" x="3892550" y="5033963"/>
          <p14:tracePt t="13597" x="3865563" y="5024438"/>
          <p14:tracePt t="13605" x="3865563" y="5016500"/>
          <p14:tracePt t="13614" x="3856038" y="5016500"/>
          <p14:tracePt t="13621" x="3846513" y="4997450"/>
          <p14:tracePt t="13631" x="3829050" y="4970463"/>
          <p14:tracePt t="13637" x="3819525" y="4943475"/>
          <p14:tracePt t="13645" x="3792538" y="4914900"/>
          <p14:tracePt t="13655" x="3792538" y="4887913"/>
          <p14:tracePt t="13661" x="3775075" y="4851400"/>
          <p14:tracePt t="13669" x="3765550" y="4814888"/>
          <p14:tracePt t="13677" x="3765550" y="4797425"/>
          <p14:tracePt t="13686" x="3765550" y="4778375"/>
          <p14:tracePt t="13694" x="3756025" y="4751388"/>
          <p14:tracePt t="13702" x="3756025" y="4732338"/>
          <p14:tracePt t="13710" x="3756025" y="4714875"/>
          <p14:tracePt t="13718" x="3756025" y="4705350"/>
          <p14:tracePt t="13726" x="3756025" y="4697413"/>
          <p14:tracePt t="13735" x="3756025" y="4668838"/>
          <p14:tracePt t="13750" x="3756025" y="4660900"/>
          <p14:tracePt t="13773" x="3756025" y="4651375"/>
          <p14:tracePt t="13798" x="3775075" y="4641850"/>
          <p14:tracePt t="13839" x="3792538" y="4641850"/>
          <p14:tracePt t="14143" x="3802063" y="4632325"/>
          <p14:tracePt t="14151" x="3802063" y="4624388"/>
          <p14:tracePt t="14163" x="3829050" y="4595813"/>
          <p14:tracePt t="14166" x="3846513" y="4568825"/>
          <p14:tracePt t="14173" x="3902075" y="4505325"/>
          <p14:tracePt t="14181" x="3948113" y="4468813"/>
          <p14:tracePt t="14189" x="4011613" y="4413250"/>
          <p14:tracePt t="14197" x="4057650" y="4376738"/>
          <p14:tracePt t="14205" x="4121150" y="4340225"/>
          <p14:tracePt t="14214" x="4165600" y="4303713"/>
          <p14:tracePt t="14223" x="4248150" y="4268788"/>
          <p14:tracePt t="14233" x="4294188" y="4240213"/>
          <p14:tracePt t="14239" x="4340225" y="4232275"/>
          <p14:tracePt t="14250" x="4357688" y="4232275"/>
          <p14:tracePt t="14255" x="4403725" y="4213225"/>
          <p14:tracePt t="14265" x="4430713" y="4213225"/>
          <p14:tracePt t="14273" x="4457700" y="4213225"/>
          <p14:tracePt t="14280" x="4503738" y="4213225"/>
          <p14:tracePt t="14287" x="4530725" y="4213225"/>
          <p14:tracePt t="14295" x="4557713" y="4213225"/>
          <p14:tracePt t="14303" x="4603750" y="4213225"/>
          <p14:tracePt t="14311" x="4630738" y="4222750"/>
          <p14:tracePt t="14319" x="4659313" y="4232275"/>
          <p14:tracePt t="14327" x="4695825" y="4268788"/>
          <p14:tracePt t="14337" x="4713288" y="4276725"/>
          <p14:tracePt t="14342" x="4767263" y="4303713"/>
          <p14:tracePt t="14352" x="4786313" y="4322763"/>
          <p14:tracePt t="14359" x="4813300" y="4340225"/>
          <p14:tracePt t="14366" x="4832350" y="4359275"/>
          <p14:tracePt t="14373" x="4859338" y="4386263"/>
          <p14:tracePt t="14382" x="4876800" y="4405313"/>
          <p14:tracePt t="14390" x="4913313" y="4441825"/>
          <p14:tracePt t="14400" x="4922838" y="4459288"/>
          <p14:tracePt t="14406" x="4932363" y="4478338"/>
          <p14:tracePt t="14416" x="4959350" y="4522788"/>
          <p14:tracePt t="14423" x="4968875" y="4551363"/>
          <p14:tracePt t="14433" x="4978400" y="4578350"/>
          <p14:tracePt t="14438" x="5014913" y="4614863"/>
          <p14:tracePt t="14448" x="5014913" y="4632325"/>
          <p14:tracePt t="14455" x="5032375" y="4678363"/>
          <p14:tracePt t="14472" x="5049838" y="4724400"/>
          <p14:tracePt t="14477" x="5059363" y="4732338"/>
          <p14:tracePt t="14485" x="5059363" y="4741863"/>
          <p14:tracePt t="14493" x="5068888" y="4760913"/>
          <p14:tracePt t="14501" x="5068888" y="4805363"/>
          <p14:tracePt t="14510" x="5068888" y="4814888"/>
          <p14:tracePt t="14517" x="5068888" y="4851400"/>
          <p14:tracePt t="14525" x="5068888" y="4870450"/>
          <p14:tracePt t="14533" x="5068888" y="4897438"/>
          <p14:tracePt t="14541" x="5068888" y="4914900"/>
          <p14:tracePt t="14549" x="5049838" y="4943475"/>
          <p14:tracePt t="14557" x="5041900" y="4960938"/>
          <p14:tracePt t="14566" x="5022850" y="4970463"/>
          <p14:tracePt t="14575" x="5005388" y="4987925"/>
          <p14:tracePt t="14590" x="4995863" y="4997450"/>
          <p14:tracePt t="14621" x="4968875" y="5006975"/>
          <p14:tracePt t="14637" x="4949825" y="5016500"/>
          <p14:tracePt t="14645" x="4922838" y="5016500"/>
          <p14:tracePt t="14654" x="4876800" y="5053013"/>
          <p14:tracePt t="14663" x="4840288" y="5053013"/>
          <p14:tracePt t="14671" x="4786313" y="5053013"/>
          <p14:tracePt t="14679" x="4730750" y="5053013"/>
          <p14:tracePt t="14687" x="4659313" y="5053013"/>
          <p14:tracePt t="14694" x="4586288" y="5053013"/>
          <p14:tracePt t="14703" x="4530725" y="5053013"/>
          <p14:tracePt t="14711" x="4503738" y="5053013"/>
          <p14:tracePt t="14719" x="4467225" y="5053013"/>
          <p14:tracePt t="14727" x="4457700" y="5053013"/>
          <p14:tracePt t="14736" x="4421188" y="5053013"/>
          <p14:tracePt t="14743" x="4403725" y="5053013"/>
          <p14:tracePt t="14751" x="4376738" y="5053013"/>
          <p14:tracePt t="14759" x="4357688" y="5053013"/>
          <p14:tracePt t="14770" x="4321175" y="5053013"/>
          <p14:tracePt t="14774" x="4294188" y="5053013"/>
          <p14:tracePt t="14782" x="4275138" y="5053013"/>
          <p14:tracePt t="14791" x="4257675" y="5053013"/>
          <p14:tracePt t="14800" x="4238625" y="5043488"/>
          <p14:tracePt t="14807" x="4221163" y="5033963"/>
          <p14:tracePt t="14816" x="4194175" y="5024438"/>
          <p14:tracePt t="14822" x="4175125" y="5016500"/>
          <p14:tracePt t="14831" x="4175125" y="5006975"/>
          <p14:tracePt t="14837" x="4175125" y="4997450"/>
          <p14:tracePt t="14853" x="4165600" y="4979988"/>
          <p14:tracePt t="14861" x="4138613" y="4960938"/>
          <p14:tracePt t="14893" x="4111625" y="4951413"/>
          <p14:tracePt t="14902" x="4102100" y="4943475"/>
          <p14:tracePt t="14909" x="4084638" y="4933950"/>
          <p14:tracePt t="14925" x="4057650" y="4924425"/>
          <p14:tracePt t="14933" x="4048125" y="4914900"/>
          <p14:tracePt t="15119" x="4038600" y="4914900"/>
          <p14:tracePt t="15336" x="4011613" y="4914900"/>
          <p14:tracePt t="15343" x="3992563" y="4914900"/>
          <p14:tracePt t="15351" x="3975100" y="4914900"/>
          <p14:tracePt t="15360" x="3965575" y="4914900"/>
          <p14:tracePt t="15391" x="3956050" y="4914900"/>
          <p14:tracePt t="15399" x="3938588" y="4914900"/>
          <p14:tracePt t="15416" x="3929063" y="4914900"/>
          <p14:tracePt t="15423" x="3911600" y="4914900"/>
          <p14:tracePt t="15437" x="3892550" y="4914900"/>
          <p14:tracePt t="15439" x="3883025" y="4914900"/>
          <p14:tracePt t="15447" x="3875088" y="4906963"/>
          <p14:tracePt t="15454" x="3865563" y="4906963"/>
          <p14:tracePt t="15462" x="3846513" y="4887913"/>
          <p14:tracePt t="15470" x="3846513" y="4878388"/>
          <p14:tracePt t="15478" x="3838575" y="4870450"/>
          <p14:tracePt t="15494" x="3838575" y="4860925"/>
          <p14:tracePt t="15510" x="3838575" y="4841875"/>
          <p14:tracePt t="15535" x="3838575" y="4833938"/>
          <p14:tracePt t="15576" x="3838575" y="4824413"/>
          <p14:tracePt t="15589" x="3838575" y="4805363"/>
          <p14:tracePt t="15605" x="3838575" y="4797425"/>
          <p14:tracePt t="15615" x="3838575" y="4787900"/>
          <p14:tracePt t="15623" x="3838575" y="4768850"/>
          <p14:tracePt t="15632" x="3846513" y="4751388"/>
          <p14:tracePt t="15640" x="3856038" y="4741863"/>
          <p14:tracePt t="15646" x="3865563" y="4732338"/>
          <p14:tracePt t="15653" x="3883025" y="4697413"/>
          <p14:tracePt t="15661" x="3892550" y="4687888"/>
          <p14:tracePt t="15669" x="3902075" y="4678363"/>
          <p14:tracePt t="15677" x="3911600" y="4660900"/>
          <p14:tracePt t="15693" x="3911600" y="4651375"/>
          <p14:tracePt t="15701" x="3929063" y="4632325"/>
          <p14:tracePt t="15709" x="3929063" y="4624388"/>
          <p14:tracePt t="15717" x="3929063" y="4614863"/>
          <p14:tracePt t="15734" x="3948113" y="4605338"/>
          <p14:tracePt t="15767" x="3965575" y="4587875"/>
          <p14:tracePt t="15775" x="3975100" y="4578350"/>
          <p14:tracePt t="15782" x="3992563" y="4559300"/>
          <p14:tracePt t="15791" x="4011613" y="4551363"/>
          <p14:tracePt t="15800" x="4021138" y="4522788"/>
          <p14:tracePt t="15807" x="4038600" y="4505325"/>
          <p14:tracePt t="15816" x="4084638" y="4468813"/>
          <p14:tracePt t="15823" x="4129088" y="4449763"/>
          <p14:tracePt t="15834" x="4194175" y="4405313"/>
          <p14:tracePt t="15838" x="4257675" y="4386263"/>
          <p14:tracePt t="15848" x="4321175" y="4359275"/>
          <p14:tracePt t="15854" x="4384675" y="4332288"/>
          <p14:tracePt t="15863" x="4440238" y="4313238"/>
          <p14:tracePt t="15870" x="4484688" y="4286250"/>
          <p14:tracePt t="15877" x="4494213" y="4286250"/>
          <p14:tracePt t="15898" x="4530725" y="4276725"/>
          <p14:tracePt t="15909" x="4540250" y="4276725"/>
          <p14:tracePt t="15917" x="4567238" y="4268788"/>
          <p14:tracePt t="15941" x="4576763" y="4268788"/>
          <p14:tracePt t="15950" x="4586288" y="4268788"/>
          <p14:tracePt t="15967" x="4613275" y="4268788"/>
          <p14:tracePt t="15974" x="4630738" y="4268788"/>
          <p14:tracePt t="15982" x="4676775" y="4268788"/>
          <p14:tracePt t="15991" x="4703763" y="4268788"/>
          <p14:tracePt t="15997" x="4730750" y="4303713"/>
          <p14:tracePt t="16005" x="4759325" y="4322763"/>
          <p14:tracePt t="16014" x="4776788" y="4340225"/>
          <p14:tracePt t="16021" x="4795838" y="4359275"/>
          <p14:tracePt t="16037" x="4813300" y="4376738"/>
          <p14:tracePt t="16045" x="4822825" y="4395788"/>
          <p14:tracePt t="16053" x="4832350" y="4405313"/>
          <p14:tracePt t="16069" x="4832350" y="4422775"/>
          <p14:tracePt t="16288" x="4832350" y="4432300"/>
          <p14:tracePt t="16799" x="4832350" y="4441825"/>
          <p14:tracePt t="18047" x="4822825" y="4441825"/>
          <p14:tracePt t="18055" x="4786313" y="4441825"/>
          <p14:tracePt t="18063" x="4759325" y="4459288"/>
          <p14:tracePt t="18071" x="4695825" y="4486275"/>
          <p14:tracePt t="18082" x="4659313" y="4505325"/>
          <p14:tracePt t="18088" x="4613275" y="4514850"/>
          <p14:tracePt t="18094" x="4540250" y="4541838"/>
          <p14:tracePt t="18102" x="4476750" y="4551363"/>
          <p14:tracePt t="18110" x="4430713" y="4568825"/>
          <p14:tracePt t="18118" x="4357688" y="4568825"/>
          <p14:tracePt t="18127" x="4311650" y="4568825"/>
          <p14:tracePt t="18134" x="4257675" y="4595813"/>
          <p14:tracePt t="18142" x="4238625" y="4595813"/>
          <p14:tracePt t="18150" x="4211638" y="4595813"/>
          <p14:tracePt t="18158" x="4175125" y="4595813"/>
          <p14:tracePt t="18166" x="4157663" y="4595813"/>
          <p14:tracePt t="18174" x="4121150" y="4595813"/>
          <p14:tracePt t="18181" x="4102100" y="4595813"/>
          <p14:tracePt t="18189" x="4048125" y="4595813"/>
          <p14:tracePt t="18198" x="4038600" y="4587875"/>
          <p14:tracePt t="18205" x="4002088" y="4559300"/>
          <p14:tracePt t="18216" x="3948113" y="4541838"/>
          <p14:tracePt t="18221" x="3883025" y="4532313"/>
          <p14:tracePt t="18230" x="3819525" y="4495800"/>
          <p14:tracePt t="18237" x="3746500" y="4478338"/>
          <p14:tracePt t="18245" x="3683000" y="4468813"/>
          <p14:tracePt t="18253" x="3582988" y="4432300"/>
          <p14:tracePt t="18261" x="3556000" y="4413250"/>
          <p14:tracePt t="18270" x="3519488" y="4405313"/>
          <p14:tracePt t="18279" x="3473450" y="4395788"/>
          <p14:tracePt t="18286" x="3463925" y="4395788"/>
          <p14:tracePt t="18294" x="3455988" y="4395788"/>
          <p14:tracePt t="18376" x="3436938" y="4395788"/>
          <p14:tracePt t="18386" x="3419475" y="4376738"/>
          <p14:tracePt t="18390" x="3409950" y="4368800"/>
          <p14:tracePt t="18399" x="3409950" y="4359275"/>
          <p14:tracePt t="18415" x="3390900" y="4332288"/>
          <p14:tracePt t="18431" x="3382963" y="4313238"/>
          <p14:tracePt t="18447" x="3373438" y="4303713"/>
          <p14:tracePt t="18510" x="3346450" y="4303713"/>
          <p14:tracePt t="18518" x="3300413" y="4303713"/>
          <p14:tracePt t="18526" x="3281363" y="4303713"/>
          <p14:tracePt t="18534" x="3244850" y="4313238"/>
          <p14:tracePt t="18542" x="3227388" y="4313238"/>
          <p14:tracePt t="18550" x="3200400" y="4313238"/>
          <p14:tracePt t="18559" x="3181350" y="4322763"/>
          <p14:tracePt t="18567" x="3171825" y="4322763"/>
          <p14:tracePt t="18573" x="3163888" y="4322763"/>
          <p14:tracePt t="18589" x="3154363" y="4322763"/>
          <p14:tracePt t="18598" x="3144838" y="4322763"/>
          <p14:tracePt t="18605" x="3136900" y="4322763"/>
          <p14:tracePt t="18622" x="3117850" y="4322763"/>
          <p14:tracePt t="18640" x="3108325" y="4322763"/>
          <p14:tracePt t="18645" x="3100388" y="4322763"/>
          <p14:tracePt t="18653" x="3081338" y="4322763"/>
          <p14:tracePt t="18661" x="3063875" y="4313238"/>
          <p14:tracePt t="18685" x="3054350" y="4276725"/>
          <p14:tracePt t="18702" x="3054350" y="4268788"/>
          <p14:tracePt t="18709" x="3044825" y="4259263"/>
          <p14:tracePt t="19008" x="3027363" y="4259263"/>
          <p14:tracePt t="19015" x="3008313" y="4259263"/>
          <p14:tracePt t="19023" x="2981325" y="4259263"/>
          <p14:tracePt t="19033" x="2935288" y="4259263"/>
          <p14:tracePt t="19039" x="2917825" y="4240213"/>
          <p14:tracePt t="19049" x="2898775" y="4232275"/>
          <p14:tracePt t="19056" x="2881313" y="4222750"/>
          <p14:tracePt t="19065" x="2862263" y="4203700"/>
          <p14:tracePt t="19070" x="2844800" y="4195763"/>
          <p14:tracePt t="19078" x="2835275" y="4186238"/>
          <p14:tracePt t="19086" x="2825750" y="4176713"/>
          <p14:tracePt t="19095" x="2817813" y="4167188"/>
          <p14:tracePt t="19368" x="2817813" y="4159250"/>
          <p14:tracePt t="19375" x="2817813" y="4149725"/>
          <p14:tracePt t="19382" x="2835275" y="4140200"/>
          <p14:tracePt t="19496" x="2862263" y="4140200"/>
          <p14:tracePt t="19503" x="2898775" y="4140200"/>
          <p14:tracePt t="19512" x="2925763" y="4140200"/>
          <p14:tracePt t="19519" x="2935288" y="4140200"/>
          <p14:tracePt t="19534" x="2962275" y="4140200"/>
          <p14:tracePt t="19541" x="2981325" y="4140200"/>
          <p14:tracePt t="19549" x="3008313" y="4140200"/>
          <p14:tracePt t="19558" x="3027363" y="4140200"/>
          <p14:tracePt t="19566" x="3044825" y="4130675"/>
          <p14:tracePt t="19573" x="3054350" y="4130675"/>
          <p14:tracePt t="19582" x="3063875" y="4130675"/>
          <p14:tracePt t="19590" x="3071813" y="4130675"/>
          <p14:tracePt t="19601" x="3100388" y="4130675"/>
          <p14:tracePt t="19638" x="3108325" y="4130675"/>
          <p14:tracePt t="19711" x="3117850" y="4130675"/>
          <p14:tracePt t="19784" x="3136900" y="4113213"/>
          <p14:tracePt t="19791" x="3154363" y="4103688"/>
          <p14:tracePt t="19798" x="3181350" y="4094163"/>
          <p14:tracePt t="19807" x="3200400" y="4076700"/>
          <p14:tracePt t="19816" x="3227388" y="4076700"/>
          <p14:tracePt t="19823" x="3236913" y="4076700"/>
          <p14:tracePt t="19832" x="3244850" y="4076700"/>
          <p14:tracePt t="19839" x="3273425" y="4076700"/>
          <p14:tracePt t="19848" x="3281363" y="4076700"/>
          <p14:tracePt t="19863" x="3300413" y="4067175"/>
          <p14:tracePt t="19870" x="3309938" y="4067175"/>
          <p14:tracePt t="20272" x="3317875" y="4057650"/>
          <p14:tracePt t="20281" x="3354388" y="4049713"/>
          <p14:tracePt t="20290" x="3373438" y="4049713"/>
          <p14:tracePt t="20294" x="3400425" y="4040188"/>
          <p14:tracePt t="20303" x="3436938" y="4040188"/>
          <p14:tracePt t="20311" x="3455988" y="4013200"/>
          <p14:tracePt t="20327" x="3463925" y="4013200"/>
          <p14:tracePt t="20407" x="3473450" y="4013200"/>
          <p14:tracePt t="20423" x="3473450" y="4021138"/>
          <p14:tracePt t="20677" x="3473450" y="4049713"/>
          <p14:tracePt t="20686" x="3473450" y="4067175"/>
          <p14:tracePt t="20693" x="3455988" y="4086225"/>
          <p14:tracePt t="21511" x="3455988" y="4094163"/>
          <p14:tracePt t="22831" x="3455988" y="4103688"/>
          <p14:tracePt t="22839" x="3473450" y="4122738"/>
          <p14:tracePt t="22848" x="3500438" y="4149725"/>
          <p14:tracePt t="22855" x="3519488" y="4167188"/>
          <p14:tracePt t="22864" x="3582988" y="4203700"/>
          <p14:tracePt t="22872" x="3600450" y="4213225"/>
          <p14:tracePt t="22884" x="3619500" y="4213225"/>
          <p14:tracePt t="22889" x="3629025" y="4213225"/>
          <p14:tracePt t="22893" x="3636963" y="4213225"/>
          <p14:tracePt t="22935" x="3646488" y="4213225"/>
          <p14:tracePt t="22941" x="3656013" y="4213225"/>
          <p14:tracePt t="22949" x="3665538" y="4213225"/>
          <p14:tracePt t="22958" x="3692525" y="4213225"/>
          <p14:tracePt t="22965" x="3702050" y="4213225"/>
          <p14:tracePt t="22973" x="3709988" y="4213225"/>
          <p14:tracePt t="22982" x="3719513" y="4213225"/>
          <p14:tracePt t="22989" x="3729038" y="4213225"/>
          <p14:tracePt t="23071" x="3738563" y="4213225"/>
          <p14:tracePt t="23080" x="3746500" y="4213225"/>
          <p14:tracePt t="23087" x="3765550" y="4203700"/>
          <p14:tracePt t="23096" x="3792538" y="4176713"/>
          <p14:tracePt t="23103" x="3819525" y="4176713"/>
          <p14:tracePt t="23110" x="3856038" y="4167188"/>
          <p14:tracePt t="23118" x="3875088" y="4159250"/>
          <p14:tracePt t="23126" x="3883025" y="4149725"/>
          <p14:tracePt t="23141" x="3902075" y="4149725"/>
          <p14:tracePt t="24503" x="3902075" y="4159250"/>
          <p14:tracePt t="24513" x="3892550" y="4159250"/>
          <p14:tracePt t="24518" x="3875088" y="4176713"/>
          <p14:tracePt t="24526" x="3865563" y="4186238"/>
          <p14:tracePt t="24533" x="3856038" y="4203700"/>
          <p14:tracePt t="24549" x="3846513" y="4213225"/>
          <p14:tracePt t="26447" x="3875088" y="4213225"/>
          <p14:tracePt t="26456" x="4002088" y="4213225"/>
          <p14:tracePt t="26464" x="4129088" y="4213225"/>
          <p14:tracePt t="26471" x="4275138" y="4213225"/>
          <p14:tracePt t="26482" x="4440238" y="4232275"/>
          <p14:tracePt t="26486" x="4567238" y="4259263"/>
          <p14:tracePt t="26494" x="4722813" y="4268788"/>
          <p14:tracePt t="26503" x="4859338" y="4268788"/>
          <p14:tracePt t="26510" x="5005388" y="4268788"/>
          <p14:tracePt t="26519" x="5114925" y="4268788"/>
          <p14:tracePt t="26526" x="5260975" y="4268788"/>
          <p14:tracePt t="26534" x="5368925" y="4268788"/>
          <p14:tracePt t="26543" x="5451475" y="4268788"/>
          <p14:tracePt t="26550" x="5487988" y="4268788"/>
          <p14:tracePt t="26560" x="5534025" y="4259263"/>
          <p14:tracePt t="26566" x="5561013" y="4249738"/>
          <p14:tracePt t="26592" x="5580063" y="4249738"/>
          <p14:tracePt t="26960" x="5597525" y="4249738"/>
          <p14:tracePt t="26968" x="5670550" y="4249738"/>
          <p14:tracePt t="26975" x="5797550" y="4249738"/>
          <p14:tracePt t="26987" x="5935663" y="4249738"/>
          <p14:tracePt t="26991" x="6099175" y="4249738"/>
          <p14:tracePt t="26998" x="6281738" y="4249738"/>
          <p14:tracePt t="27005" x="6500813" y="4249738"/>
          <p14:tracePt t="27014" x="6727825" y="4249738"/>
          <p14:tracePt t="27021" x="6992938" y="4249738"/>
          <p14:tracePt t="27029" x="7256463" y="4249738"/>
          <p14:tracePt t="27037" x="7485063" y="4249738"/>
          <p14:tracePt t="27046" x="7675563" y="4249738"/>
          <p14:tracePt t="27053" x="7858125" y="4249738"/>
          <p14:tracePt t="27062" x="7986713" y="4249738"/>
          <p14:tracePt t="27069" x="8113713" y="4249738"/>
          <p14:tracePt t="27077" x="8186738" y="4249738"/>
          <p14:tracePt t="27086" x="8232775" y="4249738"/>
          <p14:tracePt t="27094" x="8259763" y="4249738"/>
          <p14:tracePt t="27103" x="8286750" y="4249738"/>
          <p14:tracePt t="27117" x="8296275" y="4249738"/>
          <p14:tracePt t="27125" x="8305800" y="4249738"/>
          <p14:tracePt t="27133" x="8332788" y="4249738"/>
          <p14:tracePt t="27142" x="8386763" y="4249738"/>
          <p14:tracePt t="27150" x="8459788" y="4249738"/>
          <p14:tracePt t="27158" x="8551863" y="4249738"/>
          <p14:tracePt t="27166" x="8661400" y="4249738"/>
          <p14:tracePt t="27174" x="8807450" y="4249738"/>
          <p14:tracePt t="27182" x="8915400" y="4249738"/>
          <p14:tracePt t="27190" x="9007475" y="4249738"/>
          <p14:tracePt t="27198" x="9134475" y="424973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ja-JP"/>
              <a:t>Asymmetric indirect networks</a:t>
            </a:r>
          </a:p>
        </p:txBody>
      </p:sp>
      <p:sp>
        <p:nvSpPr>
          <p:cNvPr id="49155" name="Rectangle 3"/>
          <p:cNvSpPr>
            <a:spLocks noGrp="1" noChangeArrowheads="1"/>
          </p:cNvSpPr>
          <p:nvPr>
            <p:ph type="body" idx="1"/>
          </p:nvPr>
        </p:nvSpPr>
        <p:spPr/>
        <p:txBody>
          <a:bodyPr/>
          <a:lstStyle/>
          <a:p>
            <a:pPr eaLnBrk="1" hangingPunct="1">
              <a:lnSpc>
                <a:spcPct val="90000"/>
              </a:lnSpc>
            </a:pPr>
            <a:r>
              <a:rPr lang="en-US" altLang="ja-JP" dirty="0"/>
              <a:t>Intermediate position between direct interconnection network and MINs</a:t>
            </a:r>
          </a:p>
          <a:p>
            <a:pPr eaLnBrk="1" hangingPunct="1">
              <a:lnSpc>
                <a:spcPct val="90000"/>
              </a:lnSpc>
            </a:pPr>
            <a:r>
              <a:rPr lang="en-US" altLang="ja-JP" dirty="0"/>
              <a:t>High communication capability considering cost</a:t>
            </a:r>
          </a:p>
          <a:p>
            <a:pPr lvl="1" eaLnBrk="1" hangingPunct="1">
              <a:lnSpc>
                <a:spcPct val="90000"/>
              </a:lnSpc>
            </a:pPr>
            <a:r>
              <a:rPr lang="en-US" altLang="ja-JP" dirty="0"/>
              <a:t>base-m</a:t>
            </a:r>
            <a:r>
              <a:rPr lang="ja-JP" altLang="en-US" dirty="0"/>
              <a:t>　</a:t>
            </a:r>
            <a:r>
              <a:rPr lang="en-US" altLang="ja-JP" dirty="0"/>
              <a:t>n-cube</a:t>
            </a:r>
            <a:r>
              <a:rPr lang="ja-JP" altLang="en-US" dirty="0"/>
              <a:t>（</a:t>
            </a:r>
            <a:r>
              <a:rPr lang="en-US" altLang="ja-JP" dirty="0"/>
              <a:t>Hyper crossbar</a:t>
            </a:r>
            <a:r>
              <a:rPr lang="ja-JP" altLang="en-US" dirty="0"/>
              <a:t>）</a:t>
            </a:r>
          </a:p>
          <a:p>
            <a:pPr lvl="2" eaLnBrk="1" hangingPunct="1">
              <a:lnSpc>
                <a:spcPct val="90000"/>
              </a:lnSpc>
            </a:pPr>
            <a:r>
              <a:rPr lang="en-US" altLang="ja-JP" dirty="0"/>
              <a:t>SR2000</a:t>
            </a:r>
            <a:r>
              <a:rPr lang="ja-JP" altLang="en-US" dirty="0"/>
              <a:t>、</a:t>
            </a:r>
            <a:r>
              <a:rPr lang="en-US" altLang="ja-JP" dirty="0"/>
              <a:t>CP-PACS</a:t>
            </a:r>
          </a:p>
          <a:p>
            <a:pPr lvl="1" eaLnBrk="1" hangingPunct="1">
              <a:lnSpc>
                <a:spcPct val="90000"/>
              </a:lnSpc>
            </a:pPr>
            <a:r>
              <a:rPr lang="en-US" altLang="ja-JP" dirty="0"/>
              <a:t>Fat</a:t>
            </a:r>
            <a:r>
              <a:rPr lang="ja-JP" altLang="en-US" dirty="0"/>
              <a:t>　</a:t>
            </a:r>
            <a:r>
              <a:rPr lang="en-US" altLang="ja-JP" dirty="0"/>
              <a:t>Tree</a:t>
            </a:r>
          </a:p>
          <a:p>
            <a:pPr lvl="2" eaLnBrk="1" hangingPunct="1">
              <a:lnSpc>
                <a:spcPct val="90000"/>
              </a:lnSpc>
            </a:pPr>
            <a:r>
              <a:rPr lang="en-US" altLang="ja-JP" dirty="0"/>
              <a:t>CM-5</a:t>
            </a:r>
            <a:r>
              <a:rPr lang="ja-JP" altLang="en-US" dirty="0"/>
              <a:t>，</a:t>
            </a:r>
            <a:r>
              <a:rPr lang="en-US" altLang="ja-JP" dirty="0"/>
              <a:t>Some WS</a:t>
            </a:r>
            <a:r>
              <a:rPr lang="ja-JP" altLang="en-US" dirty="0"/>
              <a:t>　</a:t>
            </a:r>
            <a:r>
              <a:rPr lang="en-US" altLang="ja-JP" dirty="0"/>
              <a:t>Clusters</a:t>
            </a:r>
          </a:p>
          <a:p>
            <a:pPr lvl="1" eaLnBrk="1" hangingPunct="1">
              <a:lnSpc>
                <a:spcPct val="90000"/>
              </a:lnSpc>
            </a:pPr>
            <a:r>
              <a:rPr lang="en-US" altLang="ja-JP" dirty="0"/>
              <a:t>Hyper-cross</a:t>
            </a:r>
          </a:p>
          <a:p>
            <a:pPr lvl="2" eaLnBrk="1" hangingPunct="1">
              <a:lnSpc>
                <a:spcPct val="90000"/>
              </a:lnSpc>
            </a:pPr>
            <a:r>
              <a:rPr lang="en-US" altLang="ja-JP" dirty="0"/>
              <a:t>ADENART</a:t>
            </a:r>
          </a:p>
          <a:p>
            <a:pPr eaLnBrk="1" hangingPunct="1">
              <a:lnSpc>
                <a:spcPct val="90000"/>
              </a:lnSpc>
            </a:pPr>
            <a:endParaRPr lang="en-US" altLang="ja-JP" dirty="0"/>
          </a:p>
        </p:txBody>
      </p:sp>
      <p:pic>
        <p:nvPicPr>
          <p:cNvPr id="2" name="オーディオ 1">
            <a:hlinkClick r:id="" action="ppaction://media"/>
            <a:extLst>
              <a:ext uri="{FF2B5EF4-FFF2-40B4-BE49-F238E27FC236}">
                <a16:creationId xmlns:a16="http://schemas.microsoft.com/office/drawing/2014/main" id="{86D02533-C439-4CF5-90E7-E8B4ACE16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088"/>
    </mc:Choice>
    <mc:Fallback>
      <p:transition spd="slow" advTm="2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5" x="8897938" y="4349750"/>
          <p14:tracePt t="464" x="8834438" y="4359275"/>
          <p14:tracePt t="472" x="8705850" y="4422775"/>
          <p14:tracePt t="480" x="8569325" y="4478338"/>
          <p14:tracePt t="487" x="8432800" y="4541838"/>
          <p14:tracePt t="495" x="8342313" y="4551363"/>
          <p14:tracePt t="503" x="8213725" y="4578350"/>
          <p14:tracePt t="512" x="8113713" y="4624388"/>
          <p14:tracePt t="519" x="7986713" y="4632325"/>
          <p14:tracePt t="527" x="7867650" y="4678363"/>
          <p14:tracePt t="535" x="7777163" y="4697413"/>
          <p14:tracePt t="545" x="7721600" y="4697413"/>
          <p14:tracePt t="550" x="7675563" y="4705350"/>
          <p14:tracePt t="566" x="7667625" y="4705350"/>
          <p14:tracePt t="21937" x="7721600" y="4660900"/>
          <p14:tracePt t="21945" x="7904163" y="4541838"/>
          <p14:tracePt t="21952" x="8067675" y="4468813"/>
          <p14:tracePt t="21961" x="8204200" y="4422775"/>
          <p14:tracePt t="21968" x="8332788" y="4376738"/>
          <p14:tracePt t="21978" x="8432800" y="4349750"/>
          <p14:tracePt t="21984" x="8478838" y="4313238"/>
          <p14:tracePt t="21993" x="8542338" y="4303713"/>
          <p14:tracePt t="22000" x="8569325" y="4303713"/>
          <p14:tracePt t="22008" x="8578850" y="4295775"/>
          <p14:tracePt t="22112" x="8588375" y="4295775"/>
          <p14:tracePt t="22121" x="8642350" y="4295775"/>
          <p14:tracePt t="22130" x="8788400" y="4286250"/>
          <p14:tracePt t="22136" x="8943975" y="4240213"/>
          <p14:tracePt t="22143" x="9090025" y="4195763"/>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ja-JP"/>
              <a:t>base-m</a:t>
            </a:r>
            <a:r>
              <a:rPr lang="ja-JP" altLang="en-US"/>
              <a:t>　</a:t>
            </a:r>
            <a:r>
              <a:rPr lang="en-US" altLang="ja-JP"/>
              <a:t>n-cube</a:t>
            </a:r>
            <a:br>
              <a:rPr lang="en-US" altLang="ja-JP"/>
            </a:br>
            <a:r>
              <a:rPr lang="en-US" altLang="ja-JP"/>
              <a:t>(Hyper crossbar)</a:t>
            </a:r>
          </a:p>
        </p:txBody>
      </p:sp>
      <p:sp>
        <p:nvSpPr>
          <p:cNvPr id="50179" name="Rectangle 3"/>
          <p:cNvSpPr>
            <a:spLocks noChangeArrowheads="1"/>
          </p:cNvSpPr>
          <p:nvPr/>
        </p:nvSpPr>
        <p:spPr bwMode="auto">
          <a:xfrm>
            <a:off x="1905000" y="2438400"/>
            <a:ext cx="4419600" cy="2286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0" name="Rectangle 4"/>
          <p:cNvSpPr>
            <a:spLocks noChangeArrowheads="1"/>
          </p:cNvSpPr>
          <p:nvPr/>
        </p:nvSpPr>
        <p:spPr bwMode="auto">
          <a:xfrm>
            <a:off x="1905000" y="3352800"/>
            <a:ext cx="4419600" cy="2286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1" name="Rectangle 5"/>
          <p:cNvSpPr>
            <a:spLocks noChangeArrowheads="1"/>
          </p:cNvSpPr>
          <p:nvPr/>
        </p:nvSpPr>
        <p:spPr bwMode="auto">
          <a:xfrm>
            <a:off x="1905000" y="4267200"/>
            <a:ext cx="4419600" cy="2286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2" name="Rectangle 6"/>
          <p:cNvSpPr>
            <a:spLocks noChangeArrowheads="1"/>
          </p:cNvSpPr>
          <p:nvPr/>
        </p:nvSpPr>
        <p:spPr bwMode="auto">
          <a:xfrm>
            <a:off x="1905000" y="5181600"/>
            <a:ext cx="4419600" cy="2286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3" name="Rectangle 7"/>
          <p:cNvSpPr>
            <a:spLocks noChangeArrowheads="1"/>
          </p:cNvSpPr>
          <p:nvPr/>
        </p:nvSpPr>
        <p:spPr bwMode="auto">
          <a:xfrm rot="-5400000">
            <a:off x="266700" y="3771900"/>
            <a:ext cx="4419600" cy="228600"/>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4" name="Rectangle 8"/>
          <p:cNvSpPr>
            <a:spLocks noChangeArrowheads="1"/>
          </p:cNvSpPr>
          <p:nvPr/>
        </p:nvSpPr>
        <p:spPr bwMode="auto">
          <a:xfrm rot="-5400000">
            <a:off x="1257300" y="3771900"/>
            <a:ext cx="4419600" cy="228600"/>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5" name="Rectangle 9"/>
          <p:cNvSpPr>
            <a:spLocks noChangeArrowheads="1"/>
          </p:cNvSpPr>
          <p:nvPr/>
        </p:nvSpPr>
        <p:spPr bwMode="auto">
          <a:xfrm rot="-5400000">
            <a:off x="2247900" y="3848100"/>
            <a:ext cx="4419600" cy="228600"/>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6" name="Rectangle 10"/>
          <p:cNvSpPr>
            <a:spLocks noChangeArrowheads="1"/>
          </p:cNvSpPr>
          <p:nvPr/>
        </p:nvSpPr>
        <p:spPr bwMode="auto">
          <a:xfrm rot="-5400000">
            <a:off x="3238500" y="3771900"/>
            <a:ext cx="4419600" cy="228600"/>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50187" name="Group 11"/>
          <p:cNvGrpSpPr>
            <a:grpSpLocks/>
          </p:cNvGrpSpPr>
          <p:nvPr/>
        </p:nvGrpSpPr>
        <p:grpSpPr bwMode="auto">
          <a:xfrm>
            <a:off x="6705600" y="2895600"/>
            <a:ext cx="381000" cy="457200"/>
            <a:chOff x="4224" y="1824"/>
            <a:chExt cx="240" cy="288"/>
          </a:xfrm>
        </p:grpSpPr>
        <p:sp>
          <p:nvSpPr>
            <p:cNvPr id="50276" name="Rectangle 1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77" name="Oval 1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78" name="Line 1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79" name="Line 1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88" name="Group 16"/>
          <p:cNvGrpSpPr>
            <a:grpSpLocks/>
          </p:cNvGrpSpPr>
          <p:nvPr/>
        </p:nvGrpSpPr>
        <p:grpSpPr bwMode="auto">
          <a:xfrm>
            <a:off x="3581400" y="3581400"/>
            <a:ext cx="381000" cy="457200"/>
            <a:chOff x="4224" y="1824"/>
            <a:chExt cx="240" cy="288"/>
          </a:xfrm>
        </p:grpSpPr>
        <p:sp>
          <p:nvSpPr>
            <p:cNvPr id="50272" name="Rectangle 1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73" name="Oval 1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74" name="Line 1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75" name="Line 2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89" name="Group 21"/>
          <p:cNvGrpSpPr>
            <a:grpSpLocks/>
          </p:cNvGrpSpPr>
          <p:nvPr/>
        </p:nvGrpSpPr>
        <p:grpSpPr bwMode="auto">
          <a:xfrm>
            <a:off x="3581400" y="4495800"/>
            <a:ext cx="381000" cy="457200"/>
            <a:chOff x="4224" y="1824"/>
            <a:chExt cx="240" cy="288"/>
          </a:xfrm>
        </p:grpSpPr>
        <p:sp>
          <p:nvSpPr>
            <p:cNvPr id="50268" name="Rectangle 2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69" name="Oval 2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70" name="Line 2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71" name="Line 2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0" name="Group 26"/>
          <p:cNvGrpSpPr>
            <a:grpSpLocks/>
          </p:cNvGrpSpPr>
          <p:nvPr/>
        </p:nvGrpSpPr>
        <p:grpSpPr bwMode="auto">
          <a:xfrm>
            <a:off x="5562600" y="5410200"/>
            <a:ext cx="381000" cy="457200"/>
            <a:chOff x="4224" y="1824"/>
            <a:chExt cx="240" cy="288"/>
          </a:xfrm>
        </p:grpSpPr>
        <p:sp>
          <p:nvSpPr>
            <p:cNvPr id="50264" name="Rectangle 2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65" name="Oval 2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66" name="Line 2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67" name="Line 3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1" name="Group 31"/>
          <p:cNvGrpSpPr>
            <a:grpSpLocks/>
          </p:cNvGrpSpPr>
          <p:nvPr/>
        </p:nvGrpSpPr>
        <p:grpSpPr bwMode="auto">
          <a:xfrm>
            <a:off x="3581400" y="5410200"/>
            <a:ext cx="381000" cy="457200"/>
            <a:chOff x="4224" y="1824"/>
            <a:chExt cx="240" cy="288"/>
          </a:xfrm>
        </p:grpSpPr>
        <p:sp>
          <p:nvSpPr>
            <p:cNvPr id="50260" name="Rectangle 3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61" name="Oval 3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62" name="Line 3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63" name="Line 3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2" name="Group 36"/>
          <p:cNvGrpSpPr>
            <a:grpSpLocks/>
          </p:cNvGrpSpPr>
          <p:nvPr/>
        </p:nvGrpSpPr>
        <p:grpSpPr bwMode="auto">
          <a:xfrm>
            <a:off x="4572000" y="5410200"/>
            <a:ext cx="381000" cy="457200"/>
            <a:chOff x="4224" y="1824"/>
            <a:chExt cx="240" cy="288"/>
          </a:xfrm>
        </p:grpSpPr>
        <p:sp>
          <p:nvSpPr>
            <p:cNvPr id="50256" name="Rectangle 3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57" name="Oval 3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58" name="Line 3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59" name="Line 4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3" name="Group 41"/>
          <p:cNvGrpSpPr>
            <a:grpSpLocks/>
          </p:cNvGrpSpPr>
          <p:nvPr/>
        </p:nvGrpSpPr>
        <p:grpSpPr bwMode="auto">
          <a:xfrm>
            <a:off x="4572000" y="4495800"/>
            <a:ext cx="381000" cy="457200"/>
            <a:chOff x="4224" y="1824"/>
            <a:chExt cx="240" cy="288"/>
          </a:xfrm>
        </p:grpSpPr>
        <p:sp>
          <p:nvSpPr>
            <p:cNvPr id="50252" name="Rectangle 4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53" name="Oval 4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54" name="Line 4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55" name="Line 4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4" name="Group 46"/>
          <p:cNvGrpSpPr>
            <a:grpSpLocks/>
          </p:cNvGrpSpPr>
          <p:nvPr/>
        </p:nvGrpSpPr>
        <p:grpSpPr bwMode="auto">
          <a:xfrm>
            <a:off x="4572000" y="3581400"/>
            <a:ext cx="381000" cy="457200"/>
            <a:chOff x="4224" y="1824"/>
            <a:chExt cx="240" cy="288"/>
          </a:xfrm>
        </p:grpSpPr>
        <p:sp>
          <p:nvSpPr>
            <p:cNvPr id="50248" name="Rectangle 4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49" name="Oval 4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50" name="Line 4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51" name="Line 5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5" name="Group 51"/>
          <p:cNvGrpSpPr>
            <a:grpSpLocks/>
          </p:cNvGrpSpPr>
          <p:nvPr/>
        </p:nvGrpSpPr>
        <p:grpSpPr bwMode="auto">
          <a:xfrm>
            <a:off x="4572000" y="2667000"/>
            <a:ext cx="381000" cy="457200"/>
            <a:chOff x="4224" y="1824"/>
            <a:chExt cx="240" cy="288"/>
          </a:xfrm>
        </p:grpSpPr>
        <p:sp>
          <p:nvSpPr>
            <p:cNvPr id="50244" name="Rectangle 5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45" name="Oval 5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46" name="Line 5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47" name="Line 5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6" name="Group 56"/>
          <p:cNvGrpSpPr>
            <a:grpSpLocks/>
          </p:cNvGrpSpPr>
          <p:nvPr/>
        </p:nvGrpSpPr>
        <p:grpSpPr bwMode="auto">
          <a:xfrm>
            <a:off x="5562600" y="2667000"/>
            <a:ext cx="381000" cy="457200"/>
            <a:chOff x="4224" y="1824"/>
            <a:chExt cx="240" cy="288"/>
          </a:xfrm>
        </p:grpSpPr>
        <p:sp>
          <p:nvSpPr>
            <p:cNvPr id="50240" name="Rectangle 5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41" name="Oval 5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42" name="Line 5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43" name="Line 6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7" name="Group 61"/>
          <p:cNvGrpSpPr>
            <a:grpSpLocks/>
          </p:cNvGrpSpPr>
          <p:nvPr/>
        </p:nvGrpSpPr>
        <p:grpSpPr bwMode="auto">
          <a:xfrm>
            <a:off x="5562600" y="4495800"/>
            <a:ext cx="381000" cy="457200"/>
            <a:chOff x="4224" y="1824"/>
            <a:chExt cx="240" cy="288"/>
          </a:xfrm>
        </p:grpSpPr>
        <p:sp>
          <p:nvSpPr>
            <p:cNvPr id="50236" name="Rectangle 6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37" name="Oval 6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38" name="Line 6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39" name="Line 6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8" name="Group 66"/>
          <p:cNvGrpSpPr>
            <a:grpSpLocks/>
          </p:cNvGrpSpPr>
          <p:nvPr/>
        </p:nvGrpSpPr>
        <p:grpSpPr bwMode="auto">
          <a:xfrm>
            <a:off x="5562600" y="3581400"/>
            <a:ext cx="381000" cy="457200"/>
            <a:chOff x="4224" y="1824"/>
            <a:chExt cx="240" cy="288"/>
          </a:xfrm>
        </p:grpSpPr>
        <p:sp>
          <p:nvSpPr>
            <p:cNvPr id="50232" name="Rectangle 6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33" name="Oval 6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34" name="Line 6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35" name="Line 7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99" name="Group 71"/>
          <p:cNvGrpSpPr>
            <a:grpSpLocks/>
          </p:cNvGrpSpPr>
          <p:nvPr/>
        </p:nvGrpSpPr>
        <p:grpSpPr bwMode="auto">
          <a:xfrm>
            <a:off x="2590800" y="5410200"/>
            <a:ext cx="381000" cy="457200"/>
            <a:chOff x="4224" y="1824"/>
            <a:chExt cx="240" cy="288"/>
          </a:xfrm>
        </p:grpSpPr>
        <p:sp>
          <p:nvSpPr>
            <p:cNvPr id="50228" name="Rectangle 7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9" name="Oval 7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30" name="Line 7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31" name="Line 7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200" name="Group 76"/>
          <p:cNvGrpSpPr>
            <a:grpSpLocks/>
          </p:cNvGrpSpPr>
          <p:nvPr/>
        </p:nvGrpSpPr>
        <p:grpSpPr bwMode="auto">
          <a:xfrm>
            <a:off x="2590800" y="4495800"/>
            <a:ext cx="381000" cy="457200"/>
            <a:chOff x="4224" y="1824"/>
            <a:chExt cx="240" cy="288"/>
          </a:xfrm>
        </p:grpSpPr>
        <p:sp>
          <p:nvSpPr>
            <p:cNvPr id="50224" name="Rectangle 7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5" name="Oval 7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6" name="Line 7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27" name="Line 8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201" name="Group 81"/>
          <p:cNvGrpSpPr>
            <a:grpSpLocks/>
          </p:cNvGrpSpPr>
          <p:nvPr/>
        </p:nvGrpSpPr>
        <p:grpSpPr bwMode="auto">
          <a:xfrm>
            <a:off x="2590800" y="3581400"/>
            <a:ext cx="381000" cy="457200"/>
            <a:chOff x="4224" y="1824"/>
            <a:chExt cx="240" cy="288"/>
          </a:xfrm>
        </p:grpSpPr>
        <p:sp>
          <p:nvSpPr>
            <p:cNvPr id="50220" name="Rectangle 8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1" name="Oval 8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2" name="Line 8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23" name="Line 8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202" name="Group 86"/>
          <p:cNvGrpSpPr>
            <a:grpSpLocks/>
          </p:cNvGrpSpPr>
          <p:nvPr/>
        </p:nvGrpSpPr>
        <p:grpSpPr bwMode="auto">
          <a:xfrm>
            <a:off x="3581400" y="2667000"/>
            <a:ext cx="381000" cy="457200"/>
            <a:chOff x="4224" y="1824"/>
            <a:chExt cx="240" cy="288"/>
          </a:xfrm>
        </p:grpSpPr>
        <p:sp>
          <p:nvSpPr>
            <p:cNvPr id="50216" name="Rectangle 87"/>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7" name="Oval 88"/>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8" name="Line 89"/>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9" name="Line 90"/>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203" name="Group 91"/>
          <p:cNvGrpSpPr>
            <a:grpSpLocks/>
          </p:cNvGrpSpPr>
          <p:nvPr/>
        </p:nvGrpSpPr>
        <p:grpSpPr bwMode="auto">
          <a:xfrm>
            <a:off x="2590800" y="2667000"/>
            <a:ext cx="381000" cy="457200"/>
            <a:chOff x="4224" y="1824"/>
            <a:chExt cx="240" cy="288"/>
          </a:xfrm>
        </p:grpSpPr>
        <p:sp>
          <p:nvSpPr>
            <p:cNvPr id="50212" name="Rectangle 92"/>
            <p:cNvSpPr>
              <a:spLocks noChangeArrowheads="1"/>
            </p:cNvSpPr>
            <p:nvPr/>
          </p:nvSpPr>
          <p:spPr bwMode="auto">
            <a:xfrm>
              <a:off x="4320" y="1872"/>
              <a:ext cx="144"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3" name="Oval 93"/>
            <p:cNvSpPr>
              <a:spLocks noChangeArrowheads="1"/>
            </p:cNvSpPr>
            <p:nvPr/>
          </p:nvSpPr>
          <p:spPr bwMode="auto">
            <a:xfrm>
              <a:off x="4368" y="2016"/>
              <a:ext cx="48"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4" name="Line 94"/>
            <p:cNvSpPr>
              <a:spLocks noChangeShapeType="1"/>
            </p:cNvSpPr>
            <p:nvPr/>
          </p:nvSpPr>
          <p:spPr bwMode="auto">
            <a:xfrm>
              <a:off x="4368" y="182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5" name="Line 95"/>
            <p:cNvSpPr>
              <a:spLocks noChangeShapeType="1"/>
            </p:cNvSpPr>
            <p:nvPr/>
          </p:nvSpPr>
          <p:spPr bwMode="auto">
            <a:xfrm>
              <a:off x="4224" y="196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0204" name="Text Box 96"/>
          <p:cNvSpPr txBox="1">
            <a:spLocks noChangeArrowheads="1"/>
          </p:cNvSpPr>
          <p:nvPr/>
        </p:nvSpPr>
        <p:spPr bwMode="auto">
          <a:xfrm>
            <a:off x="6003925" y="1717675"/>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crossbar</a:t>
            </a:r>
          </a:p>
        </p:txBody>
      </p:sp>
      <p:sp>
        <p:nvSpPr>
          <p:cNvPr id="50205" name="Line 97"/>
          <p:cNvSpPr>
            <a:spLocks noChangeShapeType="1"/>
          </p:cNvSpPr>
          <p:nvPr/>
        </p:nvSpPr>
        <p:spPr bwMode="auto">
          <a:xfrm flipH="1">
            <a:off x="5562600" y="1981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06" name="Line 98"/>
          <p:cNvSpPr>
            <a:spLocks noChangeShapeType="1"/>
          </p:cNvSpPr>
          <p:nvPr/>
        </p:nvSpPr>
        <p:spPr bwMode="auto">
          <a:xfrm>
            <a:off x="6324600" y="21336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07" name="Text Box 99"/>
          <p:cNvSpPr txBox="1">
            <a:spLocks noChangeArrowheads="1"/>
          </p:cNvSpPr>
          <p:nvPr/>
        </p:nvSpPr>
        <p:spPr bwMode="auto">
          <a:xfrm>
            <a:off x="7146925" y="2555875"/>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router</a:t>
            </a:r>
          </a:p>
        </p:txBody>
      </p:sp>
      <p:sp>
        <p:nvSpPr>
          <p:cNvPr id="50208" name="Text Box 100"/>
          <p:cNvSpPr txBox="1">
            <a:spLocks noChangeArrowheads="1"/>
          </p:cNvSpPr>
          <p:nvPr/>
        </p:nvSpPr>
        <p:spPr bwMode="auto">
          <a:xfrm>
            <a:off x="7223125" y="3241675"/>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PU</a:t>
            </a:r>
          </a:p>
        </p:txBody>
      </p:sp>
      <p:sp>
        <p:nvSpPr>
          <p:cNvPr id="50209" name="Line 101"/>
          <p:cNvSpPr>
            <a:spLocks noChangeShapeType="1"/>
          </p:cNvSpPr>
          <p:nvPr/>
        </p:nvSpPr>
        <p:spPr bwMode="auto">
          <a:xfrm flipH="1">
            <a:off x="7086600" y="2971800"/>
            <a:ext cx="304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0" name="Line 102"/>
          <p:cNvSpPr>
            <a:spLocks noChangeShapeType="1"/>
          </p:cNvSpPr>
          <p:nvPr/>
        </p:nvSpPr>
        <p:spPr bwMode="auto">
          <a:xfrm flipH="1" flipV="1">
            <a:off x="7086600" y="3352800"/>
            <a:ext cx="152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1" name="Text Box 103"/>
          <p:cNvSpPr txBox="1">
            <a:spLocks noChangeArrowheads="1"/>
          </p:cNvSpPr>
          <p:nvPr/>
        </p:nvSpPr>
        <p:spPr bwMode="auto">
          <a:xfrm>
            <a:off x="1239838" y="6184900"/>
            <a:ext cx="509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Used in Toshiba’s Prodigy and Hitachi’s SR8000</a:t>
            </a:r>
          </a:p>
        </p:txBody>
      </p:sp>
      <p:pic>
        <p:nvPicPr>
          <p:cNvPr id="2" name="オーディオ 1">
            <a:hlinkClick r:id="" action="ppaction://media"/>
            <a:extLst>
              <a:ext uri="{FF2B5EF4-FFF2-40B4-BE49-F238E27FC236}">
                <a16:creationId xmlns:a16="http://schemas.microsoft.com/office/drawing/2014/main" id="{0C8A1149-4BC2-4E11-84A2-30FDEA08F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040"/>
    </mc:Choice>
    <mc:Fallback>
      <p:transition spd="slow" advTm="6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7" x="8907463" y="4413250"/>
          <p14:tracePt t="304" x="8761413" y="4495800"/>
          <p14:tracePt t="311" x="8605838" y="4541838"/>
          <p14:tracePt t="319" x="8478838" y="4568825"/>
          <p14:tracePt t="327" x="8350250" y="4614863"/>
          <p14:tracePt t="335" x="8250238" y="4641850"/>
          <p14:tracePt t="343" x="8067675" y="4687888"/>
          <p14:tracePt t="351" x="8013700" y="4751388"/>
          <p14:tracePt t="359" x="7885113" y="4797425"/>
          <p14:tracePt t="367" x="7748588" y="4824413"/>
          <p14:tracePt t="375" x="7602538" y="4851400"/>
          <p14:tracePt t="383" x="7494588" y="4870450"/>
          <p14:tracePt t="391" x="7412038" y="4897438"/>
          <p14:tracePt t="399" x="7366000" y="4906963"/>
          <p14:tracePt t="407" x="7339013" y="4906963"/>
          <p14:tracePt t="415" x="7319963" y="4914900"/>
          <p14:tracePt t="865" x="7312025" y="4933950"/>
          <p14:tracePt t="874" x="7312025" y="4960938"/>
          <p14:tracePt t="882" x="7312025" y="4997450"/>
          <p14:tracePt t="892" x="7312025" y="5043488"/>
          <p14:tracePt t="896" x="7312025" y="5060950"/>
          <p14:tracePt t="906" x="7312025" y="5080000"/>
          <p14:tracePt t="912" x="7312025" y="5089525"/>
          <p14:tracePt t="922" x="7312025" y="5097463"/>
          <p14:tracePt t="14505" x="7402513" y="5106988"/>
          <p14:tracePt t="14513" x="7521575" y="5089525"/>
          <p14:tracePt t="14521" x="7539038" y="5080000"/>
          <p14:tracePt t="14610" x="7429500" y="5197475"/>
          <p14:tracePt t="14618" x="7292975" y="5280025"/>
          <p14:tracePt t="14628" x="7156450" y="5353050"/>
          <p14:tracePt t="14632" x="6983413" y="5426075"/>
          <p14:tracePt t="14639" x="6837363" y="5453063"/>
          <p14:tracePt t="14648" x="6710363" y="5472113"/>
          <p14:tracePt t="14655" x="6600825" y="5472113"/>
          <p14:tracePt t="14663" x="6545263" y="5472113"/>
          <p14:tracePt t="14671" x="6527800" y="5472113"/>
          <p14:tracePt t="14679" x="6508750" y="5472113"/>
          <p14:tracePt t="14687" x="6491288" y="5462588"/>
          <p14:tracePt t="14695" x="6491288" y="5453063"/>
          <p14:tracePt t="14704" x="6491288" y="5416550"/>
          <p14:tracePt t="14711" x="6491288" y="5389563"/>
          <p14:tracePt t="14720" x="6491288" y="5335588"/>
          <p14:tracePt t="14727" x="6491288" y="5262563"/>
          <p14:tracePt t="14737" x="6491288" y="5189538"/>
          <p14:tracePt t="14743" x="6491288" y="5126038"/>
          <p14:tracePt t="14751" x="6491288" y="5070475"/>
          <p14:tracePt t="14759" x="6491288" y="5033963"/>
          <p14:tracePt t="14768" x="6481763" y="4960938"/>
          <p14:tracePt t="14775" x="6481763" y="4906963"/>
          <p14:tracePt t="14784" x="6464300" y="4814888"/>
          <p14:tracePt t="14792" x="6454775" y="4732338"/>
          <p14:tracePt t="14801" x="6427788" y="4641850"/>
          <p14:tracePt t="14807" x="6427788" y="4541838"/>
          <p14:tracePt t="14815" x="6427788" y="4413250"/>
          <p14:tracePt t="14823" x="6427788" y="4322763"/>
          <p14:tracePt t="14831" x="6427788" y="4213225"/>
          <p14:tracePt t="14839" x="6427788" y="4122738"/>
          <p14:tracePt t="14847" x="6427788" y="3994150"/>
          <p14:tracePt t="14855" x="6427788" y="3903663"/>
          <p14:tracePt t="14863" x="6472238" y="3767138"/>
          <p14:tracePt t="14871" x="6527800" y="3675063"/>
          <p14:tracePt t="14879" x="6581775" y="3575050"/>
          <p14:tracePt t="14888" x="6637338" y="3492500"/>
          <p14:tracePt t="14895" x="6645275" y="3455988"/>
          <p14:tracePt t="15145" x="6645275" y="3419475"/>
          <p14:tracePt t="15156" x="6645275" y="3328988"/>
          <p14:tracePt t="15163" x="6645275" y="3236913"/>
          <p14:tracePt t="15170" x="6645275" y="3209925"/>
          <p14:tracePt t="15176" x="6645275" y="3192463"/>
          <p14:tracePt t="15185" x="6645275" y="3173413"/>
          <p14:tracePt t="15192" x="6637338" y="3155950"/>
          <p14:tracePt t="15199" x="6618288" y="3136900"/>
          <p14:tracePt t="15207" x="6600825" y="3119438"/>
          <p14:tracePt t="15231" x="6591300" y="3100388"/>
          <p14:tracePt t="15239" x="6591300" y="3082925"/>
          <p14:tracePt t="15247" x="6591300" y="3063875"/>
          <p14:tracePt t="15255" x="6591300" y="3046413"/>
          <p14:tracePt t="15264" x="6591300" y="3027363"/>
          <p14:tracePt t="15271" x="6600825" y="3009900"/>
          <p14:tracePt t="15281" x="6600825" y="2990850"/>
          <p14:tracePt t="15288" x="6600825" y="2982913"/>
          <p14:tracePt t="15297" x="6600825" y="2954338"/>
          <p14:tracePt t="15303" x="6600825" y="2946400"/>
          <p14:tracePt t="15336" x="6600825" y="2927350"/>
          <p14:tracePt t="15353" x="6600825" y="2917825"/>
          <p14:tracePt t="15360" x="6600825" y="2909888"/>
          <p14:tracePt t="15378" x="6600825" y="2900363"/>
          <p14:tracePt t="15424" x="6600825" y="2881313"/>
          <p14:tracePt t="15537" x="6581775" y="2873375"/>
          <p14:tracePt t="15543" x="6527800" y="2873375"/>
          <p14:tracePt t="15552" x="6445250" y="2844800"/>
          <p14:tracePt t="15559" x="6391275" y="2836863"/>
          <p14:tracePt t="15568" x="6326188" y="2800350"/>
          <p14:tracePt t="15575" x="6281738" y="2771775"/>
          <p14:tracePt t="15583" x="6245225" y="2754313"/>
          <p14:tracePt t="15591" x="6218238" y="2735263"/>
          <p14:tracePt t="15600" x="6189663" y="2727325"/>
          <p14:tracePt t="15610" x="6172200" y="2708275"/>
          <p14:tracePt t="15625" x="6162675" y="2698750"/>
          <p14:tracePt t="15649" x="6162675" y="2690813"/>
          <p14:tracePt t="16106" x="6072188" y="2681288"/>
          <p14:tracePt t="16111" x="5926138" y="2681288"/>
          <p14:tracePt t="16119" x="5780088" y="2681288"/>
          <p14:tracePt t="16127" x="5653088" y="2681288"/>
          <p14:tracePt t="16137" x="5524500" y="2654300"/>
          <p14:tracePt t="16143" x="5434013" y="2635250"/>
          <p14:tracePt t="16151" x="5341938" y="2635250"/>
          <p14:tracePt t="16159" x="5241925" y="2635250"/>
          <p14:tracePt t="16167" x="5168900" y="2635250"/>
          <p14:tracePt t="16176" x="5095875" y="2635250"/>
          <p14:tracePt t="16184" x="5041900" y="2635250"/>
          <p14:tracePt t="16191" x="4978400" y="2654300"/>
          <p14:tracePt t="16200" x="4949825" y="2662238"/>
          <p14:tracePt t="16207" x="4932363" y="2671763"/>
          <p14:tracePt t="16215" x="4876800" y="2698750"/>
          <p14:tracePt t="16223" x="4840288" y="2708275"/>
          <p14:tracePt t="16231" x="4803775" y="2708275"/>
          <p14:tracePt t="16239" x="4749800" y="2717800"/>
          <p14:tracePt t="16247" x="4686300" y="2717800"/>
          <p14:tracePt t="16255" x="4613275" y="2717800"/>
          <p14:tracePt t="16263" x="4557713" y="2717800"/>
          <p14:tracePt t="16272" x="4503738" y="2717800"/>
          <p14:tracePt t="16280" x="4403725" y="2681288"/>
          <p14:tracePt t="16288" x="4275138" y="2625725"/>
          <p14:tracePt t="16295" x="4230688" y="2598738"/>
          <p14:tracePt t="16304" x="4194175" y="2589213"/>
          <p14:tracePt t="16311" x="4157663" y="2581275"/>
          <p14:tracePt t="16320" x="4121150" y="2581275"/>
          <p14:tracePt t="16330" x="4065588" y="2581275"/>
          <p14:tracePt t="16341" x="4048125" y="2571750"/>
          <p14:tracePt t="16345" x="4011613" y="2571750"/>
          <p14:tracePt t="16357" x="3965575" y="2562225"/>
          <p14:tracePt t="16363" x="3948113" y="2562225"/>
          <p14:tracePt t="16368" x="3911600" y="2562225"/>
          <p14:tracePt t="16377" x="3838575" y="2562225"/>
          <p14:tracePt t="16383" x="3783013" y="2562225"/>
          <p14:tracePt t="16392" x="3673475" y="2562225"/>
          <p14:tracePt t="16400" x="3582988" y="2562225"/>
          <p14:tracePt t="16408" x="3473450" y="2562225"/>
          <p14:tracePt t="16415" x="3400425" y="2562225"/>
          <p14:tracePt t="16423" x="3327400" y="2562225"/>
          <p14:tracePt t="16431" x="3236913" y="2562225"/>
          <p14:tracePt t="16439" x="3127375" y="2562225"/>
          <p14:tracePt t="16447" x="3017838" y="2562225"/>
          <p14:tracePt t="16455" x="2935288" y="2562225"/>
          <p14:tracePt t="16463" x="2825750" y="2544763"/>
          <p14:tracePt t="16472" x="2752725" y="2544763"/>
          <p14:tracePt t="16479" x="2698750" y="2535238"/>
          <p14:tracePt t="16488" x="2652713" y="2517775"/>
          <p14:tracePt t="16496" x="2616200" y="2517775"/>
          <p14:tracePt t="16504" x="2579688" y="2498725"/>
          <p14:tracePt t="16511" x="2543175" y="2489200"/>
          <p14:tracePt t="16520" x="2525713" y="2481263"/>
          <p14:tracePt t="16537" x="2506663" y="2462213"/>
          <p14:tracePt t="16544" x="2498725" y="2462213"/>
          <p14:tracePt t="16559" x="2489200" y="2462213"/>
          <p14:tracePt t="16575" x="2479675" y="2462213"/>
          <p14:tracePt t="16583" x="2452688" y="2462213"/>
          <p14:tracePt t="16592" x="2433638" y="2462213"/>
          <p14:tracePt t="16599" x="2397125" y="2462213"/>
          <p14:tracePt t="16607" x="2370138" y="2462213"/>
          <p14:tracePt t="16615" x="2352675" y="2462213"/>
          <p14:tracePt t="16623" x="2316163" y="2462213"/>
          <p14:tracePt t="16631" x="2297113" y="2462213"/>
          <p14:tracePt t="16647" x="2270125" y="2471738"/>
          <p14:tracePt t="16657" x="2251075" y="2471738"/>
          <p14:tracePt t="16663" x="2214563" y="2481263"/>
          <p14:tracePt t="16679" x="2206625" y="2481263"/>
          <p14:tracePt t="16688" x="2187575" y="2481263"/>
          <p14:tracePt t="16705" x="2179638" y="2481263"/>
          <p14:tracePt t="16724" x="2170113" y="2481263"/>
          <p14:tracePt t="16741" x="2160588" y="2481263"/>
          <p14:tracePt t="16757" x="2151063" y="2481263"/>
          <p14:tracePt t="16955" x="2197100" y="2481263"/>
          <p14:tracePt t="16960" x="2306638" y="2481263"/>
          <p14:tracePt t="16967" x="2416175" y="2481263"/>
          <p14:tracePt t="16975" x="2562225" y="2452688"/>
          <p14:tracePt t="16984" x="2689225" y="2452688"/>
          <p14:tracePt t="16991" x="2835275" y="2416175"/>
          <p14:tracePt t="16999" x="2990850" y="2408238"/>
          <p14:tracePt t="17007" x="3154363" y="2362200"/>
          <p14:tracePt t="17015" x="3317875" y="2343150"/>
          <p14:tracePt t="17023" x="3446463" y="2335213"/>
          <p14:tracePt t="17031" x="3556000" y="2298700"/>
          <p14:tracePt t="17039" x="3636963" y="2298700"/>
          <p14:tracePt t="17047" x="3692525" y="2289175"/>
          <p14:tracePt t="17055" x="3719513" y="2289175"/>
          <p14:tracePt t="17063" x="3756025" y="2289175"/>
          <p14:tracePt t="17071" x="3783013" y="2289175"/>
          <p14:tracePt t="17079" x="3819525" y="2289175"/>
          <p14:tracePt t="17087" x="3846513" y="2289175"/>
          <p14:tracePt t="17095" x="3892550" y="2289175"/>
          <p14:tracePt t="17104" x="3929063" y="2289175"/>
          <p14:tracePt t="17111" x="3965575" y="2289175"/>
          <p14:tracePt t="17121" x="3984625" y="2289175"/>
          <p14:tracePt t="17128" x="4021138" y="2298700"/>
          <p14:tracePt t="17138" x="4065588" y="2316163"/>
          <p14:tracePt t="17144" x="4084638" y="2316163"/>
          <p14:tracePt t="17154" x="4121150" y="2316163"/>
          <p14:tracePt t="17159" x="4165600" y="2316163"/>
          <p14:tracePt t="17167" x="4194175" y="2316163"/>
          <p14:tracePt t="17175" x="4221163" y="2316163"/>
          <p14:tracePt t="17183" x="4230688" y="2316163"/>
          <p14:tracePt t="17191" x="4248150" y="2316163"/>
          <p14:tracePt t="17199" x="4267200" y="2316163"/>
          <p14:tracePt t="17497" x="4257675" y="2343150"/>
          <p14:tracePt t="17506" x="4194175" y="2362200"/>
          <p14:tracePt t="17511" x="4111625" y="2416175"/>
          <p14:tracePt t="17520" x="4038600" y="2444750"/>
          <p14:tracePt t="17527" x="3984625" y="2481263"/>
          <p14:tracePt t="17536" x="3938588" y="2508250"/>
          <p14:tracePt t="17543" x="3892550" y="2554288"/>
          <p14:tracePt t="17551" x="3829050" y="2581275"/>
          <p14:tracePt t="17559" x="3783013" y="2617788"/>
          <p14:tracePt t="17567" x="3719513" y="2671763"/>
          <p14:tracePt t="17575" x="3656013" y="2708275"/>
          <p14:tracePt t="17584" x="3592513" y="2744788"/>
          <p14:tracePt t="17591" x="3546475" y="2781300"/>
          <p14:tracePt t="17599" x="3482975" y="2817813"/>
          <p14:tracePt t="17608" x="3446463" y="2836863"/>
          <p14:tracePt t="17615" x="3419475" y="2844800"/>
          <p14:tracePt t="17623" x="3409950" y="2854325"/>
          <p14:tracePt t="17681" x="3400425" y="2844800"/>
          <p14:tracePt t="17692" x="3400425" y="2836863"/>
          <p14:tracePt t="17708" x="3400425" y="2808288"/>
          <p14:tracePt t="17713" x="3400425" y="2800350"/>
          <p14:tracePt t="17723" x="3390900" y="2790825"/>
          <p14:tracePt t="17728" x="3382963" y="2781300"/>
          <p14:tracePt t="17737" x="3354388" y="2781300"/>
          <p14:tracePt t="17744" x="3300413" y="2763838"/>
          <p14:tracePt t="17754" x="3190875" y="2763838"/>
          <p14:tracePt t="17760" x="3100388" y="2763838"/>
          <p14:tracePt t="17768" x="2971800" y="2763838"/>
          <p14:tracePt t="17776" x="2844800" y="2763838"/>
          <p14:tracePt t="17805" x="2652713" y="2781300"/>
          <p14:tracePt t="17807" x="2635250" y="2781300"/>
          <p14:tracePt t="17815" x="2606675" y="2781300"/>
          <p14:tracePt t="17895" x="2598738" y="2781300"/>
          <p14:tracePt t="17911" x="2570163" y="2781300"/>
          <p14:tracePt t="17919" x="2552700" y="2781300"/>
          <p14:tracePt t="17927" x="2533650" y="2781300"/>
          <p14:tracePt t="18023" x="2489200" y="2781300"/>
          <p14:tracePt t="18031" x="2452688" y="2781300"/>
          <p14:tracePt t="18039" x="2370138" y="2781300"/>
          <p14:tracePt t="18048" x="2297113" y="2781300"/>
          <p14:tracePt t="18055" x="2233613" y="2781300"/>
          <p14:tracePt t="18063" x="2179638" y="2781300"/>
          <p14:tracePt t="18071" x="2160588" y="2781300"/>
          <p14:tracePt t="18079" x="2133600" y="2781300"/>
          <p14:tracePt t="18135" x="2124075" y="2781300"/>
          <p14:tracePt t="18144" x="2124075" y="2771775"/>
          <p14:tracePt t="18152" x="2124075" y="2754313"/>
          <p14:tracePt t="18169" x="2133600" y="2744788"/>
          <p14:tracePt t="18175" x="2143125" y="2744788"/>
          <p14:tracePt t="18183" x="2170113" y="2735263"/>
          <p14:tracePt t="18207" x="2179638" y="2727325"/>
          <p14:tracePt t="18231" x="2179638" y="2717800"/>
          <p14:tracePt t="18255" x="2187575" y="2717800"/>
          <p14:tracePt t="18263" x="2197100" y="2717800"/>
          <p14:tracePt t="18295" x="2206625" y="2708275"/>
          <p14:tracePt t="18303" x="2206625" y="2698750"/>
          <p14:tracePt t="18311" x="2206625" y="2681288"/>
          <p14:tracePt t="18319" x="2206625" y="2671763"/>
          <p14:tracePt t="18328" x="2206625" y="2644775"/>
          <p14:tracePt t="18339" x="2206625" y="2625725"/>
          <p14:tracePt t="18343" x="2206625" y="2608263"/>
          <p14:tracePt t="18357" x="2206625" y="2598738"/>
          <p14:tracePt t="18360" x="2197100" y="2571750"/>
          <p14:tracePt t="18368" x="2187575" y="2571750"/>
          <p14:tracePt t="18376" x="2170113" y="2554288"/>
          <p14:tracePt t="18385" x="2160588" y="2554288"/>
          <p14:tracePt t="18394" x="2151063" y="2554288"/>
          <p14:tracePt t="18401" x="2143125" y="2554288"/>
          <p14:tracePt t="18417" x="2133600" y="2554288"/>
          <p14:tracePt t="18432" x="2124075" y="2554288"/>
          <p14:tracePt t="18448" x="2097088" y="2554288"/>
          <p14:tracePt t="18456" x="2087563" y="2554288"/>
          <p14:tracePt t="18464" x="2078038" y="2554288"/>
          <p14:tracePt t="18472" x="2070100" y="2554288"/>
          <p14:tracePt t="18480" x="2060575" y="2554288"/>
          <p14:tracePt t="18487" x="2051050" y="2554288"/>
          <p14:tracePt t="18713" x="2033588" y="2554288"/>
          <p14:tracePt t="18719" x="2005013" y="2571750"/>
          <p14:tracePt t="18727" x="1987550" y="2581275"/>
          <p14:tracePt t="18735" x="1978025" y="2581275"/>
          <p14:tracePt t="18927" x="1987550" y="2589213"/>
          <p14:tracePt t="18935" x="2014538" y="2589213"/>
          <p14:tracePt t="18943" x="2070100" y="2589213"/>
          <p14:tracePt t="18953" x="2124075" y="2608263"/>
          <p14:tracePt t="18970" x="2287588" y="2608263"/>
          <p14:tracePt t="18975" x="2389188" y="2608263"/>
          <p14:tracePt t="18983" x="2462213" y="2608263"/>
          <p14:tracePt t="18991" x="2533650" y="2617788"/>
          <p14:tracePt t="18999" x="2562225" y="2617788"/>
          <p14:tracePt t="19007" x="2616200" y="2625725"/>
          <p14:tracePt t="19015" x="2679700" y="2654300"/>
          <p14:tracePt t="19023" x="2708275" y="2654300"/>
          <p14:tracePt t="19031" x="2781300" y="2681288"/>
          <p14:tracePt t="19040" x="2825750" y="2681288"/>
          <p14:tracePt t="19047" x="2881313" y="2681288"/>
          <p14:tracePt t="19055" x="2898775" y="2690813"/>
          <p14:tracePt t="19063" x="2971800" y="2708275"/>
          <p14:tracePt t="19071" x="2990850" y="2708275"/>
          <p14:tracePt t="19079" x="3044825" y="2708275"/>
          <p14:tracePt t="19087" x="3081338" y="2708275"/>
          <p14:tracePt t="19095" x="3154363" y="2708275"/>
          <p14:tracePt t="19104" x="3227388" y="2708275"/>
          <p14:tracePt t="19111" x="3300413" y="2708275"/>
          <p14:tracePt t="19120" x="3427413" y="2708275"/>
          <p14:tracePt t="19128" x="3536950" y="2708275"/>
          <p14:tracePt t="19138" x="3609975" y="2708275"/>
          <p14:tracePt t="19143" x="3702050" y="2708275"/>
          <p14:tracePt t="19153" x="3756025" y="2708275"/>
          <p14:tracePt t="19159" x="3819525" y="2708275"/>
          <p14:tracePt t="19169" x="3856038" y="2708275"/>
          <p14:tracePt t="19175" x="3883025" y="2708275"/>
          <p14:tracePt t="19183" x="3902075" y="2708275"/>
          <p14:tracePt t="19191" x="3911600" y="2708275"/>
          <p14:tracePt t="19199" x="3929063" y="2708275"/>
          <p14:tracePt t="19207" x="3938588" y="2708275"/>
          <p14:tracePt t="19215" x="3948113" y="2708275"/>
          <p14:tracePt t="19223" x="3975100" y="2708275"/>
          <p14:tracePt t="19231" x="3984625" y="2708275"/>
          <p14:tracePt t="19239" x="4029075" y="2708275"/>
          <p14:tracePt t="19247" x="4065588" y="2708275"/>
          <p14:tracePt t="19255" x="4121150" y="2708275"/>
          <p14:tracePt t="19263" x="4202113" y="2727325"/>
          <p14:tracePt t="19271" x="4257675" y="2727325"/>
          <p14:tracePt t="19281" x="4348163" y="2727325"/>
          <p14:tracePt t="19287" x="4494213" y="2735263"/>
          <p14:tracePt t="19295" x="4586288" y="2735263"/>
          <p14:tracePt t="19303" x="4676775" y="2735263"/>
          <p14:tracePt t="19311" x="4759325" y="2735263"/>
          <p14:tracePt t="19320" x="4832350" y="2735263"/>
          <p14:tracePt t="19327" x="4905375" y="2735263"/>
          <p14:tracePt t="19336" x="4959350" y="2735263"/>
          <p14:tracePt t="19343" x="5014913" y="2735263"/>
          <p14:tracePt t="19353" x="5041900" y="2735263"/>
          <p14:tracePt t="19359" x="5078413" y="2735263"/>
          <p14:tracePt t="19367" x="5132388" y="2735263"/>
          <p14:tracePt t="19375" x="5151438" y="2735263"/>
          <p14:tracePt t="19383" x="5178425" y="2717800"/>
          <p14:tracePt t="19391" x="5241925" y="2671763"/>
          <p14:tracePt t="19399" x="5314950" y="2654300"/>
          <p14:tracePt t="19407" x="5341938" y="2644775"/>
          <p14:tracePt t="19415" x="5414963" y="2625725"/>
          <p14:tracePt t="19423" x="5461000" y="2598738"/>
          <p14:tracePt t="19431" x="5543550" y="2589213"/>
          <p14:tracePt t="19439" x="5597525" y="2571750"/>
          <p14:tracePt t="19447" x="5643563" y="2571750"/>
          <p14:tracePt t="19455" x="5670550" y="2571750"/>
          <p14:tracePt t="19464" x="5724525" y="2554288"/>
          <p14:tracePt t="19473" x="5780088" y="2554288"/>
          <p14:tracePt t="19480" x="5834063" y="2554288"/>
          <p14:tracePt t="19488" x="5899150" y="2544763"/>
          <p14:tracePt t="19496" x="5935663" y="2544763"/>
          <p14:tracePt t="19505" x="5980113" y="2544763"/>
          <p14:tracePt t="19512" x="6016625" y="2544763"/>
          <p14:tracePt t="19520" x="6053138" y="2535238"/>
          <p14:tracePt t="19528" x="6089650" y="2535238"/>
          <p14:tracePt t="19538" x="6135688" y="2535238"/>
          <p14:tracePt t="19543" x="6172200" y="2517775"/>
          <p14:tracePt t="19553" x="6189663" y="2517775"/>
          <p14:tracePt t="19559" x="6218238" y="2517775"/>
          <p14:tracePt t="19567" x="6245225" y="2498725"/>
          <p14:tracePt t="19689" x="6272213" y="2498725"/>
          <p14:tracePt t="19698" x="6291263" y="2498725"/>
          <p14:tracePt t="19704" x="6326188" y="2498725"/>
          <p14:tracePt t="19711" x="6345238" y="2498725"/>
          <p14:tracePt t="19720" x="6362700" y="2498725"/>
          <p14:tracePt t="20055" x="6318250" y="2562225"/>
          <p14:tracePt t="20063" x="6272213" y="2625725"/>
          <p14:tracePt t="20071" x="6235700" y="2681288"/>
          <p14:tracePt t="20079" x="6189663" y="2754313"/>
          <p14:tracePt t="20088" x="6145213" y="2827338"/>
          <p14:tracePt t="20096" x="6116638" y="2873375"/>
          <p14:tracePt t="20104" x="6062663" y="2936875"/>
          <p14:tracePt t="20113" x="6053138" y="2963863"/>
          <p14:tracePt t="20120" x="6043613" y="2973388"/>
          <p14:tracePt t="20433" x="6035675" y="2982913"/>
          <p14:tracePt t="20443" x="6026150" y="3009900"/>
          <p14:tracePt t="20450" x="6016625" y="3017838"/>
          <p14:tracePt t="20457" x="6007100" y="3017838"/>
          <p14:tracePt t="20463" x="6007100" y="3027363"/>
          <p14:tracePt t="20642" x="6007100" y="3017838"/>
          <p14:tracePt t="20906" x="5972175" y="3017838"/>
          <p14:tracePt t="20917" x="5953125" y="3027363"/>
          <p14:tracePt t="21345" x="5962650" y="3046413"/>
          <p14:tracePt t="21355" x="5962650" y="3063875"/>
          <p14:tracePt t="21362" x="5980113" y="3082925"/>
          <p14:tracePt t="21376" x="5980113" y="3109913"/>
          <p14:tracePt t="21384" x="5989638" y="3127375"/>
          <p14:tracePt t="21619" x="5989638" y="3146425"/>
          <p14:tracePt t="22039" x="5972175" y="3155950"/>
          <p14:tracePt t="22047" x="5953125" y="3155950"/>
          <p14:tracePt t="22056" x="5926138" y="3163888"/>
          <p14:tracePt t="22065" x="5880100" y="3173413"/>
          <p14:tracePt t="22072" x="5816600" y="3192463"/>
          <p14:tracePt t="22081" x="5761038" y="3219450"/>
          <p14:tracePt t="22089" x="5697538" y="3228975"/>
          <p14:tracePt t="22097" x="5670550" y="3236913"/>
          <p14:tracePt t="22106" x="5643563" y="3246438"/>
          <p14:tracePt t="22122" x="5624513" y="3246438"/>
          <p14:tracePt t="22160" x="5616575" y="3236913"/>
          <p14:tracePt t="22170" x="5616575" y="3219450"/>
          <p14:tracePt t="22177" x="5616575" y="3192463"/>
          <p14:tracePt t="22185" x="5624513" y="3173413"/>
          <p14:tracePt t="22192" x="5624513" y="3136900"/>
          <p14:tracePt t="22201" x="5653088" y="3119438"/>
          <p14:tracePt t="22209" x="5661025" y="3109913"/>
          <p14:tracePt t="22217" x="5670550" y="3100388"/>
          <p14:tracePt t="22223" x="5670550" y="3090863"/>
          <p14:tracePt t="22233" x="5680075" y="3082925"/>
          <p14:tracePt t="22241" x="5697538" y="3063875"/>
          <p14:tracePt t="22256" x="5707063" y="3054350"/>
          <p14:tracePt t="22264" x="5707063" y="3046413"/>
          <p14:tracePt t="22273" x="5716588" y="3036888"/>
          <p14:tracePt t="22288" x="5724525" y="3027363"/>
          <p14:tracePt t="22305" x="5734050" y="3027363"/>
          <p14:tracePt t="22312" x="5743575" y="3027363"/>
          <p14:tracePt t="22328" x="5753100" y="3027363"/>
          <p14:tracePt t="22337" x="5780088" y="3027363"/>
          <p14:tracePt t="22355" x="5807075" y="3009900"/>
          <p14:tracePt t="22360" x="5826125" y="3009900"/>
          <p14:tracePt t="22368" x="5853113" y="3009900"/>
          <p14:tracePt t="22376" x="5870575" y="3009900"/>
          <p14:tracePt t="22384" x="5916613" y="3009900"/>
          <p14:tracePt t="22392" x="5926138" y="3009900"/>
          <p14:tracePt t="22400" x="5943600" y="3009900"/>
          <p14:tracePt t="22448" x="5953125" y="3009900"/>
          <p14:tracePt t="22530" x="5962650" y="3017838"/>
          <p14:tracePt t="22538" x="5962650" y="3027363"/>
          <p14:tracePt t="22546" x="5953125" y="3054350"/>
          <p14:tracePt t="22557" x="5953125" y="3073400"/>
          <p14:tracePt t="22559" x="5953125" y="3100388"/>
          <p14:tracePt t="22568" x="5943600" y="3127375"/>
          <p14:tracePt t="22575" x="5935663" y="3155950"/>
          <p14:tracePt t="22591" x="5926138" y="3192463"/>
          <p14:tracePt t="22599" x="5916613" y="3200400"/>
          <p14:tracePt t="22631" x="5907088" y="3209925"/>
          <p14:tracePt t="23183" x="5907088" y="3200400"/>
          <p14:tracePt t="23191" x="5907088" y="3192463"/>
          <p14:tracePt t="23199" x="5907088" y="3173413"/>
          <p14:tracePt t="23218" x="5907088" y="3155950"/>
          <p14:tracePt t="23513" x="5907088" y="3119438"/>
          <p14:tracePt t="23521" x="5907088" y="3109913"/>
          <p14:tracePt t="23529" x="5907088" y="3090863"/>
          <p14:tracePt t="23540" x="5916613" y="3063875"/>
          <p14:tracePt t="23556" x="5916613" y="3054350"/>
          <p14:tracePt t="23561" x="5916613" y="3046413"/>
          <p14:tracePt t="23571" x="5916613" y="3027363"/>
          <p14:tracePt t="23913" x="5916613" y="3017838"/>
          <p14:tracePt t="23919" x="5916613" y="3009900"/>
          <p14:tracePt t="23927" x="5926138" y="3000375"/>
          <p14:tracePt t="23936" x="5926138" y="2990850"/>
          <p14:tracePt t="24228" x="5926138" y="2973388"/>
          <p14:tracePt t="24237" x="5935663" y="2954338"/>
          <p14:tracePt t="24240" x="5935663" y="2946400"/>
          <p14:tracePt t="24279" x="5935663" y="2936875"/>
          <p14:tracePt t="24929" x="5953125" y="2909888"/>
          <p14:tracePt t="24938" x="5953125" y="2900363"/>
          <p14:tracePt t="24946" x="5953125" y="2873375"/>
          <p14:tracePt t="24958" x="5953125" y="2836863"/>
          <p14:tracePt t="24969" x="5962650" y="2790825"/>
          <p14:tracePt t="24975" x="5962650" y="2763838"/>
          <p14:tracePt t="24983" x="5962650" y="2754313"/>
          <p14:tracePt t="24992" x="5962650" y="2744788"/>
          <p14:tracePt t="25599" x="5972175" y="2727325"/>
          <p14:tracePt t="25616" x="5972175" y="2717800"/>
          <p14:tracePt t="25752" x="5972175" y="2708275"/>
          <p14:tracePt t="25771" x="5972175" y="2690813"/>
          <p14:tracePt t="25778" x="5972175" y="2681288"/>
          <p14:tracePt t="25783" x="5972175" y="2671763"/>
          <p14:tracePt t="25791" x="5989638" y="2662238"/>
          <p14:tracePt t="26169" x="5943600" y="2662238"/>
          <p14:tracePt t="26177" x="5889625" y="2662238"/>
          <p14:tracePt t="26185" x="5843588" y="2662238"/>
          <p14:tracePt t="26194" x="5807075" y="2662238"/>
          <p14:tracePt t="26201" x="5789613" y="2662238"/>
          <p14:tracePt t="26208" x="5780088" y="2662238"/>
          <p14:tracePt t="26216" x="5761038" y="2662238"/>
          <p14:tracePt t="26425" x="5734050" y="2662238"/>
          <p14:tracePt t="26436" x="5680075" y="2662238"/>
          <p14:tracePt t="26442" x="5624513" y="2662238"/>
          <p14:tracePt t="26449" x="5597525" y="2671763"/>
          <p14:tracePt t="26456" x="5588000" y="2671763"/>
          <p14:tracePt t="26545" x="5597525" y="2662238"/>
          <p14:tracePt t="26555" x="5624513" y="2654300"/>
          <p14:tracePt t="26561" x="5634038" y="2654300"/>
          <p14:tracePt t="26573" x="5643563" y="2654300"/>
          <p14:tracePt t="26816" x="5653088" y="2654300"/>
          <p14:tracePt t="26824" x="5670550" y="2654300"/>
          <p14:tracePt t="26833" x="5716588" y="2654300"/>
          <p14:tracePt t="26839" x="5743575" y="2654300"/>
          <p14:tracePt t="26847" x="5789613" y="2654300"/>
          <p14:tracePt t="26855" x="5826125" y="2662238"/>
          <p14:tracePt t="26863" x="5862638" y="2690813"/>
          <p14:tracePt t="26871" x="5870575" y="2690813"/>
          <p14:tracePt t="26879" x="5899150" y="2717800"/>
          <p14:tracePt t="26888" x="5899150" y="2727325"/>
          <p14:tracePt t="27104" x="5899150" y="2781300"/>
          <p14:tracePt t="27112" x="5899150" y="2817813"/>
          <p14:tracePt t="27120" x="5880100" y="2854325"/>
          <p14:tracePt t="27131" x="5870575" y="2881313"/>
          <p14:tracePt t="27135" x="5862638" y="2909888"/>
          <p14:tracePt t="27143" x="5862638" y="2927350"/>
          <p14:tracePt t="27152" x="5853113" y="2946400"/>
          <p14:tracePt t="27159" x="5834063" y="2963863"/>
          <p14:tracePt t="27385" x="5816600" y="2982913"/>
          <p14:tracePt t="27391" x="5816600" y="2990850"/>
          <p14:tracePt t="27399" x="5807075" y="3000375"/>
          <p14:tracePt t="27825" x="5789613" y="3009900"/>
          <p14:tracePt t="27831" x="5743575" y="3017838"/>
          <p14:tracePt t="27839" x="5716588" y="3017838"/>
          <p14:tracePt t="27847" x="5688013" y="3017838"/>
          <p14:tracePt t="27855" x="5643563" y="3017838"/>
          <p14:tracePt t="27863" x="5624513" y="3017838"/>
          <p14:tracePt t="27871" x="5597525" y="3017838"/>
          <p14:tracePt t="27879" x="5588000" y="3017838"/>
          <p14:tracePt t="28363" x="5588000" y="3000375"/>
          <p14:tracePt t="28367" x="5624513" y="3000375"/>
          <p14:tracePt t="28376" x="5653088" y="3000375"/>
          <p14:tracePt t="28383" x="5707063" y="3000375"/>
          <p14:tracePt t="28391" x="5761038" y="3000375"/>
          <p14:tracePt t="28399" x="5807075" y="3000375"/>
          <p14:tracePt t="28407" x="5843588" y="3000375"/>
          <p14:tracePt t="28415" x="5853113" y="3000375"/>
          <p14:tracePt t="28679" x="5862638" y="3000375"/>
          <p14:tracePt t="28687" x="5862638" y="3009900"/>
          <p14:tracePt t="28695" x="5862638" y="3017838"/>
          <p14:tracePt t="28703" x="5862638" y="3046413"/>
          <p14:tracePt t="28711" x="5862638" y="3054350"/>
          <p14:tracePt t="28720" x="5862638" y="3073400"/>
          <p14:tracePt t="28736" x="5862638" y="3082925"/>
          <p14:tracePt t="28961" x="5862638" y="3073400"/>
          <p14:tracePt t="28971" x="5862638" y="3046413"/>
          <p14:tracePt t="28975" x="5862638" y="3027363"/>
          <p14:tracePt t="28984" x="5862638" y="3000375"/>
          <p14:tracePt t="28991" x="5862638" y="2990850"/>
          <p14:tracePt t="29006" x="5862638" y="2954338"/>
          <p14:tracePt t="29007" x="5853113" y="2946400"/>
          <p14:tracePt t="29016" x="5843588" y="2946400"/>
          <p14:tracePt t="29217" x="5826125" y="2973388"/>
          <p14:tracePt t="29226" x="5780088" y="3000375"/>
          <p14:tracePt t="29234" x="5753100" y="3017838"/>
          <p14:tracePt t="29241" x="5734050" y="3027363"/>
          <p14:tracePt t="29257" x="5724525" y="3036888"/>
          <p14:tracePt t="29360" x="5734050" y="3036888"/>
          <p14:tracePt t="29370" x="5743575" y="3036888"/>
          <p14:tracePt t="29375" x="5753100" y="3017838"/>
          <p14:tracePt t="29384" x="5753100" y="3009900"/>
          <p14:tracePt t="29391" x="5761038" y="3000375"/>
          <p14:tracePt t="29399" x="5761038" y="2982913"/>
          <p14:tracePt t="29407" x="5780088" y="2963863"/>
          <p14:tracePt t="29415" x="5789613" y="2954338"/>
          <p14:tracePt t="29423" x="5797550" y="2917825"/>
          <p14:tracePt t="29431" x="5807075" y="2900363"/>
          <p14:tracePt t="29439" x="5816600" y="2873375"/>
          <p14:tracePt t="29447" x="5843588" y="2863850"/>
          <p14:tracePt t="29479" x="5843588" y="2854325"/>
          <p14:tracePt t="29495" x="5853113" y="2854325"/>
          <p14:tracePt t="29503" x="5862638" y="2854325"/>
          <p14:tracePt t="29511" x="5880100" y="2836863"/>
          <p14:tracePt t="29567" x="5907088" y="2836863"/>
          <p14:tracePt t="29575" x="5916613" y="2844800"/>
          <p14:tracePt t="29583" x="5935663" y="2873375"/>
          <p14:tracePt t="29591" x="5935663" y="2881313"/>
          <p14:tracePt t="29599" x="5943600" y="2890838"/>
          <p14:tracePt t="29607" x="5962650" y="2909888"/>
          <p14:tracePt t="29623" x="5972175" y="2917825"/>
          <p14:tracePt t="29793" x="5972175" y="2927350"/>
          <p14:tracePt t="29801" x="5972175" y="2954338"/>
          <p14:tracePt t="29808" x="5972175" y="2963863"/>
          <p14:tracePt t="29816" x="5972175" y="2990850"/>
          <p14:tracePt t="29824" x="5962650" y="3009900"/>
          <p14:tracePt t="29831" x="5953125" y="3017838"/>
          <p14:tracePt t="29849" x="5943600" y="3027363"/>
          <p14:tracePt t="30427" x="5943600" y="3036888"/>
          <p14:tracePt t="30433" x="5943600" y="3054350"/>
          <p14:tracePt t="30441" x="5926138" y="3100388"/>
          <p14:tracePt t="30449" x="5926138" y="3109913"/>
          <p14:tracePt t="30457" x="5926138" y="3127375"/>
          <p14:tracePt t="30943" x="5926138" y="3136900"/>
          <p14:tracePt t="32537" x="5889625" y="3192463"/>
          <p14:tracePt t="32545" x="5826125" y="3246438"/>
          <p14:tracePt t="32555" x="5761038" y="3292475"/>
          <p14:tracePt t="32561" x="5680075" y="3346450"/>
          <p14:tracePt t="32569" x="5588000" y="3438525"/>
          <p14:tracePt t="32576" x="5507038" y="3502025"/>
          <p14:tracePt t="32585" x="5405438" y="3592513"/>
          <p14:tracePt t="32592" x="5341938" y="3657600"/>
          <p14:tracePt t="32600" x="5251450" y="3757613"/>
          <p14:tracePt t="32608" x="5195888" y="3830638"/>
          <p14:tracePt t="32617" x="5141913" y="3940175"/>
          <p14:tracePt t="32627" x="5086350" y="4013200"/>
          <p14:tracePt t="32632" x="5078413" y="4067175"/>
          <p14:tracePt t="32643" x="5022850" y="4149725"/>
          <p14:tracePt t="32647" x="4995863" y="4232275"/>
          <p14:tracePt t="32656" x="4959350" y="4313238"/>
          <p14:tracePt t="32663" x="4932363" y="4386263"/>
          <p14:tracePt t="32671" x="4876800" y="4468813"/>
          <p14:tracePt t="32679" x="4803775" y="4541838"/>
          <p14:tracePt t="32687" x="4767263" y="4605338"/>
          <p14:tracePt t="32695" x="4695825" y="4687888"/>
          <p14:tracePt t="32704" x="4586288" y="4760913"/>
          <p14:tracePt t="32711" x="4467225" y="4833938"/>
          <p14:tracePt t="32720" x="4367213" y="4906963"/>
          <p14:tracePt t="32727" x="4267200" y="4979988"/>
          <p14:tracePt t="32735" x="4194175" y="5043488"/>
          <p14:tracePt t="32743" x="4111625" y="5097463"/>
          <p14:tracePt t="32752" x="4094163" y="5116513"/>
          <p14:tracePt t="32759" x="4048125" y="5180013"/>
          <p14:tracePt t="32768" x="4038600" y="5226050"/>
          <p14:tracePt t="32775" x="4011613" y="5253038"/>
          <p14:tracePt t="32783" x="4002088" y="5270500"/>
          <p14:tracePt t="32791" x="4002088" y="5280025"/>
          <p14:tracePt t="32799" x="4002088" y="5307013"/>
          <p14:tracePt t="32807" x="4002088" y="5326063"/>
          <p14:tracePt t="32815" x="3992563" y="5362575"/>
          <p14:tracePt t="32823" x="3984625" y="5389563"/>
          <p14:tracePt t="32831" x="3975100" y="5416550"/>
          <p14:tracePt t="32839" x="3956050" y="5426075"/>
          <p14:tracePt t="32855" x="3948113" y="5445125"/>
          <p14:tracePt t="32863" x="3929063" y="5462588"/>
          <p14:tracePt t="32872" x="3919538" y="5472113"/>
          <p14:tracePt t="32879" x="3902075" y="5481638"/>
          <p14:tracePt t="32888" x="3856038" y="5499100"/>
          <p14:tracePt t="32919" x="3846513" y="5508625"/>
          <p14:tracePt t="32927" x="3838575" y="5508625"/>
          <p14:tracePt t="32936" x="3810000" y="5518150"/>
          <p14:tracePt t="32945" x="3792538" y="5526088"/>
          <p14:tracePt t="32952" x="3756025" y="5554663"/>
          <p14:tracePt t="32959" x="3709988" y="5581650"/>
          <p14:tracePt t="32970" x="3692525" y="5589588"/>
          <p14:tracePt t="32975" x="3665538" y="5608638"/>
          <p14:tracePt t="32985" x="3609975" y="5618163"/>
          <p14:tracePt t="32991" x="3600450" y="5626100"/>
          <p14:tracePt t="32999" x="3563938" y="5645150"/>
          <p14:tracePt t="33007" x="3519488" y="5654675"/>
          <p14:tracePt t="33015" x="3455988" y="5681663"/>
          <p14:tracePt t="33023" x="3409950" y="5699125"/>
          <p14:tracePt t="33032" x="3382963" y="5727700"/>
          <p14:tracePt t="33039" x="3354388" y="5727700"/>
          <p14:tracePt t="33049" x="3336925" y="5735638"/>
          <p14:tracePt t="33055" x="3317875" y="5735638"/>
          <p14:tracePt t="33063" x="3309938" y="5735638"/>
          <p14:tracePt t="33071" x="3300413" y="5745163"/>
          <p14:tracePt t="33079" x="3273425" y="5764213"/>
          <p14:tracePt t="33087" x="3244850" y="5772150"/>
          <p14:tracePt t="33095" x="3190875" y="5781675"/>
          <p14:tracePt t="33103" x="3090863" y="5808663"/>
          <p14:tracePt t="33111" x="3035300" y="5818188"/>
          <p14:tracePt t="33120" x="2981325" y="5818188"/>
          <p14:tracePt t="33127" x="2944813" y="5827713"/>
          <p14:tracePt t="33135" x="2908300" y="5827713"/>
          <p14:tracePt t="33144" x="2881313" y="5827713"/>
          <p14:tracePt t="33152" x="2862263" y="5827713"/>
          <p14:tracePt t="33159" x="2852738" y="5827713"/>
          <p14:tracePt t="33369" x="2862263" y="5827713"/>
          <p14:tracePt t="33375" x="2881313" y="5864225"/>
          <p14:tracePt t="33391" x="2908300" y="5873750"/>
          <p14:tracePt t="33399" x="2917825" y="5881688"/>
          <p14:tracePt t="33407" x="2935288" y="5891213"/>
          <p14:tracePt t="33415" x="2944813" y="5891213"/>
          <p14:tracePt t="33423" x="2954338" y="5891213"/>
          <p14:tracePt t="33431" x="2954338" y="5900738"/>
          <p14:tracePt t="33448" x="2962275" y="5910263"/>
          <p14:tracePt t="33463" x="2962275" y="5918200"/>
          <p14:tracePt t="33488" x="2962275" y="5927725"/>
          <p14:tracePt t="33496" x="2962275" y="5937250"/>
          <p14:tracePt t="33504" x="2971800" y="5946775"/>
          <p14:tracePt t="33527" x="2971800" y="5954713"/>
          <p14:tracePt t="33536" x="2971800" y="5973763"/>
          <p14:tracePt t="33543" x="2990850" y="5991225"/>
          <p14:tracePt t="33568" x="2990850" y="6000750"/>
          <p14:tracePt t="33576" x="2990850" y="6010275"/>
          <p14:tracePt t="33585" x="2990850" y="6018213"/>
          <p14:tracePt t="33642" x="2990850" y="6027738"/>
          <p14:tracePt t="33663" x="2962275" y="6027738"/>
          <p14:tracePt t="33672" x="2954338" y="6018213"/>
          <p14:tracePt t="33679" x="2944813" y="6010275"/>
          <p14:tracePt t="33687" x="2925763" y="5991225"/>
          <p14:tracePt t="33695" x="2908300" y="5973763"/>
          <p14:tracePt t="33703" x="2898775" y="5964238"/>
          <p14:tracePt t="33711" x="2889250" y="5954713"/>
          <p14:tracePt t="33721" x="2889250" y="5946775"/>
          <p14:tracePt t="33727" x="2881313" y="5927725"/>
          <p14:tracePt t="33735" x="2871788" y="5927725"/>
          <p14:tracePt t="33743" x="2871788" y="5918200"/>
          <p14:tracePt t="33753" x="2871788" y="5900738"/>
          <p14:tracePt t="33759" x="2871788" y="5891213"/>
          <p14:tracePt t="33775" x="2871788" y="5864225"/>
          <p14:tracePt t="33792" x="2871788" y="5854700"/>
          <p14:tracePt t="33800" x="2871788" y="5845175"/>
          <p14:tracePt t="33808" x="2871788" y="5837238"/>
          <p14:tracePt t="33824" x="2881313" y="5818188"/>
          <p14:tracePt t="33888" x="2881313" y="5808663"/>
          <p14:tracePt t="33945" x="2889250" y="5800725"/>
          <p14:tracePt t="33955" x="2908300" y="5800725"/>
          <p14:tracePt t="33967" x="2944813" y="5800725"/>
          <p14:tracePt t="33973" x="2962275" y="5800725"/>
          <p14:tracePt t="33976" x="2971800" y="5800725"/>
          <p14:tracePt t="33986" x="2998788" y="5800725"/>
          <p14:tracePt t="33991" x="3008313" y="5800725"/>
          <p14:tracePt t="34016" x="3017838" y="5800725"/>
          <p14:tracePt t="34104" x="3017838" y="5808663"/>
          <p14:tracePt t="34177" x="3017838" y="5818188"/>
          <p14:tracePt t="34186" x="3017838" y="5827713"/>
          <p14:tracePt t="34193" x="3008313" y="5837238"/>
          <p14:tracePt t="34208" x="2998788" y="5845175"/>
          <p14:tracePt t="34216" x="2990850" y="5864225"/>
          <p14:tracePt t="34232" x="2990850" y="5873750"/>
          <p14:tracePt t="34256" x="2990850" y="5881688"/>
          <p14:tracePt t="34272" x="2981325" y="5891213"/>
          <p14:tracePt t="34281" x="2971800" y="5900738"/>
          <p14:tracePt t="35145" x="2962275" y="5900738"/>
          <p14:tracePt t="35151" x="2954338" y="5900738"/>
          <p14:tracePt t="35159" x="2935288" y="5900738"/>
          <p14:tracePt t="35175" x="2925763" y="5900738"/>
          <p14:tracePt t="35199" x="2917825" y="5900738"/>
          <p14:tracePt t="35611" x="2917825" y="5891213"/>
          <p14:tracePt t="35618" x="2935288" y="5881688"/>
          <p14:tracePt t="35628" x="2954338" y="5873750"/>
          <p14:tracePt t="35632" x="2981325" y="5864225"/>
          <p14:tracePt t="35640" x="3008313" y="5845175"/>
          <p14:tracePt t="35647" x="3044825" y="5827713"/>
          <p14:tracePt t="35656" x="3090863" y="5791200"/>
          <p14:tracePt t="35663" x="3171825" y="5735638"/>
          <p14:tracePt t="35671" x="3217863" y="5681663"/>
          <p14:tracePt t="35679" x="3281363" y="5645150"/>
          <p14:tracePt t="35687" x="3300413" y="5618163"/>
          <p14:tracePt t="35695" x="3336925" y="5581650"/>
          <p14:tracePt t="35703" x="3346450" y="5562600"/>
          <p14:tracePt t="35712" x="3354388" y="5545138"/>
          <p14:tracePt t="35719" x="3373438" y="5518150"/>
          <p14:tracePt t="35727" x="3400425" y="5472113"/>
          <p14:tracePt t="35736" x="3409950" y="5453063"/>
          <p14:tracePt t="35744" x="3436938" y="5408613"/>
          <p14:tracePt t="35755" x="3473450" y="5343525"/>
          <p14:tracePt t="35760" x="3527425" y="5299075"/>
          <p14:tracePt t="35771" x="3556000" y="5233988"/>
          <p14:tracePt t="35777" x="3592513" y="5170488"/>
          <p14:tracePt t="35787" x="3636963" y="5126038"/>
          <p14:tracePt t="35793" x="3673475" y="5060950"/>
          <p14:tracePt t="35805" x="3692525" y="5024438"/>
          <p14:tracePt t="35810" x="3692525" y="5016500"/>
          <p14:tracePt t="35817" x="3692525" y="5006975"/>
          <p14:tracePt t="35826" x="3692525" y="4997450"/>
          <p14:tracePt t="35852" x="3692525" y="4987925"/>
          <p14:tracePt t="35857" x="3673475" y="4987925"/>
          <p14:tracePt t="35864" x="3619500" y="4987925"/>
          <p14:tracePt t="35873" x="3536950" y="5033963"/>
          <p14:tracePt t="35880" x="3500438" y="5060950"/>
          <p14:tracePt t="35889" x="3419475" y="5133975"/>
          <p14:tracePt t="35897" x="3354388" y="5170488"/>
          <p14:tracePt t="35904" x="3346450" y="5197475"/>
          <p14:tracePt t="35912" x="3317875" y="5216525"/>
          <p14:tracePt t="35920" x="3317875" y="5233988"/>
          <p14:tracePt t="35927" x="3317875" y="5243513"/>
          <p14:tracePt t="35936" x="3317875" y="5262563"/>
          <p14:tracePt t="35943" x="3317875" y="5270500"/>
          <p14:tracePt t="35951" x="3317875" y="5280025"/>
          <p14:tracePt t="35959" x="3327400" y="5280025"/>
          <p14:tracePt t="35970" x="3346450" y="5280025"/>
          <p14:tracePt t="35975" x="3354388" y="5280025"/>
          <p14:tracePt t="36008" x="3363913" y="5280025"/>
          <p14:tracePt t="36051" x="3382963" y="5280025"/>
          <p14:tracePt t="36060" x="3409950" y="5280025"/>
          <p14:tracePt t="36065" x="3446463" y="5280025"/>
          <p14:tracePt t="36072" x="3482975" y="5280025"/>
          <p14:tracePt t="36080" x="3509963" y="5280025"/>
          <p14:tracePt t="36089" x="3556000" y="5262563"/>
          <p14:tracePt t="36097" x="3619500" y="5243513"/>
          <p14:tracePt t="36104" x="3683000" y="5216525"/>
          <p14:tracePt t="36112" x="3756025" y="5189538"/>
          <p14:tracePt t="36120" x="3838575" y="5160963"/>
          <p14:tracePt t="36128" x="3883025" y="5143500"/>
          <p14:tracePt t="36136" x="3948113" y="5116513"/>
          <p14:tracePt t="36144" x="3965575" y="5097463"/>
          <p14:tracePt t="36153" x="3984625" y="5080000"/>
          <p14:tracePt t="36160" x="3992563" y="5070475"/>
          <p14:tracePt t="36169" x="4038600" y="5043488"/>
          <p14:tracePt t="36176" x="4075113" y="5016500"/>
          <p14:tracePt t="36186" x="4129088" y="4970463"/>
          <p14:tracePt t="36192" x="4165600" y="4924425"/>
          <p14:tracePt t="36200" x="4230688" y="4870450"/>
          <p14:tracePt t="36208" x="4321175" y="4787900"/>
          <p14:tracePt t="36216" x="4403725" y="4687888"/>
          <p14:tracePt t="36225" x="4476750" y="4568825"/>
          <p14:tracePt t="36232" x="4567238" y="4449763"/>
          <p14:tracePt t="36240" x="4640263" y="4313238"/>
          <p14:tracePt t="36248" x="4730750" y="4176713"/>
          <p14:tracePt t="36257" x="4803775" y="4057650"/>
          <p14:tracePt t="36263" x="4895850" y="3957638"/>
          <p14:tracePt t="36271" x="4995863" y="3857625"/>
          <p14:tracePt t="36279" x="5078413" y="3803650"/>
          <p14:tracePt t="36287" x="5095875" y="3767138"/>
          <p14:tracePt t="36295" x="5122863" y="3730625"/>
          <p14:tracePt t="36303" x="5132388" y="3711575"/>
          <p14:tracePt t="36311" x="5141913" y="3675063"/>
          <p14:tracePt t="36320" x="5151438" y="3657600"/>
          <p14:tracePt t="36328" x="5159375" y="3648075"/>
          <p14:tracePt t="36337" x="5178425" y="3621088"/>
          <p14:tracePt t="36393" x="5187950" y="3611563"/>
          <p14:tracePt t="36424" x="5205413" y="3592513"/>
          <p14:tracePt t="36433" x="5232400" y="3592513"/>
          <p14:tracePt t="36441" x="5287963" y="3565525"/>
          <p14:tracePt t="36449" x="5368925" y="3511550"/>
          <p14:tracePt t="36457" x="5434013" y="3482975"/>
          <p14:tracePt t="36464" x="5534025" y="3446463"/>
          <p14:tracePt t="36474" x="5607050" y="3419475"/>
          <p14:tracePt t="36481" x="5707063" y="3375025"/>
          <p14:tracePt t="36488" x="5807075" y="3338513"/>
          <p14:tracePt t="36496" x="5870575" y="3309938"/>
          <p14:tracePt t="36504" x="5889625" y="3292475"/>
          <p14:tracePt t="36513" x="5926138" y="3265488"/>
          <p14:tracePt t="36522" x="5935663" y="3265488"/>
          <p14:tracePt t="36863" x="5943600" y="3236913"/>
          <p14:tracePt t="36871" x="5972175" y="3192463"/>
          <p14:tracePt t="36879" x="5980113" y="3173413"/>
          <p14:tracePt t="36887" x="5980113" y="3127375"/>
          <p14:tracePt t="36895" x="5989638" y="3100388"/>
          <p14:tracePt t="36903" x="5989638" y="3073400"/>
          <p14:tracePt t="36911" x="5989638" y="3063875"/>
          <p14:tracePt t="36919" x="5989638" y="3054350"/>
          <p14:tracePt t="37203" x="5989638" y="3046413"/>
          <p14:tracePt t="37207" x="5972175" y="3046413"/>
          <p14:tracePt t="37215" x="5953125" y="3063875"/>
          <p14:tracePt t="37231" x="5943600" y="3073400"/>
          <p14:tracePt t="37239" x="5935663" y="3082925"/>
          <p14:tracePt t="37255" x="5926138" y="3090863"/>
          <p14:tracePt t="37280" x="5916613" y="3100388"/>
          <p14:tracePt t="38229" x="5943600" y="3082925"/>
          <p14:tracePt t="38231" x="5999163" y="3046413"/>
          <p14:tracePt t="38247" x="6007100" y="3046413"/>
          <p14:tracePt t="38346" x="5980113" y="3073400"/>
          <p14:tracePt t="38351" x="5916613" y="3119438"/>
          <p14:tracePt t="38360" x="5862638" y="3155950"/>
          <p14:tracePt t="38371" x="5797550" y="3200400"/>
          <p14:tracePt t="38377" x="5716588" y="3265488"/>
          <p14:tracePt t="38388" x="5597525" y="3338513"/>
          <p14:tracePt t="38393" x="5470525" y="3429000"/>
          <p14:tracePt t="38404" x="5297488" y="3511550"/>
          <p14:tracePt t="38409" x="5095875" y="3611563"/>
          <p14:tracePt t="38417" x="4822825" y="3730625"/>
          <p14:tracePt t="38426" x="4503738" y="3875088"/>
          <p14:tracePt t="38431" x="4211638" y="4067175"/>
          <p14:tracePt t="38440" x="3856038" y="4213225"/>
          <p14:tracePt t="38447" x="3656013" y="4376738"/>
          <p14:tracePt t="38456" x="3400425" y="4541838"/>
          <p14:tracePt t="38464" x="3171825" y="4687888"/>
          <p14:tracePt t="38472" x="3027363" y="4797425"/>
          <p14:tracePt t="38480" x="2944813" y="4851400"/>
          <p14:tracePt t="38488" x="2871788" y="4951413"/>
          <p14:tracePt t="38496" x="2817813" y="5016500"/>
          <p14:tracePt t="38504" x="2762250" y="5097463"/>
          <p14:tracePt t="38512" x="2762250" y="5153025"/>
          <p14:tracePt t="38520" x="2752725" y="5216525"/>
          <p14:tracePt t="38528" x="2752725" y="5253038"/>
          <p14:tracePt t="38535" x="2752725" y="5299075"/>
          <p14:tracePt t="38544" x="2752725" y="5316538"/>
          <p14:tracePt t="38554" x="2752725" y="5353050"/>
          <p14:tracePt t="38560" x="2744788" y="5389563"/>
          <p14:tracePt t="38571" x="2744788" y="5399088"/>
          <p14:tracePt t="38577" x="2744788" y="5435600"/>
          <p14:tracePt t="38587" x="2716213" y="5453063"/>
          <p14:tracePt t="38602" x="2716213" y="5462588"/>
          <p14:tracePt t="38608" x="2708275" y="5481638"/>
          <p14:tracePt t="38624" x="2708275" y="5489575"/>
          <p14:tracePt t="38632" x="2698750" y="5499100"/>
          <p14:tracePt t="38641" x="2698750" y="5518150"/>
          <p14:tracePt t="38648" x="2698750" y="5526088"/>
          <p14:tracePt t="38657" x="2679700" y="5545138"/>
          <p14:tracePt t="38672" x="2679700" y="5562600"/>
          <p14:tracePt t="38793" x="2679700" y="5572125"/>
          <p14:tracePt t="38807" x="2679700" y="5608638"/>
          <p14:tracePt t="38815" x="2679700" y="5626100"/>
          <p14:tracePt t="38823" x="2689225" y="5672138"/>
          <p14:tracePt t="38832" x="2725738" y="5691188"/>
          <p14:tracePt t="38839" x="2762250" y="5718175"/>
          <p14:tracePt t="38847" x="2798763" y="5735638"/>
          <p14:tracePt t="38855" x="2817813" y="5745163"/>
          <p14:tracePt t="38863" x="2825750" y="5745163"/>
          <p14:tracePt t="38871" x="2844800" y="5764213"/>
          <p14:tracePt t="38887" x="2844800" y="5772150"/>
          <p14:tracePt t="38896" x="2844800" y="5781675"/>
          <p14:tracePt t="38903" x="2844800" y="5800725"/>
          <p14:tracePt t="38911" x="2844800" y="5808663"/>
          <p14:tracePt t="38920" x="2844800" y="5818188"/>
          <p14:tracePt t="38927" x="2825750" y="5854700"/>
          <p14:tracePt t="38936" x="2808288" y="5864225"/>
          <p14:tracePt t="38954" x="2808288" y="5873750"/>
          <p14:tracePt t="39017" x="2798763" y="5873750"/>
          <p14:tracePt t="39050" x="2789238" y="5873750"/>
          <p14:tracePt t="39055" x="2781300" y="5864225"/>
          <p14:tracePt t="39064" x="2771775" y="5854700"/>
          <p14:tracePt t="39071" x="2771775" y="5845175"/>
          <p14:tracePt t="39079" x="2771775" y="5818188"/>
          <p14:tracePt t="39087" x="2771775" y="5800725"/>
          <p14:tracePt t="39095" x="2771775" y="5781675"/>
          <p14:tracePt t="39103" x="2771775" y="5764213"/>
          <p14:tracePt t="39111" x="2771775" y="5735638"/>
          <p14:tracePt t="39119" x="2771775" y="5727700"/>
          <p14:tracePt t="39127" x="2771775" y="5708650"/>
          <p14:tracePt t="39135" x="2771775" y="5691188"/>
          <p14:tracePt t="39144" x="2781300" y="5672138"/>
          <p14:tracePt t="39151" x="2817813" y="5662613"/>
          <p14:tracePt t="39159" x="2852738" y="5662613"/>
          <p14:tracePt t="39168" x="2881313" y="5662613"/>
          <p14:tracePt t="39175" x="2889250" y="5662613"/>
          <p14:tracePt t="39200" x="2898775" y="5672138"/>
          <p14:tracePt t="39208" x="2898775" y="5691188"/>
          <p14:tracePt t="39216" x="2898775" y="5718175"/>
          <p14:tracePt t="39224" x="2898775" y="5727700"/>
          <p14:tracePt t="39299" x="2925763" y="5718175"/>
          <p14:tracePt t="39305" x="2944813" y="5699125"/>
          <p14:tracePt t="39312" x="3008313" y="5662613"/>
          <p14:tracePt t="39321" x="3100388" y="5608638"/>
          <p14:tracePt t="39329" x="3217863" y="5535613"/>
          <p14:tracePt t="39335" x="3373438" y="5445125"/>
          <p14:tracePt t="39343" x="3527425" y="5335588"/>
          <p14:tracePt t="39351" x="3783013" y="5189538"/>
          <p14:tracePt t="39360" x="4148138" y="4979988"/>
          <p14:tracePt t="39370" x="4476750" y="4787900"/>
          <p14:tracePt t="39378" x="4767263" y="4595813"/>
          <p14:tracePt t="39388" x="5059363" y="4432300"/>
          <p14:tracePt t="39393" x="5297488" y="4232275"/>
          <p14:tracePt t="39404" x="5434013" y="4122738"/>
          <p14:tracePt t="39408" x="5534025" y="4021138"/>
          <p14:tracePt t="39416" x="5624513" y="3940175"/>
          <p14:tracePt t="39424" x="5661025" y="3857625"/>
          <p14:tracePt t="39432" x="5680075" y="3794125"/>
          <p14:tracePt t="39440" x="5697538" y="3738563"/>
          <p14:tracePt t="39448" x="5697538" y="3702050"/>
          <p14:tracePt t="39464" x="5697538" y="3675063"/>
          <p14:tracePt t="39472" x="5697538" y="3665538"/>
          <p14:tracePt t="39480" x="5697538" y="3657600"/>
          <p14:tracePt t="39575" x="5688013" y="3629025"/>
          <p14:tracePt t="39583" x="5680075" y="3611563"/>
          <p14:tracePt t="39591" x="5680075" y="3584575"/>
          <p14:tracePt t="39600" x="5653088" y="3548063"/>
          <p14:tracePt t="39615" x="5643563" y="3519488"/>
          <p14:tracePt t="39623" x="5634038" y="3511550"/>
          <p14:tracePt t="39631" x="5634038" y="3502025"/>
          <p14:tracePt t="39648" x="5634038" y="3482975"/>
          <p14:tracePt t="39663" x="5634038" y="3475038"/>
          <p14:tracePt t="39672" x="5634038" y="3465513"/>
          <p14:tracePt t="39679" x="5634038" y="3429000"/>
          <p14:tracePt t="39687" x="5634038" y="3419475"/>
          <p14:tracePt t="39695" x="5634038" y="3392488"/>
          <p14:tracePt t="39703" x="5634038" y="3355975"/>
          <p14:tracePt t="39711" x="5634038" y="3328988"/>
          <p14:tracePt t="39719" x="5634038" y="3292475"/>
          <p14:tracePt t="39729" x="5634038" y="3236913"/>
          <p14:tracePt t="39738" x="5634038" y="3200400"/>
          <p14:tracePt t="39744" x="5643563" y="3155950"/>
          <p14:tracePt t="39754" x="5670550" y="3127375"/>
          <p14:tracePt t="39759" x="5680075" y="3082925"/>
          <p14:tracePt t="39768" x="5688013" y="3046413"/>
          <p14:tracePt t="39775" x="5697538" y="3009900"/>
          <p14:tracePt t="39784" x="5707063" y="2990850"/>
          <p14:tracePt t="39801" x="5707063" y="2982913"/>
          <p14:tracePt t="40273" x="5724525" y="2990850"/>
          <p14:tracePt t="40282" x="5734050" y="3009900"/>
          <p14:tracePt t="40288" x="5753100" y="3027363"/>
          <p14:tracePt t="40298" x="5770563" y="3054350"/>
          <p14:tracePt t="40303" x="5807075" y="3082925"/>
          <p14:tracePt t="40311" x="5816600" y="3090863"/>
          <p14:tracePt t="40327" x="5816600" y="3100388"/>
          <p14:tracePt t="40751" x="5816600" y="3090863"/>
          <p14:tracePt t="40759" x="5816600" y="3082925"/>
          <p14:tracePt t="40775" x="5816600" y="3073400"/>
          <p14:tracePt t="40791" x="5816600" y="3063875"/>
          <p14:tracePt t="41089" x="5816600" y="3054350"/>
          <p14:tracePt t="41096" x="5816600" y="3046413"/>
          <p14:tracePt t="41105" x="5826125" y="3027363"/>
          <p14:tracePt t="41113" x="5826125" y="3009900"/>
          <p14:tracePt t="41120" x="5826125" y="2982913"/>
          <p14:tracePt t="41129" x="5826125" y="2936875"/>
          <p14:tracePt t="41137" x="5826125" y="2900363"/>
          <p14:tracePt t="41144" x="5826125" y="2881313"/>
          <p14:tracePt t="41151" x="5826125" y="2854325"/>
          <p14:tracePt t="41160" x="5826125" y="2808288"/>
          <p14:tracePt t="41168" x="5826125" y="2790825"/>
          <p14:tracePt t="41175" x="5826125" y="2763838"/>
          <p14:tracePt t="41185" x="5834063" y="2744788"/>
          <p14:tracePt t="41192" x="5843588" y="2735263"/>
          <p14:tracePt t="41208" x="5843588" y="2717800"/>
          <p14:tracePt t="41379" x="5853113" y="2708275"/>
          <p14:tracePt t="41433" x="5862638" y="2662238"/>
          <p14:tracePt t="41443" x="5870575" y="2654300"/>
          <p14:tracePt t="41457" x="5880100" y="2644775"/>
          <p14:tracePt t="41467" x="5889625" y="2635250"/>
          <p14:tracePt t="41473" x="5899150" y="2635250"/>
          <p14:tracePt t="41496" x="5899150" y="2625725"/>
          <p14:tracePt t="42255" x="5880100" y="2625725"/>
          <p14:tracePt t="42263" x="5716588" y="2644775"/>
          <p14:tracePt t="42271" x="5478463" y="2690813"/>
          <p14:tracePt t="42279" x="5260975" y="2690813"/>
          <p14:tracePt t="42287" x="5059363" y="2690813"/>
          <p14:tracePt t="42295" x="4876800" y="2690813"/>
          <p14:tracePt t="42303" x="4749800" y="2690813"/>
          <p14:tracePt t="42311" x="4676775" y="2690813"/>
          <p14:tracePt t="42320" x="4603750" y="2690813"/>
          <p14:tracePt t="42327" x="4567238" y="2690813"/>
          <p14:tracePt t="42336" x="4540250" y="2690813"/>
          <p14:tracePt t="42399" x="4521200" y="2690813"/>
          <p14:tracePt t="42407" x="4467225" y="2690813"/>
          <p14:tracePt t="42415" x="4357688" y="2708275"/>
          <p14:tracePt t="42423" x="4230688" y="2708275"/>
          <p14:tracePt t="42431" x="4065588" y="2708275"/>
          <p14:tracePt t="42439" x="3956050" y="2708275"/>
          <p14:tracePt t="42447" x="3846513" y="2708275"/>
          <p14:tracePt t="42455" x="3719513" y="2708275"/>
          <p14:tracePt t="42463" x="3646488" y="2708275"/>
          <p14:tracePt t="42471" x="3582988" y="2698750"/>
          <p14:tracePt t="42479" x="3573463" y="2698750"/>
          <p14:tracePt t="42487" x="3536950" y="2698750"/>
          <p14:tracePt t="42495" x="3519488" y="2698750"/>
          <p14:tracePt t="42503" x="3509963" y="2698750"/>
          <p14:tracePt t="42511" x="3500438" y="2698750"/>
          <p14:tracePt t="42519" x="3482975" y="2698750"/>
          <p14:tracePt t="42528" x="3427413" y="2698750"/>
          <p14:tracePt t="42535" x="3373438" y="2698750"/>
          <p14:tracePt t="42543" x="3317875" y="2698750"/>
          <p14:tracePt t="42551" x="3217863" y="2698750"/>
          <p14:tracePt t="42561" x="3144838" y="2698750"/>
          <p14:tracePt t="42573" x="3071813" y="2698750"/>
          <p14:tracePt t="42577" x="3017838" y="2698750"/>
          <p14:tracePt t="42587" x="2962275" y="2698750"/>
          <p14:tracePt t="42592" x="2917825" y="2698750"/>
          <p14:tracePt t="42603" x="2898775" y="2698750"/>
          <p14:tracePt t="42610" x="2881313" y="2698750"/>
          <p14:tracePt t="42615" x="2871788" y="2698750"/>
          <p14:tracePt t="42697" x="2862263" y="2698750"/>
          <p14:tracePt t="42755" x="2844800" y="2698750"/>
          <p14:tracePt t="42761" x="2789238" y="2698750"/>
          <p14:tracePt t="42770" x="2698750" y="2698750"/>
          <p14:tracePt t="42776" x="2570163" y="2698750"/>
          <p14:tracePt t="42787" x="2462213" y="2698750"/>
          <p14:tracePt t="42792" x="2352675" y="2698750"/>
          <p14:tracePt t="42803" x="2297113" y="2698750"/>
          <p14:tracePt t="42808" x="2214563" y="2698750"/>
          <p14:tracePt t="42819" x="2179638" y="2698750"/>
          <p14:tracePt t="42824" x="2151063" y="2698750"/>
          <p14:tracePt t="42833" x="2143125" y="2698750"/>
          <p14:tracePt t="43119" x="2170113" y="2698750"/>
          <p14:tracePt t="43127" x="2233613" y="2698750"/>
          <p14:tracePt t="43135" x="2333625" y="2708275"/>
          <p14:tracePt t="43143" x="2443163" y="2717800"/>
          <p14:tracePt t="43151" x="2533650" y="2735263"/>
          <p14:tracePt t="43159" x="2589213" y="2735263"/>
          <p14:tracePt t="43168" x="2635250" y="2754313"/>
          <p14:tracePt t="43175" x="2671763" y="2754313"/>
          <p14:tracePt t="43585" x="2679700" y="2763838"/>
          <p14:tracePt t="43595" x="2679700" y="2771775"/>
          <p14:tracePt t="43610" x="2679700" y="2790825"/>
          <p14:tracePt t="43618" x="2679700" y="2800350"/>
          <p14:tracePt t="43624" x="2689225" y="2817813"/>
          <p14:tracePt t="43632" x="2698750" y="2844800"/>
          <p14:tracePt t="43640" x="2698750" y="2854325"/>
          <p14:tracePt t="43649" x="2716213" y="2881313"/>
          <p14:tracePt t="43658" x="2725738" y="2900363"/>
          <p14:tracePt t="43663" x="2725738" y="2917825"/>
          <p14:tracePt t="43672" x="2735263" y="2936875"/>
          <p14:tracePt t="43681" x="2735263" y="2946400"/>
          <p14:tracePt t="43689" x="2744788" y="2973388"/>
          <p14:tracePt t="43705" x="2744788" y="2982913"/>
          <p14:tracePt t="43712" x="2744788" y="2990850"/>
          <p14:tracePt t="43722" x="2762250" y="3009900"/>
          <p14:tracePt t="43728" x="2762250" y="3017838"/>
          <p14:tracePt t="43737" x="2762250" y="3036888"/>
          <p14:tracePt t="43744" x="2762250" y="3054350"/>
          <p14:tracePt t="43751" x="2771775" y="3073400"/>
          <p14:tracePt t="43769" x="2781300" y="3082925"/>
          <p14:tracePt t="43775" x="2781300" y="3090863"/>
          <p14:tracePt t="43784" x="2789238" y="3100388"/>
          <p14:tracePt t="43801" x="2789238" y="3109913"/>
          <p14:tracePt t="44064" x="2789238" y="3100388"/>
          <p14:tracePt t="44071" x="2762250" y="3073400"/>
          <p14:tracePt t="44079" x="2752725" y="3063875"/>
          <p14:tracePt t="44087" x="2752725" y="3054350"/>
          <p14:tracePt t="44103" x="2725738" y="3027363"/>
          <p14:tracePt t="44193" x="2716213" y="3017838"/>
          <p14:tracePt t="44204" x="2698750" y="3017838"/>
          <p14:tracePt t="44210" x="2652713" y="3054350"/>
          <p14:tracePt t="44218" x="2606675" y="3090863"/>
          <p14:tracePt t="44224" x="2562225" y="3155950"/>
          <p14:tracePt t="44232" x="2543175" y="3192463"/>
          <p14:tracePt t="44240" x="2533650" y="3228975"/>
          <p14:tracePt t="44248" x="2516188" y="3255963"/>
          <p14:tracePt t="44256" x="2489200" y="3302000"/>
          <p14:tracePt t="44264" x="2489200" y="3319463"/>
          <p14:tracePt t="44273" x="2479675" y="3346450"/>
          <p14:tracePt t="44283" x="2462213" y="3392488"/>
          <p14:tracePt t="44289" x="2452688" y="3411538"/>
          <p14:tracePt t="44299" x="2452688" y="3446463"/>
          <p14:tracePt t="44305" x="2443163" y="3475038"/>
          <p14:tracePt t="44314" x="2433638" y="3502025"/>
          <p14:tracePt t="44320" x="2433638" y="3548063"/>
          <p14:tracePt t="44328" x="2397125" y="3575050"/>
          <p14:tracePt t="44336" x="2397125" y="3602038"/>
          <p14:tracePt t="44343" x="2397125" y="3657600"/>
          <p14:tracePt t="44351" x="2389188" y="3702050"/>
          <p14:tracePt t="44359" x="2379663" y="3730625"/>
          <p14:tracePt t="44367" x="2352675" y="3784600"/>
          <p14:tracePt t="44375" x="2352675" y="3830638"/>
          <p14:tracePt t="44384" x="2352675" y="3884613"/>
          <p14:tracePt t="44391" x="2352675" y="3957638"/>
          <p14:tracePt t="44400" x="2352675" y="4049713"/>
          <p14:tracePt t="44407" x="2352675" y="4122738"/>
          <p14:tracePt t="44415" x="2352675" y="4232275"/>
          <p14:tracePt t="44423" x="2360613" y="4368800"/>
          <p14:tracePt t="44431" x="2389188" y="4478338"/>
          <p14:tracePt t="44439" x="2416175" y="4605338"/>
          <p14:tracePt t="44447" x="2443163" y="4741863"/>
          <p14:tracePt t="44455" x="2462213" y="4851400"/>
          <p14:tracePt t="44463" x="2489200" y="4933950"/>
          <p14:tracePt t="44471" x="2498725" y="5006975"/>
          <p14:tracePt t="44479" x="2506663" y="5053013"/>
          <p14:tracePt t="44487" x="2506663" y="5106988"/>
          <p14:tracePt t="44495" x="2506663" y="5143500"/>
          <p14:tracePt t="44503" x="2525713" y="5197475"/>
          <p14:tracePt t="44511" x="2525713" y="5243513"/>
          <p14:tracePt t="44519" x="2525713" y="5262563"/>
          <p14:tracePt t="44527" x="2525713" y="5299075"/>
          <p14:tracePt t="44536" x="2525713" y="5335588"/>
          <p14:tracePt t="44552" x="2525713" y="5372100"/>
          <p14:tracePt t="44559" x="2525713" y="5389563"/>
          <p14:tracePt t="44568" x="2525713" y="5416550"/>
          <p14:tracePt t="44575" x="2525713" y="5453063"/>
          <p14:tracePt t="44584" x="2525713" y="5481638"/>
          <p14:tracePt t="44592" x="2525713" y="5535613"/>
          <p14:tracePt t="44600" x="2525713" y="5554663"/>
          <p14:tracePt t="44607" x="2525713" y="5608638"/>
          <p14:tracePt t="44616" x="2525713" y="5645150"/>
          <p14:tracePt t="44623" x="2498725" y="5681663"/>
          <p14:tracePt t="44631" x="2489200" y="5735638"/>
          <p14:tracePt t="44639" x="2489200" y="5764213"/>
          <p14:tracePt t="44647" x="2489200" y="5808663"/>
          <p14:tracePt t="44657" x="2479675" y="5845175"/>
          <p14:tracePt t="44663" x="2470150" y="5910263"/>
          <p14:tracePt t="44671" x="2470150" y="5946775"/>
          <p14:tracePt t="44679" x="2470150" y="5964238"/>
          <p14:tracePt t="44687" x="2443163" y="6018213"/>
          <p14:tracePt t="44696" x="2443163" y="6054725"/>
          <p14:tracePt t="44703" x="2443163" y="6083300"/>
          <p14:tracePt t="44712" x="2443163" y="6110288"/>
          <p14:tracePt t="44720" x="2443163" y="6119813"/>
          <p14:tracePt t="44728" x="2443163" y="6127750"/>
          <p14:tracePt t="44833" x="2443163" y="6119813"/>
          <p14:tracePt t="44857" x="2443163" y="6110288"/>
          <p14:tracePt t="44873" x="2443163" y="6083300"/>
          <p14:tracePt t="44881" x="2443163" y="6054725"/>
          <p14:tracePt t="44889" x="2443163" y="6027738"/>
          <p14:tracePt t="44897" x="2443163" y="6000750"/>
          <p14:tracePt t="44903" x="2452688" y="5964238"/>
          <p14:tracePt t="44920" x="2462213" y="5937250"/>
          <p14:tracePt t="44928" x="2462213" y="5927725"/>
          <p14:tracePt t="44937" x="2470150" y="5910263"/>
          <p14:tracePt t="44944" x="2498725" y="5891213"/>
          <p14:tracePt t="44952" x="2498725" y="5881688"/>
          <p14:tracePt t="44971" x="2543175" y="5837238"/>
          <p14:tracePt t="44975" x="2552700" y="5827713"/>
          <p14:tracePt t="44984" x="2570163" y="5808663"/>
          <p14:tracePt t="44992" x="2598738" y="5800725"/>
          <p14:tracePt t="45001" x="2616200" y="5781675"/>
          <p14:tracePt t="45008" x="2625725" y="5772150"/>
          <p14:tracePt t="45018" x="2635250" y="5772150"/>
          <p14:tracePt t="45154" x="2643188" y="5772150"/>
          <p14:tracePt t="45257" x="2652713" y="5781675"/>
          <p14:tracePt t="45264" x="2679700" y="5791200"/>
          <p14:tracePt t="45272" x="2708275" y="5800725"/>
          <p14:tracePt t="45279" x="2716213" y="5800725"/>
          <p14:tracePt t="45287" x="2744788" y="5800725"/>
          <p14:tracePt t="45295" x="2771775" y="5808663"/>
          <p14:tracePt t="45303" x="2781300" y="5808663"/>
          <p14:tracePt t="45311" x="2808288" y="5827713"/>
          <p14:tracePt t="45319" x="2817813" y="5827713"/>
          <p14:tracePt t="45768" x="2817813" y="5837238"/>
          <p14:tracePt t="46023" x="2817813" y="5808663"/>
          <p14:tracePt t="46031" x="2817813" y="5745163"/>
          <p14:tracePt t="46040" x="2852738" y="5691188"/>
          <p14:tracePt t="46049" x="2862263" y="5672138"/>
          <p14:tracePt t="46055" x="2862263" y="5654675"/>
          <p14:tracePt t="46063" x="2871788" y="5635625"/>
          <p14:tracePt t="46071" x="2871788" y="5626100"/>
          <p14:tracePt t="46146" x="2881313" y="5608638"/>
          <p14:tracePt t="46151" x="2881313" y="5599113"/>
          <p14:tracePt t="64642" x="3017838" y="5589588"/>
          <p14:tracePt t="64650" x="3327400" y="5589588"/>
          <p14:tracePt t="64658" x="3883025" y="5589588"/>
          <p14:tracePt t="64667" x="4403725" y="5599113"/>
          <p14:tracePt t="64672" x="5078413" y="5626100"/>
          <p14:tracePt t="64680" x="5524500" y="5626100"/>
          <p14:tracePt t="64688" x="5926138" y="5718175"/>
          <p14:tracePt t="64696" x="6053138" y="5727700"/>
          <p14:tracePt t="64704" x="6145213" y="5727700"/>
          <p14:tracePt t="64712" x="6189663" y="5727700"/>
          <p14:tracePt t="64720" x="6199188" y="5727700"/>
          <p14:tracePt t="64728" x="6208713" y="5727700"/>
          <p14:tracePt t="64760" x="6218238" y="5727700"/>
          <p14:tracePt t="64768" x="6226175" y="5718175"/>
          <p14:tracePt t="64776" x="6262688" y="5691188"/>
          <p14:tracePt t="64784" x="6291263" y="5662613"/>
          <p14:tracePt t="64792" x="6335713" y="5645150"/>
          <p14:tracePt t="64799" x="6399213" y="5599113"/>
          <p14:tracePt t="64807" x="6472238" y="5589588"/>
          <p14:tracePt t="64815" x="6573838" y="5545138"/>
          <p14:tracePt t="64823" x="6654800" y="5535613"/>
          <p14:tracePt t="64832" x="6710363" y="5526088"/>
          <p14:tracePt t="64841" x="6754813" y="5508625"/>
          <p14:tracePt t="64851" x="6773863" y="5508625"/>
          <p14:tracePt t="64857" x="6800850" y="5489575"/>
          <p14:tracePt t="64867" x="6819900" y="5481638"/>
          <p14:tracePt t="64873" x="6827838" y="5481638"/>
          <p14:tracePt t="64881" x="6846888" y="5472113"/>
          <p14:tracePt t="64890" x="6864350" y="5462588"/>
          <p14:tracePt t="64897" x="6900863" y="5453063"/>
          <p14:tracePt t="64907" x="6929438" y="5435600"/>
          <p14:tracePt t="64912" x="6983413" y="5426075"/>
          <p14:tracePt t="64920" x="7046913" y="5380038"/>
          <p14:tracePt t="64928" x="7073900" y="5380038"/>
          <p14:tracePt t="64936" x="7129463" y="5372100"/>
          <p14:tracePt t="64944" x="7192963" y="5362575"/>
          <p14:tracePt t="64953" x="7248525" y="5353050"/>
          <p14:tracePt t="64959" x="7312025" y="5326063"/>
          <p14:tracePt t="64968" x="7366000" y="5316538"/>
          <p14:tracePt t="64975" x="7448550" y="5299075"/>
          <p14:tracePt t="64984" x="7521575" y="5299075"/>
          <p14:tracePt t="64991" x="7631113" y="5299075"/>
          <p14:tracePt t="65001" x="7758113" y="5289550"/>
          <p14:tracePt t="65007" x="7885113" y="5289550"/>
          <p14:tracePt t="65017" x="8013700" y="5289550"/>
          <p14:tracePt t="65023" x="8123238" y="5289550"/>
          <p14:tracePt t="65033" x="8196263" y="5289550"/>
          <p14:tracePt t="65039" x="8250238" y="5289550"/>
          <p14:tracePt t="65049" x="8332788" y="5289550"/>
          <p14:tracePt t="65055" x="8423275" y="5262563"/>
          <p14:tracePt t="65064" x="8488363" y="5243513"/>
          <p14:tracePt t="65071" x="8578850" y="5233988"/>
          <p14:tracePt t="65079" x="8661400" y="5189538"/>
          <p14:tracePt t="65087" x="8770938" y="5160963"/>
          <p14:tracePt t="65095" x="8870950" y="5106988"/>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4211638" y="378936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3" name="Line 3"/>
          <p:cNvSpPr>
            <a:spLocks noChangeShapeType="1"/>
          </p:cNvSpPr>
          <p:nvPr/>
        </p:nvSpPr>
        <p:spPr bwMode="auto">
          <a:xfrm>
            <a:off x="3995738" y="357346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4" name="Rectangle 4"/>
          <p:cNvSpPr>
            <a:spLocks noGrp="1" noChangeArrowheads="1"/>
          </p:cNvSpPr>
          <p:nvPr>
            <p:ph type="title"/>
          </p:nvPr>
        </p:nvSpPr>
        <p:spPr/>
        <p:txBody>
          <a:bodyPr/>
          <a:lstStyle/>
          <a:p>
            <a:pPr eaLnBrk="1" hangingPunct="1"/>
            <a:r>
              <a:rPr lang="en-US" altLang="ja-JP"/>
              <a:t>HyperCross</a:t>
            </a:r>
          </a:p>
        </p:txBody>
      </p:sp>
      <p:grpSp>
        <p:nvGrpSpPr>
          <p:cNvPr id="51205" name="Group 5"/>
          <p:cNvGrpSpPr>
            <a:grpSpLocks/>
          </p:cNvGrpSpPr>
          <p:nvPr/>
        </p:nvGrpSpPr>
        <p:grpSpPr bwMode="auto">
          <a:xfrm>
            <a:off x="3851275" y="2636838"/>
            <a:ext cx="792163" cy="792162"/>
            <a:chOff x="1020" y="1661"/>
            <a:chExt cx="499" cy="499"/>
          </a:xfrm>
        </p:grpSpPr>
        <p:sp>
          <p:nvSpPr>
            <p:cNvPr id="51237" name="Oval 6"/>
            <p:cNvSpPr>
              <a:spLocks noChangeArrowheads="1"/>
            </p:cNvSpPr>
            <p:nvPr/>
          </p:nvSpPr>
          <p:spPr bwMode="auto">
            <a:xfrm>
              <a:off x="1020" y="166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8" name="Oval 7"/>
            <p:cNvSpPr>
              <a:spLocks noChangeArrowheads="1"/>
            </p:cNvSpPr>
            <p:nvPr/>
          </p:nvSpPr>
          <p:spPr bwMode="auto">
            <a:xfrm>
              <a:off x="1156"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9" name="Oval 8"/>
            <p:cNvSpPr>
              <a:spLocks noChangeArrowheads="1"/>
            </p:cNvSpPr>
            <p:nvPr/>
          </p:nvSpPr>
          <p:spPr bwMode="auto">
            <a:xfrm>
              <a:off x="1292" y="1933"/>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40" name="Oval 9"/>
            <p:cNvSpPr>
              <a:spLocks noChangeArrowheads="1"/>
            </p:cNvSpPr>
            <p:nvPr/>
          </p:nvSpPr>
          <p:spPr bwMode="auto">
            <a:xfrm>
              <a:off x="1428" y="206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51206" name="Group 10"/>
          <p:cNvGrpSpPr>
            <a:grpSpLocks/>
          </p:cNvGrpSpPr>
          <p:nvPr/>
        </p:nvGrpSpPr>
        <p:grpSpPr bwMode="auto">
          <a:xfrm>
            <a:off x="3851275" y="3068638"/>
            <a:ext cx="792163" cy="792162"/>
            <a:chOff x="1020" y="1661"/>
            <a:chExt cx="499" cy="499"/>
          </a:xfrm>
        </p:grpSpPr>
        <p:sp>
          <p:nvSpPr>
            <p:cNvPr id="51233" name="Oval 11"/>
            <p:cNvSpPr>
              <a:spLocks noChangeArrowheads="1"/>
            </p:cNvSpPr>
            <p:nvPr/>
          </p:nvSpPr>
          <p:spPr bwMode="auto">
            <a:xfrm>
              <a:off x="1020" y="166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4" name="Oval 12"/>
            <p:cNvSpPr>
              <a:spLocks noChangeArrowheads="1"/>
            </p:cNvSpPr>
            <p:nvPr/>
          </p:nvSpPr>
          <p:spPr bwMode="auto">
            <a:xfrm>
              <a:off x="1156"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5" name="Oval 13"/>
            <p:cNvSpPr>
              <a:spLocks noChangeArrowheads="1"/>
            </p:cNvSpPr>
            <p:nvPr/>
          </p:nvSpPr>
          <p:spPr bwMode="auto">
            <a:xfrm>
              <a:off x="1292" y="1933"/>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6" name="Oval 14"/>
            <p:cNvSpPr>
              <a:spLocks noChangeArrowheads="1"/>
            </p:cNvSpPr>
            <p:nvPr/>
          </p:nvSpPr>
          <p:spPr bwMode="auto">
            <a:xfrm>
              <a:off x="1428" y="206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51207" name="Group 15"/>
          <p:cNvGrpSpPr>
            <a:grpSpLocks/>
          </p:cNvGrpSpPr>
          <p:nvPr/>
        </p:nvGrpSpPr>
        <p:grpSpPr bwMode="auto">
          <a:xfrm>
            <a:off x="3851275" y="3500438"/>
            <a:ext cx="792163" cy="792162"/>
            <a:chOff x="1020" y="1661"/>
            <a:chExt cx="499" cy="499"/>
          </a:xfrm>
        </p:grpSpPr>
        <p:sp>
          <p:nvSpPr>
            <p:cNvPr id="51229" name="Oval 16"/>
            <p:cNvSpPr>
              <a:spLocks noChangeArrowheads="1"/>
            </p:cNvSpPr>
            <p:nvPr/>
          </p:nvSpPr>
          <p:spPr bwMode="auto">
            <a:xfrm>
              <a:off x="1020" y="166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0" name="Oval 17"/>
            <p:cNvSpPr>
              <a:spLocks noChangeArrowheads="1"/>
            </p:cNvSpPr>
            <p:nvPr/>
          </p:nvSpPr>
          <p:spPr bwMode="auto">
            <a:xfrm>
              <a:off x="1156"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1" name="Oval 18"/>
            <p:cNvSpPr>
              <a:spLocks noChangeArrowheads="1"/>
            </p:cNvSpPr>
            <p:nvPr/>
          </p:nvSpPr>
          <p:spPr bwMode="auto">
            <a:xfrm>
              <a:off x="1292" y="1933"/>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32" name="Oval 19"/>
            <p:cNvSpPr>
              <a:spLocks noChangeArrowheads="1"/>
            </p:cNvSpPr>
            <p:nvPr/>
          </p:nvSpPr>
          <p:spPr bwMode="auto">
            <a:xfrm>
              <a:off x="1428" y="206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51208" name="Group 20"/>
          <p:cNvGrpSpPr>
            <a:grpSpLocks/>
          </p:cNvGrpSpPr>
          <p:nvPr/>
        </p:nvGrpSpPr>
        <p:grpSpPr bwMode="auto">
          <a:xfrm>
            <a:off x="3851275" y="3933825"/>
            <a:ext cx="792163" cy="792163"/>
            <a:chOff x="1020" y="1661"/>
            <a:chExt cx="499" cy="499"/>
          </a:xfrm>
        </p:grpSpPr>
        <p:sp>
          <p:nvSpPr>
            <p:cNvPr id="51225" name="Oval 21"/>
            <p:cNvSpPr>
              <a:spLocks noChangeArrowheads="1"/>
            </p:cNvSpPr>
            <p:nvPr/>
          </p:nvSpPr>
          <p:spPr bwMode="auto">
            <a:xfrm>
              <a:off x="1020" y="166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26" name="Oval 22"/>
            <p:cNvSpPr>
              <a:spLocks noChangeArrowheads="1"/>
            </p:cNvSpPr>
            <p:nvPr/>
          </p:nvSpPr>
          <p:spPr bwMode="auto">
            <a:xfrm>
              <a:off x="1156" y="179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27" name="Oval 23"/>
            <p:cNvSpPr>
              <a:spLocks noChangeArrowheads="1"/>
            </p:cNvSpPr>
            <p:nvPr/>
          </p:nvSpPr>
          <p:spPr bwMode="auto">
            <a:xfrm>
              <a:off x="1292" y="1933"/>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28" name="Oval 24"/>
            <p:cNvSpPr>
              <a:spLocks noChangeArrowheads="1"/>
            </p:cNvSpPr>
            <p:nvPr/>
          </p:nvSpPr>
          <p:spPr bwMode="auto">
            <a:xfrm>
              <a:off x="1428" y="206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51209" name="Text Box 25"/>
          <p:cNvSpPr txBox="1">
            <a:spLocks noChangeArrowheads="1"/>
          </p:cNvSpPr>
          <p:nvPr/>
        </p:nvSpPr>
        <p:spPr bwMode="auto">
          <a:xfrm>
            <a:off x="3687763" y="215265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0,0</a:t>
            </a:r>
          </a:p>
        </p:txBody>
      </p:sp>
      <p:sp>
        <p:nvSpPr>
          <p:cNvPr id="51210" name="Text Box 26"/>
          <p:cNvSpPr txBox="1">
            <a:spLocks noChangeArrowheads="1"/>
          </p:cNvSpPr>
          <p:nvPr/>
        </p:nvSpPr>
        <p:spPr bwMode="auto">
          <a:xfrm>
            <a:off x="4551363" y="280035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0,3</a:t>
            </a:r>
          </a:p>
        </p:txBody>
      </p:sp>
      <p:sp>
        <p:nvSpPr>
          <p:cNvPr id="51211" name="Text Box 27"/>
          <p:cNvSpPr txBox="1">
            <a:spLocks noChangeArrowheads="1"/>
          </p:cNvSpPr>
          <p:nvPr/>
        </p:nvSpPr>
        <p:spPr bwMode="auto">
          <a:xfrm>
            <a:off x="3616325" y="41687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3,0</a:t>
            </a:r>
          </a:p>
        </p:txBody>
      </p:sp>
      <p:sp>
        <p:nvSpPr>
          <p:cNvPr id="51212" name="Text Box 28"/>
          <p:cNvSpPr txBox="1">
            <a:spLocks noChangeArrowheads="1"/>
          </p:cNvSpPr>
          <p:nvPr/>
        </p:nvSpPr>
        <p:spPr bwMode="auto">
          <a:xfrm>
            <a:off x="4335463" y="48164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3,3</a:t>
            </a:r>
          </a:p>
        </p:txBody>
      </p:sp>
      <p:sp>
        <p:nvSpPr>
          <p:cNvPr id="51213" name="Text Box 29"/>
          <p:cNvSpPr txBox="1">
            <a:spLocks noChangeArrowheads="1"/>
          </p:cNvSpPr>
          <p:nvPr/>
        </p:nvSpPr>
        <p:spPr bwMode="auto">
          <a:xfrm>
            <a:off x="1816100" y="1071563"/>
            <a:ext cx="270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t>(pi,pj)→ (pj,*),(*,pi)</a:t>
            </a:r>
          </a:p>
        </p:txBody>
      </p:sp>
      <p:sp>
        <p:nvSpPr>
          <p:cNvPr id="51214" name="Line 30"/>
          <p:cNvSpPr>
            <a:spLocks noChangeShapeType="1"/>
          </p:cNvSpPr>
          <p:nvPr/>
        </p:nvSpPr>
        <p:spPr bwMode="auto">
          <a:xfrm>
            <a:off x="4643438" y="422116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5" name="Line 31"/>
          <p:cNvSpPr>
            <a:spLocks noChangeShapeType="1"/>
          </p:cNvSpPr>
          <p:nvPr/>
        </p:nvSpPr>
        <p:spPr bwMode="auto">
          <a:xfrm>
            <a:off x="4427538" y="400526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6" name="Line 32"/>
          <p:cNvSpPr>
            <a:spLocks noChangeShapeType="1"/>
          </p:cNvSpPr>
          <p:nvPr/>
        </p:nvSpPr>
        <p:spPr bwMode="auto">
          <a:xfrm>
            <a:off x="3203575" y="2924175"/>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7" name="Line 33"/>
          <p:cNvSpPr>
            <a:spLocks noChangeShapeType="1"/>
          </p:cNvSpPr>
          <p:nvPr/>
        </p:nvSpPr>
        <p:spPr bwMode="auto">
          <a:xfrm>
            <a:off x="3203575" y="33575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8" name="Line 34"/>
          <p:cNvSpPr>
            <a:spLocks noChangeShapeType="1"/>
          </p:cNvSpPr>
          <p:nvPr/>
        </p:nvSpPr>
        <p:spPr bwMode="auto">
          <a:xfrm>
            <a:off x="3203575" y="37893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9" name="Line 35"/>
          <p:cNvSpPr>
            <a:spLocks noChangeShapeType="1"/>
          </p:cNvSpPr>
          <p:nvPr/>
        </p:nvSpPr>
        <p:spPr bwMode="auto">
          <a:xfrm>
            <a:off x="3203575" y="42211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0" name="Rectangle 36"/>
          <p:cNvSpPr>
            <a:spLocks noChangeArrowheads="1"/>
          </p:cNvSpPr>
          <p:nvPr/>
        </p:nvSpPr>
        <p:spPr bwMode="auto">
          <a:xfrm>
            <a:off x="2268538" y="2708275"/>
            <a:ext cx="935037" cy="1800225"/>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21" name="Text Box 37"/>
          <p:cNvSpPr txBox="1">
            <a:spLocks noChangeArrowheads="1"/>
          </p:cNvSpPr>
          <p:nvPr/>
        </p:nvSpPr>
        <p:spPr bwMode="auto">
          <a:xfrm>
            <a:off x="2319338" y="3305175"/>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Xbar</a:t>
            </a:r>
          </a:p>
        </p:txBody>
      </p:sp>
      <p:sp>
        <p:nvSpPr>
          <p:cNvPr id="51222" name="Text Box 38"/>
          <p:cNvSpPr txBox="1">
            <a:spLocks noChangeArrowheads="1"/>
          </p:cNvSpPr>
          <p:nvPr/>
        </p:nvSpPr>
        <p:spPr bwMode="auto">
          <a:xfrm>
            <a:off x="6208713" y="3665538"/>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Xbar</a:t>
            </a:r>
          </a:p>
        </p:txBody>
      </p:sp>
      <p:sp>
        <p:nvSpPr>
          <p:cNvPr id="51223" name="AutoShape 39"/>
          <p:cNvSpPr>
            <a:spLocks noChangeArrowheads="1"/>
          </p:cNvSpPr>
          <p:nvPr/>
        </p:nvSpPr>
        <p:spPr bwMode="auto">
          <a:xfrm flipH="1">
            <a:off x="5003800" y="3500438"/>
            <a:ext cx="2663825" cy="792162"/>
          </a:xfrm>
          <a:prstGeom prst="parallelogram">
            <a:avLst>
              <a:gd name="adj" fmla="val 84068"/>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Xbar</a:t>
            </a:r>
          </a:p>
        </p:txBody>
      </p:sp>
      <p:sp>
        <p:nvSpPr>
          <p:cNvPr id="51224" name="Text Box 40"/>
          <p:cNvSpPr txBox="1">
            <a:spLocks noChangeArrowheads="1"/>
          </p:cNvSpPr>
          <p:nvPr/>
        </p:nvSpPr>
        <p:spPr bwMode="auto">
          <a:xfrm>
            <a:off x="1527175" y="5392738"/>
            <a:ext cx="472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t>Used in ADENART by Matsushita</a:t>
            </a:r>
          </a:p>
        </p:txBody>
      </p:sp>
      <p:pic>
        <p:nvPicPr>
          <p:cNvPr id="2" name="オーディオ 1">
            <a:hlinkClick r:id="" action="ppaction://media"/>
            <a:extLst>
              <a:ext uri="{FF2B5EF4-FFF2-40B4-BE49-F238E27FC236}">
                <a16:creationId xmlns:a16="http://schemas.microsoft.com/office/drawing/2014/main" id="{03D6BC61-4944-422F-961E-C0F8077FD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161"/>
    </mc:Choice>
    <mc:Fallback>
      <p:transition spd="slow" advTm="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6" x="8624888" y="3411538"/>
          <p14:tracePt t="212" x="8459788" y="3438525"/>
          <p14:tracePt t="218" x="8313738" y="3455988"/>
          <p14:tracePt t="225" x="8196263" y="3482975"/>
          <p14:tracePt t="233" x="8123238" y="3511550"/>
          <p14:tracePt t="242" x="8077200" y="3529013"/>
          <p14:tracePt t="250" x="8040688" y="3538538"/>
          <p14:tracePt t="259" x="7994650" y="3575050"/>
          <p14:tracePt t="265" x="7950200" y="3592513"/>
          <p14:tracePt t="273" x="7885113" y="3648075"/>
          <p14:tracePt t="281" x="7804150" y="3684588"/>
          <p14:tracePt t="289" x="7748588" y="3711575"/>
          <p14:tracePt t="297" x="7667625" y="3730625"/>
          <p14:tracePt t="305" x="7558088" y="3757613"/>
          <p14:tracePt t="313" x="7421563" y="3784600"/>
          <p14:tracePt t="322" x="7312025" y="3794125"/>
          <p14:tracePt t="330" x="7202488" y="3830638"/>
          <p14:tracePt t="338" x="7092950" y="3830638"/>
          <p14:tracePt t="347" x="6973888" y="3840163"/>
          <p14:tracePt t="356" x="6900863" y="3848100"/>
          <p14:tracePt t="366" x="6846888" y="3867150"/>
          <p14:tracePt t="370" x="6783388" y="3884613"/>
          <p14:tracePt t="381" x="6737350" y="3903663"/>
          <p14:tracePt t="386" x="6664325" y="3903663"/>
          <p14:tracePt t="397" x="6654800" y="3903663"/>
          <p14:tracePt t="402" x="6637338" y="3903663"/>
          <p14:tracePt t="411" x="6637338" y="3911600"/>
          <p14:tracePt t="523" x="6637338" y="3884613"/>
          <p14:tracePt t="531" x="6654800" y="3811588"/>
          <p14:tracePt t="541" x="6664325" y="3757613"/>
          <p14:tracePt t="548" x="6700838" y="3711575"/>
          <p14:tracePt t="555" x="6718300" y="3629025"/>
          <p14:tracePt t="565" x="6754813" y="3519488"/>
          <p14:tracePt t="572" x="6773863" y="3419475"/>
          <p14:tracePt t="582" x="6783388" y="3273425"/>
          <p14:tracePt t="587" x="6800850" y="3146425"/>
          <p14:tracePt t="593" x="6827838" y="3036888"/>
          <p14:tracePt t="602" x="6846888" y="2917825"/>
          <p14:tracePt t="611" x="6856413" y="2808288"/>
          <p14:tracePt t="621" x="6856413" y="2717800"/>
          <p14:tracePt t="631" x="6856413" y="2625725"/>
          <p14:tracePt t="634" x="6856413" y="2598738"/>
          <p14:tracePt t="641" x="6856413" y="2554288"/>
          <p14:tracePt t="650" x="6856413" y="2525713"/>
          <p14:tracePt t="658" x="6856413" y="2517775"/>
          <p14:tracePt t="10755" x="6837363" y="2508250"/>
          <p14:tracePt t="10763" x="6637338" y="2625725"/>
          <p14:tracePt t="10772" x="6318250" y="2800350"/>
          <p14:tracePt t="10781" x="5972175" y="2900363"/>
          <p14:tracePt t="10786" x="5716588" y="2982913"/>
          <p14:tracePt t="10794" x="5497513" y="3027363"/>
          <p14:tracePt t="10801" x="5341938" y="3109913"/>
          <p14:tracePt t="10810" x="5205413" y="3163888"/>
          <p14:tracePt t="10817" x="5151438" y="3192463"/>
          <p14:tracePt t="10825" x="5068888" y="3246438"/>
          <p14:tracePt t="10833" x="5022850" y="3255963"/>
          <p14:tracePt t="10841" x="4978400" y="3292475"/>
          <p14:tracePt t="10849" x="4968875" y="3302000"/>
          <p14:tracePt t="10932" x="4959350" y="3319463"/>
          <p14:tracePt t="10939" x="4949825" y="3338513"/>
          <p14:tracePt t="10946" x="4895850" y="3355975"/>
          <p14:tracePt t="10955" x="4813300" y="3382963"/>
          <p14:tracePt t="10964" x="4786313" y="3382963"/>
          <p14:tracePt t="10970" x="4730750" y="3382963"/>
          <p14:tracePt t="10979" x="4713288" y="3392488"/>
          <p14:tracePt t="11139" x="4703763" y="3392488"/>
          <p14:tracePt t="11145" x="4695825" y="3392488"/>
          <p14:tracePt t="11156" x="4659313" y="3392488"/>
          <p14:tracePt t="11164" x="4603750" y="3392488"/>
          <p14:tracePt t="11171" x="4549775" y="3402013"/>
          <p14:tracePt t="11180" x="4476750" y="3402013"/>
          <p14:tracePt t="11187" x="4394200" y="3402013"/>
          <p14:tracePt t="11197" x="4303713" y="3402013"/>
          <p14:tracePt t="11202" x="4230688" y="3402013"/>
          <p14:tracePt t="11211" x="4175125" y="3402013"/>
          <p14:tracePt t="11217" x="4157663" y="3402013"/>
          <p14:tracePt t="11226" x="4138613" y="3402013"/>
          <p14:tracePt t="11233" x="4129088" y="3402013"/>
          <p14:tracePt t="11332" x="4121150" y="3402013"/>
          <p14:tracePt t="11363" x="4121150" y="3382963"/>
          <p14:tracePt t="11371" x="4121150" y="3355975"/>
          <p14:tracePt t="11378" x="4111625" y="3338513"/>
          <p14:tracePt t="11386" x="4084638" y="3292475"/>
          <p14:tracePt t="11394" x="4065588" y="3255963"/>
          <p14:tracePt t="11401" x="4057650" y="3236913"/>
          <p14:tracePt t="11410" x="4021138" y="3192463"/>
          <p14:tracePt t="11417" x="4021138" y="3155950"/>
          <p14:tracePt t="11425" x="3984625" y="3109913"/>
          <p14:tracePt t="11433" x="3956050" y="3063875"/>
          <p14:tracePt t="11441" x="3919538" y="3017838"/>
          <p14:tracePt t="11449" x="3892550" y="2954338"/>
          <p14:tracePt t="11457" x="3856038" y="2890838"/>
          <p14:tracePt t="11465" x="3819525" y="2844800"/>
          <p14:tracePt t="11473" x="3783013" y="2808288"/>
          <p14:tracePt t="11481" x="3775075" y="2790825"/>
          <p14:tracePt t="11489" x="3765550" y="2771775"/>
          <p14:tracePt t="11497" x="3756025" y="2763838"/>
          <p14:tracePt t="11595" x="3746500" y="2763838"/>
          <p14:tracePt t="11604" x="3738563" y="2763838"/>
          <p14:tracePt t="11619" x="3729038" y="2763838"/>
          <p14:tracePt t="11635" x="3729038" y="2771775"/>
          <p14:tracePt t="11787" x="3729038" y="2781300"/>
          <p14:tracePt t="12267" x="3738563" y="2790825"/>
          <p14:tracePt t="12274" x="3746500" y="2790825"/>
          <p14:tracePt t="12281" x="3756025" y="2790825"/>
          <p14:tracePt t="12395" x="3738563" y="2800350"/>
          <p14:tracePt t="12403" x="3692525" y="2808288"/>
          <p14:tracePt t="12411" x="3629025" y="2844800"/>
          <p14:tracePt t="12418" x="3609975" y="2854325"/>
          <p14:tracePt t="12428" x="3582988" y="2863850"/>
          <p14:tracePt t="12434" x="3536950" y="2900363"/>
          <p14:tracePt t="12442" x="3527425" y="2909888"/>
          <p14:tracePt t="12450" x="3519488" y="2917825"/>
          <p14:tracePt t="12458" x="3490913" y="2927350"/>
          <p14:tracePt t="12466" x="3490913" y="2936875"/>
          <p14:tracePt t="12474" x="3490913" y="2946400"/>
          <p14:tracePt t="12497" x="3490913" y="2954338"/>
          <p14:tracePt t="12521" x="3500438" y="2954338"/>
          <p14:tracePt t="12529" x="3519488" y="2954338"/>
          <p14:tracePt t="12537" x="3527425" y="2954338"/>
          <p14:tracePt t="12545" x="3556000" y="2946400"/>
          <p14:tracePt t="12554" x="3563938" y="2927350"/>
          <p14:tracePt t="12562" x="3563938" y="2917825"/>
          <p14:tracePt t="12569" x="3573463" y="2890838"/>
          <p14:tracePt t="12578" x="3573463" y="2873375"/>
          <p14:tracePt t="12586" x="3573463" y="2863850"/>
          <p14:tracePt t="12593" x="3573463" y="2854325"/>
          <p14:tracePt t="12604" x="3573463" y="2836863"/>
          <p14:tracePt t="12613" x="3573463" y="2817813"/>
          <p14:tracePt t="12619" x="3573463" y="2808288"/>
          <p14:tracePt t="12629" x="3573463" y="2800350"/>
          <p14:tracePt t="12803" x="3592513" y="2781300"/>
          <p14:tracePt t="12812" x="3600450" y="2781300"/>
          <p14:tracePt t="12818" x="3609975" y="2781300"/>
          <p14:tracePt t="12828" x="3619500" y="2781300"/>
          <p14:tracePt t="12859" x="3629025" y="2781300"/>
          <p14:tracePt t="12875" x="3656013" y="2790825"/>
          <p14:tracePt t="12882" x="3665538" y="2844800"/>
          <p14:tracePt t="12894" x="3683000" y="2890838"/>
          <p14:tracePt t="12897" x="3702050" y="2936875"/>
          <p14:tracePt t="12905" x="3719513" y="2963863"/>
          <p14:tracePt t="12914" x="3756025" y="3036888"/>
          <p14:tracePt t="12921" x="3792538" y="3090863"/>
          <p14:tracePt t="12930" x="3838575" y="3136900"/>
          <p14:tracePt t="12937" x="3875088" y="3182938"/>
          <p14:tracePt t="12945" x="3919538" y="3236913"/>
          <p14:tracePt t="12953" x="3956050" y="3282950"/>
          <p14:tracePt t="12962" x="3975100" y="3302000"/>
          <p14:tracePt t="12969" x="4002088" y="3328988"/>
          <p14:tracePt t="12978" x="4011613" y="3338513"/>
          <p14:tracePt t="12993" x="4011613" y="3355975"/>
          <p14:tracePt t="13001" x="4011613" y="3365500"/>
          <p14:tracePt t="13010" x="4011613" y="3375025"/>
          <p14:tracePt t="13017" x="4011613" y="3382963"/>
          <p14:tracePt t="13025" x="4011613" y="3402013"/>
          <p14:tracePt t="13033" x="4011613" y="3419475"/>
          <p14:tracePt t="13042" x="4011613" y="3465513"/>
          <p14:tracePt t="13050" x="4011613" y="3502025"/>
          <p14:tracePt t="13058" x="4011613" y="3548063"/>
          <p14:tracePt t="13066" x="4011613" y="3602038"/>
          <p14:tracePt t="13074" x="4011613" y="3657600"/>
          <p14:tracePt t="13081" x="4011613" y="3730625"/>
          <p14:tracePt t="13089" x="4011613" y="3803650"/>
          <p14:tracePt t="13098" x="4011613" y="3875088"/>
          <p14:tracePt t="13106" x="4011613" y="3976688"/>
          <p14:tracePt t="13113" x="4011613" y="4049713"/>
          <p14:tracePt t="13122" x="4011613" y="4103688"/>
          <p14:tracePt t="13129" x="4011613" y="4176713"/>
          <p14:tracePt t="13138" x="4011613" y="4213225"/>
          <p14:tracePt t="13145" x="4011613" y="4232275"/>
          <p14:tracePt t="13153" x="4002088" y="4276725"/>
          <p14:tracePt t="13161" x="3992563" y="4295775"/>
          <p14:tracePt t="13169" x="3984625" y="4313238"/>
          <p14:tracePt t="13178" x="3984625" y="4332288"/>
          <p14:tracePt t="13186" x="3984625" y="4340225"/>
          <p14:tracePt t="13194" x="3975100" y="4340225"/>
          <p14:tracePt t="13201" x="3956050" y="4359275"/>
          <p14:tracePt t="13211" x="3948113" y="4368800"/>
          <p14:tracePt t="13218" x="3929063" y="4368800"/>
          <p14:tracePt t="13228" x="3902075" y="4376738"/>
          <p14:tracePt t="13234" x="3838575" y="4395788"/>
          <p14:tracePt t="13242" x="3802063" y="4422775"/>
          <p14:tracePt t="13249" x="3738563" y="4441825"/>
          <p14:tracePt t="13259" x="3673475" y="4468813"/>
          <p14:tracePt t="13265" x="3629025" y="4495800"/>
          <p14:tracePt t="13273" x="3546475" y="4522788"/>
          <p14:tracePt t="13281" x="3519488" y="4541838"/>
          <p14:tracePt t="13289" x="3463925" y="4551363"/>
          <p14:tracePt t="13297" x="3436938" y="4559300"/>
          <p14:tracePt t="13306" x="3373438" y="4568825"/>
          <p14:tracePt t="13313" x="3346450" y="4578350"/>
          <p14:tracePt t="13321" x="3327400" y="4587875"/>
          <p14:tracePt t="13329" x="3300413" y="4587875"/>
          <p14:tracePt t="13337" x="3244850" y="4587875"/>
          <p14:tracePt t="13345" x="3190875" y="4587875"/>
          <p14:tracePt t="13354" x="3117850" y="4587875"/>
          <p14:tracePt t="13364" x="3017838" y="4541838"/>
          <p14:tracePt t="13369" x="2935288" y="4486275"/>
          <p14:tracePt t="13377" x="2835275" y="4413250"/>
          <p14:tracePt t="13385" x="2744788" y="4332288"/>
          <p14:tracePt t="13393" x="2662238" y="4259263"/>
          <p14:tracePt t="13401" x="2598738" y="4213225"/>
          <p14:tracePt t="13410" x="2525713" y="4122738"/>
          <p14:tracePt t="13417" x="2489200" y="4076700"/>
          <p14:tracePt t="13425" x="2479675" y="4049713"/>
          <p14:tracePt t="13433" x="2470150" y="4030663"/>
          <p14:tracePt t="13441" x="2452688" y="3984625"/>
          <p14:tracePt t="13450" x="2452688" y="3957638"/>
          <p14:tracePt t="13458" x="2452688" y="3930650"/>
          <p14:tracePt t="13467" x="2452688" y="3875088"/>
          <p14:tracePt t="13474" x="2452688" y="3821113"/>
          <p14:tracePt t="13481" x="2462213" y="3757613"/>
          <p14:tracePt t="13489" x="2506663" y="3694113"/>
          <p14:tracePt t="13497" x="2533650" y="3611563"/>
          <p14:tracePt t="13505" x="2589213" y="3511550"/>
          <p14:tracePt t="13513" x="2598738" y="3438525"/>
          <p14:tracePt t="13521" x="2643188" y="3355975"/>
          <p14:tracePt t="13529" x="2671763" y="3255963"/>
          <p14:tracePt t="13537" x="2698750" y="3163888"/>
          <p14:tracePt t="13545" x="2725738" y="3082925"/>
          <p14:tracePt t="13553" x="2735263" y="2990850"/>
          <p14:tracePt t="13562" x="2744788" y="2927350"/>
          <p14:tracePt t="13570" x="2789238" y="2863850"/>
          <p14:tracePt t="13577" x="2798763" y="2827338"/>
          <p14:tracePt t="13586" x="2808288" y="2790825"/>
          <p14:tracePt t="13595" x="2808288" y="2763838"/>
          <p14:tracePt t="13601" x="2825750" y="2744788"/>
          <p14:tracePt t="13610" x="2835275" y="2735263"/>
          <p14:tracePt t="13625" x="2844800" y="2727325"/>
          <p14:tracePt t="13683" x="2881313" y="2771775"/>
          <p14:tracePt t="13691" x="2925763" y="2909888"/>
          <p14:tracePt t="13697" x="2981325" y="3017838"/>
          <p14:tracePt t="13705" x="3071813" y="3127375"/>
          <p14:tracePt t="13713" x="3171825" y="3228975"/>
          <p14:tracePt t="13721" x="3244850" y="3292475"/>
          <p14:tracePt t="13729" x="3346450" y="3392488"/>
          <p14:tracePt t="13737" x="3427413" y="3465513"/>
          <p14:tracePt t="13745" x="3490913" y="3492500"/>
          <p14:tracePt t="13753" x="3536950" y="3511550"/>
          <p14:tracePt t="13762" x="3563938" y="3519488"/>
          <p14:tracePt t="13769" x="3573463" y="3519488"/>
          <p14:tracePt t="13777" x="3600450" y="3529013"/>
          <p14:tracePt t="13819" x="3600450" y="3538538"/>
          <p14:tracePt t="13827" x="3546475" y="3602038"/>
          <p14:tracePt t="13837" x="3490913" y="3702050"/>
          <p14:tracePt t="13846" x="3400425" y="3840163"/>
          <p14:tracePt t="13850" x="3346450" y="3957638"/>
          <p14:tracePt t="13858" x="3317875" y="4049713"/>
          <p14:tracePt t="13866" x="3254375" y="4167188"/>
          <p14:tracePt t="13873" x="3244850" y="4232275"/>
          <p14:tracePt t="13881" x="3236913" y="4286250"/>
          <p14:tracePt t="13889" x="3208338" y="4322763"/>
          <p14:tracePt t="13910" x="3200400" y="4359275"/>
          <p14:tracePt t="13914" x="3190875" y="4376738"/>
          <p14:tracePt t="13930" x="3181350" y="4386263"/>
          <p14:tracePt t="13937" x="3171825" y="4405313"/>
          <p14:tracePt t="13945" x="3163888" y="4413250"/>
          <p14:tracePt t="13953" x="3108325" y="4432300"/>
          <p14:tracePt t="13963" x="3063875" y="4459288"/>
          <p14:tracePt t="13969" x="3008313" y="4459288"/>
          <p14:tracePt t="13978" x="2962275" y="4468813"/>
          <p14:tracePt t="13985" x="2908300" y="4468813"/>
          <p14:tracePt t="13993" x="2889250" y="4468813"/>
          <p14:tracePt t="14001" x="2881313" y="4468813"/>
          <p14:tracePt t="14010" x="2871788" y="4468813"/>
          <p14:tracePt t="14017" x="2862263" y="4468813"/>
          <p14:tracePt t="14083" x="2862263" y="4459288"/>
          <p14:tracePt t="14090" x="2862263" y="4432300"/>
          <p14:tracePt t="14098" x="2862263" y="4413250"/>
          <p14:tracePt t="14107" x="2862263" y="4395788"/>
          <p14:tracePt t="14114" x="2871788" y="4376738"/>
          <p14:tracePt t="14122" x="2881313" y="4368800"/>
          <p14:tracePt t="14130" x="2898775" y="4359275"/>
          <p14:tracePt t="14138" x="2917825" y="4332288"/>
          <p14:tracePt t="14147" x="2944813" y="4322763"/>
          <p14:tracePt t="14153" x="2962275" y="4313238"/>
          <p14:tracePt t="14162" x="3008313" y="4303713"/>
          <p14:tracePt t="14169" x="3081338" y="4276725"/>
          <p14:tracePt t="14177" x="3144838" y="4268788"/>
          <p14:tracePt t="14185" x="3208338" y="4240213"/>
          <p14:tracePt t="14193" x="3300413" y="4213225"/>
          <p14:tracePt t="14201" x="3382963" y="4186238"/>
          <p14:tracePt t="14212" x="3455988" y="4176713"/>
          <p14:tracePt t="14218" x="3573463" y="4130675"/>
          <p14:tracePt t="14228" x="3665538" y="4103688"/>
          <p14:tracePt t="14234" x="3765550" y="4076700"/>
          <p14:tracePt t="14242" x="3856038" y="4049713"/>
          <p14:tracePt t="14250" x="3956050" y="4040188"/>
          <p14:tracePt t="14262" x="4038600" y="3994150"/>
          <p14:tracePt t="14266" x="4129088" y="3984625"/>
          <p14:tracePt t="14274" x="4194175" y="3957638"/>
          <p14:tracePt t="14282" x="4230688" y="3948113"/>
          <p14:tracePt t="14291" x="4248150" y="3948113"/>
          <p14:tracePt t="14300" x="4275138" y="3948113"/>
          <p14:tracePt t="14313" x="4284663" y="3948113"/>
          <p14:tracePt t="14379" x="4311650" y="3957638"/>
          <p14:tracePt t="14387" x="4321175" y="3967163"/>
          <p14:tracePt t="14395" x="4340225" y="3984625"/>
          <p14:tracePt t="14403" x="4348163" y="3994150"/>
          <p14:tracePt t="14411" x="4357688" y="3994150"/>
          <p14:tracePt t="14418" x="4357688" y="4013200"/>
          <p14:tracePt t="14428" x="4367213" y="4021138"/>
          <p14:tracePt t="14433" x="4376738" y="4040188"/>
          <p14:tracePt t="14513" x="4384675" y="4040188"/>
          <p14:tracePt t="14522" x="4413250" y="4040188"/>
          <p14:tracePt t="14530" x="4467225" y="4040188"/>
          <p14:tracePt t="14539" x="4540250" y="4040188"/>
          <p14:tracePt t="14547" x="4649788" y="4040188"/>
          <p14:tracePt t="14554" x="4695825" y="4040188"/>
          <p14:tracePt t="14563" x="4813300" y="4076700"/>
          <p14:tracePt t="14571" x="4941888" y="4076700"/>
          <p14:tracePt t="14580" x="5068888" y="4103688"/>
          <p14:tracePt t="14587" x="5159375" y="4122738"/>
          <p14:tracePt t="14593" x="5278438" y="4149725"/>
          <p14:tracePt t="14601" x="5351463" y="4176713"/>
          <p14:tracePt t="14610" x="5397500" y="4186238"/>
          <p14:tracePt t="14617" x="5424488" y="4203700"/>
          <p14:tracePt t="14625" x="5434013" y="4203700"/>
          <p14:tracePt t="15019" x="5441950" y="4213225"/>
          <p14:tracePt t="15050" x="5461000" y="4213225"/>
          <p14:tracePt t="15059" x="5497513" y="4222750"/>
          <p14:tracePt t="15067" x="5534025" y="4222750"/>
          <p14:tracePt t="15075" x="5551488" y="4222750"/>
          <p14:tracePt t="15083" x="5588000" y="4222750"/>
          <p14:tracePt t="15091" x="5607050" y="4222750"/>
          <p14:tracePt t="15099" x="5634038" y="4222750"/>
          <p14:tracePt t="15105" x="5643563" y="4222750"/>
          <p14:tracePt t="15114" x="5670550" y="4222750"/>
          <p14:tracePt t="15212" x="5680075" y="4222750"/>
          <p14:tracePt t="15218" x="5688013" y="4222750"/>
          <p14:tracePt t="15229" x="5724525" y="4222750"/>
          <p14:tracePt t="15235" x="5761038" y="4222750"/>
          <p14:tracePt t="15243" x="5807075" y="4232275"/>
          <p14:tracePt t="15250" x="5862638" y="4259263"/>
          <p14:tracePt t="15260" x="5899150" y="4268788"/>
          <p14:tracePt t="15265" x="5953125" y="4276725"/>
          <p14:tracePt t="15273" x="5980113" y="4295775"/>
          <p14:tracePt t="15281" x="6007100" y="4295775"/>
          <p14:tracePt t="15289" x="6035675" y="4313238"/>
          <p14:tracePt t="15361" x="6043613" y="4313238"/>
          <p14:tracePt t="15521" x="6035675" y="4313238"/>
          <p14:tracePt t="15529" x="6007100" y="4303713"/>
          <p14:tracePt t="15537" x="5989638" y="4295775"/>
          <p14:tracePt t="15546" x="5953125" y="4276725"/>
          <p14:tracePt t="15554" x="5943600" y="4276725"/>
          <p14:tracePt t="15562" x="5926138" y="4268788"/>
          <p14:tracePt t="15571" x="5916613" y="4268788"/>
          <p14:tracePt t="15577" x="5907088" y="4268788"/>
          <p14:tracePt t="15588" x="5899150" y="4268788"/>
          <p14:tracePt t="15611" x="5880100" y="4268788"/>
          <p14:tracePt t="15627" x="5870575" y="4268788"/>
          <p14:tracePt t="15634" x="5862638" y="4268788"/>
          <p14:tracePt t="15690" x="5862638" y="4276725"/>
          <p14:tracePt t="15755" x="5862638" y="4286250"/>
          <p14:tracePt t="15910" x="5870575" y="4295775"/>
          <p14:tracePt t="15917" x="5880100" y="4313238"/>
          <p14:tracePt t="15930" x="5889625" y="4322763"/>
          <p14:tracePt t="15946" x="5899150" y="4322763"/>
          <p14:tracePt t="16035" x="5907088" y="4332288"/>
          <p14:tracePt t="16051" x="5926138" y="4340225"/>
          <p14:tracePt t="16067" x="5926138" y="4349750"/>
          <p14:tracePt t="16083" x="5953125" y="4368800"/>
          <p14:tracePt t="16091" x="5980113" y="4386263"/>
          <p14:tracePt t="16099" x="5999163" y="4395788"/>
          <p14:tracePt t="16107" x="6016625" y="4422775"/>
          <p14:tracePt t="16113" x="6035675" y="4441825"/>
          <p14:tracePt t="16121" x="6062663" y="4459288"/>
          <p14:tracePt t="16129" x="6126163" y="4495800"/>
          <p14:tracePt t="16137" x="6145213" y="4505325"/>
          <p14:tracePt t="16145" x="6162675" y="4522788"/>
          <p14:tracePt t="16153" x="6181725" y="4541838"/>
          <p14:tracePt t="16161" x="6199188" y="4559300"/>
          <p14:tracePt t="16178" x="6208713" y="4559300"/>
          <p14:tracePt t="16185" x="6218238" y="4559300"/>
          <p14:tracePt t="16194" x="6226175" y="4559300"/>
          <p14:tracePt t="16201" x="6235700" y="4559300"/>
          <p14:tracePt t="16233" x="6235700" y="4551363"/>
          <p14:tracePt t="16260" x="6226175" y="4551363"/>
          <p14:tracePt t="16267" x="6208713" y="4541838"/>
          <p14:tracePt t="16277" x="6199188" y="4541838"/>
          <p14:tracePt t="16284" x="6189663" y="4541838"/>
          <p14:tracePt t="16293" x="6162675" y="4541838"/>
          <p14:tracePt t="16309" x="6135688" y="4541838"/>
          <p14:tracePt t="16313" x="6126163" y="4541838"/>
          <p14:tracePt t="16329" x="6116638" y="4541838"/>
          <p14:tracePt t="16369" x="6089650" y="4541838"/>
          <p14:tracePt t="16377" x="6072188" y="4541838"/>
          <p14:tracePt t="16386" x="6035675" y="4541838"/>
          <p14:tracePt t="16396" x="5989638" y="4541838"/>
          <p14:tracePt t="16402" x="5962650" y="4532313"/>
          <p14:tracePt t="16411" x="5907088" y="4505325"/>
          <p14:tracePt t="16417" x="5843588" y="4495800"/>
          <p14:tracePt t="16426" x="5780088" y="4468813"/>
          <p14:tracePt t="16433" x="5707063" y="4441825"/>
          <p14:tracePt t="16441" x="5643563" y="4432300"/>
          <p14:tracePt t="16449" x="5597525" y="4422775"/>
          <p14:tracePt t="16457" x="5561013" y="4405313"/>
          <p14:tracePt t="16465" x="5534025" y="4405313"/>
          <p14:tracePt t="16473" x="5497513" y="4386263"/>
          <p14:tracePt t="16481" x="5470525" y="4376738"/>
          <p14:tracePt t="16489" x="5461000" y="4376738"/>
          <p14:tracePt t="16497" x="5434013" y="4368800"/>
          <p14:tracePt t="16505" x="5424488" y="4368800"/>
          <p14:tracePt t="16513" x="5405438" y="4359275"/>
          <p14:tracePt t="16521" x="5405438" y="4349750"/>
          <p14:tracePt t="16529" x="5397500" y="4349750"/>
          <p14:tracePt t="16538" x="5387975" y="4340225"/>
          <p14:tracePt t="16547" x="5378450" y="4332288"/>
          <p14:tracePt t="16555" x="5368925" y="4313238"/>
          <p14:tracePt t="16561" x="5341938" y="4276725"/>
          <p14:tracePt t="16569" x="5314950" y="4249738"/>
          <p14:tracePt t="16578" x="5287963" y="4222750"/>
          <p14:tracePt t="16586" x="5278438" y="4186238"/>
          <p14:tracePt t="16593" x="5232400" y="4140200"/>
          <p14:tracePt t="16602" x="5214938" y="4122738"/>
          <p14:tracePt t="16610" x="5151438" y="4086225"/>
          <p14:tracePt t="16619" x="5132388" y="4067175"/>
          <p14:tracePt t="16630" x="5086350" y="4021138"/>
          <p14:tracePt t="16636" x="5068888" y="4003675"/>
          <p14:tracePt t="16643" x="5049838" y="3984625"/>
          <p14:tracePt t="16651" x="5032375" y="3967163"/>
          <p14:tracePt t="16658" x="4995863" y="3930650"/>
          <p14:tracePt t="16675" x="4986338" y="3911600"/>
          <p14:tracePt t="16684" x="4968875" y="3894138"/>
          <p14:tracePt t="16690" x="4968875" y="3884613"/>
          <p14:tracePt t="16698" x="4959350" y="3857625"/>
          <p14:tracePt t="16707" x="4959350" y="3840163"/>
          <p14:tracePt t="16721" x="4949825" y="3811588"/>
          <p14:tracePt t="16729" x="4949825" y="3775075"/>
          <p14:tracePt t="16737" x="4941888" y="3738563"/>
          <p14:tracePt t="16745" x="4941888" y="3711575"/>
          <p14:tracePt t="16753" x="4941888" y="3675063"/>
          <p14:tracePt t="16761" x="4932363" y="3638550"/>
          <p14:tracePt t="16769" x="4922838" y="3629025"/>
          <p14:tracePt t="16785" x="4922838" y="3611563"/>
          <p14:tracePt t="16802" x="4922838" y="3602038"/>
          <p14:tracePt t="16812" x="4922838" y="3592513"/>
          <p14:tracePt t="16828" x="4922838" y="3565525"/>
          <p14:tracePt t="16834" x="4941888" y="3538538"/>
          <p14:tracePt t="16842" x="4968875" y="3511550"/>
          <p14:tracePt t="16850" x="5014913" y="3492500"/>
          <p14:tracePt t="16858" x="5059363" y="3475038"/>
          <p14:tracePt t="16866" x="5122863" y="3438525"/>
          <p14:tracePt t="16874" x="5187950" y="3429000"/>
          <p14:tracePt t="16882" x="5278438" y="3411538"/>
          <p14:tracePt t="16890" x="5360988" y="3392488"/>
          <p14:tracePt t="16899" x="5470525" y="3392488"/>
          <p14:tracePt t="16905" x="5561013" y="3392488"/>
          <p14:tracePt t="16914" x="5688013" y="3411538"/>
          <p14:tracePt t="16921" x="5843588" y="3482975"/>
          <p14:tracePt t="16929" x="5972175" y="3548063"/>
          <p14:tracePt t="16937" x="6089650" y="3629025"/>
          <p14:tracePt t="16946" x="6208713" y="3702050"/>
          <p14:tracePt t="16953" x="6362700" y="3830638"/>
          <p14:tracePt t="16962" x="6454775" y="3921125"/>
          <p14:tracePt t="16969" x="6472238" y="3940175"/>
          <p14:tracePt t="16977" x="6537325" y="3994150"/>
          <p14:tracePt t="17001" x="6554788" y="4021138"/>
          <p14:tracePt t="17010" x="6573838" y="4057650"/>
          <p14:tracePt t="17017" x="6581775" y="4067175"/>
          <p14:tracePt t="17058" x="6581775" y="4076700"/>
          <p14:tracePt t="17066" x="6564313" y="4113213"/>
          <p14:tracePt t="17074" x="6518275" y="4140200"/>
          <p14:tracePt t="17082" x="6454775" y="4176713"/>
          <p14:tracePt t="17090" x="6372225" y="4203700"/>
          <p14:tracePt t="17098" x="6281738" y="4259263"/>
          <p14:tracePt t="17108" x="6181725" y="4286250"/>
          <p14:tracePt t="17113" x="6089650" y="4313238"/>
          <p14:tracePt t="17121" x="6007100" y="4322763"/>
          <p14:tracePt t="17129" x="5943600" y="4349750"/>
          <p14:tracePt t="17137" x="5907088" y="4359275"/>
          <p14:tracePt t="17145" x="5889625" y="4368800"/>
          <p14:tracePt t="17153" x="5843588" y="4376738"/>
          <p14:tracePt t="17161" x="5816600" y="4376738"/>
          <p14:tracePt t="17169" x="5807075" y="4376738"/>
          <p14:tracePt t="17177" x="5789613" y="4376738"/>
          <p14:tracePt t="17185" x="5770563" y="4376738"/>
          <p14:tracePt t="17194" x="5743575" y="4376738"/>
          <p14:tracePt t="17210" x="5724525" y="4376738"/>
          <p14:tracePt t="17217" x="5680075" y="4359275"/>
          <p14:tracePt t="17227" x="5597525" y="4322763"/>
          <p14:tracePt t="17234" x="5507038" y="4295775"/>
          <p14:tracePt t="17242" x="5387975" y="4232275"/>
          <p14:tracePt t="17250" x="5287963" y="4176713"/>
          <p14:tracePt t="17262" x="5205413" y="4140200"/>
          <p14:tracePt t="17266" x="5141913" y="4067175"/>
          <p14:tracePt t="17274" x="5095875" y="4030663"/>
          <p14:tracePt t="17282" x="5068888" y="3984625"/>
          <p14:tracePt t="17290" x="5032375" y="3940175"/>
          <p14:tracePt t="17298" x="5022850" y="3911600"/>
          <p14:tracePt t="17305" x="5022850" y="3867150"/>
          <p14:tracePt t="17313" x="5022850" y="3811588"/>
          <p14:tracePt t="17321" x="5022850" y="3775075"/>
          <p14:tracePt t="17329" x="5022850" y="3721100"/>
          <p14:tracePt t="17337" x="5022850" y="3675063"/>
          <p14:tracePt t="17345" x="5049838" y="3621088"/>
          <p14:tracePt t="17353" x="5095875" y="3538538"/>
          <p14:tracePt t="17361" x="5141913" y="3492500"/>
          <p14:tracePt t="17369" x="5178425" y="3438525"/>
          <p14:tracePt t="17378" x="5214938" y="3392488"/>
          <p14:tracePt t="17385" x="5251450" y="3346450"/>
          <p14:tracePt t="17394" x="5268913" y="3328988"/>
          <p14:tracePt t="17401" x="5297488" y="3292475"/>
          <p14:tracePt t="17417" x="5334000" y="3282950"/>
          <p14:tracePt t="17434" x="5341938" y="3282950"/>
          <p14:tracePt t="17442" x="5368925" y="3282950"/>
          <p14:tracePt t="17450" x="5387975" y="3282950"/>
          <p14:tracePt t="17458" x="5461000" y="3302000"/>
          <p14:tracePt t="17466" x="5497513" y="3328988"/>
          <p14:tracePt t="17474" x="5543550" y="3402013"/>
          <p14:tracePt t="17482" x="5580063" y="3446463"/>
          <p14:tracePt t="17490" x="5616575" y="3492500"/>
          <p14:tracePt t="17499" x="5653088" y="3538538"/>
          <p14:tracePt t="17504" x="5680075" y="3565525"/>
          <p14:tracePt t="17513" x="5743575" y="3592513"/>
          <p14:tracePt t="17521" x="5770563" y="3621088"/>
          <p14:tracePt t="17529" x="5780088" y="3629025"/>
          <p14:tracePt t="17537" x="5797550" y="3638550"/>
          <p14:tracePt t="17545" x="5797550" y="3648075"/>
          <p14:tracePt t="17553" x="5797550" y="3657600"/>
          <p14:tracePt t="17561" x="5797550" y="3684588"/>
          <p14:tracePt t="17570" x="5797550" y="3702050"/>
          <p14:tracePt t="17577" x="5797550" y="3730625"/>
          <p14:tracePt t="17586" x="5797550" y="3748088"/>
          <p14:tracePt t="17593" x="5797550" y="3767138"/>
          <p14:tracePt t="17602" x="5797550" y="3784600"/>
          <p14:tracePt t="17610" x="5797550" y="3811588"/>
          <p14:tracePt t="17617" x="5797550" y="3821113"/>
          <p14:tracePt t="17633" x="5797550" y="3830638"/>
          <p14:tracePt t="17645" x="5807075" y="3840163"/>
          <p14:tracePt t="17685" x="5816600" y="3840163"/>
          <p14:tracePt t="17708" x="5826125" y="3840163"/>
          <p14:tracePt t="17713" x="5862638" y="3848100"/>
          <p14:tracePt t="17721" x="5880100" y="3848100"/>
          <p14:tracePt t="17729" x="5935663" y="3848100"/>
          <p14:tracePt t="17737" x="5972175" y="3848100"/>
          <p14:tracePt t="17745" x="6043613" y="3848100"/>
          <p14:tracePt t="17753" x="6099175" y="3848100"/>
          <p14:tracePt t="17761" x="6153150" y="3848100"/>
          <p14:tracePt t="17769" x="6245225" y="3848100"/>
          <p14:tracePt t="17778" x="6272213" y="3848100"/>
          <p14:tracePt t="17785" x="6326188" y="3848100"/>
          <p14:tracePt t="17794" x="6362700" y="3848100"/>
          <p14:tracePt t="17937" x="6372225" y="3848100"/>
          <p14:tracePt t="17945" x="6345238" y="3848100"/>
          <p14:tracePt t="17953" x="6235700" y="3848100"/>
          <p14:tracePt t="17961" x="6053138" y="3848100"/>
          <p14:tracePt t="17969" x="5807075" y="3848100"/>
          <p14:tracePt t="17977" x="5434013" y="3848100"/>
          <p14:tracePt t="17985" x="4986338" y="3848100"/>
          <p14:tracePt t="17993" x="4576763" y="3848100"/>
          <p14:tracePt t="18001" x="4311650" y="3848100"/>
          <p14:tracePt t="18010" x="4021138" y="3848100"/>
          <p14:tracePt t="18017" x="3756025" y="3848100"/>
          <p14:tracePt t="18027" x="3556000" y="3848100"/>
          <p14:tracePt t="18033" x="3427413" y="3848100"/>
          <p14:tracePt t="18041" x="3336925" y="3848100"/>
          <p14:tracePt t="18049" x="3290888" y="3848100"/>
          <p14:tracePt t="18057" x="3273425" y="3848100"/>
          <p14:tracePt t="18074" x="3227388" y="3830638"/>
          <p14:tracePt t="18091" x="3200400" y="3830638"/>
          <p14:tracePt t="18099" x="3154363" y="3830638"/>
          <p14:tracePt t="18107" x="3108325" y="3803650"/>
          <p14:tracePt t="18116" x="3035300" y="3803650"/>
          <p14:tracePt t="18123" x="2962275" y="3794125"/>
          <p14:tracePt t="18131" x="2862263" y="3767138"/>
          <p14:tracePt t="18137" x="2752725" y="3748088"/>
          <p14:tracePt t="18145" x="2662238" y="3738563"/>
          <p14:tracePt t="18153" x="2533650" y="3721100"/>
          <p14:tracePt t="18162" x="2452688" y="3711575"/>
          <p14:tracePt t="18169" x="2397125" y="3702050"/>
          <p14:tracePt t="18178" x="2343150" y="3702050"/>
          <p14:tracePt t="18185" x="2297113" y="3702050"/>
          <p14:tracePt t="18194" x="2270125" y="3702050"/>
          <p14:tracePt t="18275" x="2297113" y="3702050"/>
          <p14:tracePt t="18283" x="2343150" y="3702050"/>
          <p14:tracePt t="18290" x="2352675" y="3702050"/>
          <p14:tracePt t="18369" x="2360613" y="3694113"/>
          <p14:tracePt t="18377" x="2370138" y="3665538"/>
          <p14:tracePt t="18385" x="2406650" y="3638550"/>
          <p14:tracePt t="18393" x="2433638" y="3602038"/>
          <p14:tracePt t="18401" x="2470150" y="3584575"/>
          <p14:tracePt t="18410" x="2498725" y="3538538"/>
          <p14:tracePt t="18417" x="2516188" y="3519488"/>
          <p14:tracePt t="18426" x="2525713" y="3502025"/>
          <p14:tracePt t="18433" x="2579688" y="3455988"/>
          <p14:tracePt t="18441" x="2589213" y="3419475"/>
          <p14:tracePt t="18449" x="2589213" y="3411538"/>
          <p14:tracePt t="18458" x="2625725" y="3382963"/>
          <p14:tracePt t="18619" x="2625725" y="3365500"/>
          <p14:tracePt t="18628" x="2662238" y="3346450"/>
          <p14:tracePt t="18633" x="2679700" y="3319463"/>
          <p14:tracePt t="18641" x="2698750" y="3302000"/>
          <p14:tracePt t="18649" x="2752725" y="3292475"/>
          <p14:tracePt t="18657" x="2789238" y="3273425"/>
          <p14:tracePt t="18665" x="2817813" y="3273425"/>
          <p14:tracePt t="18673" x="2862263" y="3228975"/>
          <p14:tracePt t="18681" x="2898775" y="3228975"/>
          <p14:tracePt t="18689" x="2935288" y="3219450"/>
          <p14:tracePt t="18697" x="2954338" y="3192463"/>
          <p14:tracePt t="18705" x="2971800" y="3182938"/>
          <p14:tracePt t="18713" x="2981325" y="3182938"/>
          <p14:tracePt t="18729" x="3008313" y="3173413"/>
          <p14:tracePt t="18753" x="3017838" y="3173413"/>
          <p14:tracePt t="18761" x="3044825" y="3163888"/>
          <p14:tracePt t="18769" x="3063875" y="3146425"/>
          <p14:tracePt t="18779" x="3108325" y="3136900"/>
          <p14:tracePt t="18785" x="3117850" y="3136900"/>
          <p14:tracePt t="18794" x="3154363" y="3127375"/>
          <p14:tracePt t="18827" x="3163888" y="3127375"/>
          <p14:tracePt t="19003" x="3171825" y="3119438"/>
          <p14:tracePt t="19013" x="3171825" y="3109913"/>
          <p14:tracePt t="19019" x="3171825" y="3054350"/>
          <p14:tracePt t="19030" x="3171825" y="3036888"/>
          <p14:tracePt t="19035" x="3171825" y="3000375"/>
          <p14:tracePt t="19045" x="3171825" y="2973388"/>
          <p14:tracePt t="19050" x="3171825" y="2936875"/>
          <p14:tracePt t="19058" x="3171825" y="2909888"/>
          <p14:tracePt t="19066" x="3190875" y="2881313"/>
          <p14:tracePt t="19074" x="3190875" y="2863850"/>
          <p14:tracePt t="19195" x="3200400" y="2900363"/>
          <p14:tracePt t="19203" x="3200400" y="2909888"/>
          <p14:tracePt t="19211" x="3200400" y="2946400"/>
          <p14:tracePt t="19217" x="3217863" y="2963863"/>
          <p14:tracePt t="19227" x="3217863" y="2990850"/>
          <p14:tracePt t="19233" x="3254375" y="3036888"/>
          <p14:tracePt t="19241" x="3263900" y="3054350"/>
          <p14:tracePt t="19249" x="3273425" y="3063875"/>
          <p14:tracePt t="19257" x="3300413" y="3100388"/>
          <p14:tracePt t="19265" x="3327400" y="3127375"/>
          <p14:tracePt t="19273" x="3346450" y="3146425"/>
          <p14:tracePt t="19281" x="3390900" y="3163888"/>
          <p14:tracePt t="19289" x="3400425" y="3173413"/>
          <p14:tracePt t="19297" x="3427413" y="3192463"/>
          <p14:tracePt t="19305" x="3436938" y="3200400"/>
          <p14:tracePt t="19313" x="3446463" y="3209925"/>
          <p14:tracePt t="19329" x="3455988" y="3219450"/>
          <p14:tracePt t="19443" x="3455988" y="3192463"/>
          <p14:tracePt t="19451" x="3482975" y="3173413"/>
          <p14:tracePt t="19459" x="3482975" y="3146425"/>
          <p14:tracePt t="19467" x="3490913" y="3127375"/>
          <p14:tracePt t="19475" x="3536950" y="3082925"/>
          <p14:tracePt t="19484" x="3573463" y="3036888"/>
          <p14:tracePt t="19490" x="3600450" y="2990850"/>
          <p14:tracePt t="19497" x="3656013" y="2954338"/>
          <p14:tracePt t="19505" x="3746500" y="2909888"/>
          <p14:tracePt t="19513" x="3865563" y="2854325"/>
          <p14:tracePt t="19523" x="3929063" y="2800350"/>
          <p14:tracePt t="19532" x="4048125" y="2744788"/>
          <p14:tracePt t="19540" x="4148138" y="2681288"/>
          <p14:tracePt t="19545" x="4257675" y="2654300"/>
          <p14:tracePt t="19553" x="4376738" y="2608263"/>
          <p14:tracePt t="19563" x="4484688" y="2581275"/>
          <p14:tracePt t="19569" x="4603750" y="2525713"/>
          <p14:tracePt t="19577" x="4740275" y="2481263"/>
          <p14:tracePt t="19585" x="4868863" y="2452688"/>
          <p14:tracePt t="19593" x="4986338" y="2408238"/>
          <p14:tracePt t="19601" x="5095875" y="2379663"/>
          <p14:tracePt t="19612" x="5232400" y="2335213"/>
          <p14:tracePt t="19618" x="5324475" y="2298700"/>
          <p14:tracePt t="19629" x="5405438" y="2243138"/>
          <p14:tracePt t="19634" x="5487988" y="2189163"/>
          <p14:tracePt t="19644" x="5524500" y="2160588"/>
          <p14:tracePt t="19650" x="5580063" y="2133600"/>
          <p14:tracePt t="19659" x="5597525" y="2125663"/>
          <p14:tracePt t="19667" x="5607050" y="2116138"/>
          <p14:tracePt t="19674" x="5616575" y="2106613"/>
          <p14:tracePt t="20011" x="5624513" y="2097088"/>
          <p14:tracePt t="20019" x="5697538" y="2079625"/>
          <p14:tracePt t="20028" x="5816600" y="2033588"/>
          <p14:tracePt t="20035" x="5907088" y="2006600"/>
          <p14:tracePt t="20046" x="6016625" y="1987550"/>
          <p14:tracePt t="20051" x="6135688" y="1951038"/>
          <p14:tracePt t="20060" x="6218238" y="1924050"/>
          <p14:tracePt t="20066" x="6281738" y="1887538"/>
          <p14:tracePt t="20074" x="6326188" y="1860550"/>
          <p14:tracePt t="20082" x="6381750" y="1833563"/>
          <p14:tracePt t="20090" x="6408738" y="1814513"/>
          <p14:tracePt t="20097" x="6427788" y="1804988"/>
          <p14:tracePt t="20113" x="6427788" y="1797050"/>
          <p14:tracePt t="24707" x="6427788" y="1979613"/>
          <p14:tracePt t="24715" x="6427788" y="2243138"/>
          <p14:tracePt t="24725" x="6427788" y="2471738"/>
          <p14:tracePt t="24733" x="6427788" y="2617788"/>
          <p14:tracePt t="24739" x="6427788" y="2744788"/>
          <p14:tracePt t="24747" x="6427788" y="2817813"/>
          <p14:tracePt t="24754" x="6427788" y="2873375"/>
          <p14:tracePt t="24762" x="6427788" y="2927350"/>
          <p14:tracePt t="24770" x="6427788" y="2990850"/>
          <p14:tracePt t="24778" x="6418263" y="3046413"/>
          <p14:tracePt t="24786" x="6418263" y="3063875"/>
          <p14:tracePt t="24794" x="6418263" y="3090863"/>
          <p14:tracePt t="24801" x="6418263" y="3100388"/>
          <p14:tracePt t="24842" x="6418263" y="3109913"/>
          <p14:tracePt t="25291" x="6418263" y="3119438"/>
          <p14:tracePt t="25297" x="6427788" y="3119438"/>
          <p14:tracePt t="25556" x="6454775" y="3119438"/>
          <p14:tracePt t="25563" x="6472238" y="3119438"/>
          <p14:tracePt t="25571" x="6481763" y="3109913"/>
          <p14:tracePt t="25581" x="6481763" y="3100388"/>
          <p14:tracePt t="25587" x="6491288" y="3090863"/>
          <p14:tracePt t="27041" x="6500813" y="3054350"/>
          <p14:tracePt t="27049" x="6508750" y="3046413"/>
          <p14:tracePt t="27229" x="6500813" y="3036888"/>
          <p14:tracePt t="27237" x="6381750" y="3027363"/>
          <p14:tracePt t="27244" x="6272213" y="3000375"/>
          <p14:tracePt t="27252" x="6162675" y="2982913"/>
          <p14:tracePt t="27264" x="6035675" y="2973388"/>
          <p14:tracePt t="27266" x="5972175" y="2963863"/>
          <p14:tracePt t="27274" x="5907088" y="2936875"/>
          <p14:tracePt t="35291" x="5889625" y="2936875"/>
          <p14:tracePt t="35299" x="5853113" y="2927350"/>
          <p14:tracePt t="35308" x="5807075" y="2927350"/>
          <p14:tracePt t="35314" x="5797550" y="2927350"/>
          <p14:tracePt t="35323" x="5797550" y="2917825"/>
          <p14:tracePt t="35330" x="5789613" y="2917825"/>
          <p14:tracePt t="35338" x="5770563" y="2917825"/>
          <p14:tracePt t="35346" x="5761038" y="2917825"/>
          <p14:tracePt t="35356" x="5753100" y="2917825"/>
          <p14:tracePt t="35360" x="5743575" y="2917825"/>
          <p14:tracePt t="35377" x="5734050" y="2917825"/>
          <p14:tracePt t="35529" x="5734050" y="2909888"/>
          <p14:tracePt t="35755" x="5761038" y="2900363"/>
          <p14:tracePt t="35761" x="5862638" y="2844800"/>
          <p14:tracePt t="35771" x="5926138" y="2808288"/>
          <p14:tracePt t="36099" x="5935663" y="2808288"/>
          <p14:tracePt t="36107" x="6218238" y="2808288"/>
          <p14:tracePt t="36115" x="6664325" y="2808288"/>
          <p14:tracePt t="36123" x="7000875" y="2808288"/>
          <p14:tracePt t="36131" x="7375525" y="2817813"/>
          <p14:tracePt t="36139" x="7585075" y="2844800"/>
          <p14:tracePt t="36146" x="7767638" y="2844800"/>
          <p14:tracePt t="36153" x="7894638" y="2844800"/>
          <p14:tracePt t="36161" x="8040688" y="2863850"/>
          <p14:tracePt t="36169" x="8169275" y="2863850"/>
          <p14:tracePt t="36177" x="8342313" y="2909888"/>
          <p14:tracePt t="36185" x="8469313" y="2909888"/>
          <p14:tracePt t="36193" x="8559800" y="2909888"/>
          <p14:tracePt t="36201" x="8669338" y="2927350"/>
          <p14:tracePt t="36209" x="8761413" y="2936875"/>
          <p14:tracePt t="36217" x="8824913" y="2963863"/>
          <p14:tracePt t="36225" x="8878888" y="2963863"/>
          <p14:tracePt t="36233" x="8924925" y="2973388"/>
          <p14:tracePt t="36241" x="8980488" y="2982913"/>
          <p14:tracePt t="36249" x="9024938" y="2990850"/>
          <p14:tracePt t="36258" x="9107488" y="3036888"/>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23850" y="188913"/>
            <a:ext cx="8229600" cy="1139825"/>
          </a:xfrm>
        </p:spPr>
        <p:txBody>
          <a:bodyPr/>
          <a:lstStyle/>
          <a:p>
            <a:pPr eaLnBrk="1" hangingPunct="1"/>
            <a:r>
              <a:rPr lang="en-US" altLang="ja-JP"/>
              <a:t>Fat</a:t>
            </a:r>
            <a:r>
              <a:rPr lang="ja-JP" altLang="en-US"/>
              <a:t>　</a:t>
            </a:r>
            <a:r>
              <a:rPr lang="en-US" altLang="ja-JP"/>
              <a:t>Tree</a:t>
            </a:r>
          </a:p>
        </p:txBody>
      </p:sp>
      <p:sp>
        <p:nvSpPr>
          <p:cNvPr id="2" name="テキスト ボックス 1">
            <a:extLst>
              <a:ext uri="{FF2B5EF4-FFF2-40B4-BE49-F238E27FC236}">
                <a16:creationId xmlns:a16="http://schemas.microsoft.com/office/drawing/2014/main" id="{A7CC1DC0-2E93-4BC1-93F6-19BB033A48CC}"/>
              </a:ext>
            </a:extLst>
          </p:cNvPr>
          <p:cNvSpPr txBox="1"/>
          <p:nvPr/>
        </p:nvSpPr>
        <p:spPr>
          <a:xfrm>
            <a:off x="539750" y="5005963"/>
            <a:ext cx="8443337" cy="646331"/>
          </a:xfrm>
          <a:prstGeom prst="rect">
            <a:avLst/>
          </a:prstGeom>
          <a:noFill/>
        </p:spPr>
        <p:txBody>
          <a:bodyPr wrap="none" rtlCol="0">
            <a:spAutoFit/>
          </a:bodyPr>
          <a:lstStyle/>
          <a:p>
            <a:r>
              <a:rPr kumimoji="1" lang="en-US" altLang="ja-JP" dirty="0"/>
              <a:t>Fat tree is defined with (</a:t>
            </a:r>
            <a:r>
              <a:rPr kumimoji="1" lang="en-US" altLang="ja-JP" dirty="0" err="1"/>
              <a:t>p,q,r</a:t>
            </a:r>
            <a:r>
              <a:rPr kumimoji="1" lang="en-US" altLang="ja-JP" dirty="0"/>
              <a:t>) where p: num. of upper links, q: num. of lower links</a:t>
            </a:r>
          </a:p>
          <a:p>
            <a:r>
              <a:rPr lang="en-US" altLang="ja-JP" dirty="0"/>
              <a:t>r: num, of hierarchy, This example is FT(2,4,2)</a:t>
            </a:r>
            <a:endParaRPr kumimoji="1" lang="ja-JP" altLang="en-US" dirty="0"/>
          </a:p>
        </p:txBody>
      </p:sp>
      <p:sp>
        <p:nvSpPr>
          <p:cNvPr id="170" name="Rectangle 3">
            <a:extLst>
              <a:ext uri="{FF2B5EF4-FFF2-40B4-BE49-F238E27FC236}">
                <a16:creationId xmlns:a16="http://schemas.microsoft.com/office/drawing/2014/main" id="{195C7CBC-C5AC-4964-B403-7B23D1C66EAC}"/>
              </a:ext>
            </a:extLst>
          </p:cNvPr>
          <p:cNvSpPr>
            <a:spLocks noChangeArrowheads="1"/>
          </p:cNvSpPr>
          <p:nvPr/>
        </p:nvSpPr>
        <p:spPr bwMode="auto">
          <a:xfrm>
            <a:off x="3587750" y="115649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 name="Oval 4">
            <a:extLst>
              <a:ext uri="{FF2B5EF4-FFF2-40B4-BE49-F238E27FC236}">
                <a16:creationId xmlns:a16="http://schemas.microsoft.com/office/drawing/2014/main" id="{68E3D08C-A754-4AF4-9859-7E1A8C907009}"/>
              </a:ext>
            </a:extLst>
          </p:cNvPr>
          <p:cNvSpPr>
            <a:spLocks noChangeArrowheads="1"/>
          </p:cNvSpPr>
          <p:nvPr/>
        </p:nvSpPr>
        <p:spPr bwMode="auto">
          <a:xfrm>
            <a:off x="9969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 name="Line 5">
            <a:extLst>
              <a:ext uri="{FF2B5EF4-FFF2-40B4-BE49-F238E27FC236}">
                <a16:creationId xmlns:a16="http://schemas.microsoft.com/office/drawing/2014/main" id="{F1BB3FFC-29A7-470D-B3F1-39D19819A783}"/>
              </a:ext>
            </a:extLst>
          </p:cNvPr>
          <p:cNvSpPr>
            <a:spLocks noChangeShapeType="1"/>
          </p:cNvSpPr>
          <p:nvPr/>
        </p:nvSpPr>
        <p:spPr bwMode="auto">
          <a:xfrm flipH="1">
            <a:off x="692150" y="3137694"/>
            <a:ext cx="3810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 name="Line 6">
            <a:extLst>
              <a:ext uri="{FF2B5EF4-FFF2-40B4-BE49-F238E27FC236}">
                <a16:creationId xmlns:a16="http://schemas.microsoft.com/office/drawing/2014/main" id="{F6746E60-1CE5-459D-ACF3-1B115433B6D8}"/>
              </a:ext>
            </a:extLst>
          </p:cNvPr>
          <p:cNvSpPr>
            <a:spLocks noChangeShapeType="1"/>
          </p:cNvSpPr>
          <p:nvPr/>
        </p:nvSpPr>
        <p:spPr bwMode="auto">
          <a:xfrm>
            <a:off x="1073150" y="3061494"/>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 name="Line 7">
            <a:extLst>
              <a:ext uri="{FF2B5EF4-FFF2-40B4-BE49-F238E27FC236}">
                <a16:creationId xmlns:a16="http://schemas.microsoft.com/office/drawing/2014/main" id="{5E017185-E26C-4A13-9A0C-73DA4BE12A9D}"/>
              </a:ext>
            </a:extLst>
          </p:cNvPr>
          <p:cNvSpPr>
            <a:spLocks noChangeShapeType="1"/>
          </p:cNvSpPr>
          <p:nvPr/>
        </p:nvSpPr>
        <p:spPr bwMode="auto">
          <a:xfrm>
            <a:off x="1073150" y="3061494"/>
            <a:ext cx="533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5" name="Line 8">
            <a:extLst>
              <a:ext uri="{FF2B5EF4-FFF2-40B4-BE49-F238E27FC236}">
                <a16:creationId xmlns:a16="http://schemas.microsoft.com/office/drawing/2014/main" id="{CE6164FA-D3F0-4AFF-8F9C-1092A1EEF8C9}"/>
              </a:ext>
            </a:extLst>
          </p:cNvPr>
          <p:cNvSpPr>
            <a:spLocks noChangeShapeType="1"/>
          </p:cNvSpPr>
          <p:nvPr/>
        </p:nvSpPr>
        <p:spPr bwMode="auto">
          <a:xfrm>
            <a:off x="1073150" y="3061494"/>
            <a:ext cx="914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 name="Line 9">
            <a:extLst>
              <a:ext uri="{FF2B5EF4-FFF2-40B4-BE49-F238E27FC236}">
                <a16:creationId xmlns:a16="http://schemas.microsoft.com/office/drawing/2014/main" id="{996A4AC9-8FB1-40A5-B07F-7DD7B93CD9F1}"/>
              </a:ext>
            </a:extLst>
          </p:cNvPr>
          <p:cNvSpPr>
            <a:spLocks noChangeShapeType="1"/>
          </p:cNvSpPr>
          <p:nvPr/>
        </p:nvSpPr>
        <p:spPr bwMode="auto">
          <a:xfrm flipH="1">
            <a:off x="692150" y="3061494"/>
            <a:ext cx="990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 name="Line 10">
            <a:extLst>
              <a:ext uri="{FF2B5EF4-FFF2-40B4-BE49-F238E27FC236}">
                <a16:creationId xmlns:a16="http://schemas.microsoft.com/office/drawing/2014/main" id="{FCC56344-7489-4B13-B9E2-34D34B3B7574}"/>
              </a:ext>
            </a:extLst>
          </p:cNvPr>
          <p:cNvSpPr>
            <a:spLocks noChangeShapeType="1"/>
          </p:cNvSpPr>
          <p:nvPr/>
        </p:nvSpPr>
        <p:spPr bwMode="auto">
          <a:xfrm flipH="1">
            <a:off x="1149350" y="3061494"/>
            <a:ext cx="533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 name="Line 11">
            <a:extLst>
              <a:ext uri="{FF2B5EF4-FFF2-40B4-BE49-F238E27FC236}">
                <a16:creationId xmlns:a16="http://schemas.microsoft.com/office/drawing/2014/main" id="{9953A412-7732-439F-B7F0-F2EDE4956799}"/>
              </a:ext>
            </a:extLst>
          </p:cNvPr>
          <p:cNvSpPr>
            <a:spLocks noChangeShapeType="1"/>
          </p:cNvSpPr>
          <p:nvPr/>
        </p:nvSpPr>
        <p:spPr bwMode="auto">
          <a:xfrm flipH="1">
            <a:off x="1606550" y="3061494"/>
            <a:ext cx="762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9" name="Line 12">
            <a:extLst>
              <a:ext uri="{FF2B5EF4-FFF2-40B4-BE49-F238E27FC236}">
                <a16:creationId xmlns:a16="http://schemas.microsoft.com/office/drawing/2014/main" id="{7B13CFD6-0859-444D-9479-56EC99166C98}"/>
              </a:ext>
            </a:extLst>
          </p:cNvPr>
          <p:cNvSpPr>
            <a:spLocks noChangeShapeType="1"/>
          </p:cNvSpPr>
          <p:nvPr/>
        </p:nvSpPr>
        <p:spPr bwMode="auto">
          <a:xfrm>
            <a:off x="1682750" y="3061494"/>
            <a:ext cx="3810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 name="Rectangle 13">
            <a:extLst>
              <a:ext uri="{FF2B5EF4-FFF2-40B4-BE49-F238E27FC236}">
                <a16:creationId xmlns:a16="http://schemas.microsoft.com/office/drawing/2014/main" id="{1678E917-CC6B-4EDE-ACE6-02149BCF8D0D}"/>
              </a:ext>
            </a:extLst>
          </p:cNvPr>
          <p:cNvSpPr>
            <a:spLocks noChangeArrowheads="1"/>
          </p:cNvSpPr>
          <p:nvPr/>
        </p:nvSpPr>
        <p:spPr bwMode="auto">
          <a:xfrm>
            <a:off x="1606550" y="298529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 name="Oval 14">
            <a:extLst>
              <a:ext uri="{FF2B5EF4-FFF2-40B4-BE49-F238E27FC236}">
                <a16:creationId xmlns:a16="http://schemas.microsoft.com/office/drawing/2014/main" id="{68A06DFB-11BE-4499-A892-CD540B498529}"/>
              </a:ext>
            </a:extLst>
          </p:cNvPr>
          <p:cNvSpPr>
            <a:spLocks noChangeArrowheads="1"/>
          </p:cNvSpPr>
          <p:nvPr/>
        </p:nvSpPr>
        <p:spPr bwMode="auto">
          <a:xfrm>
            <a:off x="33591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 name="Line 15">
            <a:extLst>
              <a:ext uri="{FF2B5EF4-FFF2-40B4-BE49-F238E27FC236}">
                <a16:creationId xmlns:a16="http://schemas.microsoft.com/office/drawing/2014/main" id="{B687009A-A4AE-4479-9D2F-7F3A955A16A9}"/>
              </a:ext>
            </a:extLst>
          </p:cNvPr>
          <p:cNvSpPr>
            <a:spLocks noChangeShapeType="1"/>
          </p:cNvSpPr>
          <p:nvPr/>
        </p:nvSpPr>
        <p:spPr bwMode="auto">
          <a:xfrm flipH="1">
            <a:off x="3054350" y="3137694"/>
            <a:ext cx="3810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3" name="Line 16">
            <a:extLst>
              <a:ext uri="{FF2B5EF4-FFF2-40B4-BE49-F238E27FC236}">
                <a16:creationId xmlns:a16="http://schemas.microsoft.com/office/drawing/2014/main" id="{9E653F41-F7D0-40EF-AB21-849ACAF2C3F6}"/>
              </a:ext>
            </a:extLst>
          </p:cNvPr>
          <p:cNvSpPr>
            <a:spLocks noChangeShapeType="1"/>
          </p:cNvSpPr>
          <p:nvPr/>
        </p:nvSpPr>
        <p:spPr bwMode="auto">
          <a:xfrm>
            <a:off x="3435350" y="3061494"/>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 name="Line 17">
            <a:extLst>
              <a:ext uri="{FF2B5EF4-FFF2-40B4-BE49-F238E27FC236}">
                <a16:creationId xmlns:a16="http://schemas.microsoft.com/office/drawing/2014/main" id="{7B47A46E-C29E-4129-B2CF-E3657A66AD1D}"/>
              </a:ext>
            </a:extLst>
          </p:cNvPr>
          <p:cNvSpPr>
            <a:spLocks noChangeShapeType="1"/>
          </p:cNvSpPr>
          <p:nvPr/>
        </p:nvSpPr>
        <p:spPr bwMode="auto">
          <a:xfrm>
            <a:off x="3435350" y="3061494"/>
            <a:ext cx="533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 name="Line 18">
            <a:extLst>
              <a:ext uri="{FF2B5EF4-FFF2-40B4-BE49-F238E27FC236}">
                <a16:creationId xmlns:a16="http://schemas.microsoft.com/office/drawing/2014/main" id="{1C00BECB-48EA-4E88-A960-6D9881D1433C}"/>
              </a:ext>
            </a:extLst>
          </p:cNvPr>
          <p:cNvSpPr>
            <a:spLocks noChangeShapeType="1"/>
          </p:cNvSpPr>
          <p:nvPr/>
        </p:nvSpPr>
        <p:spPr bwMode="auto">
          <a:xfrm>
            <a:off x="3435350" y="3061494"/>
            <a:ext cx="914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 name="Line 19">
            <a:extLst>
              <a:ext uri="{FF2B5EF4-FFF2-40B4-BE49-F238E27FC236}">
                <a16:creationId xmlns:a16="http://schemas.microsoft.com/office/drawing/2014/main" id="{D6B5D012-F59C-42E7-8B5F-E3F909EB61C1}"/>
              </a:ext>
            </a:extLst>
          </p:cNvPr>
          <p:cNvSpPr>
            <a:spLocks noChangeShapeType="1"/>
          </p:cNvSpPr>
          <p:nvPr/>
        </p:nvSpPr>
        <p:spPr bwMode="auto">
          <a:xfrm flipH="1">
            <a:off x="3054350" y="3061494"/>
            <a:ext cx="990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7" name="Line 20">
            <a:extLst>
              <a:ext uri="{FF2B5EF4-FFF2-40B4-BE49-F238E27FC236}">
                <a16:creationId xmlns:a16="http://schemas.microsoft.com/office/drawing/2014/main" id="{8ED0E749-3C29-43FB-AC76-33323DCBF39F}"/>
              </a:ext>
            </a:extLst>
          </p:cNvPr>
          <p:cNvSpPr>
            <a:spLocks noChangeShapeType="1"/>
          </p:cNvSpPr>
          <p:nvPr/>
        </p:nvSpPr>
        <p:spPr bwMode="auto">
          <a:xfrm flipH="1">
            <a:off x="3511550" y="3061494"/>
            <a:ext cx="533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 name="Line 21">
            <a:extLst>
              <a:ext uri="{FF2B5EF4-FFF2-40B4-BE49-F238E27FC236}">
                <a16:creationId xmlns:a16="http://schemas.microsoft.com/office/drawing/2014/main" id="{F4962950-18AE-4107-AEB2-EFC350EF9319}"/>
              </a:ext>
            </a:extLst>
          </p:cNvPr>
          <p:cNvSpPr>
            <a:spLocks noChangeShapeType="1"/>
          </p:cNvSpPr>
          <p:nvPr/>
        </p:nvSpPr>
        <p:spPr bwMode="auto">
          <a:xfrm flipH="1">
            <a:off x="3968750" y="3061494"/>
            <a:ext cx="762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9" name="Line 22">
            <a:extLst>
              <a:ext uri="{FF2B5EF4-FFF2-40B4-BE49-F238E27FC236}">
                <a16:creationId xmlns:a16="http://schemas.microsoft.com/office/drawing/2014/main" id="{C7BA3B1A-9AC9-4F23-9A0C-B11FB9F6AFE6}"/>
              </a:ext>
            </a:extLst>
          </p:cNvPr>
          <p:cNvSpPr>
            <a:spLocks noChangeShapeType="1"/>
          </p:cNvSpPr>
          <p:nvPr/>
        </p:nvSpPr>
        <p:spPr bwMode="auto">
          <a:xfrm>
            <a:off x="4044950" y="3061494"/>
            <a:ext cx="3810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0" name="Rectangle 23">
            <a:extLst>
              <a:ext uri="{FF2B5EF4-FFF2-40B4-BE49-F238E27FC236}">
                <a16:creationId xmlns:a16="http://schemas.microsoft.com/office/drawing/2014/main" id="{5C13C21A-CB9F-4AD0-898B-87FF1F342DE1}"/>
              </a:ext>
            </a:extLst>
          </p:cNvPr>
          <p:cNvSpPr>
            <a:spLocks noChangeArrowheads="1"/>
          </p:cNvSpPr>
          <p:nvPr/>
        </p:nvSpPr>
        <p:spPr bwMode="auto">
          <a:xfrm>
            <a:off x="3282950" y="298529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 name="Rectangle 24">
            <a:extLst>
              <a:ext uri="{FF2B5EF4-FFF2-40B4-BE49-F238E27FC236}">
                <a16:creationId xmlns:a16="http://schemas.microsoft.com/office/drawing/2014/main" id="{857B03FE-DDD4-4D39-854F-3B0A0F547FE6}"/>
              </a:ext>
            </a:extLst>
          </p:cNvPr>
          <p:cNvSpPr>
            <a:spLocks noChangeArrowheads="1"/>
          </p:cNvSpPr>
          <p:nvPr/>
        </p:nvSpPr>
        <p:spPr bwMode="auto">
          <a:xfrm>
            <a:off x="3968750" y="298529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2" name="Line 25">
            <a:extLst>
              <a:ext uri="{FF2B5EF4-FFF2-40B4-BE49-F238E27FC236}">
                <a16:creationId xmlns:a16="http://schemas.microsoft.com/office/drawing/2014/main" id="{E481C032-56C8-4B14-8221-9540276D0F6D}"/>
              </a:ext>
            </a:extLst>
          </p:cNvPr>
          <p:cNvSpPr>
            <a:spLocks noChangeShapeType="1"/>
          </p:cNvSpPr>
          <p:nvPr/>
        </p:nvSpPr>
        <p:spPr bwMode="auto">
          <a:xfrm flipH="1">
            <a:off x="1073150" y="1308894"/>
            <a:ext cx="6096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3" name="Line 26">
            <a:extLst>
              <a:ext uri="{FF2B5EF4-FFF2-40B4-BE49-F238E27FC236}">
                <a16:creationId xmlns:a16="http://schemas.microsoft.com/office/drawing/2014/main" id="{16EEE7D3-FAF8-4495-BA20-1385230538D2}"/>
              </a:ext>
            </a:extLst>
          </p:cNvPr>
          <p:cNvSpPr>
            <a:spLocks noChangeShapeType="1"/>
          </p:cNvSpPr>
          <p:nvPr/>
        </p:nvSpPr>
        <p:spPr bwMode="auto">
          <a:xfrm>
            <a:off x="1682750" y="1308894"/>
            <a:ext cx="16764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 name="Line 27">
            <a:extLst>
              <a:ext uri="{FF2B5EF4-FFF2-40B4-BE49-F238E27FC236}">
                <a16:creationId xmlns:a16="http://schemas.microsoft.com/office/drawing/2014/main" id="{6E9D2032-0860-4E8A-8AD9-844A655C90D2}"/>
              </a:ext>
            </a:extLst>
          </p:cNvPr>
          <p:cNvSpPr>
            <a:spLocks noChangeShapeType="1"/>
          </p:cNvSpPr>
          <p:nvPr/>
        </p:nvSpPr>
        <p:spPr bwMode="auto">
          <a:xfrm flipH="1">
            <a:off x="1758950" y="1308894"/>
            <a:ext cx="19050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 name="Line 28">
            <a:extLst>
              <a:ext uri="{FF2B5EF4-FFF2-40B4-BE49-F238E27FC236}">
                <a16:creationId xmlns:a16="http://schemas.microsoft.com/office/drawing/2014/main" id="{008B4B17-DFDD-43C3-B764-47876A6CA162}"/>
              </a:ext>
            </a:extLst>
          </p:cNvPr>
          <p:cNvSpPr>
            <a:spLocks noChangeShapeType="1"/>
          </p:cNvSpPr>
          <p:nvPr/>
        </p:nvSpPr>
        <p:spPr bwMode="auto">
          <a:xfrm>
            <a:off x="3663950" y="1308894"/>
            <a:ext cx="3810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 name="Oval 29">
            <a:extLst>
              <a:ext uri="{FF2B5EF4-FFF2-40B4-BE49-F238E27FC236}">
                <a16:creationId xmlns:a16="http://schemas.microsoft.com/office/drawing/2014/main" id="{AA9F9C7A-739F-4762-A7BC-68786D2220A6}"/>
              </a:ext>
            </a:extLst>
          </p:cNvPr>
          <p:cNvSpPr>
            <a:spLocks noChangeArrowheads="1"/>
          </p:cNvSpPr>
          <p:nvPr/>
        </p:nvSpPr>
        <p:spPr bwMode="auto">
          <a:xfrm>
            <a:off x="5397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 name="Oval 30">
            <a:extLst>
              <a:ext uri="{FF2B5EF4-FFF2-40B4-BE49-F238E27FC236}">
                <a16:creationId xmlns:a16="http://schemas.microsoft.com/office/drawing/2014/main" id="{910F8B07-8922-4E04-B04F-2CFE2A21D0A6}"/>
              </a:ext>
            </a:extLst>
          </p:cNvPr>
          <p:cNvSpPr>
            <a:spLocks noChangeArrowheads="1"/>
          </p:cNvSpPr>
          <p:nvPr/>
        </p:nvSpPr>
        <p:spPr bwMode="auto">
          <a:xfrm>
            <a:off x="14541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8" name="Oval 31">
            <a:extLst>
              <a:ext uri="{FF2B5EF4-FFF2-40B4-BE49-F238E27FC236}">
                <a16:creationId xmlns:a16="http://schemas.microsoft.com/office/drawing/2014/main" id="{A7E68E2F-9D1B-4B09-8047-7E5B29651D42}"/>
              </a:ext>
            </a:extLst>
          </p:cNvPr>
          <p:cNvSpPr>
            <a:spLocks noChangeArrowheads="1"/>
          </p:cNvSpPr>
          <p:nvPr/>
        </p:nvSpPr>
        <p:spPr bwMode="auto">
          <a:xfrm>
            <a:off x="19113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 name="Oval 32">
            <a:extLst>
              <a:ext uri="{FF2B5EF4-FFF2-40B4-BE49-F238E27FC236}">
                <a16:creationId xmlns:a16="http://schemas.microsoft.com/office/drawing/2014/main" id="{D1DC2B07-5698-477E-BB2D-9304E044BDD9}"/>
              </a:ext>
            </a:extLst>
          </p:cNvPr>
          <p:cNvSpPr>
            <a:spLocks noChangeArrowheads="1"/>
          </p:cNvSpPr>
          <p:nvPr/>
        </p:nvSpPr>
        <p:spPr bwMode="auto">
          <a:xfrm>
            <a:off x="29019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0" name="Oval 33">
            <a:extLst>
              <a:ext uri="{FF2B5EF4-FFF2-40B4-BE49-F238E27FC236}">
                <a16:creationId xmlns:a16="http://schemas.microsoft.com/office/drawing/2014/main" id="{666C3EDB-6E33-4ED8-A69D-6294099D6D36}"/>
              </a:ext>
            </a:extLst>
          </p:cNvPr>
          <p:cNvSpPr>
            <a:spLocks noChangeArrowheads="1"/>
          </p:cNvSpPr>
          <p:nvPr/>
        </p:nvSpPr>
        <p:spPr bwMode="auto">
          <a:xfrm>
            <a:off x="38163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1" name="Oval 34">
            <a:extLst>
              <a:ext uri="{FF2B5EF4-FFF2-40B4-BE49-F238E27FC236}">
                <a16:creationId xmlns:a16="http://schemas.microsoft.com/office/drawing/2014/main" id="{DCA4AAEF-679E-453D-9C91-FA657A59032A}"/>
              </a:ext>
            </a:extLst>
          </p:cNvPr>
          <p:cNvSpPr>
            <a:spLocks noChangeArrowheads="1"/>
          </p:cNvSpPr>
          <p:nvPr/>
        </p:nvSpPr>
        <p:spPr bwMode="auto">
          <a:xfrm>
            <a:off x="4273550" y="428069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 name="Rectangle 35">
            <a:extLst>
              <a:ext uri="{FF2B5EF4-FFF2-40B4-BE49-F238E27FC236}">
                <a16:creationId xmlns:a16="http://schemas.microsoft.com/office/drawing/2014/main" id="{529BA9CA-6E65-4665-9E01-9FB6186E82DC}"/>
              </a:ext>
            </a:extLst>
          </p:cNvPr>
          <p:cNvSpPr>
            <a:spLocks noChangeArrowheads="1"/>
          </p:cNvSpPr>
          <p:nvPr/>
        </p:nvSpPr>
        <p:spPr bwMode="auto">
          <a:xfrm>
            <a:off x="5999163" y="112474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3" name="Rectangle 36">
            <a:extLst>
              <a:ext uri="{FF2B5EF4-FFF2-40B4-BE49-F238E27FC236}">
                <a16:creationId xmlns:a16="http://schemas.microsoft.com/office/drawing/2014/main" id="{DC68F9F6-4D9D-4B92-B893-12A8661E3ABA}"/>
              </a:ext>
            </a:extLst>
          </p:cNvPr>
          <p:cNvSpPr>
            <a:spLocks noChangeArrowheads="1"/>
          </p:cNvSpPr>
          <p:nvPr/>
        </p:nvSpPr>
        <p:spPr bwMode="auto">
          <a:xfrm>
            <a:off x="7980363" y="112474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 name="Oval 37">
            <a:extLst>
              <a:ext uri="{FF2B5EF4-FFF2-40B4-BE49-F238E27FC236}">
                <a16:creationId xmlns:a16="http://schemas.microsoft.com/office/drawing/2014/main" id="{29082922-9C6D-4DAC-9893-CBDE3AB31776}"/>
              </a:ext>
            </a:extLst>
          </p:cNvPr>
          <p:cNvSpPr>
            <a:spLocks noChangeArrowheads="1"/>
          </p:cNvSpPr>
          <p:nvPr/>
        </p:nvSpPr>
        <p:spPr bwMode="auto">
          <a:xfrm>
            <a:off x="53895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 name="Line 38">
            <a:extLst>
              <a:ext uri="{FF2B5EF4-FFF2-40B4-BE49-F238E27FC236}">
                <a16:creationId xmlns:a16="http://schemas.microsoft.com/office/drawing/2014/main" id="{0DC47D97-73FC-4AEA-B572-6B744DB66CE7}"/>
              </a:ext>
            </a:extLst>
          </p:cNvPr>
          <p:cNvSpPr>
            <a:spLocks noChangeShapeType="1"/>
          </p:cNvSpPr>
          <p:nvPr/>
        </p:nvSpPr>
        <p:spPr bwMode="auto">
          <a:xfrm flipH="1">
            <a:off x="5084763" y="3105944"/>
            <a:ext cx="3810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 name="Line 39">
            <a:extLst>
              <a:ext uri="{FF2B5EF4-FFF2-40B4-BE49-F238E27FC236}">
                <a16:creationId xmlns:a16="http://schemas.microsoft.com/office/drawing/2014/main" id="{3148EBEA-3E74-4658-B384-140A6B619A90}"/>
              </a:ext>
            </a:extLst>
          </p:cNvPr>
          <p:cNvSpPr>
            <a:spLocks noChangeShapeType="1"/>
          </p:cNvSpPr>
          <p:nvPr/>
        </p:nvSpPr>
        <p:spPr bwMode="auto">
          <a:xfrm>
            <a:off x="5465763" y="3029744"/>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7" name="Line 40">
            <a:extLst>
              <a:ext uri="{FF2B5EF4-FFF2-40B4-BE49-F238E27FC236}">
                <a16:creationId xmlns:a16="http://schemas.microsoft.com/office/drawing/2014/main" id="{F5E760FE-0D13-4391-980F-8F08A6CC5C26}"/>
              </a:ext>
            </a:extLst>
          </p:cNvPr>
          <p:cNvSpPr>
            <a:spLocks noChangeShapeType="1"/>
          </p:cNvSpPr>
          <p:nvPr/>
        </p:nvSpPr>
        <p:spPr bwMode="auto">
          <a:xfrm>
            <a:off x="5465763" y="3029744"/>
            <a:ext cx="533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8" name="Line 41">
            <a:extLst>
              <a:ext uri="{FF2B5EF4-FFF2-40B4-BE49-F238E27FC236}">
                <a16:creationId xmlns:a16="http://schemas.microsoft.com/office/drawing/2014/main" id="{633E0BE7-F579-4FC8-8209-86112A1AC763}"/>
              </a:ext>
            </a:extLst>
          </p:cNvPr>
          <p:cNvSpPr>
            <a:spLocks noChangeShapeType="1"/>
          </p:cNvSpPr>
          <p:nvPr/>
        </p:nvSpPr>
        <p:spPr bwMode="auto">
          <a:xfrm>
            <a:off x="5465763" y="3029744"/>
            <a:ext cx="914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9" name="Line 42">
            <a:extLst>
              <a:ext uri="{FF2B5EF4-FFF2-40B4-BE49-F238E27FC236}">
                <a16:creationId xmlns:a16="http://schemas.microsoft.com/office/drawing/2014/main" id="{7F040F9C-731F-4F87-BF52-873C4709D19E}"/>
              </a:ext>
            </a:extLst>
          </p:cNvPr>
          <p:cNvSpPr>
            <a:spLocks noChangeShapeType="1"/>
          </p:cNvSpPr>
          <p:nvPr/>
        </p:nvSpPr>
        <p:spPr bwMode="auto">
          <a:xfrm flipH="1">
            <a:off x="5084763" y="3029744"/>
            <a:ext cx="990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0" name="Line 43">
            <a:extLst>
              <a:ext uri="{FF2B5EF4-FFF2-40B4-BE49-F238E27FC236}">
                <a16:creationId xmlns:a16="http://schemas.microsoft.com/office/drawing/2014/main" id="{20EE5A55-E7E2-4313-B50B-65BC2CE10075}"/>
              </a:ext>
            </a:extLst>
          </p:cNvPr>
          <p:cNvSpPr>
            <a:spLocks noChangeShapeType="1"/>
          </p:cNvSpPr>
          <p:nvPr/>
        </p:nvSpPr>
        <p:spPr bwMode="auto">
          <a:xfrm flipH="1">
            <a:off x="5541963" y="3029744"/>
            <a:ext cx="533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1" name="Line 44">
            <a:extLst>
              <a:ext uri="{FF2B5EF4-FFF2-40B4-BE49-F238E27FC236}">
                <a16:creationId xmlns:a16="http://schemas.microsoft.com/office/drawing/2014/main" id="{8B739DE8-36DA-42AC-BEE0-7A1B1D62664A}"/>
              </a:ext>
            </a:extLst>
          </p:cNvPr>
          <p:cNvSpPr>
            <a:spLocks noChangeShapeType="1"/>
          </p:cNvSpPr>
          <p:nvPr/>
        </p:nvSpPr>
        <p:spPr bwMode="auto">
          <a:xfrm flipH="1">
            <a:off x="5999163" y="3029744"/>
            <a:ext cx="762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2" name="Line 45">
            <a:extLst>
              <a:ext uri="{FF2B5EF4-FFF2-40B4-BE49-F238E27FC236}">
                <a16:creationId xmlns:a16="http://schemas.microsoft.com/office/drawing/2014/main" id="{71861021-0010-478C-9C3D-EE396CCF1E6A}"/>
              </a:ext>
            </a:extLst>
          </p:cNvPr>
          <p:cNvSpPr>
            <a:spLocks noChangeShapeType="1"/>
          </p:cNvSpPr>
          <p:nvPr/>
        </p:nvSpPr>
        <p:spPr bwMode="auto">
          <a:xfrm>
            <a:off x="6075363" y="3029744"/>
            <a:ext cx="3810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3" name="Rectangle 46">
            <a:extLst>
              <a:ext uri="{FF2B5EF4-FFF2-40B4-BE49-F238E27FC236}">
                <a16:creationId xmlns:a16="http://schemas.microsoft.com/office/drawing/2014/main" id="{593B93C9-6389-41F2-AB87-B2F9B1DDD98C}"/>
              </a:ext>
            </a:extLst>
          </p:cNvPr>
          <p:cNvSpPr>
            <a:spLocks noChangeArrowheads="1"/>
          </p:cNvSpPr>
          <p:nvPr/>
        </p:nvSpPr>
        <p:spPr bwMode="auto">
          <a:xfrm>
            <a:off x="5999163" y="295354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4" name="Oval 47">
            <a:extLst>
              <a:ext uri="{FF2B5EF4-FFF2-40B4-BE49-F238E27FC236}">
                <a16:creationId xmlns:a16="http://schemas.microsoft.com/office/drawing/2014/main" id="{A28D736F-5A74-4C2B-95B8-3CD7C2E2E3A4}"/>
              </a:ext>
            </a:extLst>
          </p:cNvPr>
          <p:cNvSpPr>
            <a:spLocks noChangeArrowheads="1"/>
          </p:cNvSpPr>
          <p:nvPr/>
        </p:nvSpPr>
        <p:spPr bwMode="auto">
          <a:xfrm>
            <a:off x="77517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 name="Line 48">
            <a:extLst>
              <a:ext uri="{FF2B5EF4-FFF2-40B4-BE49-F238E27FC236}">
                <a16:creationId xmlns:a16="http://schemas.microsoft.com/office/drawing/2014/main" id="{089DCCBB-55FA-4C5D-8A99-CEB3B52BBC8A}"/>
              </a:ext>
            </a:extLst>
          </p:cNvPr>
          <p:cNvSpPr>
            <a:spLocks noChangeShapeType="1"/>
          </p:cNvSpPr>
          <p:nvPr/>
        </p:nvSpPr>
        <p:spPr bwMode="auto">
          <a:xfrm flipH="1">
            <a:off x="7446963" y="3105944"/>
            <a:ext cx="3810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6" name="Line 49">
            <a:extLst>
              <a:ext uri="{FF2B5EF4-FFF2-40B4-BE49-F238E27FC236}">
                <a16:creationId xmlns:a16="http://schemas.microsoft.com/office/drawing/2014/main" id="{4F1AABCF-1E0F-4E60-A66B-3772A1A9F2CF}"/>
              </a:ext>
            </a:extLst>
          </p:cNvPr>
          <p:cNvSpPr>
            <a:spLocks noChangeShapeType="1"/>
          </p:cNvSpPr>
          <p:nvPr/>
        </p:nvSpPr>
        <p:spPr bwMode="auto">
          <a:xfrm>
            <a:off x="7827963" y="3029744"/>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7" name="Line 50">
            <a:extLst>
              <a:ext uri="{FF2B5EF4-FFF2-40B4-BE49-F238E27FC236}">
                <a16:creationId xmlns:a16="http://schemas.microsoft.com/office/drawing/2014/main" id="{9AA24BF3-B5AC-4FFA-8D96-34CB5E855249}"/>
              </a:ext>
            </a:extLst>
          </p:cNvPr>
          <p:cNvSpPr>
            <a:spLocks noChangeShapeType="1"/>
          </p:cNvSpPr>
          <p:nvPr/>
        </p:nvSpPr>
        <p:spPr bwMode="auto">
          <a:xfrm>
            <a:off x="7827963" y="3029744"/>
            <a:ext cx="533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8" name="Line 51">
            <a:extLst>
              <a:ext uri="{FF2B5EF4-FFF2-40B4-BE49-F238E27FC236}">
                <a16:creationId xmlns:a16="http://schemas.microsoft.com/office/drawing/2014/main" id="{DDCBE172-0073-42A4-ABF7-A194F4BDB6D2}"/>
              </a:ext>
            </a:extLst>
          </p:cNvPr>
          <p:cNvSpPr>
            <a:spLocks noChangeShapeType="1"/>
          </p:cNvSpPr>
          <p:nvPr/>
        </p:nvSpPr>
        <p:spPr bwMode="auto">
          <a:xfrm>
            <a:off x="7827963" y="3029744"/>
            <a:ext cx="9144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9" name="Line 52">
            <a:extLst>
              <a:ext uri="{FF2B5EF4-FFF2-40B4-BE49-F238E27FC236}">
                <a16:creationId xmlns:a16="http://schemas.microsoft.com/office/drawing/2014/main" id="{7DCC94E9-D630-42B4-8BC8-21094804583C}"/>
              </a:ext>
            </a:extLst>
          </p:cNvPr>
          <p:cNvSpPr>
            <a:spLocks noChangeShapeType="1"/>
          </p:cNvSpPr>
          <p:nvPr/>
        </p:nvSpPr>
        <p:spPr bwMode="auto">
          <a:xfrm flipH="1">
            <a:off x="7446963" y="3029744"/>
            <a:ext cx="990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0" name="Line 53">
            <a:extLst>
              <a:ext uri="{FF2B5EF4-FFF2-40B4-BE49-F238E27FC236}">
                <a16:creationId xmlns:a16="http://schemas.microsoft.com/office/drawing/2014/main" id="{D1C9B09E-CDCA-4EDC-9E8C-8C0A3D114E67}"/>
              </a:ext>
            </a:extLst>
          </p:cNvPr>
          <p:cNvSpPr>
            <a:spLocks noChangeShapeType="1"/>
          </p:cNvSpPr>
          <p:nvPr/>
        </p:nvSpPr>
        <p:spPr bwMode="auto">
          <a:xfrm flipH="1">
            <a:off x="7904163" y="3029744"/>
            <a:ext cx="533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1" name="Line 54">
            <a:extLst>
              <a:ext uri="{FF2B5EF4-FFF2-40B4-BE49-F238E27FC236}">
                <a16:creationId xmlns:a16="http://schemas.microsoft.com/office/drawing/2014/main" id="{62A5A6E9-D996-4702-B341-98AF427D6EF0}"/>
              </a:ext>
            </a:extLst>
          </p:cNvPr>
          <p:cNvSpPr>
            <a:spLocks noChangeShapeType="1"/>
          </p:cNvSpPr>
          <p:nvPr/>
        </p:nvSpPr>
        <p:spPr bwMode="auto">
          <a:xfrm flipH="1">
            <a:off x="8361363" y="3029744"/>
            <a:ext cx="762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2" name="Line 55">
            <a:extLst>
              <a:ext uri="{FF2B5EF4-FFF2-40B4-BE49-F238E27FC236}">
                <a16:creationId xmlns:a16="http://schemas.microsoft.com/office/drawing/2014/main" id="{ACADC7E6-1EC6-42D6-8CCC-95E25ED42065}"/>
              </a:ext>
            </a:extLst>
          </p:cNvPr>
          <p:cNvSpPr>
            <a:spLocks noChangeShapeType="1"/>
          </p:cNvSpPr>
          <p:nvPr/>
        </p:nvSpPr>
        <p:spPr bwMode="auto">
          <a:xfrm>
            <a:off x="8437563" y="3029744"/>
            <a:ext cx="3810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3" name="Rectangle 56">
            <a:extLst>
              <a:ext uri="{FF2B5EF4-FFF2-40B4-BE49-F238E27FC236}">
                <a16:creationId xmlns:a16="http://schemas.microsoft.com/office/drawing/2014/main" id="{2B346AA6-01C0-48BE-80C9-1EEB263EECD1}"/>
              </a:ext>
            </a:extLst>
          </p:cNvPr>
          <p:cNvSpPr>
            <a:spLocks noChangeArrowheads="1"/>
          </p:cNvSpPr>
          <p:nvPr/>
        </p:nvSpPr>
        <p:spPr bwMode="auto">
          <a:xfrm>
            <a:off x="7675563" y="295354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4" name="Rectangle 57">
            <a:extLst>
              <a:ext uri="{FF2B5EF4-FFF2-40B4-BE49-F238E27FC236}">
                <a16:creationId xmlns:a16="http://schemas.microsoft.com/office/drawing/2014/main" id="{D81EB588-19A0-43DB-A975-AF41E3A75353}"/>
              </a:ext>
            </a:extLst>
          </p:cNvPr>
          <p:cNvSpPr>
            <a:spLocks noChangeArrowheads="1"/>
          </p:cNvSpPr>
          <p:nvPr/>
        </p:nvSpPr>
        <p:spPr bwMode="auto">
          <a:xfrm>
            <a:off x="8361363" y="295354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 name="Line 58">
            <a:extLst>
              <a:ext uri="{FF2B5EF4-FFF2-40B4-BE49-F238E27FC236}">
                <a16:creationId xmlns:a16="http://schemas.microsoft.com/office/drawing/2014/main" id="{3DCD1F70-6C0A-4805-949A-0082B79E479A}"/>
              </a:ext>
            </a:extLst>
          </p:cNvPr>
          <p:cNvSpPr>
            <a:spLocks noChangeShapeType="1"/>
          </p:cNvSpPr>
          <p:nvPr/>
        </p:nvSpPr>
        <p:spPr bwMode="auto">
          <a:xfrm flipH="1">
            <a:off x="5465763" y="1277144"/>
            <a:ext cx="6096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6" name="Line 59">
            <a:extLst>
              <a:ext uri="{FF2B5EF4-FFF2-40B4-BE49-F238E27FC236}">
                <a16:creationId xmlns:a16="http://schemas.microsoft.com/office/drawing/2014/main" id="{B42D2FAB-6A1C-4608-9BCF-65C8AFB52307}"/>
              </a:ext>
            </a:extLst>
          </p:cNvPr>
          <p:cNvSpPr>
            <a:spLocks noChangeShapeType="1"/>
          </p:cNvSpPr>
          <p:nvPr/>
        </p:nvSpPr>
        <p:spPr bwMode="auto">
          <a:xfrm>
            <a:off x="6075363" y="1277144"/>
            <a:ext cx="16764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7" name="Line 60">
            <a:extLst>
              <a:ext uri="{FF2B5EF4-FFF2-40B4-BE49-F238E27FC236}">
                <a16:creationId xmlns:a16="http://schemas.microsoft.com/office/drawing/2014/main" id="{FCF2C35F-32BA-4B96-B756-9CB6072A2D9E}"/>
              </a:ext>
            </a:extLst>
          </p:cNvPr>
          <p:cNvSpPr>
            <a:spLocks noChangeShapeType="1"/>
          </p:cNvSpPr>
          <p:nvPr/>
        </p:nvSpPr>
        <p:spPr bwMode="auto">
          <a:xfrm flipH="1">
            <a:off x="6151563" y="1277144"/>
            <a:ext cx="19050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8" name="Line 61">
            <a:extLst>
              <a:ext uri="{FF2B5EF4-FFF2-40B4-BE49-F238E27FC236}">
                <a16:creationId xmlns:a16="http://schemas.microsoft.com/office/drawing/2014/main" id="{DA79BDDC-11F6-42FD-9F29-4874496FD751}"/>
              </a:ext>
            </a:extLst>
          </p:cNvPr>
          <p:cNvSpPr>
            <a:spLocks noChangeShapeType="1"/>
          </p:cNvSpPr>
          <p:nvPr/>
        </p:nvSpPr>
        <p:spPr bwMode="auto">
          <a:xfrm>
            <a:off x="8056563" y="1277144"/>
            <a:ext cx="3810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9" name="Rectangle 62">
            <a:extLst>
              <a:ext uri="{FF2B5EF4-FFF2-40B4-BE49-F238E27FC236}">
                <a16:creationId xmlns:a16="http://schemas.microsoft.com/office/drawing/2014/main" id="{05245F3A-4A12-4620-B2CE-59572BB8A394}"/>
              </a:ext>
            </a:extLst>
          </p:cNvPr>
          <p:cNvSpPr>
            <a:spLocks noChangeArrowheads="1"/>
          </p:cNvSpPr>
          <p:nvPr/>
        </p:nvSpPr>
        <p:spPr bwMode="auto">
          <a:xfrm>
            <a:off x="5313363" y="295354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0" name="Oval 63">
            <a:extLst>
              <a:ext uri="{FF2B5EF4-FFF2-40B4-BE49-F238E27FC236}">
                <a16:creationId xmlns:a16="http://schemas.microsoft.com/office/drawing/2014/main" id="{F60603B4-197B-47AE-9EFC-ADC023CE5C49}"/>
              </a:ext>
            </a:extLst>
          </p:cNvPr>
          <p:cNvSpPr>
            <a:spLocks noChangeArrowheads="1"/>
          </p:cNvSpPr>
          <p:nvPr/>
        </p:nvSpPr>
        <p:spPr bwMode="auto">
          <a:xfrm>
            <a:off x="49323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1" name="Oval 64">
            <a:extLst>
              <a:ext uri="{FF2B5EF4-FFF2-40B4-BE49-F238E27FC236}">
                <a16:creationId xmlns:a16="http://schemas.microsoft.com/office/drawing/2014/main" id="{AA43AFE3-F88B-4FAA-99A1-2861D051265D}"/>
              </a:ext>
            </a:extLst>
          </p:cNvPr>
          <p:cNvSpPr>
            <a:spLocks noChangeArrowheads="1"/>
          </p:cNvSpPr>
          <p:nvPr/>
        </p:nvSpPr>
        <p:spPr bwMode="auto">
          <a:xfrm>
            <a:off x="58467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2" name="Oval 65">
            <a:extLst>
              <a:ext uri="{FF2B5EF4-FFF2-40B4-BE49-F238E27FC236}">
                <a16:creationId xmlns:a16="http://schemas.microsoft.com/office/drawing/2014/main" id="{4B33E9E5-F4B5-425B-A279-6EE5EBA66A5D}"/>
              </a:ext>
            </a:extLst>
          </p:cNvPr>
          <p:cNvSpPr>
            <a:spLocks noChangeArrowheads="1"/>
          </p:cNvSpPr>
          <p:nvPr/>
        </p:nvSpPr>
        <p:spPr bwMode="auto">
          <a:xfrm>
            <a:off x="63039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3" name="Oval 66">
            <a:extLst>
              <a:ext uri="{FF2B5EF4-FFF2-40B4-BE49-F238E27FC236}">
                <a16:creationId xmlns:a16="http://schemas.microsoft.com/office/drawing/2014/main" id="{1039C220-8CDF-4E29-97DC-4104ECBB6A41}"/>
              </a:ext>
            </a:extLst>
          </p:cNvPr>
          <p:cNvSpPr>
            <a:spLocks noChangeArrowheads="1"/>
          </p:cNvSpPr>
          <p:nvPr/>
        </p:nvSpPr>
        <p:spPr bwMode="auto">
          <a:xfrm>
            <a:off x="72945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4" name="Oval 67">
            <a:extLst>
              <a:ext uri="{FF2B5EF4-FFF2-40B4-BE49-F238E27FC236}">
                <a16:creationId xmlns:a16="http://schemas.microsoft.com/office/drawing/2014/main" id="{3016A8ED-A2BB-4A95-9054-77D639E3D8CE}"/>
              </a:ext>
            </a:extLst>
          </p:cNvPr>
          <p:cNvSpPr>
            <a:spLocks noChangeArrowheads="1"/>
          </p:cNvSpPr>
          <p:nvPr/>
        </p:nvSpPr>
        <p:spPr bwMode="auto">
          <a:xfrm>
            <a:off x="82089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 name="Oval 68">
            <a:extLst>
              <a:ext uri="{FF2B5EF4-FFF2-40B4-BE49-F238E27FC236}">
                <a16:creationId xmlns:a16="http://schemas.microsoft.com/office/drawing/2014/main" id="{40EF9563-E283-4785-8733-0CBAFEB7DEC7}"/>
              </a:ext>
            </a:extLst>
          </p:cNvPr>
          <p:cNvSpPr>
            <a:spLocks noChangeArrowheads="1"/>
          </p:cNvSpPr>
          <p:nvPr/>
        </p:nvSpPr>
        <p:spPr bwMode="auto">
          <a:xfrm>
            <a:off x="8666163" y="424894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 name="Rectangle 71">
            <a:extLst>
              <a:ext uri="{FF2B5EF4-FFF2-40B4-BE49-F238E27FC236}">
                <a16:creationId xmlns:a16="http://schemas.microsoft.com/office/drawing/2014/main" id="{B07861D0-2488-44B6-B30C-DDFF7D386C46}"/>
              </a:ext>
            </a:extLst>
          </p:cNvPr>
          <p:cNvSpPr>
            <a:spLocks noChangeArrowheads="1"/>
          </p:cNvSpPr>
          <p:nvPr/>
        </p:nvSpPr>
        <p:spPr bwMode="auto">
          <a:xfrm>
            <a:off x="920750" y="298529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 name="Line 72">
            <a:extLst>
              <a:ext uri="{FF2B5EF4-FFF2-40B4-BE49-F238E27FC236}">
                <a16:creationId xmlns:a16="http://schemas.microsoft.com/office/drawing/2014/main" id="{AEBAD382-D75E-421B-8D98-0B595FDA71BA}"/>
              </a:ext>
            </a:extLst>
          </p:cNvPr>
          <p:cNvSpPr>
            <a:spLocks noChangeShapeType="1"/>
          </p:cNvSpPr>
          <p:nvPr/>
        </p:nvSpPr>
        <p:spPr bwMode="auto">
          <a:xfrm flipH="1" flipV="1">
            <a:off x="1692275" y="1267619"/>
            <a:ext cx="3600450" cy="1657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8" name="Line 73">
            <a:extLst>
              <a:ext uri="{FF2B5EF4-FFF2-40B4-BE49-F238E27FC236}">
                <a16:creationId xmlns:a16="http://schemas.microsoft.com/office/drawing/2014/main" id="{650E074A-750D-4BFD-8889-0DE43E1E7B80}"/>
              </a:ext>
            </a:extLst>
          </p:cNvPr>
          <p:cNvSpPr>
            <a:spLocks noChangeShapeType="1"/>
          </p:cNvSpPr>
          <p:nvPr/>
        </p:nvSpPr>
        <p:spPr bwMode="auto">
          <a:xfrm flipH="1" flipV="1">
            <a:off x="1835150" y="1267619"/>
            <a:ext cx="5832475" cy="1657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9" name="Rectangle 74">
            <a:extLst>
              <a:ext uri="{FF2B5EF4-FFF2-40B4-BE49-F238E27FC236}">
                <a16:creationId xmlns:a16="http://schemas.microsoft.com/office/drawing/2014/main" id="{73F5E042-9AD6-4317-982C-AF77FBCADBDB}"/>
              </a:ext>
            </a:extLst>
          </p:cNvPr>
          <p:cNvSpPr>
            <a:spLocks noChangeArrowheads="1"/>
          </p:cNvSpPr>
          <p:nvPr/>
        </p:nvSpPr>
        <p:spPr bwMode="auto">
          <a:xfrm>
            <a:off x="1606550" y="1156494"/>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0" name="Line 75">
            <a:extLst>
              <a:ext uri="{FF2B5EF4-FFF2-40B4-BE49-F238E27FC236}">
                <a16:creationId xmlns:a16="http://schemas.microsoft.com/office/drawing/2014/main" id="{9CF1872B-C13B-4344-AB48-483489CFD52E}"/>
              </a:ext>
            </a:extLst>
          </p:cNvPr>
          <p:cNvSpPr>
            <a:spLocks noChangeShapeType="1"/>
          </p:cNvSpPr>
          <p:nvPr/>
        </p:nvSpPr>
        <p:spPr bwMode="auto">
          <a:xfrm flipH="1" flipV="1">
            <a:off x="3708400" y="1340644"/>
            <a:ext cx="2303463" cy="1655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1" name="Line 76">
            <a:extLst>
              <a:ext uri="{FF2B5EF4-FFF2-40B4-BE49-F238E27FC236}">
                <a16:creationId xmlns:a16="http://schemas.microsoft.com/office/drawing/2014/main" id="{DD4793CB-70CD-422A-B07C-B1B3C33FC4E2}"/>
              </a:ext>
            </a:extLst>
          </p:cNvPr>
          <p:cNvSpPr>
            <a:spLocks noChangeShapeType="1"/>
          </p:cNvSpPr>
          <p:nvPr/>
        </p:nvSpPr>
        <p:spPr bwMode="auto">
          <a:xfrm flipH="1" flipV="1">
            <a:off x="3779838" y="1340644"/>
            <a:ext cx="4608512"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2" name="Line 77">
            <a:extLst>
              <a:ext uri="{FF2B5EF4-FFF2-40B4-BE49-F238E27FC236}">
                <a16:creationId xmlns:a16="http://schemas.microsoft.com/office/drawing/2014/main" id="{A4BBDE4A-E780-4E14-906C-1800BFE2CC1B}"/>
              </a:ext>
            </a:extLst>
          </p:cNvPr>
          <p:cNvSpPr>
            <a:spLocks noChangeShapeType="1"/>
          </p:cNvSpPr>
          <p:nvPr/>
        </p:nvSpPr>
        <p:spPr bwMode="auto">
          <a:xfrm flipV="1">
            <a:off x="1116013" y="1267619"/>
            <a:ext cx="4895850" cy="1728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3" name="Line 78">
            <a:extLst>
              <a:ext uri="{FF2B5EF4-FFF2-40B4-BE49-F238E27FC236}">
                <a16:creationId xmlns:a16="http://schemas.microsoft.com/office/drawing/2014/main" id="{82DC4883-8979-49F0-867C-C43C75EB8CAB}"/>
              </a:ext>
            </a:extLst>
          </p:cNvPr>
          <p:cNvSpPr>
            <a:spLocks noChangeShapeType="1"/>
          </p:cNvSpPr>
          <p:nvPr/>
        </p:nvSpPr>
        <p:spPr bwMode="auto">
          <a:xfrm flipV="1">
            <a:off x="3419475" y="1267619"/>
            <a:ext cx="2665413" cy="1728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4" name="Line 79">
            <a:extLst>
              <a:ext uri="{FF2B5EF4-FFF2-40B4-BE49-F238E27FC236}">
                <a16:creationId xmlns:a16="http://schemas.microsoft.com/office/drawing/2014/main" id="{2B1BAEAF-1AB6-41B3-8676-B4DE22991B05}"/>
              </a:ext>
            </a:extLst>
          </p:cNvPr>
          <p:cNvSpPr>
            <a:spLocks noChangeShapeType="1"/>
          </p:cNvSpPr>
          <p:nvPr/>
        </p:nvSpPr>
        <p:spPr bwMode="auto">
          <a:xfrm flipV="1">
            <a:off x="4140200" y="1267619"/>
            <a:ext cx="3887788" cy="1728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 name="Line 80">
            <a:extLst>
              <a:ext uri="{FF2B5EF4-FFF2-40B4-BE49-F238E27FC236}">
                <a16:creationId xmlns:a16="http://schemas.microsoft.com/office/drawing/2014/main" id="{7F64E48D-9C88-48DB-B793-E6715C82EBDF}"/>
              </a:ext>
            </a:extLst>
          </p:cNvPr>
          <p:cNvSpPr>
            <a:spLocks noChangeShapeType="1"/>
          </p:cNvSpPr>
          <p:nvPr/>
        </p:nvSpPr>
        <p:spPr bwMode="auto">
          <a:xfrm flipV="1">
            <a:off x="1835150" y="1267619"/>
            <a:ext cx="6192838" cy="1728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3" name="オーディオ 2">
            <a:hlinkClick r:id="" action="ppaction://media"/>
            <a:extLst>
              <a:ext uri="{FF2B5EF4-FFF2-40B4-BE49-F238E27FC236}">
                <a16:creationId xmlns:a16="http://schemas.microsoft.com/office/drawing/2014/main" id="{2842DF07-6956-4C65-8D6B-324A82E8C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520"/>
    </mc:Choice>
    <mc:Fallback>
      <p:transition spd="slow" advTm="5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25" x="9070975" y="4268788"/>
          <p14:tracePt t="1433" x="9034463" y="4268788"/>
          <p14:tracePt t="1438" x="8997950" y="4268788"/>
          <p14:tracePt t="1448" x="8970963" y="4276725"/>
          <p14:tracePt t="1454" x="8951913" y="4286250"/>
          <p14:tracePt t="1464" x="8924925" y="4295775"/>
          <p14:tracePt t="1470" x="8907463" y="4303713"/>
          <p14:tracePt t="1478" x="8897938" y="4313238"/>
          <p14:tracePt t="2152" x="8888413" y="4313238"/>
          <p14:tracePt t="2624" x="8861425" y="4313238"/>
          <p14:tracePt t="2630" x="8851900" y="4313238"/>
          <p14:tracePt t="2646" x="8842375" y="4313238"/>
          <p14:tracePt t="2655" x="8824913" y="4313238"/>
          <p14:tracePt t="2670" x="8815388" y="4313238"/>
          <p14:tracePt t="2678" x="8807450" y="4313238"/>
          <p14:tracePt t="2721" x="8797925" y="4303713"/>
          <p14:tracePt t="2727" x="8788400" y="4295775"/>
          <p14:tracePt t="3136" x="8788400" y="4268788"/>
          <p14:tracePt t="3142" x="8770938" y="4195763"/>
          <p14:tracePt t="3150" x="8751888" y="4140200"/>
          <p14:tracePt t="3158" x="8742363" y="4076700"/>
          <p14:tracePt t="3166" x="8705850" y="4013200"/>
          <p14:tracePt t="3174" x="8678863" y="3967163"/>
          <p14:tracePt t="3182" x="8669338" y="3911600"/>
          <p14:tracePt t="3190" x="8642350" y="3848100"/>
          <p14:tracePt t="3199" x="8642350" y="3803650"/>
          <p14:tracePt t="3206" x="8632825" y="3748088"/>
          <p14:tracePt t="3214" x="8632825" y="3711575"/>
          <p14:tracePt t="3223" x="8624888" y="3694113"/>
          <p14:tracePt t="3229" x="8624888" y="3684588"/>
          <p14:tracePt t="3238" x="8624888" y="3657600"/>
          <p14:tracePt t="3247" x="8624888" y="3648075"/>
          <p14:tracePt t="3254" x="8624888" y="3638550"/>
          <p14:tracePt t="3270" x="8624888" y="3621088"/>
          <p14:tracePt t="3674" x="8624888" y="3602038"/>
          <p14:tracePt t="3679" x="8624888" y="3538538"/>
          <p14:tracePt t="3685" x="8624888" y="3446463"/>
          <p14:tracePt t="3694" x="8624888" y="3392488"/>
          <p14:tracePt t="3702" x="8624888" y="3346450"/>
          <p14:tracePt t="3710" x="8615363" y="3302000"/>
          <p14:tracePt t="3718" x="8588375" y="3246438"/>
          <p14:tracePt t="3726" x="8578850" y="3182938"/>
          <p14:tracePt t="3734" x="8551863" y="3119438"/>
          <p14:tracePt t="3742" x="8496300" y="3036888"/>
          <p14:tracePt t="3750" x="8488363" y="3000375"/>
          <p14:tracePt t="3757" x="8451850" y="2954338"/>
          <p14:tracePt t="3767" x="8432800" y="2927350"/>
          <p14:tracePt t="3774" x="8396288" y="2900363"/>
          <p14:tracePt t="3782" x="8378825" y="2854325"/>
          <p14:tracePt t="3790" x="8359775" y="2836863"/>
          <p14:tracePt t="3798" x="8350250" y="2827338"/>
          <p14:tracePt t="3806" x="8323263" y="2800350"/>
          <p14:tracePt t="3814" x="8305800" y="2781300"/>
          <p14:tracePt t="3830" x="8286750" y="2763838"/>
          <p14:tracePt t="3838" x="8250238" y="2735263"/>
          <p14:tracePt t="3847" x="8232775" y="2717800"/>
          <p14:tracePt t="3854" x="8213725" y="2698750"/>
          <p14:tracePt t="3864" x="8204200" y="2690813"/>
          <p14:tracePt t="3882" x="8169275" y="2662238"/>
          <p14:tracePt t="3886" x="8150225" y="2654300"/>
          <p14:tracePt t="4017" x="8140700" y="2654300"/>
          <p14:tracePt t="17440" x="8067675" y="2654300"/>
          <p14:tracePt t="17446" x="7940675" y="2654300"/>
          <p14:tracePt t="17454" x="7777163" y="2654300"/>
          <p14:tracePt t="17462" x="7612063" y="2654300"/>
          <p14:tracePt t="17470" x="7429500" y="2654300"/>
          <p14:tracePt t="17478" x="7239000" y="2654300"/>
          <p14:tracePt t="17486" x="7037388" y="2654300"/>
          <p14:tracePt t="17496" x="6856413" y="2654300"/>
          <p14:tracePt t="17503" x="6627813" y="2625725"/>
          <p14:tracePt t="17516" x="6391275" y="2608263"/>
          <p14:tracePt t="17518" x="6181725" y="2581275"/>
          <p14:tracePt t="17528" x="5999163" y="2562225"/>
          <p14:tracePt t="17535" x="5889625" y="2562225"/>
          <p14:tracePt t="17544" x="5770563" y="2554288"/>
          <p14:tracePt t="17550" x="5761038" y="2554288"/>
          <p14:tracePt t="17558" x="5724525" y="2544763"/>
          <p14:tracePt t="17760" x="5697538" y="2544763"/>
          <p14:tracePt t="17769" x="5597525" y="2589213"/>
          <p14:tracePt t="17774" x="5478463" y="2654300"/>
          <p14:tracePt t="17782" x="5341938" y="2727325"/>
          <p14:tracePt t="17790" x="5232400" y="2754313"/>
          <p14:tracePt t="17798" x="5132388" y="2808288"/>
          <p14:tracePt t="17806" x="5014913" y="2873375"/>
          <p14:tracePt t="17814" x="4941888" y="2881313"/>
          <p14:tracePt t="17822" x="4803775" y="2927350"/>
          <p14:tracePt t="17830" x="4749800" y="2936875"/>
          <p14:tracePt t="17838" x="4695825" y="2936875"/>
          <p14:tracePt t="17846" x="4649788" y="2936875"/>
          <p14:tracePt t="17854" x="4630738" y="2946400"/>
          <p14:tracePt t="17862" x="4549775" y="2946400"/>
          <p14:tracePt t="17870" x="4448175" y="2963863"/>
          <p14:tracePt t="17878" x="4394200" y="2963863"/>
          <p14:tracePt t="17897" x="3911600" y="2963863"/>
          <p14:tracePt t="17901" x="3683000" y="2963863"/>
          <p14:tracePt t="17909" x="3390900" y="2963863"/>
          <p14:tracePt t="17918" x="3163888" y="2963863"/>
          <p14:tracePt t="17926" x="2962275" y="2963863"/>
          <p14:tracePt t="17934" x="2762250" y="2963863"/>
          <p14:tracePt t="17942" x="2579688" y="2963863"/>
          <p14:tracePt t="17950" x="2452688" y="2963863"/>
          <p14:tracePt t="17959" x="2343150" y="2963863"/>
          <p14:tracePt t="17968" x="2270125" y="2963863"/>
          <p14:tracePt t="17976" x="2187575" y="2927350"/>
          <p14:tracePt t="17985" x="2170113" y="2909888"/>
          <p14:tracePt t="17995" x="2151063" y="2900363"/>
          <p14:tracePt t="18002" x="2124075" y="2873375"/>
          <p14:tracePt t="18007" x="2097088" y="2808288"/>
          <p14:tracePt t="18014" x="2087563" y="2763838"/>
          <p14:tracePt t="18022" x="2087563" y="2671763"/>
          <p14:tracePt t="18030" x="2070100" y="2562225"/>
          <p14:tracePt t="18038" x="2060575" y="2471738"/>
          <p14:tracePt t="18046" x="2014538" y="2335213"/>
          <p14:tracePt t="18053" x="1987550" y="2243138"/>
          <p14:tracePt t="18062" x="1951038" y="2143125"/>
          <p14:tracePt t="18070" x="1924050" y="2043113"/>
          <p14:tracePt t="18079" x="1860550" y="1943100"/>
          <p14:tracePt t="18087" x="1824038" y="1878013"/>
          <p14:tracePt t="18098" x="1795463" y="1824038"/>
          <p14:tracePt t="18103" x="1795463" y="1804988"/>
          <p14:tracePt t="18115" x="1795463" y="1797050"/>
          <p14:tracePt t="18120" x="1795463" y="1787525"/>
          <p14:tracePt t="18161" x="1795463" y="1778000"/>
          <p14:tracePt t="18167" x="1804988" y="1760538"/>
          <p14:tracePt t="18175" x="1895475" y="1714500"/>
          <p14:tracePt t="18183" x="2051050" y="1668463"/>
          <p14:tracePt t="18193" x="2233613" y="1604963"/>
          <p14:tracePt t="18199" x="2462213" y="1531938"/>
          <p14:tracePt t="18206" x="2762250" y="1449388"/>
          <p14:tracePt t="18214" x="2981325" y="1404938"/>
          <p14:tracePt t="18224" x="3455988" y="1285875"/>
          <p14:tracePt t="18230" x="3865563" y="1166813"/>
          <p14:tracePt t="18237" x="4230688" y="1085850"/>
          <p14:tracePt t="18247" x="4594225" y="993775"/>
          <p14:tracePt t="18253" x="4932363" y="911225"/>
          <p14:tracePt t="18261" x="5278438" y="874713"/>
          <p14:tracePt t="18270" x="5461000" y="857250"/>
          <p14:tracePt t="18278" x="5616575" y="830263"/>
          <p14:tracePt t="18286" x="5761038" y="811213"/>
          <p14:tracePt t="18295" x="5853113" y="811213"/>
          <p14:tracePt t="18303" x="5880100" y="811213"/>
          <p14:tracePt t="18314" x="5899150" y="811213"/>
          <p14:tracePt t="18319" x="5907088" y="811213"/>
          <p14:tracePt t="18330" x="5916613" y="811213"/>
          <p14:tracePt t="18335" x="5962650" y="811213"/>
          <p14:tracePt t="18342" x="6016625" y="830263"/>
          <p14:tracePt t="18350" x="6153150" y="857250"/>
          <p14:tracePt t="18360" x="6281738" y="903288"/>
          <p14:tracePt t="18365" x="6435725" y="930275"/>
          <p14:tracePt t="18375" x="6600825" y="993775"/>
          <p14:tracePt t="18382" x="6791325" y="1057275"/>
          <p14:tracePt t="18390" x="6973888" y="1103313"/>
          <p14:tracePt t="18398" x="7156450" y="1149350"/>
          <p14:tracePt t="18406" x="7375525" y="1212850"/>
          <p14:tracePt t="18414" x="7485063" y="1239838"/>
          <p14:tracePt t="18422" x="7602538" y="1295400"/>
          <p14:tracePt t="18430" x="7648575" y="1331913"/>
          <p14:tracePt t="18438" x="7685088" y="1358900"/>
          <p14:tracePt t="18454" x="7685088" y="1385888"/>
          <p14:tracePt t="18462" x="7685088" y="1412875"/>
          <p14:tracePt t="18471" x="7658100" y="1458913"/>
          <p14:tracePt t="18480" x="7631113" y="1522413"/>
          <p14:tracePt t="18486" x="7585075" y="1587500"/>
          <p14:tracePt t="18495" x="7539038" y="1651000"/>
          <p14:tracePt t="18502" x="7531100" y="1677988"/>
          <p14:tracePt t="18510" x="7521575" y="1724025"/>
          <p14:tracePt t="18518" x="7512050" y="1741488"/>
          <p14:tracePt t="18526" x="7512050" y="1768475"/>
          <p14:tracePt t="18534" x="7512050" y="1787525"/>
          <p14:tracePt t="18542" x="7512050" y="1814513"/>
          <p14:tracePt t="18549" x="7512050" y="1833563"/>
          <p14:tracePt t="18558" x="7531100" y="1878013"/>
          <p14:tracePt t="18565" x="7548563" y="1897063"/>
          <p14:tracePt t="18574" x="7602538" y="1914525"/>
          <p14:tracePt t="18582" x="7631113" y="1951038"/>
          <p14:tracePt t="18590" x="7667625" y="1979613"/>
          <p14:tracePt t="18597" x="7675563" y="2043113"/>
          <p14:tracePt t="18606" x="7704138" y="2106613"/>
          <p14:tracePt t="18614" x="7712075" y="2179638"/>
          <p14:tracePt t="18622" x="7712075" y="2252663"/>
          <p14:tracePt t="18630" x="7712075" y="2362200"/>
          <p14:tracePt t="18638" x="7712075" y="2452688"/>
          <p14:tracePt t="18646" x="7712075" y="2517775"/>
          <p14:tracePt t="18654" x="7694613" y="2608263"/>
          <p14:tracePt t="18662" x="7685088" y="2671763"/>
          <p14:tracePt t="18670" x="7658100" y="2698750"/>
          <p14:tracePt t="18678" x="7612063" y="2763838"/>
          <p14:tracePt t="18686" x="7575550" y="2808288"/>
          <p14:tracePt t="18695" x="7512050" y="2863850"/>
          <p14:tracePt t="18702" x="7466013" y="2900363"/>
          <p14:tracePt t="18710" x="7385050" y="2936875"/>
          <p14:tracePt t="18718" x="7283450" y="3009900"/>
          <p14:tracePt t="18726" x="7138988" y="3054350"/>
          <p14:tracePt t="18734" x="6964363" y="3100388"/>
          <p14:tracePt t="18742" x="6783388" y="3146425"/>
          <p14:tracePt t="18749" x="6600825" y="3192463"/>
          <p14:tracePt t="18758" x="6391275" y="3228975"/>
          <p14:tracePt t="18766" x="6089650" y="3246438"/>
          <p14:tracePt t="18773" x="5753100" y="3246438"/>
          <p14:tracePt t="18782" x="5414963" y="3246438"/>
          <p14:tracePt t="18790" x="5078413" y="3246438"/>
          <p14:tracePt t="18797" x="4740275" y="3246438"/>
          <p14:tracePt t="18806" x="4484688" y="3246438"/>
          <p14:tracePt t="18814" x="4230688" y="3200400"/>
          <p14:tracePt t="18822" x="3965575" y="3127375"/>
          <p14:tracePt t="18830" x="3775075" y="3063875"/>
          <p14:tracePt t="18838" x="3600450" y="2982913"/>
          <p14:tracePt t="18846" x="3409950" y="2917825"/>
          <p14:tracePt t="18854" x="3190875" y="2873375"/>
          <p14:tracePt t="18863" x="2935288" y="2800350"/>
          <p14:tracePt t="18870" x="2762250" y="2717800"/>
          <p14:tracePt t="18879" x="2562225" y="2690813"/>
          <p14:tracePt t="18895" x="1968500" y="2525713"/>
          <p14:tracePt t="18901" x="1768475" y="2462213"/>
          <p14:tracePt t="18910" x="1585913" y="2416175"/>
          <p14:tracePt t="18918" x="1458913" y="2371725"/>
          <p14:tracePt t="18926" x="1322388" y="2343150"/>
          <p14:tracePt t="18934" x="1293813" y="2325688"/>
          <p14:tracePt t="18942" x="1276350" y="2306638"/>
          <p14:tracePt t="18950" x="1266825" y="2298700"/>
          <p14:tracePt t="18966" x="1266825" y="2289175"/>
          <p14:tracePt t="18974" x="1266825" y="2279650"/>
          <p14:tracePt t="18982" x="1266825" y="2243138"/>
          <p14:tracePt t="18990" x="1266825" y="2216150"/>
          <p14:tracePt t="18998" x="1293813" y="2143125"/>
          <p14:tracePt t="19006" x="1358900" y="2079625"/>
          <p14:tracePt t="19014" x="1458913" y="2024063"/>
          <p14:tracePt t="19022" x="1585913" y="1878013"/>
          <p14:tracePt t="19031" x="1704975" y="1797050"/>
          <p14:tracePt t="19038" x="1804988" y="1724025"/>
          <p14:tracePt t="19047" x="1968500" y="1641475"/>
          <p14:tracePt t="19054" x="2106613" y="1568450"/>
          <p14:tracePt t="19062" x="2260600" y="1477963"/>
          <p14:tracePt t="19070" x="2389188" y="1422400"/>
          <p14:tracePt t="19080" x="2562225" y="1339850"/>
          <p14:tracePt t="19086" x="2771775" y="1295400"/>
          <p14:tracePt t="19096" x="2990850" y="1239838"/>
          <p14:tracePt t="19102" x="3236913" y="1212850"/>
          <p14:tracePt t="19111" x="3519488" y="1166813"/>
          <p14:tracePt t="19118" x="3775075" y="1166813"/>
          <p14:tracePt t="19126" x="4002088" y="1166813"/>
          <p14:tracePt t="19135" x="4340225" y="1166813"/>
          <p14:tracePt t="19142" x="4603750" y="1166813"/>
          <p14:tracePt t="19150" x="4978400" y="1166813"/>
          <p14:tracePt t="19159" x="5297488" y="1222375"/>
          <p14:tracePt t="19166" x="5543550" y="1258888"/>
          <p14:tracePt t="19174" x="5753100" y="1285875"/>
          <p14:tracePt t="19182" x="5962650" y="1322388"/>
          <p14:tracePt t="19192" x="6145213" y="1349375"/>
          <p14:tracePt t="19198" x="6326188" y="1385888"/>
          <p14:tracePt t="19206" x="6518275" y="1449388"/>
          <p14:tracePt t="19214" x="6681788" y="1477963"/>
          <p14:tracePt t="19222" x="6827838" y="1495425"/>
          <p14:tracePt t="19230" x="7000875" y="1522413"/>
          <p14:tracePt t="19238" x="7165975" y="1550988"/>
          <p14:tracePt t="19246" x="7329488" y="1595438"/>
          <p14:tracePt t="19253" x="7567613" y="1651000"/>
          <p14:tracePt t="19262" x="7758113" y="1714500"/>
          <p14:tracePt t="19269" x="7913688" y="1760538"/>
          <p14:tracePt t="19278" x="8077200" y="1804988"/>
          <p14:tracePt t="19286" x="8186738" y="1833563"/>
          <p14:tracePt t="19295" x="8250238" y="1870075"/>
          <p14:tracePt t="19302" x="8305800" y="1914525"/>
          <p14:tracePt t="19310" x="8323263" y="1943100"/>
          <p14:tracePt t="19318" x="8332788" y="1960563"/>
          <p14:tracePt t="19326" x="8350250" y="1987550"/>
          <p14:tracePt t="19333" x="8350250" y="2006600"/>
          <p14:tracePt t="19342" x="8350250" y="2043113"/>
          <p14:tracePt t="19350" x="8350250" y="2060575"/>
          <p14:tracePt t="19358" x="8350250" y="2106613"/>
          <p14:tracePt t="19366" x="8350250" y="2143125"/>
          <p14:tracePt t="19374" x="8350250" y="2160588"/>
          <p14:tracePt t="19384" x="8342313" y="2206625"/>
          <p14:tracePt t="19394" x="8332788" y="2262188"/>
          <p14:tracePt t="19399" x="8305800" y="2298700"/>
          <p14:tracePt t="19408" x="8286750" y="2352675"/>
          <p14:tracePt t="19414" x="8213725" y="2425700"/>
          <p14:tracePt t="19423" x="8150225" y="2489200"/>
          <p14:tracePt t="19430" x="8086725" y="2544763"/>
          <p14:tracePt t="19439" x="7967663" y="2617788"/>
          <p14:tracePt t="19447" x="7885113" y="2671763"/>
          <p14:tracePt t="19455" x="7748588" y="2763838"/>
          <p14:tracePt t="19464" x="7648575" y="2817813"/>
          <p14:tracePt t="19472" x="7512050" y="2890838"/>
          <p14:tracePt t="19478" x="7385050" y="2963863"/>
          <p14:tracePt t="19486" x="7265988" y="3036888"/>
          <p14:tracePt t="19495" x="7110413" y="3100388"/>
          <p14:tracePt t="19502" x="6946900" y="3127375"/>
          <p14:tracePt t="19510" x="6764338" y="3173413"/>
          <p14:tracePt t="19518" x="6554788" y="3209925"/>
          <p14:tracePt t="19526" x="6372225" y="3209925"/>
          <p14:tracePt t="19534" x="6153150" y="3209925"/>
          <p14:tracePt t="19541" x="5972175" y="3209925"/>
          <p14:tracePt t="19550" x="5753100" y="3209925"/>
          <p14:tracePt t="19558" x="5451475" y="3209925"/>
          <p14:tracePt t="19566" x="5178425" y="3200400"/>
          <p14:tracePt t="19573" x="4959350" y="3146425"/>
          <p14:tracePt t="19582" x="4667250" y="3073400"/>
          <p14:tracePt t="19590" x="4421188" y="3036888"/>
          <p14:tracePt t="19598" x="4184650" y="2946400"/>
          <p14:tracePt t="19606" x="3948113" y="2927350"/>
          <p14:tracePt t="19614" x="3729038" y="2873375"/>
          <p14:tracePt t="19622" x="3490913" y="2844800"/>
          <p14:tracePt t="19631" x="3263900" y="2844800"/>
          <p14:tracePt t="19638" x="3063875" y="2844800"/>
          <p14:tracePt t="19646" x="2881313" y="2844800"/>
          <p14:tracePt t="19654" x="2752725" y="2844800"/>
          <p14:tracePt t="19663" x="2625725" y="2844800"/>
          <p14:tracePt t="19670" x="2533650" y="2817813"/>
          <p14:tracePt t="19679" x="2470150" y="2800350"/>
          <p14:tracePt t="19686" x="2443163" y="2800350"/>
          <p14:tracePt t="19696" x="2433638" y="2800350"/>
          <p14:tracePt t="19734" x="2425700" y="2790825"/>
          <p14:tracePt t="19864" x="2443163" y="2808288"/>
          <p14:tracePt t="19869" x="2470150" y="2817813"/>
          <p14:tracePt t="19878" x="2489200" y="2836863"/>
          <p14:tracePt t="19896" x="2525713" y="2863850"/>
          <p14:tracePt t="19902" x="2533650" y="2863850"/>
          <p14:tracePt t="19910" x="2543175" y="2863850"/>
          <p14:tracePt t="20254" x="2516188" y="2863850"/>
          <p14:tracePt t="20262" x="2360613" y="2863850"/>
          <p14:tracePt t="20270" x="2179638" y="2863850"/>
          <p14:tracePt t="20278" x="2014538" y="2844800"/>
          <p14:tracePt t="20286" x="1804988" y="2800350"/>
          <p14:tracePt t="20297" x="1631950" y="2735263"/>
          <p14:tracePt t="20303" x="1504950" y="2690813"/>
          <p14:tracePt t="20314" x="1422400" y="2625725"/>
          <p14:tracePt t="20319" x="1358900" y="2598738"/>
          <p14:tracePt t="20329" x="1349375" y="2598738"/>
          <p14:tracePt t="20335" x="1293813" y="2544763"/>
          <p14:tracePt t="20343" x="1258888" y="2498725"/>
          <p14:tracePt t="20352" x="1249363" y="2471738"/>
          <p14:tracePt t="20360" x="1239838" y="2435225"/>
          <p14:tracePt t="20367" x="1239838" y="2379663"/>
          <p14:tracePt t="20375" x="1239838" y="2325688"/>
          <p14:tracePt t="20384" x="1258888" y="2262188"/>
          <p14:tracePt t="20394" x="1266825" y="2206625"/>
          <p14:tracePt t="20403" x="1285875" y="2116138"/>
          <p14:tracePt t="20407" x="1285875" y="2052638"/>
          <p14:tracePt t="20415" x="1322388" y="1987550"/>
          <p14:tracePt t="20422" x="1339850" y="1943100"/>
          <p14:tracePt t="20431" x="1366838" y="1887538"/>
          <p14:tracePt t="20438" x="1403350" y="1824038"/>
          <p14:tracePt t="20446" x="1458913" y="1751013"/>
          <p14:tracePt t="20454" x="1541463" y="1687513"/>
          <p14:tracePt t="20463" x="1695450" y="1604963"/>
          <p14:tracePt t="20471" x="1887538" y="1541463"/>
          <p14:tracePt t="20479" x="2151063" y="1449388"/>
          <p14:tracePt t="20486" x="2433638" y="1412875"/>
          <p14:tracePt t="20496" x="2825750" y="1368425"/>
          <p14:tracePt t="20502" x="3317875" y="1322388"/>
          <p14:tracePt t="20512" x="3765550" y="1322388"/>
          <p14:tracePt t="20518" x="4175125" y="1322388"/>
          <p14:tracePt t="20526" x="4622800" y="1322388"/>
          <p14:tracePt t="20534" x="4905375" y="1368425"/>
          <p14:tracePt t="20542" x="5214938" y="1385888"/>
          <p14:tracePt t="20551" x="5461000" y="1422400"/>
          <p14:tracePt t="20558" x="5616575" y="1485900"/>
          <p14:tracePt t="20566" x="5707063" y="1522413"/>
          <p14:tracePt t="20574" x="5807075" y="1541463"/>
          <p14:tracePt t="20582" x="5880100" y="1568450"/>
          <p14:tracePt t="20590" x="5926138" y="1587500"/>
          <p14:tracePt t="20600" x="5989638" y="1604963"/>
          <p14:tracePt t="20605" x="5999163" y="1604963"/>
          <p14:tracePt t="20646" x="6026150" y="1604963"/>
          <p14:tracePt t="20654" x="6099175" y="1614488"/>
          <p14:tracePt t="20662" x="6172200" y="1614488"/>
          <p14:tracePt t="20670" x="6326188" y="1660525"/>
          <p14:tracePt t="20679" x="6472238" y="1687513"/>
          <p14:tracePt t="20686" x="6654800" y="1731963"/>
          <p14:tracePt t="20697" x="6791325" y="1797050"/>
          <p14:tracePt t="20702" x="6964363" y="1906588"/>
          <p14:tracePt t="20710" x="7119938" y="1970088"/>
          <p14:tracePt t="20718" x="7219950" y="2024063"/>
          <p14:tracePt t="20726" x="7302500" y="2079625"/>
          <p14:tracePt t="20734" x="7385050" y="2116138"/>
          <p14:tracePt t="20742" x="7412038" y="2125663"/>
          <p14:tracePt t="20750" x="7429500" y="2143125"/>
          <p14:tracePt t="20757" x="7439025" y="2152650"/>
          <p14:tracePt t="20838" x="7448550" y="2170113"/>
          <p14:tracePt t="20846" x="7485063" y="2233613"/>
          <p14:tracePt t="20854" x="7539038" y="2298700"/>
          <p14:tracePt t="20862" x="7567613" y="2343150"/>
          <p14:tracePt t="20870" x="7612063" y="2408238"/>
          <p14:tracePt t="20878" x="7648575" y="2452688"/>
          <p14:tracePt t="20896" x="7658100" y="2508250"/>
          <p14:tracePt t="20902" x="7658100" y="2517775"/>
          <p14:tracePt t="20918" x="7658100" y="2535238"/>
          <p14:tracePt t="20926" x="7658100" y="2571750"/>
          <p14:tracePt t="20934" x="7658100" y="2598738"/>
          <p14:tracePt t="20942" x="7621588" y="2644775"/>
          <p14:tracePt t="20950" x="7521575" y="2698750"/>
          <p14:tracePt t="20958" x="7421563" y="2744788"/>
          <p14:tracePt t="20966" x="7319963" y="2781300"/>
          <p14:tracePt t="20974" x="7229475" y="2808288"/>
          <p14:tracePt t="20982" x="7092950" y="2836863"/>
          <p14:tracePt t="20990" x="6983413" y="2881313"/>
          <p14:tracePt t="21000" x="6856413" y="2900363"/>
          <p14:tracePt t="21005" x="6700838" y="2909888"/>
          <p14:tracePt t="21014" x="6537325" y="2946400"/>
          <p14:tracePt t="21022" x="6354763" y="2954338"/>
          <p14:tracePt t="21030" x="6189663" y="2954338"/>
          <p14:tracePt t="21038" x="6035675" y="2954338"/>
          <p14:tracePt t="21046" x="5889625" y="2954338"/>
          <p14:tracePt t="21054" x="5761038" y="2954338"/>
          <p14:tracePt t="21062" x="5670550" y="2954338"/>
          <p14:tracePt t="21070" x="5551488" y="2936875"/>
          <p14:tracePt t="21078" x="5478463" y="2927350"/>
          <p14:tracePt t="21086" x="5397500" y="2873375"/>
          <p14:tracePt t="21095" x="5297488" y="2844800"/>
          <p14:tracePt t="21101" x="5214938" y="2800350"/>
          <p14:tracePt t="21111" x="5141913" y="2771775"/>
          <p14:tracePt t="21118" x="5022850" y="2735263"/>
          <p14:tracePt t="21126" x="4932363" y="2735263"/>
          <p14:tracePt t="21134" x="4822825" y="2717800"/>
          <p14:tracePt t="21142" x="4713288" y="2717800"/>
          <p14:tracePt t="21150" x="4586288" y="2717800"/>
          <p14:tracePt t="21158" x="4457700" y="2717800"/>
          <p14:tracePt t="21165" x="4367213" y="2717800"/>
          <p14:tracePt t="21174" x="4284663" y="2708275"/>
          <p14:tracePt t="21182" x="4248150" y="2708275"/>
          <p14:tracePt t="21190" x="4202113" y="2708275"/>
          <p14:tracePt t="21197" x="4194175" y="2708275"/>
          <p14:tracePt t="21205" x="4184650" y="2708275"/>
          <p14:tracePt t="21294" x="4175125" y="2708275"/>
          <p14:tracePt t="21302" x="4165600" y="2708275"/>
          <p14:tracePt t="21310" x="4102100" y="2708275"/>
          <p14:tracePt t="21318" x="3992563" y="2735263"/>
          <p14:tracePt t="21326" x="3892550" y="2754313"/>
          <p14:tracePt t="21334" x="3802063" y="2754313"/>
          <p14:tracePt t="21342" x="3746500" y="2754313"/>
          <p14:tracePt t="21350" x="3729038" y="2754313"/>
          <p14:tracePt t="21358" x="3702050" y="2754313"/>
          <p14:tracePt t="21366" x="3692525" y="2754313"/>
          <p14:tracePt t="21415" x="3683000" y="2754313"/>
          <p14:tracePt t="21424" x="3665538" y="2754313"/>
          <p14:tracePt t="21431" x="3629025" y="2754313"/>
          <p14:tracePt t="21439" x="3573463" y="2771775"/>
          <p14:tracePt t="21447" x="3509963" y="2800350"/>
          <p14:tracePt t="21455" x="3446463" y="2827338"/>
          <p14:tracePt t="21464" x="3390900" y="2836863"/>
          <p14:tracePt t="21471" x="3336925" y="2873375"/>
          <p14:tracePt t="21480" x="3300413" y="2881313"/>
          <p14:tracePt t="21487" x="3227388" y="2936875"/>
          <p14:tracePt t="21497" x="3208338" y="2954338"/>
          <p14:tracePt t="21503" x="3181350" y="2982913"/>
          <p14:tracePt t="21510" x="3144838" y="3017838"/>
          <p14:tracePt t="21518" x="3127375" y="3046413"/>
          <p14:tracePt t="21525" x="3108325" y="3100388"/>
          <p14:tracePt t="21534" x="3108325" y="3146425"/>
          <p14:tracePt t="21542" x="3090863" y="3182938"/>
          <p14:tracePt t="21549" x="3090863" y="3265488"/>
          <p14:tracePt t="21558" x="3071813" y="3319463"/>
          <p14:tracePt t="21566" x="3071813" y="3402013"/>
          <p14:tracePt t="21574" x="3044825" y="3492500"/>
          <p14:tracePt t="21582" x="3044825" y="3548063"/>
          <p14:tracePt t="21590" x="3027363" y="3629025"/>
          <p14:tracePt t="21599" x="3008313" y="3675063"/>
          <p14:tracePt t="21605" x="2998788" y="3702050"/>
          <p14:tracePt t="21614" x="2998788" y="3738563"/>
          <p14:tracePt t="21621" x="2971800" y="3784600"/>
          <p14:tracePt t="21630" x="2971800" y="3803650"/>
          <p14:tracePt t="21638" x="2954338" y="3848100"/>
          <p14:tracePt t="21647" x="2954338" y="3857625"/>
          <p14:tracePt t="21654" x="2954338" y="3875088"/>
          <p14:tracePt t="21670" x="2954338" y="3884613"/>
          <p14:tracePt t="21679" x="2954338" y="3894138"/>
          <p14:tracePt t="21686" x="2944813" y="3911600"/>
          <p14:tracePt t="21696" x="2925763" y="3940175"/>
          <p14:tracePt t="21712" x="2917825" y="3976688"/>
          <p14:tracePt t="21718" x="2898775" y="3994150"/>
          <p14:tracePt t="21742" x="2889250" y="4013200"/>
          <p14:tracePt t="21783" x="2889250" y="4021138"/>
          <p14:tracePt t="21791" x="2871788" y="4040188"/>
          <p14:tracePt t="21798" x="2852738" y="4057650"/>
          <p14:tracePt t="21806" x="2825750" y="4076700"/>
          <p14:tracePt t="21814" x="2798763" y="4122738"/>
          <p14:tracePt t="21822" x="2744788" y="4159250"/>
          <p14:tracePt t="21831" x="2725738" y="4176713"/>
          <p14:tracePt t="21838" x="2679700" y="4213225"/>
          <p14:tracePt t="21847" x="2671763" y="4232275"/>
          <p14:tracePt t="21853" x="2635250" y="4249738"/>
          <p14:tracePt t="21862" x="2625725" y="4268788"/>
          <p14:tracePt t="21869" x="2579688" y="4303713"/>
          <p14:tracePt t="21878" x="2562225" y="4313238"/>
          <p14:tracePt t="21886" x="2516188" y="4340225"/>
          <p14:tracePt t="21895" x="2479675" y="4368800"/>
          <p14:tracePt t="21902" x="2462213" y="4386263"/>
          <p14:tracePt t="21911" x="2443163" y="4395788"/>
          <p14:tracePt t="21918" x="2425700" y="4405313"/>
          <p14:tracePt t="21926" x="2416175" y="4405313"/>
          <p14:tracePt t="21947" x="2397125" y="4405313"/>
          <p14:tracePt t="21950" x="2389188" y="4405313"/>
          <p14:tracePt t="21958" x="2352675" y="4405313"/>
          <p14:tracePt t="21966" x="2343150" y="4405313"/>
          <p14:tracePt t="21974" x="2306638" y="4405313"/>
          <p14:tracePt t="21982" x="2297113" y="4405313"/>
          <p14:tracePt t="21990" x="2260600" y="4405313"/>
          <p14:tracePt t="21998" x="2243138" y="4405313"/>
          <p14:tracePt t="22006" x="2187575" y="4405313"/>
          <p14:tracePt t="22014" x="2133600" y="4405313"/>
          <p14:tracePt t="22022" x="2078038" y="4405313"/>
          <p14:tracePt t="22030" x="1968500" y="4413250"/>
          <p14:tracePt t="22038" x="1887538" y="4413250"/>
          <p14:tracePt t="22046" x="1814513" y="4413250"/>
          <p14:tracePt t="22054" x="1722438" y="4413250"/>
          <p14:tracePt t="22062" x="1668463" y="4413250"/>
          <p14:tracePt t="22070" x="1595438" y="4413250"/>
          <p14:tracePt t="22079" x="1549400" y="4413250"/>
          <p14:tracePt t="22086" x="1495425" y="4413250"/>
          <p14:tracePt t="22095" x="1439863" y="4413250"/>
          <p14:tracePt t="22102" x="1403350" y="4413250"/>
          <p14:tracePt t="22112" x="1349375" y="4413250"/>
          <p14:tracePt t="22118" x="1303338" y="4413250"/>
          <p14:tracePt t="22126" x="1249363" y="4413250"/>
          <p14:tracePt t="22134" x="1212850" y="4413250"/>
          <p14:tracePt t="22142" x="1157288" y="4413250"/>
          <p14:tracePt t="22150" x="1103313" y="4413250"/>
          <p14:tracePt t="22158" x="1039813" y="4413250"/>
          <p14:tracePt t="22166" x="1003300" y="4413250"/>
          <p14:tracePt t="22175" x="957263" y="4413250"/>
          <p14:tracePt t="22182" x="930275" y="4413250"/>
          <p14:tracePt t="22190" x="903288" y="4413250"/>
          <p14:tracePt t="22198" x="893763" y="4413250"/>
          <p14:tracePt t="22206" x="866775" y="4413250"/>
          <p14:tracePt t="22214" x="838200" y="4449763"/>
          <p14:tracePt t="22222" x="811213" y="4459288"/>
          <p14:tracePt t="22230" x="747713" y="4486275"/>
          <p14:tracePt t="22238" x="701675" y="4505325"/>
          <p14:tracePt t="22247" x="665163" y="4514850"/>
          <p14:tracePt t="22254" x="620713" y="4514850"/>
          <p14:tracePt t="22262" x="584200" y="4522788"/>
          <p14:tracePt t="22269" x="547688" y="4551363"/>
          <p14:tracePt t="22278" x="519113" y="4551363"/>
          <p14:tracePt t="22286" x="501650" y="4559300"/>
          <p14:tracePt t="22406" x="492125" y="4559300"/>
          <p14:tracePt t="22446" x="474663" y="4551363"/>
          <p14:tracePt t="22454" x="455613" y="4541838"/>
          <p14:tracePt t="22463" x="428625" y="4505325"/>
          <p14:tracePt t="22471" x="419100" y="4495800"/>
          <p14:tracePt t="22480" x="401638" y="4478338"/>
          <p14:tracePt t="22497" x="392113" y="4468813"/>
          <p14:tracePt t="22543" x="392113" y="4459288"/>
          <p14:tracePt t="22550" x="392113" y="4449763"/>
          <p14:tracePt t="22558" x="392113" y="4432300"/>
          <p14:tracePt t="22566" x="401638" y="4413250"/>
          <p14:tracePt t="22573" x="474663" y="4413250"/>
          <p14:tracePt t="22581" x="528638" y="4413250"/>
          <p14:tracePt t="22590" x="601663" y="4413250"/>
          <p14:tracePt t="22598" x="647700" y="4413250"/>
          <p14:tracePt t="22606" x="711200" y="4413250"/>
          <p14:tracePt t="22614" x="757238" y="4413250"/>
          <p14:tracePt t="22622" x="838200" y="4441825"/>
          <p14:tracePt t="22630" x="920750" y="4449763"/>
          <p14:tracePt t="22638" x="993775" y="4478338"/>
          <p14:tracePt t="22647" x="1076325" y="4495800"/>
          <p14:tracePt t="22654" x="1112838" y="4495800"/>
          <p14:tracePt t="22663" x="1166813" y="4505325"/>
          <p14:tracePt t="22679" x="1176338" y="4505325"/>
          <p14:tracePt t="22952" x="1185863" y="4514850"/>
          <p14:tracePt t="22958" x="1185863" y="4522788"/>
          <p14:tracePt t="22966" x="1185863" y="4532313"/>
          <p14:tracePt t="22974" x="1193800" y="4551363"/>
          <p14:tracePt t="22982" x="1230313" y="4587875"/>
          <p14:tracePt t="22990" x="1258888" y="4595813"/>
          <p14:tracePt t="22997" x="1349375" y="4651375"/>
          <p14:tracePt t="23006" x="1403350" y="4660900"/>
          <p14:tracePt t="23014" x="1504950" y="4714875"/>
          <p14:tracePt t="23022" x="1585913" y="4741863"/>
          <p14:tracePt t="23030" x="1658938" y="4778375"/>
          <p14:tracePt t="23038" x="1741488" y="4797425"/>
          <p14:tracePt t="23048" x="1795463" y="4805363"/>
          <p14:tracePt t="23054" x="1841500" y="4805363"/>
          <p14:tracePt t="23062" x="1878013" y="4805363"/>
          <p14:tracePt t="23070" x="1924050" y="4805363"/>
          <p14:tracePt t="23078" x="1951038" y="4805363"/>
          <p14:tracePt t="23086" x="1978025" y="4805363"/>
          <p14:tracePt t="23096" x="1997075" y="4805363"/>
          <p14:tracePt t="23103" x="2024063" y="4805363"/>
          <p14:tracePt t="23110" x="2070100" y="4805363"/>
          <p14:tracePt t="23118" x="2097088" y="4805363"/>
          <p14:tracePt t="23126" x="2170113" y="4778375"/>
          <p14:tracePt t="23134" x="2279650" y="4768850"/>
          <p14:tracePt t="23142" x="2389188" y="4768850"/>
          <p14:tracePt t="23150" x="2498725" y="4768850"/>
          <p14:tracePt t="23158" x="2625725" y="4768850"/>
          <p14:tracePt t="23166" x="2735263" y="4768850"/>
          <p14:tracePt t="23174" x="2817813" y="4768850"/>
          <p14:tracePt t="23182" x="2908300" y="4768850"/>
          <p14:tracePt t="23190" x="3017838" y="4768850"/>
          <p14:tracePt t="23198" x="3127375" y="4768850"/>
          <p14:tracePt t="23206" x="3236913" y="4768850"/>
          <p14:tracePt t="23214" x="3346450" y="4768850"/>
          <p14:tracePt t="23222" x="3509963" y="4768850"/>
          <p14:tracePt t="23230" x="3636963" y="4768850"/>
          <p14:tracePt t="23238" x="3783013" y="4768850"/>
          <p14:tracePt t="23246" x="3938588" y="4768850"/>
          <p14:tracePt t="23254" x="4121150" y="4768850"/>
          <p14:tracePt t="23262" x="4321175" y="4768850"/>
          <p14:tracePt t="23270" x="4503738" y="4768850"/>
          <p14:tracePt t="23278" x="4722813" y="4768850"/>
          <p14:tracePt t="23286" x="4949825" y="4768850"/>
          <p14:tracePt t="23295" x="5178425" y="4768850"/>
          <p14:tracePt t="23302" x="5368925" y="4768850"/>
          <p14:tracePt t="23311" x="5570538" y="4768850"/>
          <p14:tracePt t="23318" x="5770563" y="4751388"/>
          <p14:tracePt t="23326" x="5980113" y="4705350"/>
          <p14:tracePt t="23334" x="6181725" y="4687888"/>
          <p14:tracePt t="23342" x="6345238" y="4668838"/>
          <p14:tracePt t="23350" x="6481763" y="4632325"/>
          <p14:tracePt t="23358" x="6573838" y="4632325"/>
          <p14:tracePt t="23366" x="6645275" y="4632325"/>
          <p14:tracePt t="23376" x="6700838" y="4632325"/>
          <p14:tracePt t="23382" x="6718300" y="4632325"/>
          <p14:tracePt t="23391" x="6727825" y="4632325"/>
          <p14:tracePt t="23473" x="6737350" y="4632325"/>
          <p14:tracePt t="23480" x="6783388" y="4624388"/>
          <p14:tracePt t="23488" x="6883400" y="4595813"/>
          <p14:tracePt t="23499" x="7010400" y="4559300"/>
          <p14:tracePt t="23503" x="7119938" y="4551363"/>
          <p14:tracePt t="23511" x="7239000" y="4532313"/>
          <p14:tracePt t="23517" x="7366000" y="4522788"/>
          <p14:tracePt t="23526" x="7475538" y="4495800"/>
          <p14:tracePt t="23534" x="7621588" y="4495800"/>
          <p14:tracePt t="23542" x="7748588" y="4495800"/>
          <p14:tracePt t="23550" x="7858125" y="4495800"/>
          <p14:tracePt t="23558" x="7967663" y="4478338"/>
          <p14:tracePt t="23566" x="8059738" y="4478338"/>
          <p14:tracePt t="23574" x="8169275" y="4478338"/>
          <p14:tracePt t="23582" x="8232775" y="4478338"/>
          <p14:tracePt t="23590" x="8269288" y="4478338"/>
          <p14:tracePt t="23598" x="8296275" y="4478338"/>
          <p14:tracePt t="23606" x="8332788" y="4478338"/>
          <p14:tracePt t="23614" x="8369300" y="4478338"/>
          <p14:tracePt t="23622" x="8386763" y="4478338"/>
          <p14:tracePt t="23630" x="8423275" y="4478338"/>
          <p14:tracePt t="23638" x="8469313" y="4478338"/>
          <p14:tracePt t="23646" x="8496300" y="4478338"/>
          <p14:tracePt t="23654" x="8542338" y="4478338"/>
          <p14:tracePt t="23662" x="8596313" y="4478338"/>
          <p14:tracePt t="23672" x="8632825" y="4478338"/>
          <p14:tracePt t="23678" x="8688388" y="4478338"/>
          <p14:tracePt t="23686" x="8734425" y="4478338"/>
          <p14:tracePt t="23695" x="8770938" y="4478338"/>
          <p14:tracePt t="23702" x="8788400" y="4478338"/>
          <p14:tracePt t="23711" x="8797925" y="4478338"/>
          <p14:tracePt t="23863" x="8807450" y="4478338"/>
          <p14:tracePt t="23871" x="8778875" y="4478338"/>
          <p14:tracePt t="23879" x="8734425" y="4486275"/>
          <p14:tracePt t="23898" x="8632825" y="4495800"/>
          <p14:tracePt t="23904" x="8559800" y="4514850"/>
          <p14:tracePt t="23914" x="8442325" y="4541838"/>
          <p14:tracePt t="23918" x="8259763" y="4551363"/>
          <p14:tracePt t="23927" x="8059738" y="4587875"/>
          <p14:tracePt t="23935" x="7777163" y="4624388"/>
          <p14:tracePt t="23943" x="7531100" y="4660900"/>
          <p14:tracePt t="23950" x="7146925" y="4697413"/>
          <p14:tracePt t="23958" x="6900863" y="4732338"/>
          <p14:tracePt t="23966" x="6627813" y="4751388"/>
          <p14:tracePt t="23974" x="6335713" y="4814888"/>
          <p14:tracePt t="23984" x="6135688" y="4824413"/>
          <p14:tracePt t="23991" x="5962650" y="4824413"/>
          <p14:tracePt t="23998" x="5797550" y="4824413"/>
          <p14:tracePt t="24006" x="5653088" y="4824413"/>
          <p14:tracePt t="24014" x="5524500" y="4824413"/>
          <p14:tracePt t="24022" x="5414963" y="4824413"/>
          <p14:tracePt t="24030" x="5324475" y="4824413"/>
          <p14:tracePt t="24038" x="5251450" y="4824413"/>
          <p14:tracePt t="24046" x="5205413" y="4824413"/>
          <p14:tracePt t="24054" x="5151438" y="4824413"/>
          <p14:tracePt t="24062" x="5086350" y="4814888"/>
          <p14:tracePt t="24070" x="5032375" y="4797425"/>
          <p14:tracePt t="24079" x="4949825" y="4787900"/>
          <p14:tracePt t="24086" x="4895850" y="4787900"/>
          <p14:tracePt t="24095" x="4822825" y="4760913"/>
          <p14:tracePt t="24102" x="4730750" y="4760913"/>
          <p14:tracePt t="24111" x="4613275" y="4751388"/>
          <p14:tracePt t="24117" x="4503738" y="4732338"/>
          <p14:tracePt t="24126" x="4394200" y="4732338"/>
          <p14:tracePt t="24134" x="4303713" y="4724400"/>
          <p14:tracePt t="24142" x="4202113" y="4697413"/>
          <p14:tracePt t="24150" x="4148138" y="4678363"/>
          <p14:tracePt t="24158" x="4084638" y="4678363"/>
          <p14:tracePt t="24166" x="4057650" y="4678363"/>
          <p14:tracePt t="24175" x="4021138" y="4668838"/>
          <p14:tracePt t="24182" x="4011613" y="4668838"/>
          <p14:tracePt t="24552" x="4048125" y="4660900"/>
          <p14:tracePt t="24560" x="4184650" y="4632325"/>
          <p14:tracePt t="24570" x="4311650" y="4614863"/>
          <p14:tracePt t="24576" x="4494213" y="4614863"/>
          <p14:tracePt t="24582" x="4659313" y="4605338"/>
          <p14:tracePt t="24590" x="4849813" y="4605338"/>
          <p14:tracePt t="24598" x="5014913" y="4605338"/>
          <p14:tracePt t="24606" x="5159375" y="4605338"/>
          <p14:tracePt t="24614" x="5305425" y="4605338"/>
          <p14:tracePt t="24622" x="5397500" y="4605338"/>
          <p14:tracePt t="24630" x="5487988" y="4605338"/>
          <p14:tracePt t="24638" x="5507038" y="4605338"/>
          <p14:tracePt t="24927" x="5514975" y="4595813"/>
          <p14:tracePt t="25184" x="5561013" y="4595813"/>
          <p14:tracePt t="25192" x="5634038" y="4541838"/>
          <p14:tracePt t="25199" x="5743575" y="4495800"/>
          <p14:tracePt t="25207" x="5880100" y="4459288"/>
          <p14:tracePt t="25215" x="5972175" y="4395788"/>
          <p14:tracePt t="25222" x="6108700" y="4340225"/>
          <p14:tracePt t="25232" x="6172200" y="4332288"/>
          <p14:tracePt t="25238" x="6245225" y="4286250"/>
          <p14:tracePt t="25246" x="6326188" y="4249738"/>
          <p14:tracePt t="25254" x="6372225" y="4222750"/>
          <p14:tracePt t="25266" x="6381750" y="4213225"/>
          <p14:tracePt t="26001" x="6391275" y="4203700"/>
          <p14:tracePt t="26012" x="6399213" y="4203700"/>
          <p14:tracePt t="26015" x="6408738" y="4186238"/>
          <p14:tracePt t="26024" x="6418263" y="4176713"/>
          <p14:tracePt t="26030" x="6418263" y="4167188"/>
          <p14:tracePt t="26064" x="6427788" y="4140200"/>
          <p14:tracePt t="26088" x="6427788" y="4130675"/>
          <p14:tracePt t="26152" x="6435725" y="4113213"/>
          <p14:tracePt t="26184" x="6445250" y="4113213"/>
          <p14:tracePt t="26199" x="6445250" y="4103688"/>
          <p14:tracePt t="26208" x="6445250" y="4094163"/>
          <p14:tracePt t="26479" x="6391275" y="4086225"/>
          <p14:tracePt t="26487" x="6318250" y="4103688"/>
          <p14:tracePt t="26496" x="6272213" y="4113213"/>
          <p14:tracePt t="26505" x="6235700" y="4122738"/>
          <p14:tracePt t="26758" x="6226175" y="4122738"/>
          <p14:tracePt t="26775" x="6226175" y="4113213"/>
          <p14:tracePt t="26783" x="6226175" y="4103688"/>
          <p14:tracePt t="26791" x="6226175" y="4094163"/>
          <p14:tracePt t="26799" x="6235700" y="4086225"/>
          <p14:tracePt t="26807" x="6235700" y="4076700"/>
          <p14:tracePt t="26818" x="6235700" y="4067175"/>
          <p14:tracePt t="26823" x="6245225" y="4040188"/>
          <p14:tracePt t="26830" x="6272213" y="4013200"/>
          <p14:tracePt t="26839" x="6291263" y="3984625"/>
          <p14:tracePt t="26847" x="6308725" y="3948113"/>
          <p14:tracePt t="26856" x="6362700" y="3894138"/>
          <p14:tracePt t="26864" x="6408738" y="3857625"/>
          <p14:tracePt t="26871" x="6454775" y="3821113"/>
          <p14:tracePt t="26880" x="6500813" y="3775075"/>
          <p14:tracePt t="26897" x="6545263" y="3711575"/>
          <p14:tracePt t="26902" x="6564313" y="3694113"/>
          <p14:tracePt t="26912" x="6591300" y="3648075"/>
          <p14:tracePt t="26918" x="6610350" y="3629025"/>
          <p14:tracePt t="27208" x="6610350" y="3584575"/>
          <p14:tracePt t="27214" x="6610350" y="3565525"/>
          <p14:tracePt t="27221" x="6618288" y="3529013"/>
          <p14:tracePt t="27230" x="6627813" y="3502025"/>
          <p14:tracePt t="27238" x="6627813" y="3465513"/>
          <p14:tracePt t="27246" x="6637338" y="3446463"/>
          <p14:tracePt t="27254" x="6654800" y="3419475"/>
          <p14:tracePt t="27263" x="6654800" y="3402013"/>
          <p14:tracePt t="27269" x="6664325" y="3382963"/>
          <p14:tracePt t="27277" x="6673850" y="3375025"/>
          <p14:tracePt t="27287" x="6681788" y="3346450"/>
          <p14:tracePt t="27301" x="6691313" y="3338513"/>
          <p14:tracePt t="27311" x="6700838" y="3338513"/>
          <p14:tracePt t="27830" x="6673850" y="3346450"/>
          <p14:tracePt t="27838" x="6610350" y="3365500"/>
          <p14:tracePt t="27846" x="6591300" y="3375025"/>
          <p14:tracePt t="27854" x="6554788" y="3375025"/>
          <p14:tracePt t="27862" x="6508750" y="3375025"/>
          <p14:tracePt t="27870" x="6435725" y="3392488"/>
          <p14:tracePt t="27880" x="6362700" y="3392488"/>
          <p14:tracePt t="27897" x="6262688" y="3411538"/>
          <p14:tracePt t="27902" x="6226175" y="3411538"/>
          <p14:tracePt t="27914" x="6199188" y="3411538"/>
          <p14:tracePt t="27917" x="6172200" y="3411538"/>
          <p14:tracePt t="27926" x="6153150" y="3411538"/>
          <p14:tracePt t="27934" x="6135688" y="3419475"/>
          <p14:tracePt t="27942" x="6126163" y="3419475"/>
          <p14:tracePt t="27950" x="6116638" y="3419475"/>
          <p14:tracePt t="27958" x="6089650" y="3419475"/>
          <p14:tracePt t="27966" x="6072188" y="3419475"/>
          <p14:tracePt t="27974" x="6035675" y="3419475"/>
          <p14:tracePt t="27982" x="6026150" y="3419475"/>
          <p14:tracePt t="27990" x="5999163" y="3419475"/>
          <p14:tracePt t="27998" x="5980113" y="3419475"/>
          <p14:tracePt t="28006" x="5953125" y="3419475"/>
          <p14:tracePt t="28014" x="5907088" y="3419475"/>
          <p14:tracePt t="28022" x="5880100" y="3419475"/>
          <p14:tracePt t="28030" x="5807075" y="3429000"/>
          <p14:tracePt t="28038" x="5716588" y="3455988"/>
          <p14:tracePt t="28047" x="5624513" y="3455988"/>
          <p14:tracePt t="28054" x="5534025" y="3455988"/>
          <p14:tracePt t="28062" x="5434013" y="3465513"/>
          <p14:tracePt t="28070" x="5360988" y="3482975"/>
          <p14:tracePt t="28079" x="5287963" y="3482975"/>
          <p14:tracePt t="28087" x="5195888" y="3482975"/>
          <p14:tracePt t="28097" x="5114925" y="3482975"/>
          <p14:tracePt t="28103" x="5078413" y="3482975"/>
          <p14:tracePt t="28115" x="5049838" y="3482975"/>
          <p14:tracePt t="28122" x="5022850" y="3482975"/>
          <p14:tracePt t="28130" x="5005388" y="3482975"/>
          <p14:tracePt t="28135" x="4968875" y="3482975"/>
          <p14:tracePt t="28143" x="4959350" y="3482975"/>
          <p14:tracePt t="28151" x="4922838" y="3482975"/>
          <p14:tracePt t="28159" x="4905375" y="3482975"/>
          <p14:tracePt t="28167" x="4849813" y="3482975"/>
          <p14:tracePt t="28175" x="4813300" y="3482975"/>
          <p14:tracePt t="28183" x="4759325" y="3482975"/>
          <p14:tracePt t="28191" x="4686300" y="3482975"/>
          <p14:tracePt t="28198" x="4613275" y="3482975"/>
          <p14:tracePt t="28207" x="4540250" y="3482975"/>
          <p14:tracePt t="28214" x="4457700" y="3482975"/>
          <p14:tracePt t="28222" x="4367213" y="3482975"/>
          <p14:tracePt t="28229" x="4275138" y="3482975"/>
          <p14:tracePt t="28238" x="4202113" y="3482975"/>
          <p14:tracePt t="28246" x="4129088" y="3482975"/>
          <p14:tracePt t="28254" x="4038600" y="3482975"/>
          <p14:tracePt t="28262" x="3948113" y="3482975"/>
          <p14:tracePt t="28269" x="3902075" y="3482975"/>
          <p14:tracePt t="28278" x="3846513" y="3482975"/>
          <p14:tracePt t="28286" x="3819525" y="3482975"/>
          <p14:tracePt t="28294" x="3783013" y="3482975"/>
          <p14:tracePt t="28302" x="3738563" y="3482975"/>
          <p14:tracePt t="28311" x="3709988" y="3492500"/>
          <p14:tracePt t="28317" x="3665538" y="3511550"/>
          <p14:tracePt t="28332" x="3629025" y="3511550"/>
          <p14:tracePt t="28334" x="3582988" y="3511550"/>
          <p14:tracePt t="28346" x="3519488" y="3511550"/>
          <p14:tracePt t="28351" x="3436938" y="3529013"/>
          <p14:tracePt t="28360" x="3363913" y="3538538"/>
          <p14:tracePt t="28367" x="3254375" y="3538538"/>
          <p14:tracePt t="28376" x="3181350" y="3538538"/>
          <p14:tracePt t="28383" x="3054350" y="3538538"/>
          <p14:tracePt t="28390" x="2954338" y="3538538"/>
          <p14:tracePt t="28398" x="2844800" y="3538538"/>
          <p14:tracePt t="28406" x="2752725" y="3538538"/>
          <p14:tracePt t="28415" x="2643188" y="3538538"/>
          <p14:tracePt t="28423" x="2516188" y="3538538"/>
          <p14:tracePt t="28430" x="2443163" y="3538538"/>
          <p14:tracePt t="28439" x="2333625" y="3538538"/>
          <p14:tracePt t="28447" x="2224088" y="3519488"/>
          <p14:tracePt t="28454" x="2114550" y="3519488"/>
          <p14:tracePt t="28463" x="2014538" y="3492500"/>
          <p14:tracePt t="28470" x="1868488" y="3475038"/>
          <p14:tracePt t="28479" x="1758950" y="3465513"/>
          <p14:tracePt t="28487" x="1677988" y="3446463"/>
          <p14:tracePt t="28495" x="1604963" y="3429000"/>
          <p14:tracePt t="28502" x="1504950" y="3411538"/>
          <p14:tracePt t="28513" x="1431925" y="3375025"/>
          <p14:tracePt t="28520" x="1330325" y="3346450"/>
          <p14:tracePt t="28529" x="1293813" y="3346450"/>
          <p14:tracePt t="28535" x="1249363" y="3319463"/>
          <p14:tracePt t="28543" x="1239838" y="3319463"/>
          <p14:tracePt t="28551" x="1230313" y="3319463"/>
          <p14:tracePt t="28656" x="1212850" y="3319463"/>
          <p14:tracePt t="28727" x="1212850" y="3309938"/>
          <p14:tracePt t="28734" x="1212850" y="3302000"/>
          <p14:tracePt t="28743" x="1239838" y="3292475"/>
          <p14:tracePt t="28751" x="1258888" y="3265488"/>
          <p14:tracePt t="28759" x="1293813" y="3219450"/>
          <p14:tracePt t="28767" x="1322388" y="3163888"/>
          <p14:tracePt t="28773" x="1330325" y="3100388"/>
          <p14:tracePt t="28782" x="1366838" y="3036888"/>
          <p14:tracePt t="28790" x="1376363" y="2963863"/>
          <p14:tracePt t="28798" x="1376363" y="2909888"/>
          <p14:tracePt t="28806" x="1395413" y="2844800"/>
          <p14:tracePt t="28814" x="1422400" y="2735263"/>
          <p14:tracePt t="28822" x="1422400" y="2644775"/>
          <p14:tracePt t="28830" x="1431925" y="2525713"/>
          <p14:tracePt t="28838" x="1431925" y="2416175"/>
          <p14:tracePt t="28846" x="1449388" y="2362200"/>
          <p14:tracePt t="28854" x="1449388" y="2252663"/>
          <p14:tracePt t="28863" x="1449388" y="2160588"/>
          <p14:tracePt t="28870" x="1485900" y="2060575"/>
          <p14:tracePt t="28878" x="1485900" y="1987550"/>
          <p14:tracePt t="28897" x="1485900" y="1833563"/>
          <p14:tracePt t="28902" x="1485900" y="1797050"/>
          <p14:tracePt t="28912" x="1495425" y="1751013"/>
          <p14:tracePt t="28918" x="1495425" y="1714500"/>
          <p14:tracePt t="28927" x="1504950" y="1704975"/>
          <p14:tracePt t="29022" x="1531938" y="1704975"/>
          <p14:tracePt t="29030" x="1622425" y="1797050"/>
          <p14:tracePt t="29038" x="1731963" y="1914525"/>
          <p14:tracePt t="29047" x="1878013" y="2079625"/>
          <p14:tracePt t="29055" x="2070100" y="2243138"/>
          <p14:tracePt t="29064" x="2306638" y="2435225"/>
          <p14:tracePt t="29071" x="2570163" y="2617788"/>
          <p14:tracePt t="29080" x="2789238" y="2744788"/>
          <p14:tracePt t="29087" x="3035300" y="2863850"/>
          <p14:tracePt t="29098" x="3171825" y="2946400"/>
          <p14:tracePt t="29103" x="3309938" y="3027363"/>
          <p14:tracePt t="29114" x="3400425" y="3082925"/>
          <p14:tracePt t="29119" x="3482975" y="3136900"/>
          <p14:tracePt t="29131" x="3527425" y="3155950"/>
          <p14:tracePt t="29136" x="3546475" y="3182938"/>
          <p14:tracePt t="29190" x="3556000" y="3182938"/>
          <p14:tracePt t="29199" x="3563938" y="3209925"/>
          <p14:tracePt t="29207" x="3592513" y="3246438"/>
          <p14:tracePt t="29214" x="3646488" y="3302000"/>
          <p14:tracePt t="29222" x="3656013" y="3319463"/>
          <p14:tracePt t="29231" x="3692525" y="3355975"/>
          <p14:tracePt t="29239" x="3702050" y="3365500"/>
          <p14:tracePt t="29246" x="3709988" y="3382963"/>
          <p14:tracePt t="29254" x="3738563" y="3392488"/>
          <p14:tracePt t="29262" x="3738563" y="3402013"/>
          <p14:tracePt t="29278" x="3746500" y="3402013"/>
          <p14:tracePt t="29416" x="3719513" y="3402013"/>
          <p14:tracePt t="29428" x="3582988" y="3402013"/>
          <p14:tracePt t="29430" x="3382963" y="3402013"/>
          <p14:tracePt t="29439" x="3163888" y="3402013"/>
          <p14:tracePt t="29447" x="2898775" y="3402013"/>
          <p14:tracePt t="29455" x="2671763" y="3402013"/>
          <p14:tracePt t="29463" x="2506663" y="3402013"/>
          <p14:tracePt t="29471" x="2360613" y="3402013"/>
          <p14:tracePt t="29479" x="2233613" y="3402013"/>
          <p14:tracePt t="29488" x="2179638" y="3402013"/>
          <p14:tracePt t="29494" x="2170113" y="3402013"/>
          <p14:tracePt t="29567" x="2233613" y="3365500"/>
          <p14:tracePt t="29575" x="2297113" y="3309938"/>
          <p14:tracePt t="29583" x="2389188" y="3236913"/>
          <p14:tracePt t="29591" x="2452688" y="3200400"/>
          <p14:tracePt t="29600" x="2516188" y="3136900"/>
          <p14:tracePt t="29608" x="2616200" y="3046413"/>
          <p14:tracePt t="29617" x="2752725" y="2954338"/>
          <p14:tracePt t="29623" x="2925763" y="2863850"/>
          <p14:tracePt t="29631" x="3090863" y="2735263"/>
          <p14:tracePt t="29639" x="3336925" y="2598738"/>
          <p14:tracePt t="29646" x="3619500" y="2452688"/>
          <p14:tracePt t="29655" x="3948113" y="2262188"/>
          <p14:tracePt t="29664" x="4202113" y="2097088"/>
          <p14:tracePt t="29672" x="4467225" y="1914525"/>
          <p14:tracePt t="29680" x="4759325" y="1751013"/>
          <p14:tracePt t="29687" x="5049838" y="1587500"/>
          <p14:tracePt t="29696" x="5205413" y="1514475"/>
          <p14:tracePt t="29702" x="5351463" y="1431925"/>
          <p14:tracePt t="29712" x="5434013" y="1412875"/>
          <p14:tracePt t="29718" x="5497513" y="1358900"/>
          <p14:tracePt t="30159" x="5507038" y="1368425"/>
          <p14:tracePt t="30166" x="5507038" y="1376363"/>
          <p14:tracePt t="30427" x="5507038" y="1395413"/>
          <p14:tracePt t="30430" x="5507038" y="1449388"/>
          <p14:tracePt t="30437" x="5507038" y="1477963"/>
          <p14:tracePt t="30446" x="5507038" y="1514475"/>
          <p14:tracePt t="30462" x="5507038" y="1531938"/>
          <p14:tracePt t="30470" x="5507038" y="1558925"/>
          <p14:tracePt t="30478" x="5507038" y="1577975"/>
          <p14:tracePt t="30486" x="5507038" y="1604963"/>
          <p14:tracePt t="30495" x="5507038" y="1614488"/>
          <p14:tracePt t="30502" x="5507038" y="1641475"/>
          <p14:tracePt t="30512" x="5507038" y="1651000"/>
          <p14:tracePt t="30518" x="5507038" y="1668463"/>
          <p14:tracePt t="30529" x="5507038" y="1687513"/>
          <p14:tracePt t="30534" x="5507038" y="1697038"/>
          <p14:tracePt t="30542" x="5534025" y="1724025"/>
          <p14:tracePt t="30550" x="5543550" y="1741488"/>
          <p14:tracePt t="30558" x="5551488" y="1760538"/>
          <p14:tracePt t="30566" x="5561013" y="1768475"/>
          <p14:tracePt t="30574" x="5570538" y="1787525"/>
          <p14:tracePt t="30582" x="5580063" y="1787525"/>
          <p14:tracePt t="30590" x="5588000" y="1787525"/>
          <p14:tracePt t="30879" x="5588000" y="1824038"/>
          <p14:tracePt t="30889" x="5588000" y="1841500"/>
          <p14:tracePt t="30895" x="5588000" y="1870075"/>
          <p14:tracePt t="30903" x="5588000" y="1887538"/>
          <p14:tracePt t="30914" x="5588000" y="1924050"/>
          <p14:tracePt t="30919" x="5597525" y="1943100"/>
          <p14:tracePt t="30930" x="5597525" y="1960563"/>
          <p14:tracePt t="30935" x="5607050" y="1979613"/>
          <p14:tracePt t="30975" x="5624513" y="1997075"/>
          <p14:tracePt t="31031" x="5624513" y="2006600"/>
          <p14:tracePt t="31039" x="5624513" y="2016125"/>
          <p14:tracePt t="31049" x="5624513" y="2060575"/>
          <p14:tracePt t="31055" x="5624513" y="2097088"/>
          <p14:tracePt t="31064" x="5624513" y="2152650"/>
          <p14:tracePt t="31071" x="5624513" y="2216150"/>
          <p14:tracePt t="31081" x="5624513" y="2289175"/>
          <p14:tracePt t="31087" x="5624513" y="2343150"/>
          <p14:tracePt t="31097" x="5624513" y="2416175"/>
          <p14:tracePt t="31105" x="5624513" y="2471738"/>
          <p14:tracePt t="31113" x="5624513" y="2525713"/>
          <p14:tracePt t="31119" x="5607050" y="2608263"/>
          <p14:tracePt t="31129" x="5597525" y="2654300"/>
          <p14:tracePt t="31134" x="5561013" y="2698750"/>
          <p14:tracePt t="31143" x="5561013" y="2754313"/>
          <p14:tracePt t="31151" x="5524500" y="2790825"/>
          <p14:tracePt t="31159" x="5497513" y="2836863"/>
          <p14:tracePt t="31166" x="5451475" y="2900363"/>
          <p14:tracePt t="31175" x="5405438" y="2936875"/>
          <p14:tracePt t="31184" x="5360988" y="2982913"/>
          <p14:tracePt t="31190" x="5260975" y="3073400"/>
          <p14:tracePt t="31198" x="5168900" y="3136900"/>
          <p14:tracePt t="31205" x="5068888" y="3209925"/>
          <p14:tracePt t="31214" x="4949825" y="3282950"/>
          <p14:tracePt t="31222" x="4868863" y="3355975"/>
          <p14:tracePt t="31230" x="4786313" y="3411538"/>
          <p14:tracePt t="31238" x="4740275" y="3455988"/>
          <p14:tracePt t="31246" x="4686300" y="3511550"/>
          <p14:tracePt t="31253" x="4649788" y="3556000"/>
          <p14:tracePt t="31262" x="4622800" y="3602038"/>
          <p14:tracePt t="31269" x="4613275" y="3611563"/>
          <p14:tracePt t="31279" x="4594225" y="3638550"/>
          <p14:tracePt t="31285" x="4586288" y="3648075"/>
          <p14:tracePt t="31310" x="4586288" y="3657600"/>
          <p14:tracePt t="31318" x="4586288" y="3665538"/>
          <p14:tracePt t="31330" x="4586288" y="3684588"/>
          <p14:tracePt t="31333" x="4586288" y="3702050"/>
          <p14:tracePt t="31346" x="4549775" y="3767138"/>
          <p14:tracePt t="31351" x="4530725" y="3811588"/>
          <p14:tracePt t="31362" x="4503738" y="3857625"/>
          <p14:tracePt t="31367" x="4467225" y="3903663"/>
          <p14:tracePt t="31379" x="4440238" y="3967163"/>
          <p14:tracePt t="31383" x="4421188" y="4013200"/>
          <p14:tracePt t="31396" x="4413250" y="4049713"/>
          <p14:tracePt t="31398" x="4413250" y="4094163"/>
          <p14:tracePt t="31407" x="4413250" y="4149725"/>
          <p14:tracePt t="31416" x="4413250" y="4186238"/>
          <p14:tracePt t="31422" x="4413250" y="4232275"/>
          <p14:tracePt t="31431" x="4403725" y="4259263"/>
          <p14:tracePt t="31439" x="4384675" y="4313238"/>
          <p14:tracePt t="31447" x="4367213" y="4376738"/>
          <p14:tracePt t="31454" x="4340225" y="4441825"/>
          <p14:tracePt t="31462" x="4330700" y="4478338"/>
          <p14:tracePt t="31471" x="4294188" y="4532313"/>
          <p14:tracePt t="31479" x="4267200" y="4578350"/>
          <p14:tracePt t="31486" x="4238625" y="4624388"/>
          <p14:tracePt t="31495" x="4230688" y="4641850"/>
          <p14:tracePt t="31502" x="4221163" y="4651375"/>
          <p14:tracePt t="31558" x="4202113" y="4668838"/>
          <p14:tracePt t="31566" x="4157663" y="4697413"/>
          <p14:tracePt t="31574" x="4121150" y="4714875"/>
          <p14:tracePt t="31582" x="4084638" y="4751388"/>
          <p14:tracePt t="31590" x="4048125" y="4797425"/>
          <p14:tracePt t="31597" x="4011613" y="4824413"/>
          <p14:tracePt t="31606" x="3984625" y="4870450"/>
          <p14:tracePt t="31614" x="3956050" y="4914900"/>
          <p14:tracePt t="31622" x="3948113" y="4933950"/>
          <p14:tracePt t="31630" x="3929063" y="4951413"/>
          <p14:tracePt t="31638" x="3919538" y="4979988"/>
          <p14:tracePt t="31646" x="3902075" y="5006975"/>
          <p14:tracePt t="31654" x="3902075" y="5016500"/>
          <p14:tracePt t="31662" x="3892550" y="5033963"/>
          <p14:tracePt t="31671" x="3865563" y="5060950"/>
          <p14:tracePt t="31679" x="3856038" y="5089525"/>
          <p14:tracePt t="31685" x="3846513" y="5106988"/>
          <p14:tracePt t="31694" x="3829050" y="5133975"/>
          <p14:tracePt t="31702" x="3819525" y="5143500"/>
          <p14:tracePt t="31710" x="3810000" y="5160963"/>
          <p14:tracePt t="31727" x="3802063" y="5170488"/>
          <p14:tracePt t="31742" x="3792538" y="5189538"/>
          <p14:tracePt t="31750" x="3783013" y="5197475"/>
          <p14:tracePt t="31758" x="3775075" y="5207000"/>
          <p14:tracePt t="31782" x="3765550" y="5216525"/>
          <p14:tracePt t="31798" x="3765550" y="5226050"/>
          <p14:tracePt t="31838" x="3756025" y="5243513"/>
          <p14:tracePt t="31846" x="3738563" y="5253038"/>
          <p14:tracePt t="31863" x="3719513" y="5262563"/>
          <p14:tracePt t="31871" x="3709988" y="5262563"/>
          <p14:tracePt t="31879" x="3692525" y="5280025"/>
          <p14:tracePt t="31887" x="3673475" y="5299075"/>
          <p14:tracePt t="31898" x="3646488" y="5307013"/>
          <p14:tracePt t="31902" x="3646488" y="5316538"/>
          <p14:tracePt t="31913" x="3629025" y="5335588"/>
          <p14:tracePt t="31931" x="3619500" y="5335588"/>
          <p14:tracePt t="32001" x="3600450" y="5343525"/>
          <p14:tracePt t="32006" x="3592513" y="5353050"/>
          <p14:tracePt t="32014" x="3592513" y="5362575"/>
          <p14:tracePt t="32022" x="3573463" y="5372100"/>
          <p14:tracePt t="32079" x="3563938" y="5380038"/>
          <p14:tracePt t="32093" x="3536950" y="5389563"/>
          <p14:tracePt t="32102" x="3519488" y="5408613"/>
          <p14:tracePt t="32110" x="3482975" y="5416550"/>
          <p14:tracePt t="32118" x="3463925" y="5426075"/>
          <p14:tracePt t="32127" x="3463925" y="5435600"/>
          <p14:tracePt t="32133" x="3419475" y="5453063"/>
          <p14:tracePt t="32141" x="3390900" y="5453063"/>
          <p14:tracePt t="32150" x="3373438" y="5462588"/>
          <p14:tracePt t="32158" x="3363913" y="5462588"/>
          <p14:tracePt t="32166" x="3346450" y="5462588"/>
          <p14:tracePt t="32288" x="3336925" y="5462588"/>
          <p14:tracePt t="32304" x="3336925" y="5453063"/>
          <p14:tracePt t="32320" x="3336925" y="5445125"/>
          <p14:tracePt t="32335" x="3336925" y="5435600"/>
          <p14:tracePt t="32679" x="3327400" y="5426075"/>
          <p14:tracePt t="32695" x="3300413" y="5426075"/>
          <p14:tracePt t="32736" x="3290888" y="5435600"/>
          <p14:tracePt t="32745" x="3281363" y="5435600"/>
          <p14:tracePt t="32754" x="3273425" y="5445125"/>
          <p14:tracePt t="32759" x="3254375" y="5462588"/>
          <p14:tracePt t="32782" x="3244850" y="5472113"/>
          <p14:tracePt t="32854" x="3227388" y="5472113"/>
          <p14:tracePt t="32862" x="3217863" y="5472113"/>
          <p14:tracePt t="32976" x="3208338" y="5472113"/>
          <p14:tracePt t="32983" x="3208338" y="5462588"/>
          <p14:tracePt t="33032" x="3208338" y="5453063"/>
          <p14:tracePt t="33263" x="3208338" y="5435600"/>
          <p14:tracePt t="33269" x="3217863" y="5416550"/>
          <p14:tracePt t="33278" x="3227388" y="5408613"/>
          <p14:tracePt t="33289" x="3254375" y="5399088"/>
          <p14:tracePt t="33299" x="3273425" y="5380038"/>
          <p14:tracePt t="33303" x="3281363" y="5372100"/>
          <p14:tracePt t="33313" x="3317875" y="5362575"/>
          <p14:tracePt t="33318" x="3336925" y="5362575"/>
          <p14:tracePt t="33330" x="3346450" y="5353050"/>
          <p14:tracePt t="33335" x="3363913" y="5353050"/>
          <p14:tracePt t="33345" x="3400425" y="5326063"/>
          <p14:tracePt t="33364" x="3409950" y="5326063"/>
          <p14:tracePt t="33367" x="3427413" y="5326063"/>
          <p14:tracePt t="33383" x="3436938" y="5326063"/>
          <p14:tracePt t="33393" x="3446463" y="5326063"/>
          <p14:tracePt t="33423" x="3455988" y="5326063"/>
          <p14:tracePt t="33656" x="3482975" y="5326063"/>
          <p14:tracePt t="33662" x="3490913" y="5326063"/>
          <p14:tracePt t="33904" x="3500438" y="5326063"/>
          <p14:tracePt t="33936" x="3500438" y="5335588"/>
          <p14:tracePt t="33991" x="3500438" y="5353050"/>
          <p14:tracePt t="34097" x="3500438" y="5362575"/>
          <p14:tracePt t="34103" x="3482975" y="5372100"/>
          <p14:tracePt t="34118" x="3473450" y="5389563"/>
          <p14:tracePt t="34126" x="3463925" y="5408613"/>
          <p14:tracePt t="34142" x="3436938" y="5435600"/>
          <p14:tracePt t="34150" x="3427413" y="5453063"/>
          <p14:tracePt t="34158" x="3419475" y="5462588"/>
          <p14:tracePt t="34174" x="3400425" y="5472113"/>
          <p14:tracePt t="34334" x="3400425" y="5462588"/>
          <p14:tracePt t="34349" x="3409950" y="5462588"/>
          <p14:tracePt t="34357" x="3427413" y="5445125"/>
          <p14:tracePt t="34373" x="3436938" y="5435600"/>
          <p14:tracePt t="34382" x="3436938" y="5426075"/>
          <p14:tracePt t="35024" x="3446463" y="5416550"/>
          <p14:tracePt t="35046" x="3463925" y="5416550"/>
          <p14:tracePt t="35053" x="3473450" y="5416550"/>
          <p14:tracePt t="35062" x="3482975" y="5416550"/>
          <p14:tracePt t="35078" x="3500438" y="5408613"/>
          <p14:tracePt t="35086" x="3509963" y="5399088"/>
          <p14:tracePt t="35249" x="3509963" y="5389563"/>
          <p14:tracePt t="35487" x="3519488" y="5389563"/>
          <p14:tracePt t="35630" x="3527425" y="5399088"/>
          <p14:tracePt t="35784" x="3556000" y="5416550"/>
          <p14:tracePt t="35800" x="3563938" y="5426075"/>
          <p14:tracePt t="35960" x="3573463" y="5435600"/>
          <p14:tracePt t="35967" x="3582988" y="5435600"/>
          <p14:tracePt t="36247" x="3600450" y="5426075"/>
          <p14:tracePt t="36255" x="3609975" y="5416550"/>
          <p14:tracePt t="36272" x="3619500" y="5408613"/>
          <p14:tracePt t="36279" x="3629025" y="5408613"/>
          <p14:tracePt t="36287" x="3636963" y="5399088"/>
          <p14:tracePt t="36299" x="3656013" y="5389563"/>
          <p14:tracePt t="36303" x="3665538" y="5380038"/>
          <p14:tracePt t="36313" x="3673475" y="5380038"/>
          <p14:tracePt t="36448" x="3683000" y="5380038"/>
          <p14:tracePt t="36455" x="3709988" y="5380038"/>
          <p14:tracePt t="36463" x="3719513" y="5380038"/>
          <p14:tracePt t="36472" x="3729038" y="5380038"/>
          <p14:tracePt t="36526" x="3756025" y="5380038"/>
          <p14:tracePt t="36534" x="3783013" y="5380038"/>
          <p14:tracePt t="36542" x="3792538" y="5380038"/>
          <p14:tracePt t="36550" x="3802063" y="5380038"/>
          <p14:tracePt t="36574" x="3819525" y="5380038"/>
          <p14:tracePt t="36582" x="3829050" y="5380038"/>
          <p14:tracePt t="36590" x="3838575" y="5380038"/>
          <p14:tracePt t="36598" x="3846513" y="5380038"/>
          <p14:tracePt t="36606" x="3856038" y="5372100"/>
          <p14:tracePt t="36614" x="3883025" y="5372100"/>
          <p14:tracePt t="36623" x="3902075" y="5372100"/>
          <p14:tracePt t="36630" x="3929063" y="5362575"/>
          <p14:tracePt t="36646" x="3938588" y="5362575"/>
          <p14:tracePt t="36654" x="3965575" y="5362575"/>
          <p14:tracePt t="36678" x="3975100" y="5362575"/>
          <p14:tracePt t="36686" x="3984625" y="5362575"/>
          <p14:tracePt t="36694" x="3992563" y="5362575"/>
          <p14:tracePt t="36702" x="4002088" y="5362575"/>
          <p14:tracePt t="36855" x="4011613" y="5362575"/>
          <p14:tracePt t="36863" x="4029075" y="5362575"/>
          <p14:tracePt t="36870" x="4057650" y="5362575"/>
          <p14:tracePt t="36878" x="4084638" y="5362575"/>
          <p14:tracePt t="36895" x="4138613" y="5362575"/>
          <p14:tracePt t="36902" x="4148138" y="5362575"/>
          <p14:tracePt t="36910" x="4165600" y="5362575"/>
          <p14:tracePt t="36920" x="4184650" y="5362575"/>
          <p14:tracePt t="36931" x="4194175" y="5362575"/>
          <p14:tracePt t="36949" x="4202113" y="5362575"/>
          <p14:tracePt t="37001" x="4211638" y="5343525"/>
          <p14:tracePt t="37010" x="4211638" y="5335588"/>
          <p14:tracePt t="37024" x="4230688" y="5326063"/>
          <p14:tracePt t="37049" x="4248150" y="5326063"/>
          <p14:tracePt t="37056" x="4294188" y="5326063"/>
          <p14:tracePt t="37062" x="4311650" y="5326063"/>
          <p14:tracePt t="37070" x="4330700" y="5326063"/>
          <p14:tracePt t="37078" x="4367213" y="5326063"/>
          <p14:tracePt t="37087" x="4394200" y="5343525"/>
          <p14:tracePt t="37096" x="4430713" y="5343525"/>
          <p14:tracePt t="37103" x="4448175" y="5353050"/>
          <p14:tracePt t="37115" x="4467225" y="5353050"/>
          <p14:tracePt t="37119" x="4476750" y="5362575"/>
          <p14:tracePt t="37310" x="4494213" y="5343525"/>
          <p14:tracePt t="37319" x="4521200" y="5343525"/>
          <p14:tracePt t="37328" x="4557713" y="5335588"/>
          <p14:tracePt t="37335" x="4567238" y="5335588"/>
          <p14:tracePt t="37346" x="4576763" y="5335588"/>
          <p14:tracePt t="37349" x="4576763" y="5326063"/>
          <p14:tracePt t="37415" x="4594225" y="5326063"/>
          <p14:tracePt t="37423" x="4603750" y="5326063"/>
          <p14:tracePt t="37431" x="4613275" y="5326063"/>
          <p14:tracePt t="37439" x="4630738" y="5335588"/>
          <p14:tracePt t="37448" x="4649788" y="5343525"/>
          <p14:tracePt t="37454" x="4659313" y="5353050"/>
          <p14:tracePt t="37472" x="4667250" y="5372100"/>
          <p14:tracePt t="37486" x="4667250" y="5380038"/>
          <p14:tracePt t="37600" x="4667250" y="5389563"/>
          <p14:tracePt t="37607" x="4686300" y="5399088"/>
          <p14:tracePt t="37616" x="4730750" y="5399088"/>
          <p14:tracePt t="37624" x="4759325" y="5399088"/>
          <p14:tracePt t="37631" x="4813300" y="5408613"/>
          <p14:tracePt t="37638" x="4840288" y="5408613"/>
          <p14:tracePt t="37646" x="4886325" y="5408613"/>
          <p14:tracePt t="37654" x="4905375" y="5426075"/>
          <p14:tracePt t="37662" x="4932363" y="5426075"/>
          <p14:tracePt t="37670" x="4949825" y="5426075"/>
          <p14:tracePt t="37678" x="4959350" y="5426075"/>
          <p14:tracePt t="37784" x="4978400" y="5426075"/>
          <p14:tracePt t="37799" x="4986338" y="5426075"/>
          <p14:tracePt t="37807" x="4995863" y="5435600"/>
          <p14:tracePt t="37839" x="5014913" y="5435600"/>
          <p14:tracePt t="37846" x="5032375" y="5435600"/>
          <p14:tracePt t="37855" x="5041900" y="5435600"/>
          <p14:tracePt t="37863" x="5068888" y="5435600"/>
          <p14:tracePt t="37871" x="5078413" y="5435600"/>
          <p14:tracePt t="37878" x="5086350" y="5435600"/>
          <p14:tracePt t="37897" x="5105400" y="5435600"/>
          <p14:tracePt t="37903" x="5114925" y="5435600"/>
          <p14:tracePt t="37913" x="5141913" y="5435600"/>
          <p14:tracePt t="37919" x="5159375" y="5435600"/>
          <p14:tracePt t="37928" x="5168900" y="5435600"/>
          <p14:tracePt t="37935" x="5195888" y="5435600"/>
          <p14:tracePt t="37945" x="5195888" y="5426075"/>
          <p14:tracePt t="37951" x="5205413" y="5426075"/>
          <p14:tracePt t="37959" x="5232400" y="5426075"/>
          <p14:tracePt t="37967" x="5241925" y="5426075"/>
          <p14:tracePt t="37975" x="5251450" y="5426075"/>
          <p14:tracePt t="37983" x="5268913" y="5426075"/>
          <p14:tracePt t="38176" x="5278438" y="5426075"/>
          <p14:tracePt t="38181" x="5314950" y="5426075"/>
          <p14:tracePt t="38190" x="5378450" y="5426075"/>
          <p14:tracePt t="38198" x="5434013" y="5426075"/>
          <p14:tracePt t="38206" x="5524500" y="5426075"/>
          <p14:tracePt t="38214" x="5624513" y="5426075"/>
          <p14:tracePt t="38222" x="5697538" y="5426075"/>
          <p14:tracePt t="38230" x="5753100" y="5426075"/>
          <p14:tracePt t="38239" x="5807075" y="5426075"/>
          <p14:tracePt t="38246" x="5853113" y="5426075"/>
          <p14:tracePt t="38254" x="5862638" y="5426075"/>
          <p14:tracePt t="38262" x="5870575" y="5426075"/>
          <p14:tracePt t="38270" x="5889625" y="5426075"/>
          <p14:tracePt t="38431" x="5899150" y="5426075"/>
          <p14:tracePt t="38608" x="5907088" y="5416550"/>
          <p14:tracePt t="38631" x="5926138" y="5389563"/>
          <p14:tracePt t="38647" x="5926138" y="5380038"/>
          <p14:tracePt t="38656" x="5943600" y="5353050"/>
          <p14:tracePt t="38663" x="5953125" y="5353050"/>
          <p14:tracePt t="38678" x="5962650" y="5343525"/>
          <p14:tracePt t="38686" x="5962650" y="5335588"/>
          <p14:tracePt t="38703" x="5972175" y="5326063"/>
          <p14:tracePt t="38711" x="5980113" y="5326063"/>
          <p14:tracePt t="38720" x="5999163" y="5307013"/>
          <p14:tracePt t="38726" x="6016625" y="5307013"/>
          <p14:tracePt t="38734" x="6026150" y="5307013"/>
          <p14:tracePt t="38744" x="6035675" y="5307013"/>
          <p14:tracePt t="38749" x="6062663" y="5307013"/>
          <p14:tracePt t="38776" x="6080125" y="5307013"/>
          <p14:tracePt t="38799" x="6080125" y="5316538"/>
          <p14:tracePt t="38816" x="6089650" y="5335588"/>
          <p14:tracePt t="39008" x="6108700" y="5343525"/>
          <p14:tracePt t="39020" x="6116638" y="5343525"/>
          <p14:tracePt t="39025" x="6126163" y="5343525"/>
          <p14:tracePt t="39039" x="6145213" y="5343525"/>
          <p14:tracePt t="39113" x="6153150" y="5343525"/>
          <p14:tracePt t="39128" x="6162675" y="5343525"/>
          <p14:tracePt t="39232" x="6181725" y="5353050"/>
          <p14:tracePt t="39240" x="6199188" y="5372100"/>
          <p14:tracePt t="39249" x="6235700" y="5389563"/>
          <p14:tracePt t="39255" x="6262688" y="5408613"/>
          <p14:tracePt t="39262" x="6291263" y="5416550"/>
          <p14:tracePt t="39269" x="6326188" y="5435600"/>
          <p14:tracePt t="39278" x="6372225" y="5453063"/>
          <p14:tracePt t="39286" x="6381750" y="5453063"/>
          <p14:tracePt t="39296" x="6399213" y="5462588"/>
          <p14:tracePt t="39301" x="6408738" y="5462588"/>
          <p14:tracePt t="39310" x="6427788" y="5462588"/>
          <p14:tracePt t="39504" x="6445250" y="5462588"/>
          <p14:tracePt t="39510" x="6454775" y="5453063"/>
          <p14:tracePt t="39518" x="6472238" y="5435600"/>
          <p14:tracePt t="39526" x="6491288" y="5416550"/>
          <p14:tracePt t="39534" x="6508750" y="5389563"/>
          <p14:tracePt t="39543" x="6527800" y="5380038"/>
          <p14:tracePt t="39550" x="6564313" y="5343525"/>
          <p14:tracePt t="39558" x="6591300" y="5343525"/>
          <p14:tracePt t="39566" x="6637338" y="5326063"/>
          <p14:tracePt t="39574" x="6700838" y="5299075"/>
          <p14:tracePt t="39582" x="6737350" y="5289550"/>
          <p14:tracePt t="39590" x="6800850" y="5280025"/>
          <p14:tracePt t="39598" x="6856413" y="5262563"/>
          <p14:tracePt t="39606" x="6919913" y="5243513"/>
          <p14:tracePt t="39614" x="6946900" y="5243513"/>
          <p14:tracePt t="39622" x="6964363" y="5243513"/>
          <p14:tracePt t="39630" x="6973888" y="5243513"/>
          <p14:tracePt t="39702" x="6973888" y="5253038"/>
          <p14:tracePt t="39710" x="6964363" y="5270500"/>
          <p14:tracePt t="39718" x="6964363" y="5280025"/>
          <p14:tracePt t="39726" x="6964363" y="5307013"/>
          <p14:tracePt t="39733" x="6964363" y="5316538"/>
          <p14:tracePt t="39744" x="6964363" y="5326063"/>
          <p14:tracePt t="39766" x="6964363" y="5353050"/>
          <p14:tracePt t="39831" x="6964363" y="5362575"/>
          <p14:tracePt t="39840" x="6973888" y="5362575"/>
          <p14:tracePt t="39851" x="6983413" y="5362575"/>
          <p14:tracePt t="39863" x="6992938" y="5362575"/>
          <p14:tracePt t="39871" x="7000875" y="5362575"/>
          <p14:tracePt t="39881" x="7029450" y="5362575"/>
          <p14:tracePt t="39887" x="7029450" y="5353050"/>
          <p14:tracePt t="39911" x="7046913" y="5353050"/>
          <p14:tracePt t="39927" x="7056438" y="5343525"/>
          <p14:tracePt t="39950" x="7073900" y="5343525"/>
          <p14:tracePt t="39958" x="7102475" y="5343525"/>
          <p14:tracePt t="39966" x="7119938" y="5343525"/>
          <p14:tracePt t="39974" x="7146925" y="5343525"/>
          <p14:tracePt t="39982" x="7165975" y="5343525"/>
          <p14:tracePt t="39990" x="7192963" y="5343525"/>
          <p14:tracePt t="39998" x="7239000" y="5343525"/>
          <p14:tracePt t="40006" x="7265988" y="5343525"/>
          <p14:tracePt t="40014" x="7302500" y="5343525"/>
          <p14:tracePt t="40024" x="7339013" y="5343525"/>
          <p14:tracePt t="40032" x="7356475" y="5343525"/>
          <p14:tracePt t="40040" x="7385050" y="5362575"/>
          <p14:tracePt t="40048" x="7392988" y="5362575"/>
          <p14:tracePt t="40053" x="7412038" y="5372100"/>
          <p14:tracePt t="40062" x="7421563" y="5372100"/>
          <p14:tracePt t="40069" x="7429500" y="5380038"/>
          <p14:tracePt t="40264" x="7466013" y="5380038"/>
          <p14:tracePt t="40272" x="7502525" y="5380038"/>
          <p14:tracePt t="40279" x="7548563" y="5380038"/>
          <p14:tracePt t="40287" x="7602538" y="5380038"/>
          <p14:tracePt t="40294" x="7639050" y="5380038"/>
          <p14:tracePt t="40303" x="7685088" y="5380038"/>
          <p14:tracePt t="40313" x="7721600" y="5380038"/>
          <p14:tracePt t="40319" x="7748588" y="5380038"/>
          <p14:tracePt t="40326" x="7794625" y="5380038"/>
          <p14:tracePt t="40333" x="7804150" y="5380038"/>
          <p14:tracePt t="40649" x="7821613" y="5380038"/>
          <p14:tracePt t="40656" x="7840663" y="5380038"/>
          <p14:tracePt t="40662" x="7877175" y="5408613"/>
          <p14:tracePt t="40670" x="7885113" y="5408613"/>
          <p14:tracePt t="40678" x="7921625" y="5416550"/>
          <p14:tracePt t="40686" x="7940675" y="5426075"/>
          <p14:tracePt t="40695" x="7950200" y="5435600"/>
          <p14:tracePt t="40702" x="7967663" y="5453063"/>
          <p14:tracePt t="40709" x="7986713" y="5462588"/>
          <p14:tracePt t="40782" x="8013700" y="5462588"/>
          <p14:tracePt t="40790" x="8059738" y="5462588"/>
          <p14:tracePt t="40798" x="8086725" y="5462588"/>
          <p14:tracePt t="40806" x="8132763" y="5462588"/>
          <p14:tracePt t="40814" x="8186738" y="5462588"/>
          <p14:tracePt t="40822" x="8240713" y="5453063"/>
          <p14:tracePt t="40830" x="8286750" y="5445125"/>
          <p14:tracePt t="40838" x="8313738" y="5445125"/>
          <p14:tracePt t="40847" x="8342313" y="5445125"/>
          <p14:tracePt t="40854" x="8378825" y="5426075"/>
          <p14:tracePt t="41015" x="8386763" y="5426075"/>
          <p14:tracePt t="41030" x="8396288" y="5426075"/>
          <p14:tracePt t="41047" x="8415338" y="5426075"/>
          <p14:tracePt t="41224" x="8332788" y="5426075"/>
          <p14:tracePt t="41230" x="8177213" y="5453063"/>
          <p14:tracePt t="41238" x="8004175" y="5453063"/>
          <p14:tracePt t="41246" x="7821613" y="5453063"/>
          <p14:tracePt t="41254" x="7621588" y="5453063"/>
          <p14:tracePt t="41262" x="7402513" y="5453063"/>
          <p14:tracePt t="41271" x="7138988" y="5453063"/>
          <p14:tracePt t="41279" x="6910388" y="5453063"/>
          <p14:tracePt t="41287" x="6681788" y="5453063"/>
          <p14:tracePt t="41298" x="6527800" y="5453063"/>
          <p14:tracePt t="41303" x="6381750" y="5453063"/>
          <p14:tracePt t="41313" x="6318250" y="5453063"/>
          <p14:tracePt t="41319" x="6245225" y="5453063"/>
          <p14:tracePt t="41331" x="6189663" y="5453063"/>
          <p14:tracePt t="41335" x="6135688" y="5453063"/>
          <p14:tracePt t="41346" x="6089650" y="5453063"/>
          <p14:tracePt t="41351" x="6035675" y="5453063"/>
          <p14:tracePt t="41363" x="5962650" y="5462588"/>
          <p14:tracePt t="41367" x="5889625" y="5462588"/>
          <p14:tracePt t="41376" x="5761038" y="5462588"/>
          <p14:tracePt t="41383" x="5634038" y="5481638"/>
          <p14:tracePt t="41395" x="5487988" y="5481638"/>
          <p14:tracePt t="41398" x="5324475" y="5481638"/>
          <p14:tracePt t="41406" x="5159375" y="5481638"/>
          <p14:tracePt t="41415" x="4978400" y="5481638"/>
          <p14:tracePt t="41422" x="4795838" y="5453063"/>
          <p14:tracePt t="41429" x="4630738" y="5426075"/>
          <p14:tracePt t="41437" x="4448175" y="5408613"/>
          <p14:tracePt t="41446" x="4340225" y="5380038"/>
          <p14:tracePt t="41455" x="4221163" y="5353050"/>
          <p14:tracePt t="41462" x="4165600" y="5343525"/>
          <p14:tracePt t="41469" x="4102100" y="5316538"/>
          <p14:tracePt t="41486" x="4094163" y="5316538"/>
          <p14:tracePt t="41494" x="4084638" y="5316538"/>
          <p14:tracePt t="41502" x="4065588" y="5316538"/>
          <p14:tracePt t="41518" x="4048125" y="5316538"/>
          <p14:tracePt t="41534" x="4021138" y="5316538"/>
          <p14:tracePt t="41543" x="3975100" y="5316538"/>
          <p14:tracePt t="41550" x="3956050" y="5316538"/>
          <p14:tracePt t="41558" x="3929063" y="5316538"/>
          <p14:tracePt t="41566" x="3911600" y="5316538"/>
          <p14:tracePt t="41574" x="3883025" y="5316538"/>
          <p14:tracePt t="41582" x="3865563" y="5316538"/>
          <p14:tracePt t="41590" x="3819525" y="5316538"/>
          <p14:tracePt t="41598" x="3783013" y="5316538"/>
          <p14:tracePt t="41606" x="3756025" y="5307013"/>
          <p14:tracePt t="41614" x="3709988" y="5299075"/>
          <p14:tracePt t="41622" x="3656013" y="5299075"/>
          <p14:tracePt t="41630" x="3609975" y="5299075"/>
          <p14:tracePt t="41638" x="3556000" y="5299075"/>
          <p14:tracePt t="41646" x="3482975" y="5299075"/>
          <p14:tracePt t="41654" x="3409950" y="5299075"/>
          <p14:tracePt t="41662" x="3354388" y="5299075"/>
          <p14:tracePt t="41670" x="3309938" y="5299075"/>
          <p14:tracePt t="41678" x="3263900" y="5299075"/>
          <p14:tracePt t="41686" x="3200400" y="5299075"/>
          <p14:tracePt t="41694" x="3144838" y="5299075"/>
          <p14:tracePt t="41703" x="3071813" y="5299075"/>
          <p14:tracePt t="41710" x="3035300" y="5299075"/>
          <p14:tracePt t="41718" x="2962275" y="5299075"/>
          <p14:tracePt t="41726" x="2871788" y="5299075"/>
          <p14:tracePt t="41734" x="2798763" y="5299075"/>
          <p14:tracePt t="41744" x="2698750" y="5299075"/>
          <p14:tracePt t="41751" x="2606675" y="5316538"/>
          <p14:tracePt t="41758" x="2533650" y="5316538"/>
          <p14:tracePt t="41767" x="2462213" y="5316538"/>
          <p14:tracePt t="41773" x="2389188" y="5316538"/>
          <p14:tracePt t="41782" x="2297113" y="5316538"/>
          <p14:tracePt t="41790" x="2214563" y="5316538"/>
          <p14:tracePt t="41798" x="2160588" y="5316538"/>
          <p14:tracePt t="41806" x="2087563" y="5316538"/>
          <p14:tracePt t="41814" x="2033588" y="5316538"/>
          <p14:tracePt t="41822" x="1960563" y="5316538"/>
          <p14:tracePt t="41830" x="1905000" y="5316538"/>
          <p14:tracePt t="41838" x="1841500" y="5316538"/>
          <p14:tracePt t="41846" x="1787525" y="5316538"/>
          <p14:tracePt t="41854" x="1751013" y="5316538"/>
          <p14:tracePt t="41862" x="1704975" y="5316538"/>
          <p14:tracePt t="41870" x="1668463" y="5316538"/>
          <p14:tracePt t="41878" x="1658938" y="5316538"/>
          <p14:tracePt t="41895" x="1622425" y="5316538"/>
          <p14:tracePt t="41902" x="1612900" y="5316538"/>
          <p14:tracePt t="41910" x="1604963" y="5316538"/>
          <p14:tracePt t="41927" x="1595438" y="5326063"/>
          <p14:tracePt t="41934" x="1576388" y="5326063"/>
          <p14:tracePt t="41943" x="1558925" y="5326063"/>
          <p14:tracePt t="41950" x="1531938" y="5326063"/>
          <p14:tracePt t="41958" x="1504950" y="5335588"/>
          <p14:tracePt t="41966" x="1476375" y="5335588"/>
          <p14:tracePt t="41974" x="1449388" y="5343525"/>
          <p14:tracePt t="41982" x="1422400" y="5343525"/>
          <p14:tracePt t="41990" x="1385888" y="5362575"/>
          <p14:tracePt t="41998" x="1366838" y="5372100"/>
          <p14:tracePt t="42006" x="1330325" y="5380038"/>
          <p14:tracePt t="42017" x="1285875" y="5389563"/>
          <p14:tracePt t="42024" x="1266825" y="5416550"/>
          <p14:tracePt t="42032" x="1222375" y="5435600"/>
          <p14:tracePt t="42040" x="1203325" y="5445125"/>
          <p14:tracePt t="42047" x="1185863" y="5462588"/>
          <p14:tracePt t="42054" x="1176338" y="5472113"/>
          <p14:tracePt t="42062" x="1157288" y="5481638"/>
          <p14:tracePt t="42070" x="1130300" y="5489575"/>
          <p14:tracePt t="42086" x="1120775" y="5489575"/>
          <p14:tracePt t="42094" x="1103313" y="5508625"/>
          <p14:tracePt t="42102" x="1093788" y="5508625"/>
          <p14:tracePt t="42110" x="1076325" y="5518150"/>
          <p14:tracePt t="42127" x="1047750" y="5518150"/>
          <p14:tracePt t="42134" x="1030288" y="5526088"/>
          <p14:tracePt t="42145" x="1003300" y="5526088"/>
          <p14:tracePt t="42150" x="993775" y="5535613"/>
          <p14:tracePt t="42161" x="974725" y="5535613"/>
          <p14:tracePt t="42166" x="947738" y="5545138"/>
          <p14:tracePt t="42174" x="939800" y="5554663"/>
          <p14:tracePt t="42182" x="930275" y="5562600"/>
          <p14:tracePt t="42250" x="930275" y="5581650"/>
          <p14:tracePt t="42257" x="930275" y="5599113"/>
          <p14:tracePt t="42273" x="930275" y="5635625"/>
          <p14:tracePt t="42279" x="947738" y="5654675"/>
          <p14:tracePt t="42286" x="957263" y="5662613"/>
          <p14:tracePt t="42318" x="966788" y="5662613"/>
          <p14:tracePt t="42326" x="984250" y="5662613"/>
          <p14:tracePt t="42334" x="993775" y="5662613"/>
          <p14:tracePt t="42343" x="1003300" y="5662613"/>
          <p14:tracePt t="42350" x="1020763" y="5662613"/>
          <p14:tracePt t="42382" x="1030288" y="5662613"/>
          <p14:tracePt t="42391" x="1039813" y="5662613"/>
          <p14:tracePt t="42473" x="1047750" y="5662613"/>
          <p14:tracePt t="42477" x="1066800" y="5662613"/>
          <p14:tracePt t="42486" x="1066800" y="5654675"/>
          <p14:tracePt t="42502" x="1066800" y="5626100"/>
          <p14:tracePt t="42510" x="1066800" y="5608638"/>
          <p14:tracePt t="42518" x="1076325" y="5589588"/>
          <p14:tracePt t="42526" x="1084263" y="5572125"/>
          <p14:tracePt t="42534" x="1093788" y="5562600"/>
          <p14:tracePt t="42543" x="1112838" y="5535613"/>
          <p14:tracePt t="42550" x="1120775" y="5518150"/>
          <p14:tracePt t="42559" x="1130300" y="5508625"/>
          <p14:tracePt t="42574" x="1139825" y="5499100"/>
          <p14:tracePt t="42582" x="1149350" y="5499100"/>
          <p14:tracePt t="42664" x="1157288" y="5499100"/>
          <p14:tracePt t="42679" x="1166813" y="5499100"/>
          <p14:tracePt t="42686" x="1185863" y="5499100"/>
          <p14:tracePt t="42694" x="1193800" y="5499100"/>
          <p14:tracePt t="42702" x="1212850" y="5508625"/>
          <p14:tracePt t="42710" x="1230313" y="5518150"/>
          <p14:tracePt t="42718" x="1239838" y="5526088"/>
          <p14:tracePt t="42726" x="1239838" y="5545138"/>
          <p14:tracePt t="42734" x="1239838" y="5554663"/>
          <p14:tracePt t="42800" x="1249363" y="5562600"/>
          <p14:tracePt t="42854" x="1258888" y="5572125"/>
          <p14:tracePt t="42862" x="1266825" y="5572125"/>
          <p14:tracePt t="42870" x="1285875" y="5572125"/>
          <p14:tracePt t="42878" x="1303338" y="5572125"/>
          <p14:tracePt t="42893" x="1322388" y="5572125"/>
          <p14:tracePt t="42894" x="1349375" y="5589588"/>
          <p14:tracePt t="42901" x="1358900" y="5589588"/>
          <p14:tracePt t="42910" x="1366838" y="5589588"/>
          <p14:tracePt t="42918" x="1395413" y="5599113"/>
          <p14:tracePt t="42926" x="1403350" y="5599113"/>
          <p14:tracePt t="42934" x="1412875" y="5608638"/>
          <p14:tracePt t="42984" x="1422400" y="5608638"/>
          <p14:tracePt t="43455" x="1449388" y="5599113"/>
          <p14:tracePt t="43462" x="1468438" y="5589588"/>
          <p14:tracePt t="43470" x="1504950" y="5581650"/>
          <p14:tracePt t="43478" x="1522413" y="5572125"/>
          <p14:tracePt t="43486" x="1531938" y="5554663"/>
          <p14:tracePt t="43494" x="1549400" y="5545138"/>
          <p14:tracePt t="43502" x="1558925" y="5535613"/>
          <p14:tracePt t="43518" x="1568450" y="5518150"/>
          <p14:tracePt t="43655" x="1568450" y="5535613"/>
          <p14:tracePt t="43663" x="1568450" y="5545138"/>
          <p14:tracePt t="43672" x="1585913" y="5572125"/>
          <p14:tracePt t="43679" x="1585913" y="5581650"/>
          <p14:tracePt t="43686" x="1595438" y="5589588"/>
          <p14:tracePt t="43703" x="1595438" y="5599113"/>
          <p14:tracePt t="43710" x="1604963" y="5599113"/>
          <p14:tracePt t="43790" x="1631950" y="5599113"/>
          <p14:tracePt t="43798" x="1649413" y="5599113"/>
          <p14:tracePt t="43806" x="1685925" y="5599113"/>
          <p14:tracePt t="43814" x="1731963" y="5599113"/>
          <p14:tracePt t="43822" x="1751013" y="5599113"/>
          <p14:tracePt t="43829" x="1768475" y="5599113"/>
          <p14:tracePt t="43838" x="1778000" y="5608638"/>
          <p14:tracePt t="43854" x="1787525" y="5608638"/>
          <p14:tracePt t="43862" x="1804988" y="5608638"/>
          <p14:tracePt t="43870" x="1814513" y="5608638"/>
          <p14:tracePt t="43878" x="1824038" y="5608638"/>
          <p14:tracePt t="43886" x="1831975" y="5608638"/>
          <p14:tracePt t="43895" x="1841500" y="5608638"/>
          <p14:tracePt t="43911" x="1860550" y="5608638"/>
          <p14:tracePt t="43918" x="1878013" y="5618163"/>
          <p14:tracePt t="43927" x="1895475" y="5626100"/>
          <p14:tracePt t="43934" x="1914525" y="5635625"/>
          <p14:tracePt t="43943" x="1951038" y="5635625"/>
          <p14:tracePt t="43950" x="1968500" y="5645150"/>
          <p14:tracePt t="43960" x="1997075" y="5645150"/>
          <p14:tracePt t="43965" x="2014538" y="5654675"/>
          <p14:tracePt t="43974" x="2033588" y="5654675"/>
          <p14:tracePt t="43982" x="2041525" y="5662613"/>
          <p14:tracePt t="43990" x="2051050" y="5672138"/>
          <p14:tracePt t="44200" x="2070100" y="5672138"/>
          <p14:tracePt t="44206" x="2114550" y="5672138"/>
          <p14:tracePt t="44214" x="2151063" y="5672138"/>
          <p14:tracePt t="44222" x="2197100" y="5672138"/>
          <p14:tracePt t="44230" x="2233613" y="5672138"/>
          <p14:tracePt t="44238" x="2251075" y="5672138"/>
          <p14:tracePt t="44246" x="2297113" y="5672138"/>
          <p14:tracePt t="44253" x="2306638" y="5672138"/>
          <p14:tracePt t="44262" x="2324100" y="5672138"/>
          <p14:tracePt t="44377" x="2324100" y="5681663"/>
          <p14:tracePt t="44384" x="2324100" y="5691188"/>
          <p14:tracePt t="44394" x="2324100" y="5718175"/>
          <p14:tracePt t="44414" x="2324100" y="5727700"/>
          <p14:tracePt t="44438" x="2324100" y="5745163"/>
          <p14:tracePt t="44520" x="2333625" y="5754688"/>
          <p14:tracePt t="44528" x="2370138" y="5754688"/>
          <p14:tracePt t="44536" x="2416175" y="5754688"/>
          <p14:tracePt t="44545" x="2443163" y="5754688"/>
          <p14:tracePt t="44550" x="2470150" y="5754688"/>
          <p14:tracePt t="44560" x="2516188" y="5754688"/>
          <p14:tracePt t="44566" x="2525713" y="5754688"/>
          <p14:tracePt t="44574" x="2570163" y="5754688"/>
          <p14:tracePt t="44582" x="2579688" y="5754688"/>
          <p14:tracePt t="44590" x="2589213" y="5754688"/>
          <p14:tracePt t="44598" x="2598738" y="5754688"/>
          <p14:tracePt t="44614" x="2606675" y="5754688"/>
          <p14:tracePt t="44649" x="2616200" y="5754688"/>
          <p14:tracePt t="44784" x="2616200" y="5745163"/>
          <p14:tracePt t="44791" x="2616200" y="5735638"/>
          <p14:tracePt t="44846" x="2616200" y="5727700"/>
          <p14:tracePt t="44984" x="2616200" y="5718175"/>
          <p14:tracePt t="44992" x="2625725" y="5708650"/>
          <p14:tracePt t="45023" x="2643188" y="5699125"/>
          <p14:tracePt t="45096" x="2652713" y="5691188"/>
          <p14:tracePt t="45104" x="2652713" y="5681663"/>
          <p14:tracePt t="45120" x="2652713" y="5672138"/>
          <p14:tracePt t="45135" x="2652713" y="5654675"/>
          <p14:tracePt t="45361" x="2662238" y="5654675"/>
          <p14:tracePt t="45377" x="2662238" y="5662613"/>
          <p14:tracePt t="45393" x="2662238" y="5672138"/>
          <p14:tracePt t="45431" x="2671763" y="5681663"/>
          <p14:tracePt t="45544" x="2689225" y="5681663"/>
          <p14:tracePt t="45551" x="2698750" y="5681663"/>
          <p14:tracePt t="45563" x="2708275" y="5681663"/>
          <p14:tracePt t="45583" x="2716213" y="5672138"/>
          <p14:tracePt t="45599" x="2725738" y="5672138"/>
          <p14:tracePt t="45687" x="2735263" y="5691188"/>
          <p14:tracePt t="45695" x="2744788" y="5699125"/>
          <p14:tracePt t="45705" x="2771775" y="5718175"/>
          <p14:tracePt t="45712" x="2781300" y="5727700"/>
          <p14:tracePt t="45735" x="2789238" y="5727700"/>
          <p14:tracePt t="45746" x="2808288" y="5727700"/>
          <p14:tracePt t="45761" x="2825750" y="5727700"/>
          <p14:tracePt t="45774" x="2852738" y="5727700"/>
          <p14:tracePt t="45782" x="2871788" y="5727700"/>
          <p14:tracePt t="45790" x="2889250" y="5727700"/>
          <p14:tracePt t="45798" x="2908300" y="5727700"/>
          <p14:tracePt t="45806" x="2935288" y="5727700"/>
          <p14:tracePt t="45813" x="2962275" y="5727700"/>
          <p14:tracePt t="45821" x="2998788" y="5727700"/>
          <p14:tracePt t="45830" x="3054350" y="5727700"/>
          <p14:tracePt t="45838" x="3090863" y="5727700"/>
          <p14:tracePt t="45846" x="3117850" y="5727700"/>
          <p14:tracePt t="45854" x="3154363" y="5727700"/>
          <p14:tracePt t="45862" x="3163888" y="5727700"/>
          <p14:tracePt t="45869" x="3181350" y="5727700"/>
          <p14:tracePt t="45893" x="3236913" y="5727700"/>
          <p14:tracePt t="45918" x="3254375" y="5727700"/>
          <p14:tracePt t="46002" x="3300413" y="5772150"/>
          <p14:tracePt t="46017" x="3317875" y="5800725"/>
          <p14:tracePt t="46025" x="3336925" y="5818188"/>
          <p14:tracePt t="46039" x="3354388" y="5818188"/>
          <p14:tracePt t="46049" x="3373438" y="5827713"/>
          <p14:tracePt t="46053" x="3382963" y="5827713"/>
          <p14:tracePt t="46062" x="3400425" y="5827713"/>
          <p14:tracePt t="46070" x="3436938" y="5827713"/>
          <p14:tracePt t="46078" x="3463925" y="5827713"/>
          <p14:tracePt t="46086" x="3500438" y="5827713"/>
          <p14:tracePt t="46094" x="3536950" y="5827713"/>
          <p14:tracePt t="46102" x="3582988" y="5827713"/>
          <p14:tracePt t="46110" x="3619500" y="5827713"/>
          <p14:tracePt t="46119" x="3636963" y="5827713"/>
          <p14:tracePt t="46129" x="3665538" y="5827713"/>
          <p14:tracePt t="46135" x="3673475" y="5827713"/>
          <p14:tracePt t="46146" x="3683000" y="5827713"/>
          <p14:tracePt t="46151" x="3709988" y="5827713"/>
          <p14:tracePt t="46167" x="3719513" y="5827713"/>
          <p14:tracePt t="46178" x="3738563" y="5827713"/>
          <p14:tracePt t="46206" x="3746500" y="5818188"/>
          <p14:tracePt t="46424" x="3756025" y="5818188"/>
          <p14:tracePt t="46432" x="3783013" y="5827713"/>
          <p14:tracePt t="46440" x="3802063" y="5827713"/>
          <p14:tracePt t="46449" x="3856038" y="5845175"/>
          <p14:tracePt t="46455" x="3902075" y="5873750"/>
          <p14:tracePt t="46462" x="3956050" y="5873750"/>
          <p14:tracePt t="46470" x="4038600" y="5881688"/>
          <p14:tracePt t="46478" x="4094163" y="5881688"/>
          <p14:tracePt t="46486" x="4129088" y="5881688"/>
          <p14:tracePt t="46494" x="4165600" y="5881688"/>
          <p14:tracePt t="46502" x="4194175" y="5881688"/>
          <p14:tracePt t="46510" x="4202113" y="5881688"/>
          <p14:tracePt t="46542" x="4211638" y="5881688"/>
          <p14:tracePt t="46550" x="4211638" y="5873750"/>
          <p14:tracePt t="46702" x="4211638" y="5864225"/>
          <p14:tracePt t="46710" x="4238625" y="5827713"/>
          <p14:tracePt t="46719" x="4238625" y="5818188"/>
          <p14:tracePt t="46726" x="4248150" y="5800725"/>
          <p14:tracePt t="46734" x="4257675" y="5800725"/>
          <p14:tracePt t="46750" x="4257675" y="5791200"/>
          <p14:tracePt t="46759" x="4267200" y="5772150"/>
          <p14:tracePt t="46779" x="4275138" y="5764213"/>
          <p14:tracePt t="46784" x="4284663" y="5754688"/>
          <p14:tracePt t="46799" x="4284663" y="5745163"/>
          <p14:tracePt t="46808" x="4294188" y="5735638"/>
          <p14:tracePt t="46817" x="4303713" y="5718175"/>
          <p14:tracePt t="46831" x="4321175" y="5691188"/>
          <p14:tracePt t="46839" x="4330700" y="5691188"/>
          <p14:tracePt t="46847" x="4330700" y="5681663"/>
          <p14:tracePt t="46854" x="4340225" y="5672138"/>
          <p14:tracePt t="46903" x="4357688" y="5672138"/>
          <p14:tracePt t="46911" x="4376738" y="5672138"/>
          <p14:tracePt t="46919" x="4421188" y="5672138"/>
          <p14:tracePt t="46926" x="4457700" y="5699125"/>
          <p14:tracePt t="46935" x="4513263" y="5745163"/>
          <p14:tracePt t="46945" x="4557713" y="5781675"/>
          <p14:tracePt t="46951" x="4586288" y="5800725"/>
          <p14:tracePt t="46961" x="4594225" y="5808663"/>
          <p14:tracePt t="46967" x="4613275" y="5808663"/>
          <p14:tracePt t="47040" x="4622800" y="5808663"/>
          <p14:tracePt t="47136" x="4622800" y="5800725"/>
          <p14:tracePt t="47152" x="4622800" y="5791200"/>
          <p14:tracePt t="47200" x="4622800" y="5781675"/>
          <p14:tracePt t="47232" x="4622800" y="5764213"/>
          <p14:tracePt t="47256" x="4630738" y="5754688"/>
          <p14:tracePt t="47270" x="4659313" y="5754688"/>
          <p14:tracePt t="47278" x="4676775" y="5754688"/>
          <p14:tracePt t="47286" x="4703763" y="5754688"/>
          <p14:tracePt t="47294" x="4722813" y="5745163"/>
          <p14:tracePt t="47301" x="4749800" y="5735638"/>
          <p14:tracePt t="47310" x="4767263" y="5727700"/>
          <p14:tracePt t="47327" x="4786313" y="5708650"/>
          <p14:tracePt t="47358" x="4786313" y="5699125"/>
          <p14:tracePt t="47574" x="4795838" y="5691188"/>
          <p14:tracePt t="47696" x="4803775" y="5691188"/>
          <p14:tracePt t="47705" x="4859338" y="5699125"/>
          <p14:tracePt t="47712" x="4895850" y="5699125"/>
          <p14:tracePt t="47721" x="4922838" y="5699125"/>
          <p14:tracePt t="47729" x="4941888" y="5708650"/>
          <p14:tracePt t="47738" x="4949825" y="5708650"/>
          <p14:tracePt t="47746" x="4968875" y="5708650"/>
          <p14:tracePt t="47751" x="4986338" y="5708650"/>
          <p14:tracePt t="47760" x="4995863" y="5708650"/>
          <p14:tracePt t="47766" x="5005388" y="5708650"/>
          <p14:tracePt t="47774" x="5014913" y="5708650"/>
          <p14:tracePt t="47790" x="5032375" y="5699125"/>
          <p14:tracePt t="48207" x="5032375" y="5681663"/>
          <p14:tracePt t="48215" x="5041900" y="5662613"/>
          <p14:tracePt t="48327" x="5049838" y="5654675"/>
          <p14:tracePt t="48336" x="5078413" y="5618163"/>
          <p14:tracePt t="48346" x="5114925" y="5562600"/>
          <p14:tracePt t="48351" x="5159375" y="5526088"/>
          <p14:tracePt t="48361" x="5232400" y="5462588"/>
          <p14:tracePt t="48367" x="5287963" y="5399088"/>
          <p14:tracePt t="48377" x="5324475" y="5280025"/>
          <p14:tracePt t="48381" x="5368925" y="5216525"/>
          <p14:tracePt t="48390" x="5405438" y="5089525"/>
          <p14:tracePt t="48398" x="5434013" y="4987925"/>
          <p14:tracePt t="48406" x="5478463" y="4860925"/>
          <p14:tracePt t="48414" x="5478463" y="4787900"/>
          <p14:tracePt t="48422" x="5497513" y="4705350"/>
          <p14:tracePt t="48430" x="5497513" y="4668838"/>
          <p14:tracePt t="48438" x="5497513" y="4614863"/>
          <p14:tracePt t="48445" x="5497513" y="4578350"/>
          <p14:tracePt t="48453" x="5497513" y="4568825"/>
          <p14:tracePt t="48462" x="5497513" y="4551363"/>
          <p14:tracePt t="48478" x="5497513" y="4541838"/>
          <p14:tracePt t="48728" x="5497513" y="4532313"/>
          <p14:tracePt t="48737" x="5588000" y="4532313"/>
          <p14:tracePt t="48744" x="5753100" y="4532313"/>
          <p14:tracePt t="48750" x="5972175" y="4532313"/>
          <p14:tracePt t="48760" x="6308725" y="4532313"/>
          <p14:tracePt t="48767" x="6681788" y="4532313"/>
          <p14:tracePt t="48775" x="7202488" y="4532313"/>
          <p14:tracePt t="48782" x="7685088" y="4532313"/>
          <p14:tracePt t="48790" x="8096250" y="4532313"/>
          <p14:tracePt t="48798" x="8542338" y="4532313"/>
          <p14:tracePt t="48806" x="8907463" y="4532313"/>
          <p14:tracePt t="48813" x="9107488" y="451485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ja-JP" sz="4000"/>
              <a:t>Return paths with MIN = Fat tree</a:t>
            </a:r>
          </a:p>
        </p:txBody>
      </p:sp>
      <p:grpSp>
        <p:nvGrpSpPr>
          <p:cNvPr id="53251" name="グループ化 177"/>
          <p:cNvGrpSpPr>
            <a:grpSpLocks/>
          </p:cNvGrpSpPr>
          <p:nvPr/>
        </p:nvGrpSpPr>
        <p:grpSpPr bwMode="auto">
          <a:xfrm rot="-5400000">
            <a:off x="2880519" y="1591469"/>
            <a:ext cx="3095625" cy="4465637"/>
            <a:chOff x="5220071" y="1700808"/>
            <a:chExt cx="1946169" cy="2402449"/>
          </a:xfrm>
        </p:grpSpPr>
        <p:sp>
          <p:nvSpPr>
            <p:cNvPr id="97" name="正方形/長方形 96"/>
            <p:cNvSpPr>
              <a:spLocks noChangeArrowheads="1"/>
            </p:cNvSpPr>
            <p:nvPr/>
          </p:nvSpPr>
          <p:spPr bwMode="auto">
            <a:xfrm flipH="1">
              <a:off x="6426695" y="1700808"/>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98" name="正方形/長方形 97"/>
            <p:cNvSpPr>
              <a:spLocks noChangeArrowheads="1"/>
            </p:cNvSpPr>
            <p:nvPr/>
          </p:nvSpPr>
          <p:spPr bwMode="auto">
            <a:xfrm flipH="1">
              <a:off x="6426695" y="2006559"/>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99" name="正方形/長方形 98"/>
            <p:cNvSpPr>
              <a:spLocks noChangeArrowheads="1"/>
            </p:cNvSpPr>
            <p:nvPr/>
          </p:nvSpPr>
          <p:spPr bwMode="auto">
            <a:xfrm flipH="1">
              <a:off x="6426695" y="231145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0" name="正方形/長方形 99"/>
            <p:cNvSpPr>
              <a:spLocks noChangeArrowheads="1"/>
            </p:cNvSpPr>
            <p:nvPr/>
          </p:nvSpPr>
          <p:spPr bwMode="auto">
            <a:xfrm flipH="1">
              <a:off x="6426695" y="2617206"/>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1" name="正方形/長方形 100"/>
            <p:cNvSpPr>
              <a:spLocks noChangeArrowheads="1"/>
            </p:cNvSpPr>
            <p:nvPr/>
          </p:nvSpPr>
          <p:spPr bwMode="auto">
            <a:xfrm flipH="1">
              <a:off x="5920692" y="1700808"/>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2" name="正方形/長方形 101"/>
            <p:cNvSpPr>
              <a:spLocks noChangeArrowheads="1"/>
            </p:cNvSpPr>
            <p:nvPr/>
          </p:nvSpPr>
          <p:spPr bwMode="auto">
            <a:xfrm flipH="1">
              <a:off x="5920692" y="2006559"/>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3" name="正方形/長方形 102"/>
            <p:cNvSpPr>
              <a:spLocks noChangeArrowheads="1"/>
            </p:cNvSpPr>
            <p:nvPr/>
          </p:nvSpPr>
          <p:spPr bwMode="auto">
            <a:xfrm flipH="1">
              <a:off x="5920692" y="231145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4" name="正方形/長方形 103"/>
            <p:cNvSpPr>
              <a:spLocks noChangeArrowheads="1"/>
            </p:cNvSpPr>
            <p:nvPr/>
          </p:nvSpPr>
          <p:spPr bwMode="auto">
            <a:xfrm flipH="1">
              <a:off x="5920692" y="2617206"/>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5" name="正方形/長方形 104"/>
            <p:cNvSpPr>
              <a:spLocks noChangeArrowheads="1"/>
            </p:cNvSpPr>
            <p:nvPr/>
          </p:nvSpPr>
          <p:spPr bwMode="auto">
            <a:xfrm flipH="1">
              <a:off x="5414687" y="1700808"/>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6" name="正方形/長方形 105"/>
            <p:cNvSpPr>
              <a:spLocks noChangeArrowheads="1"/>
            </p:cNvSpPr>
            <p:nvPr/>
          </p:nvSpPr>
          <p:spPr bwMode="auto">
            <a:xfrm flipH="1">
              <a:off x="5414688" y="2006559"/>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7" name="正方形/長方形 106"/>
            <p:cNvSpPr>
              <a:spLocks noChangeArrowheads="1"/>
            </p:cNvSpPr>
            <p:nvPr/>
          </p:nvSpPr>
          <p:spPr bwMode="auto">
            <a:xfrm flipH="1">
              <a:off x="5414688" y="231145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8" name="正方形/長方形 107"/>
            <p:cNvSpPr>
              <a:spLocks noChangeArrowheads="1"/>
            </p:cNvSpPr>
            <p:nvPr/>
          </p:nvSpPr>
          <p:spPr bwMode="auto">
            <a:xfrm flipH="1">
              <a:off x="5414688" y="2617206"/>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09" name="円/楕円 108"/>
            <p:cNvSpPr>
              <a:spLocks noChangeArrowheads="1"/>
            </p:cNvSpPr>
            <p:nvPr/>
          </p:nvSpPr>
          <p:spPr bwMode="auto">
            <a:xfrm flipH="1">
              <a:off x="5220071" y="1700808"/>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10" name="円/楕円 109"/>
            <p:cNvSpPr>
              <a:spLocks noChangeArrowheads="1"/>
            </p:cNvSpPr>
            <p:nvPr/>
          </p:nvSpPr>
          <p:spPr bwMode="auto">
            <a:xfrm flipH="1">
              <a:off x="5220071" y="1875034"/>
              <a:ext cx="77847" cy="8796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11" name="円/楕円 110"/>
            <p:cNvSpPr>
              <a:spLocks noChangeArrowheads="1"/>
            </p:cNvSpPr>
            <p:nvPr/>
          </p:nvSpPr>
          <p:spPr bwMode="auto">
            <a:xfrm flipH="1">
              <a:off x="5220071" y="2006559"/>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12" name="円/楕円 111"/>
            <p:cNvSpPr>
              <a:spLocks noChangeArrowheads="1"/>
            </p:cNvSpPr>
            <p:nvPr/>
          </p:nvSpPr>
          <p:spPr bwMode="auto">
            <a:xfrm flipH="1">
              <a:off x="5220071" y="2180785"/>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13" name="円/楕円 112"/>
            <p:cNvSpPr>
              <a:spLocks noChangeArrowheads="1"/>
            </p:cNvSpPr>
            <p:nvPr/>
          </p:nvSpPr>
          <p:spPr bwMode="auto">
            <a:xfrm flipH="1">
              <a:off x="5220071" y="2311455"/>
              <a:ext cx="77847" cy="8796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14" name="円/楕円 113"/>
            <p:cNvSpPr>
              <a:spLocks noChangeArrowheads="1"/>
            </p:cNvSpPr>
            <p:nvPr/>
          </p:nvSpPr>
          <p:spPr bwMode="auto">
            <a:xfrm flipH="1">
              <a:off x="5220071" y="2486536"/>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15" name="円/楕円 114"/>
            <p:cNvSpPr>
              <a:spLocks noChangeArrowheads="1"/>
            </p:cNvSpPr>
            <p:nvPr/>
          </p:nvSpPr>
          <p:spPr bwMode="auto">
            <a:xfrm flipH="1">
              <a:off x="5220071" y="2617206"/>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16" name="円/楕円 115"/>
            <p:cNvSpPr>
              <a:spLocks noChangeArrowheads="1"/>
            </p:cNvSpPr>
            <p:nvPr/>
          </p:nvSpPr>
          <p:spPr bwMode="auto">
            <a:xfrm flipH="1">
              <a:off x="5220071" y="2791433"/>
              <a:ext cx="77847" cy="8796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cxnSp>
          <p:nvCxnSpPr>
            <p:cNvPr id="117" name="直線コネクタ 116"/>
            <p:cNvCxnSpPr/>
            <p:nvPr/>
          </p:nvCxnSpPr>
          <p:spPr>
            <a:xfrm flipH="1">
              <a:off x="5299914" y="1744364"/>
              <a:ext cx="116770" cy="0"/>
            </a:xfrm>
            <a:prstGeom prst="line">
              <a:avLst/>
            </a:prstGeom>
            <a:ln w="508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a:off x="5299914" y="1918591"/>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a:off x="5299914" y="2050115"/>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a:off x="5299914" y="2224342"/>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a:off x="5299914" y="2355012"/>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a:off x="5299914" y="2530092"/>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a:off x="5299914" y="2660763"/>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a:off x="5299914" y="2835843"/>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5650224" y="1744364"/>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H="1">
              <a:off x="6156228" y="1744364"/>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H="1">
              <a:off x="6156228" y="2050115"/>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6156228" y="2530092"/>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a:off x="6156228" y="2835843"/>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H="1">
              <a:off x="5650224" y="2224342"/>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H="1">
              <a:off x="5650224" y="2355012"/>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a:off x="5650224" y="2835843"/>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a:off x="6156228" y="1875035"/>
              <a:ext cx="272463" cy="479977"/>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6156228" y="1875035"/>
              <a:ext cx="272463" cy="479977"/>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H="1">
              <a:off x="6156228" y="2180785"/>
              <a:ext cx="272463" cy="479977"/>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6156228" y="2180785"/>
              <a:ext cx="272463" cy="479977"/>
            </a:xfrm>
            <a:prstGeom prst="line">
              <a:avLst/>
            </a:prstGeom>
            <a:ln w="508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H="1">
              <a:off x="5650224" y="1918591"/>
              <a:ext cx="272464" cy="13152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flipH="1" flipV="1">
              <a:off x="5650224" y="1918591"/>
              <a:ext cx="272464" cy="131524"/>
            </a:xfrm>
            <a:prstGeom prst="line">
              <a:avLst/>
            </a:prstGeom>
            <a:ln w="508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flipH="1">
              <a:off x="5650224" y="2530093"/>
              <a:ext cx="272464" cy="13067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flipH="1" flipV="1">
              <a:off x="5650224" y="2530093"/>
              <a:ext cx="272464" cy="13067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正方形/長方形 50"/>
            <p:cNvSpPr>
              <a:spLocks noChangeArrowheads="1"/>
            </p:cNvSpPr>
            <p:nvPr/>
          </p:nvSpPr>
          <p:spPr bwMode="auto">
            <a:xfrm flipH="1">
              <a:off x="6426695" y="292466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2" name="正方形/長方形 51"/>
            <p:cNvSpPr>
              <a:spLocks noChangeArrowheads="1"/>
            </p:cNvSpPr>
            <p:nvPr/>
          </p:nvSpPr>
          <p:spPr bwMode="auto">
            <a:xfrm flipH="1">
              <a:off x="6426695" y="323041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3" name="正方形/長方形 52"/>
            <p:cNvSpPr>
              <a:spLocks noChangeArrowheads="1"/>
            </p:cNvSpPr>
            <p:nvPr/>
          </p:nvSpPr>
          <p:spPr bwMode="auto">
            <a:xfrm flipH="1">
              <a:off x="6426695" y="3536166"/>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4" name="正方形/長方形 53"/>
            <p:cNvSpPr>
              <a:spLocks noChangeArrowheads="1"/>
            </p:cNvSpPr>
            <p:nvPr/>
          </p:nvSpPr>
          <p:spPr bwMode="auto">
            <a:xfrm flipH="1">
              <a:off x="6426695" y="3841063"/>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5" name="正方形/長方形 54"/>
            <p:cNvSpPr>
              <a:spLocks noChangeArrowheads="1"/>
            </p:cNvSpPr>
            <p:nvPr/>
          </p:nvSpPr>
          <p:spPr bwMode="auto">
            <a:xfrm flipH="1">
              <a:off x="5920692" y="292466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6" name="正方形/長方形 55"/>
            <p:cNvSpPr>
              <a:spLocks noChangeArrowheads="1"/>
            </p:cNvSpPr>
            <p:nvPr/>
          </p:nvSpPr>
          <p:spPr bwMode="auto">
            <a:xfrm flipH="1">
              <a:off x="5920692" y="323041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7" name="正方形/長方形 56"/>
            <p:cNvSpPr>
              <a:spLocks noChangeArrowheads="1"/>
            </p:cNvSpPr>
            <p:nvPr/>
          </p:nvSpPr>
          <p:spPr bwMode="auto">
            <a:xfrm flipH="1">
              <a:off x="5920692" y="3536166"/>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8" name="正方形/長方形 57"/>
            <p:cNvSpPr>
              <a:spLocks noChangeArrowheads="1"/>
            </p:cNvSpPr>
            <p:nvPr/>
          </p:nvSpPr>
          <p:spPr bwMode="auto">
            <a:xfrm flipH="1">
              <a:off x="5920692" y="3841063"/>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59" name="正方形/長方形 58"/>
            <p:cNvSpPr>
              <a:spLocks noChangeArrowheads="1"/>
            </p:cNvSpPr>
            <p:nvPr/>
          </p:nvSpPr>
          <p:spPr bwMode="auto">
            <a:xfrm flipH="1">
              <a:off x="5414688" y="292466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0" name="正方形/長方形 59"/>
            <p:cNvSpPr>
              <a:spLocks noChangeArrowheads="1"/>
            </p:cNvSpPr>
            <p:nvPr/>
          </p:nvSpPr>
          <p:spPr bwMode="auto">
            <a:xfrm flipH="1">
              <a:off x="5414688" y="323041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1" name="正方形/長方形 60"/>
            <p:cNvSpPr>
              <a:spLocks noChangeArrowheads="1"/>
            </p:cNvSpPr>
            <p:nvPr/>
          </p:nvSpPr>
          <p:spPr bwMode="auto">
            <a:xfrm flipH="1">
              <a:off x="5414688" y="3536166"/>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2" name="正方形/長方形 61"/>
            <p:cNvSpPr>
              <a:spLocks noChangeArrowheads="1"/>
            </p:cNvSpPr>
            <p:nvPr/>
          </p:nvSpPr>
          <p:spPr bwMode="auto">
            <a:xfrm flipH="1">
              <a:off x="5414687" y="3841063"/>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3" name="円/楕円 62"/>
            <p:cNvSpPr>
              <a:spLocks noChangeArrowheads="1"/>
            </p:cNvSpPr>
            <p:nvPr/>
          </p:nvSpPr>
          <p:spPr bwMode="auto">
            <a:xfrm flipH="1">
              <a:off x="5220071" y="2924665"/>
              <a:ext cx="77847" cy="8796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4" name="円/楕円 63"/>
            <p:cNvSpPr>
              <a:spLocks noChangeArrowheads="1"/>
            </p:cNvSpPr>
            <p:nvPr/>
          </p:nvSpPr>
          <p:spPr bwMode="auto">
            <a:xfrm flipH="1">
              <a:off x="5220071" y="3099746"/>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5" name="円/楕円 64"/>
            <p:cNvSpPr>
              <a:spLocks noChangeArrowheads="1"/>
            </p:cNvSpPr>
            <p:nvPr/>
          </p:nvSpPr>
          <p:spPr bwMode="auto">
            <a:xfrm flipH="1">
              <a:off x="5220071" y="3230415"/>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6" name="円/楕円 65"/>
            <p:cNvSpPr>
              <a:spLocks noChangeArrowheads="1"/>
            </p:cNvSpPr>
            <p:nvPr/>
          </p:nvSpPr>
          <p:spPr bwMode="auto">
            <a:xfrm flipH="1">
              <a:off x="5220071" y="3404642"/>
              <a:ext cx="77847" cy="87968"/>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7" name="円/楕円 66"/>
            <p:cNvSpPr>
              <a:spLocks noChangeArrowheads="1"/>
            </p:cNvSpPr>
            <p:nvPr/>
          </p:nvSpPr>
          <p:spPr bwMode="auto">
            <a:xfrm flipH="1">
              <a:off x="5220071" y="3536166"/>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8" name="円/楕円 67"/>
            <p:cNvSpPr>
              <a:spLocks noChangeArrowheads="1"/>
            </p:cNvSpPr>
            <p:nvPr/>
          </p:nvSpPr>
          <p:spPr bwMode="auto">
            <a:xfrm flipH="1">
              <a:off x="5220071" y="3710393"/>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69" name="円/楕円 68"/>
            <p:cNvSpPr>
              <a:spLocks noChangeArrowheads="1"/>
            </p:cNvSpPr>
            <p:nvPr/>
          </p:nvSpPr>
          <p:spPr bwMode="auto">
            <a:xfrm flipH="1">
              <a:off x="5220071" y="3841063"/>
              <a:ext cx="77847" cy="87967"/>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70" name="円/楕円 69"/>
            <p:cNvSpPr>
              <a:spLocks noChangeArrowheads="1"/>
            </p:cNvSpPr>
            <p:nvPr/>
          </p:nvSpPr>
          <p:spPr bwMode="auto">
            <a:xfrm flipH="1">
              <a:off x="5220071" y="4016144"/>
              <a:ext cx="77847" cy="87113"/>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cxnSp>
          <p:nvCxnSpPr>
            <p:cNvPr id="71" name="直線コネクタ 70"/>
            <p:cNvCxnSpPr/>
            <p:nvPr/>
          </p:nvCxnSpPr>
          <p:spPr>
            <a:xfrm flipH="1">
              <a:off x="5299914" y="2968221"/>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5299914" y="3143302"/>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5299914" y="3273972"/>
              <a:ext cx="116770" cy="0"/>
            </a:xfrm>
            <a:prstGeom prst="line">
              <a:avLst/>
            </a:prstGeom>
            <a:ln w="508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5299914" y="3449053"/>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5299914" y="3579723"/>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5299914" y="3753950"/>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5299914" y="3885474"/>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5299914" y="4059700"/>
              <a:ext cx="11677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H="1">
              <a:off x="5650224" y="2968222"/>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6156228" y="2968221"/>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flipH="1">
              <a:off x="6156228" y="3273972"/>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6156228" y="3753950"/>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a:off x="6156228" y="4059700"/>
              <a:ext cx="272463"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5650224" y="3449053"/>
              <a:ext cx="272464" cy="0"/>
            </a:xfrm>
            <a:prstGeom prst="line">
              <a:avLst/>
            </a:prstGeom>
            <a:ln w="508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a:off x="5650224" y="3579723"/>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a:off x="5650224" y="4059701"/>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a:off x="6156228" y="3099746"/>
              <a:ext cx="272463" cy="479977"/>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6156228" y="3099746"/>
              <a:ext cx="272463" cy="479977"/>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6156228" y="3404642"/>
              <a:ext cx="272463" cy="480832"/>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6156228" y="3404642"/>
              <a:ext cx="272463" cy="480832"/>
            </a:xfrm>
            <a:prstGeom prst="line">
              <a:avLst/>
            </a:prstGeom>
            <a:ln w="508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a:off x="5650224" y="3143302"/>
              <a:ext cx="272464" cy="13067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H="1" flipV="1">
              <a:off x="5650224" y="3143302"/>
              <a:ext cx="272464" cy="13067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H="1">
              <a:off x="5650224" y="3753950"/>
              <a:ext cx="272464" cy="13152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flipV="1">
              <a:off x="5650224" y="3753950"/>
              <a:ext cx="272464" cy="13152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5" name="正方形/長方形 94"/>
            <p:cNvSpPr>
              <a:spLocks noChangeArrowheads="1"/>
            </p:cNvSpPr>
            <p:nvPr/>
          </p:nvSpPr>
          <p:spPr bwMode="auto">
            <a:xfrm flipH="1">
              <a:off x="6932699" y="1700808"/>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96" name="正方形/長方形 95"/>
            <p:cNvSpPr>
              <a:spLocks noChangeArrowheads="1"/>
            </p:cNvSpPr>
            <p:nvPr/>
          </p:nvSpPr>
          <p:spPr bwMode="auto">
            <a:xfrm flipH="1">
              <a:off x="6932700" y="2006559"/>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43" name="正方形/長方形 142"/>
            <p:cNvSpPr>
              <a:spLocks noChangeArrowheads="1"/>
            </p:cNvSpPr>
            <p:nvPr/>
          </p:nvSpPr>
          <p:spPr bwMode="auto">
            <a:xfrm flipH="1">
              <a:off x="6932700" y="231145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44" name="正方形/長方形 143"/>
            <p:cNvSpPr>
              <a:spLocks noChangeArrowheads="1"/>
            </p:cNvSpPr>
            <p:nvPr/>
          </p:nvSpPr>
          <p:spPr bwMode="auto">
            <a:xfrm flipH="1">
              <a:off x="6932700" y="2617206"/>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cxnSp>
          <p:nvCxnSpPr>
            <p:cNvPr id="145" name="直線コネクタ 144"/>
            <p:cNvCxnSpPr/>
            <p:nvPr/>
          </p:nvCxnSpPr>
          <p:spPr>
            <a:xfrm flipH="1">
              <a:off x="6662232" y="1744364"/>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6662232" y="2050115"/>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6662232" y="2327682"/>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flipH="1">
              <a:off x="6662232" y="2641119"/>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a:stCxn id="155" idx="3"/>
            </p:cNvCxnSpPr>
            <p:nvPr/>
          </p:nvCxnSpPr>
          <p:spPr>
            <a:xfrm rot="10800000">
              <a:off x="6670216" y="2536071"/>
              <a:ext cx="264480" cy="1130765"/>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a:endCxn id="153" idx="3"/>
            </p:cNvCxnSpPr>
            <p:nvPr/>
          </p:nvCxnSpPr>
          <p:spPr>
            <a:xfrm rot="16200000" flipH="1">
              <a:off x="6207887" y="2329380"/>
              <a:ext cx="1181154" cy="27246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rot="16200000" flipV="1">
              <a:off x="6281700" y="3236028"/>
              <a:ext cx="1044506" cy="271466"/>
            </a:xfrm>
            <a:prstGeom prst="line">
              <a:avLst/>
            </a:prstGeom>
            <a:ln w="508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a:endCxn id="154" idx="3"/>
            </p:cNvCxnSpPr>
            <p:nvPr/>
          </p:nvCxnSpPr>
          <p:spPr>
            <a:xfrm rot="16200000" flipH="1">
              <a:off x="6208314" y="2634704"/>
              <a:ext cx="1180300" cy="27246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3" name="正方形/長方形 152"/>
            <p:cNvSpPr>
              <a:spLocks noChangeArrowheads="1"/>
            </p:cNvSpPr>
            <p:nvPr/>
          </p:nvSpPr>
          <p:spPr bwMode="auto">
            <a:xfrm flipH="1">
              <a:off x="6932700" y="292466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54" name="正方形/長方形 153"/>
            <p:cNvSpPr>
              <a:spLocks noChangeArrowheads="1"/>
            </p:cNvSpPr>
            <p:nvPr/>
          </p:nvSpPr>
          <p:spPr bwMode="auto">
            <a:xfrm flipH="1">
              <a:off x="6932700" y="3230415"/>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55" name="正方形/長方形 154"/>
            <p:cNvSpPr>
              <a:spLocks noChangeArrowheads="1"/>
            </p:cNvSpPr>
            <p:nvPr/>
          </p:nvSpPr>
          <p:spPr bwMode="auto">
            <a:xfrm flipH="1">
              <a:off x="6932700" y="3536166"/>
              <a:ext cx="233540" cy="26134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sp>
          <p:nvSpPr>
            <p:cNvPr id="156" name="正方形/長方形 155"/>
            <p:cNvSpPr>
              <a:spLocks noChangeArrowheads="1"/>
            </p:cNvSpPr>
            <p:nvPr/>
          </p:nvSpPr>
          <p:spPr bwMode="auto">
            <a:xfrm flipH="1">
              <a:off x="6932699" y="3841063"/>
              <a:ext cx="233540" cy="262194"/>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ja-JP" altLang="en-US" dirty="0">
                <a:solidFill>
                  <a:schemeClr val="lt1"/>
                </a:solidFill>
                <a:latin typeface="+mn-lt"/>
                <a:ea typeface="+mn-ea"/>
              </a:endParaRPr>
            </a:p>
          </p:txBody>
        </p:sp>
        <p:cxnSp>
          <p:nvCxnSpPr>
            <p:cNvPr id="157" name="直線コネクタ 156"/>
            <p:cNvCxnSpPr/>
            <p:nvPr/>
          </p:nvCxnSpPr>
          <p:spPr>
            <a:xfrm flipH="1">
              <a:off x="6662232" y="3162946"/>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flipH="1">
              <a:off x="6662232" y="3429410"/>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flipH="1">
              <a:off x="6662232" y="3753950"/>
              <a:ext cx="272464"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flipH="1">
              <a:off x="6662232" y="4059701"/>
              <a:ext cx="272464" cy="0"/>
            </a:xfrm>
            <a:prstGeom prst="line">
              <a:avLst/>
            </a:prstGeom>
            <a:ln w="508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a:stCxn id="143" idx="3"/>
            </p:cNvCxnSpPr>
            <p:nvPr/>
          </p:nvCxnSpPr>
          <p:spPr>
            <a:xfrm rot="10800000" flipV="1">
              <a:off x="6662232" y="2442979"/>
              <a:ext cx="272464" cy="113674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a:stCxn id="144" idx="3"/>
            </p:cNvCxnSpPr>
            <p:nvPr/>
          </p:nvCxnSpPr>
          <p:spPr>
            <a:xfrm rot="10800000" flipV="1">
              <a:off x="6662232" y="2747876"/>
              <a:ext cx="272464" cy="1137598"/>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rot="5400000" flipH="1" flipV="1">
              <a:off x="6209384" y="2674340"/>
              <a:ext cx="1181154" cy="27945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rot="5400000" flipH="1" flipV="1">
              <a:off x="6198708" y="2371578"/>
              <a:ext cx="1202506" cy="27945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2" name="オーディオ 1">
            <a:hlinkClick r:id="" action="ppaction://media"/>
            <a:extLst>
              <a:ext uri="{FF2B5EF4-FFF2-40B4-BE49-F238E27FC236}">
                <a16:creationId xmlns:a16="http://schemas.microsoft.com/office/drawing/2014/main" id="{A89B5F52-CD27-4B92-9AD4-606109F71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39"/>
    </mc:Choice>
    <mc:Fallback>
      <p:transition spd="slow" advTm="21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4" x="8415338" y="3529013"/>
          <p14:tracePt t="712" x="7931150" y="3529013"/>
          <p14:tracePt t="720" x="7602538" y="3529013"/>
          <p14:tracePt t="728" x="7421563" y="3529013"/>
          <p14:tracePt t="737" x="7256463" y="3529013"/>
          <p14:tracePt t="744" x="7146925" y="3529013"/>
          <p14:tracePt t="753" x="7119938" y="3529013"/>
          <p14:tracePt t="1048" x="7119938" y="3519488"/>
          <p14:tracePt t="1056" x="7129463" y="3511550"/>
          <p14:tracePt t="1065" x="7146925" y="3492500"/>
          <p14:tracePt t="1072" x="7156450" y="3482975"/>
          <p14:tracePt t="1090" x="7165975" y="3475038"/>
          <p14:tracePt t="1096" x="7165975" y="3465513"/>
          <p14:tracePt t="1259" x="7175500" y="3465513"/>
          <p14:tracePt t="1266" x="7192963" y="3455988"/>
          <p14:tracePt t="1275" x="7202488" y="3446463"/>
          <p14:tracePt t="1284" x="7212013" y="3438525"/>
          <p14:tracePt t="1290" x="7229475" y="3429000"/>
          <p14:tracePt t="1297" x="7248525" y="3429000"/>
          <p14:tracePt t="1313" x="7265988" y="3419475"/>
          <p14:tracePt t="2536" x="7265988" y="3392488"/>
          <p14:tracePt t="2544" x="7129463" y="3365500"/>
          <p14:tracePt t="2553" x="6964363" y="3319463"/>
          <p14:tracePt t="2560" x="6856413" y="3292475"/>
          <p14:tracePt t="2569" x="6791325" y="3265488"/>
          <p14:tracePt t="2577" x="6673850" y="3236913"/>
          <p14:tracePt t="2586" x="6545263" y="3182938"/>
          <p14:tracePt t="2592" x="6381750" y="3163888"/>
          <p14:tracePt t="2609" x="6016625" y="3155950"/>
          <p14:tracePt t="2616" x="5834063" y="3155950"/>
          <p14:tracePt t="2624" x="5634038" y="3155950"/>
          <p14:tracePt t="2632" x="5470525" y="3155950"/>
          <p14:tracePt t="2640" x="5297488" y="3155950"/>
          <p14:tracePt t="2648" x="5132388" y="3155950"/>
          <p14:tracePt t="2656" x="5005388" y="3155950"/>
          <p14:tracePt t="2664" x="4905375" y="3119438"/>
          <p14:tracePt t="2672" x="4832350" y="3109913"/>
          <p14:tracePt t="2680" x="4786313" y="3100388"/>
          <p14:tracePt t="2688" x="4759325" y="3100388"/>
          <p14:tracePt t="2698" x="4749800" y="3100388"/>
          <p14:tracePt t="2721" x="4740275" y="3100388"/>
          <p14:tracePt t="2728" x="4713288" y="3100388"/>
          <p14:tracePt t="2737" x="4676775" y="3100388"/>
          <p14:tracePt t="2744" x="4603750" y="3100388"/>
          <p14:tracePt t="2753" x="4549775" y="3100388"/>
          <p14:tracePt t="2761" x="4476750" y="3100388"/>
          <p14:tracePt t="2770" x="4403725" y="3100388"/>
          <p14:tracePt t="2776" x="4348163" y="3100388"/>
          <p14:tracePt t="2787" x="4284663" y="3100388"/>
          <p14:tracePt t="2793" x="4248150" y="3100388"/>
          <p14:tracePt t="2803" x="4230688" y="3100388"/>
          <p14:tracePt t="2922" x="4202113" y="3100388"/>
          <p14:tracePt t="2930" x="4148138" y="3100388"/>
          <p14:tracePt t="2937" x="4057650" y="3100388"/>
          <p14:tracePt t="2945" x="3965575" y="3100388"/>
          <p14:tracePt t="2953" x="3846513" y="3100388"/>
          <p14:tracePt t="2960" x="3756025" y="3119438"/>
          <p14:tracePt t="2969" x="3683000" y="3127375"/>
          <p14:tracePt t="2976" x="3600450" y="3127375"/>
          <p14:tracePt t="2986" x="3563938" y="3146425"/>
          <p14:tracePt t="2992" x="3482975" y="3155950"/>
          <p14:tracePt t="3001" x="3455988" y="3155950"/>
          <p14:tracePt t="3008" x="3427413" y="3173413"/>
          <p14:tracePt t="3024" x="3409950" y="3173413"/>
          <p14:tracePt t="3179" x="3400425" y="3173413"/>
          <p14:tracePt t="3187" x="3400425" y="3163888"/>
          <p14:tracePt t="3193" x="3409950" y="3119438"/>
          <p14:tracePt t="3201" x="3446463" y="3100388"/>
          <p14:tracePt t="3208" x="3463925" y="3082925"/>
          <p14:tracePt t="3220" x="3473450" y="3046413"/>
          <p14:tracePt t="3224" x="3490913" y="3027363"/>
          <p14:tracePt t="3232" x="3500438" y="3017838"/>
          <p14:tracePt t="3240" x="3519488" y="2990850"/>
          <p14:tracePt t="3249" x="3536950" y="2973388"/>
          <p14:tracePt t="3492" x="3536950" y="2982913"/>
          <p14:tracePt t="3502" x="3536950" y="2990850"/>
          <p14:tracePt t="3509" x="3546475" y="3009900"/>
          <p14:tracePt t="3538" x="3556000" y="3017838"/>
          <p14:tracePt t="3546" x="3563938" y="3027363"/>
          <p14:tracePt t="3569" x="3573463" y="3027363"/>
          <p14:tracePt t="3578" x="3582988" y="3027363"/>
          <p14:tracePt t="3589" x="3600450" y="3036888"/>
          <p14:tracePt t="3593" x="3619500" y="3036888"/>
          <p14:tracePt t="3604" x="3629025" y="3036888"/>
          <p14:tracePt t="3609" x="3646488" y="3046413"/>
          <p14:tracePt t="3617" x="3656013" y="3046413"/>
          <p14:tracePt t="3634" x="3665538" y="3046413"/>
          <p14:tracePt t="3642" x="3673475" y="3054350"/>
          <p14:tracePt t="3674" x="3683000" y="3063875"/>
          <p14:tracePt t="4704" x="3702050" y="3100388"/>
          <p14:tracePt t="4712" x="3709988" y="3146425"/>
          <p14:tracePt t="4720" x="3765550" y="3209925"/>
          <p14:tracePt t="4729" x="3792538" y="3236913"/>
          <p14:tracePt t="4737" x="3846513" y="3292475"/>
          <p14:tracePt t="4746" x="3875088" y="3319463"/>
          <p14:tracePt t="4757" x="3929063" y="3355975"/>
          <p14:tracePt t="4763" x="3948113" y="3375025"/>
          <p14:tracePt t="4774" x="3965575" y="3392488"/>
          <p14:tracePt t="4780" x="3984625" y="3402013"/>
          <p14:tracePt t="5308" x="4002088" y="3392488"/>
          <p14:tracePt t="5314" x="4065588" y="3346450"/>
          <p14:tracePt t="5323" x="4175125" y="3302000"/>
          <p14:tracePt t="5332" x="4275138" y="3246438"/>
          <p14:tracePt t="5338" x="4394200" y="3192463"/>
          <p14:tracePt t="5345" x="4484688" y="3163888"/>
          <p14:tracePt t="5354" x="4586288" y="3119438"/>
          <p14:tracePt t="5361" x="4667250" y="3090863"/>
          <p14:tracePt t="5370" x="4767263" y="3036888"/>
          <p14:tracePt t="5377" x="4840288" y="3027363"/>
          <p14:tracePt t="5387" x="4922838" y="2982913"/>
          <p14:tracePt t="5393" x="5005388" y="2954338"/>
          <p14:tracePt t="5403" x="5032375" y="2936875"/>
          <p14:tracePt t="5409" x="5049838" y="2927350"/>
          <p14:tracePt t="5617" x="5059363" y="2927350"/>
          <p14:tracePt t="7361" x="5068888" y="2927350"/>
          <p14:tracePt t="7369" x="5068888" y="2946400"/>
          <p14:tracePt t="7378" x="5068888" y="2973388"/>
          <p14:tracePt t="7386" x="5068888" y="2990850"/>
          <p14:tracePt t="7393" x="5068888" y="3017838"/>
          <p14:tracePt t="7405" x="5068888" y="3027363"/>
          <p14:tracePt t="7412" x="5068888" y="3054350"/>
          <p14:tracePt t="7416" x="5059363" y="3073400"/>
          <p14:tracePt t="7424" x="5041900" y="3100388"/>
          <p14:tracePt t="7432" x="5041900" y="3109913"/>
          <p14:tracePt t="7448" x="5041900" y="3119438"/>
          <p14:tracePt t="7740" x="5041900" y="3127375"/>
          <p14:tracePt t="7744" x="5041900" y="3155950"/>
          <p14:tracePt t="7761" x="5041900" y="3163888"/>
          <p14:tracePt t="7768" x="5032375" y="3173413"/>
          <p14:tracePt t="7776" x="5032375" y="3182938"/>
          <p14:tracePt t="8235" x="5032375" y="3192463"/>
          <p14:tracePt t="8240" x="5022850" y="3209925"/>
          <p14:tracePt t="8248" x="5005388" y="3228975"/>
          <p14:tracePt t="8256" x="4995863" y="3236913"/>
          <p14:tracePt t="8745" x="4978400" y="3246438"/>
          <p14:tracePt t="8753" x="4905375" y="3265488"/>
          <p14:tracePt t="8761" x="4840288" y="3302000"/>
          <p14:tracePt t="8768" x="4740275" y="3365500"/>
          <p14:tracePt t="8777" x="4603750" y="3419475"/>
          <p14:tracePt t="8787" x="4494213" y="3482975"/>
          <p14:tracePt t="8793" x="4321175" y="3575050"/>
          <p14:tracePt t="8804" x="4148138" y="3621088"/>
          <p14:tracePt t="8810" x="3929063" y="3702050"/>
          <p14:tracePt t="8816" x="3738563" y="3767138"/>
          <p14:tracePt t="8824" x="3582988" y="3848100"/>
          <p14:tracePt t="8832" x="3455988" y="3875088"/>
          <p14:tracePt t="8840" x="3354388" y="3948113"/>
          <p14:tracePt t="8848" x="3290888" y="3994150"/>
          <p14:tracePt t="8856" x="3236913" y="4067175"/>
          <p14:tracePt t="8864" x="3217863" y="4094163"/>
          <p14:tracePt t="8872" x="3217863" y="4103688"/>
          <p14:tracePt t="8881" x="3217863" y="4130675"/>
          <p14:tracePt t="8888" x="3217863" y="4186238"/>
          <p14:tracePt t="8897" x="3217863" y="4203700"/>
          <p14:tracePt t="8904" x="3217863" y="4232275"/>
          <p14:tracePt t="8912" x="3217863" y="4259263"/>
          <p14:tracePt t="8920" x="3208338" y="4303713"/>
          <p14:tracePt t="8929" x="3200400" y="4332288"/>
          <p14:tracePt t="8937" x="3171825" y="4376738"/>
          <p14:tracePt t="8945" x="3163888" y="4405313"/>
          <p14:tracePt t="8952" x="3154363" y="4459288"/>
          <p14:tracePt t="8961" x="3136900" y="4495800"/>
          <p14:tracePt t="8972" x="3127375" y="4514850"/>
          <p14:tracePt t="8976" x="3108325" y="4551363"/>
          <p14:tracePt t="8985" x="3108325" y="4559300"/>
          <p14:tracePt t="8992" x="3108325" y="4568825"/>
          <p14:tracePt t="9002" x="3108325" y="4587875"/>
          <p14:tracePt t="9008" x="3090863" y="4605338"/>
          <p14:tracePt t="9026" x="3090863" y="4614863"/>
          <p14:tracePt t="9034" x="3090863" y="4632325"/>
          <p14:tracePt t="9050" x="3090863" y="4641850"/>
          <p14:tracePt t="9058" x="3090863" y="4651375"/>
          <p14:tracePt t="9066" x="3090863" y="4678363"/>
          <p14:tracePt t="9074" x="3090863" y="4697413"/>
          <p14:tracePt t="9082" x="3090863" y="4724400"/>
          <p14:tracePt t="9090" x="3090863" y="4732338"/>
          <p14:tracePt t="9106" x="3090863" y="4751388"/>
          <p14:tracePt t="9114" x="3090863" y="4760913"/>
          <p14:tracePt t="9120" x="3090863" y="4768850"/>
          <p14:tracePt t="9128" x="3090863" y="4797425"/>
          <p14:tracePt t="9137" x="3071813" y="4814888"/>
          <p14:tracePt t="9145" x="3063875" y="4824413"/>
          <p14:tracePt t="9153" x="3035300" y="4860925"/>
          <p14:tracePt t="9161" x="3008313" y="4878388"/>
          <p14:tracePt t="9169" x="2962275" y="4906963"/>
          <p14:tracePt t="9177" x="2935288" y="4906963"/>
          <p14:tracePt t="9185" x="2871788" y="4924425"/>
          <p14:tracePt t="9193" x="2835275" y="4933950"/>
          <p14:tracePt t="9202" x="2789238" y="4943475"/>
          <p14:tracePt t="9209" x="2744788" y="4960938"/>
          <p14:tracePt t="9216" x="2716213" y="4960938"/>
          <p14:tracePt t="9224" x="2662238" y="4987925"/>
          <p14:tracePt t="9233" x="2606675" y="4987925"/>
          <p14:tracePt t="9241" x="2562225" y="4997450"/>
          <p14:tracePt t="9249" x="2533650" y="5006975"/>
          <p14:tracePt t="9257" x="2516188" y="5016500"/>
          <p14:tracePt t="9281" x="2506663" y="5016500"/>
          <p14:tracePt t="9314" x="2498725" y="5024438"/>
          <p14:tracePt t="9330" x="2479675" y="5024438"/>
          <p14:tracePt t="9338" x="2470150" y="5024438"/>
          <p14:tracePt t="9346" x="2462213" y="5024438"/>
          <p14:tracePt t="9355" x="2452688" y="5024438"/>
          <p14:tracePt t="9361" x="2425700" y="5024438"/>
          <p14:tracePt t="9371" x="2389188" y="5033963"/>
          <p14:tracePt t="9377" x="2360613" y="5033963"/>
          <p14:tracePt t="9385" x="2324100" y="5033963"/>
          <p14:tracePt t="9393" x="2287588" y="5033963"/>
          <p14:tracePt t="9402" x="2279650" y="5043488"/>
          <p14:tracePt t="9483" x="2316163" y="5024438"/>
          <p14:tracePt t="9492" x="2324100" y="5024438"/>
          <p14:tracePt t="9499" x="2343150" y="5016500"/>
          <p14:tracePt t="9554" x="2343150" y="5006975"/>
          <p14:tracePt t="9560" x="2352675" y="4979988"/>
          <p14:tracePt t="9568" x="2379663" y="4951413"/>
          <p14:tracePt t="9576" x="2389188" y="4924425"/>
          <p14:tracePt t="9585" x="2425700" y="4870450"/>
          <p14:tracePt t="9592" x="2433638" y="4860925"/>
          <p14:tracePt t="9602" x="2443163" y="4814888"/>
          <p14:tracePt t="9609" x="2479675" y="4732338"/>
          <p14:tracePt t="9620" x="2498725" y="4705350"/>
          <p14:tracePt t="9625" x="2552700" y="4624388"/>
          <p14:tracePt t="9633" x="2570163" y="4578350"/>
          <p14:tracePt t="9641" x="2625725" y="4514850"/>
          <p14:tracePt t="9649" x="2635250" y="4478338"/>
          <p14:tracePt t="9657" x="2671763" y="4441825"/>
          <p14:tracePt t="9665" x="2689225" y="4413250"/>
          <p14:tracePt t="9673" x="2708275" y="4376738"/>
          <p14:tracePt t="9680" x="2716213" y="4359275"/>
          <p14:tracePt t="9688" x="2725738" y="4359275"/>
          <p14:tracePt t="9696" x="2735263" y="4340225"/>
          <p14:tracePt t="9778" x="2744788" y="4340225"/>
          <p14:tracePt t="9809" x="2789238" y="4340225"/>
          <p14:tracePt t="9818" x="2881313" y="4340225"/>
          <p14:tracePt t="9827" x="2990850" y="4340225"/>
          <p14:tracePt t="9832" x="3090863" y="4295775"/>
          <p14:tracePt t="9840" x="3144838" y="4286250"/>
          <p14:tracePt t="9848" x="3181350" y="4276725"/>
          <p14:tracePt t="9856" x="3208338" y="4268788"/>
          <p14:tracePt t="9864" x="3227388" y="4240213"/>
          <p14:tracePt t="9872" x="3244850" y="4222750"/>
          <p14:tracePt t="9880" x="3244850" y="4213225"/>
          <p14:tracePt t="9889" x="3254375" y="4203700"/>
          <p14:tracePt t="9897" x="3263900" y="4195763"/>
          <p14:tracePt t="9978" x="3263900" y="4176713"/>
          <p14:tracePt t="9985" x="3300413" y="4130675"/>
          <p14:tracePt t="9992" x="3309938" y="4103688"/>
          <p14:tracePt t="10001" x="3317875" y="4057650"/>
          <p14:tracePt t="10008" x="3354388" y="4030663"/>
          <p14:tracePt t="10017" x="3363913" y="3994150"/>
          <p14:tracePt t="10024" x="3373438" y="3967163"/>
          <p14:tracePt t="10032" x="3390900" y="3940175"/>
          <p14:tracePt t="10041" x="3409950" y="3903663"/>
          <p14:tracePt t="10057" x="3446463" y="3894138"/>
          <p14:tracePt t="10065" x="3446463" y="3884613"/>
          <p14:tracePt t="10081" x="3455988" y="3875088"/>
          <p14:tracePt t="10104" x="3519488" y="3857625"/>
          <p14:tracePt t="10112" x="3536950" y="3857625"/>
          <p14:tracePt t="10121" x="3582988" y="3857625"/>
          <p14:tracePt t="10128" x="3600450" y="3848100"/>
          <p14:tracePt t="10137" x="3636963" y="3840163"/>
          <p14:tracePt t="10144" x="3702050" y="3830638"/>
          <p14:tracePt t="10153" x="3765550" y="3803650"/>
          <p14:tracePt t="10161" x="3819525" y="3794125"/>
          <p14:tracePt t="10169" x="3883025" y="3757613"/>
          <p14:tracePt t="10177" x="3948113" y="3730625"/>
          <p14:tracePt t="10185" x="4038600" y="3702050"/>
          <p14:tracePt t="10192" x="4084638" y="3702050"/>
          <p14:tracePt t="10202" x="4157663" y="3675063"/>
          <p14:tracePt t="10208" x="4257675" y="3638550"/>
          <p14:tracePt t="10216" x="4321175" y="3584575"/>
          <p14:tracePt t="10224" x="4403725" y="3538538"/>
          <p14:tracePt t="10232" x="4440238" y="3529013"/>
          <p14:tracePt t="10240" x="4476750" y="3511550"/>
          <p14:tracePt t="10248" x="4513263" y="3492500"/>
          <p14:tracePt t="10256" x="4530725" y="3492500"/>
          <p14:tracePt t="10264" x="4540250" y="3482975"/>
          <p14:tracePt t="10273" x="4557713" y="3482975"/>
          <p14:tracePt t="10281" x="4576763" y="3475038"/>
          <p14:tracePt t="10288" x="4603750" y="3465513"/>
          <p14:tracePt t="10296" x="4649788" y="3465513"/>
          <p14:tracePt t="10304" x="4703763" y="3465513"/>
          <p14:tracePt t="10313" x="4795838" y="3438525"/>
          <p14:tracePt t="10320" x="4913313" y="3419475"/>
          <p14:tracePt t="10328" x="4986338" y="3411538"/>
          <p14:tracePt t="10336" x="5114925" y="3392488"/>
          <p14:tracePt t="10345" x="5251450" y="3338513"/>
          <p14:tracePt t="10353" x="5360988" y="3292475"/>
          <p14:tracePt t="10361" x="5461000" y="3265488"/>
          <p14:tracePt t="10369" x="5580063" y="3192463"/>
          <p14:tracePt t="10377" x="5670550" y="3146425"/>
          <p14:tracePt t="10385" x="5716588" y="3127375"/>
          <p14:tracePt t="10393" x="5734050" y="3119438"/>
          <p14:tracePt t="10402" x="5761038" y="3109913"/>
          <p14:tracePt t="10554" x="5780088" y="3090863"/>
          <p14:tracePt t="10560" x="5816600" y="3073400"/>
          <p14:tracePt t="10568" x="5880100" y="3027363"/>
          <p14:tracePt t="10576" x="5943600" y="3000375"/>
          <p14:tracePt t="10585" x="6026150" y="2946400"/>
          <p14:tracePt t="10592" x="6089650" y="2909888"/>
          <p14:tracePt t="10602" x="6172200" y="2863850"/>
          <p14:tracePt t="10609" x="6235700" y="2827338"/>
          <p14:tracePt t="10616" x="6299200" y="2817813"/>
          <p14:tracePt t="10624" x="6362700" y="2781300"/>
          <p14:tracePt t="10633" x="6391275" y="2754313"/>
          <p14:tracePt t="10641" x="6418263" y="2744788"/>
          <p14:tracePt t="10649" x="6435725" y="2727325"/>
          <p14:tracePt t="10657" x="6472238" y="2717800"/>
          <p14:tracePt t="10704" x="6491288" y="2717800"/>
          <p14:tracePt t="10712" x="6508750" y="2708275"/>
          <p14:tracePt t="10720" x="6537325" y="2698750"/>
          <p14:tracePt t="10728" x="6564313" y="2681288"/>
          <p14:tracePt t="10737" x="6581775" y="2681288"/>
          <p14:tracePt t="10744" x="6591300" y="2671763"/>
          <p14:tracePt t="10753" x="6600825" y="2671763"/>
          <p14:tracePt t="10760" x="6610350" y="2662238"/>
          <p14:tracePt t="10970" x="6618288" y="2662238"/>
          <p14:tracePt t="10976" x="6618288" y="2717800"/>
          <p14:tracePt t="10984" x="6618288" y="2800350"/>
          <p14:tracePt t="10992" x="6618288" y="2909888"/>
          <p14:tracePt t="11002" x="6618288" y="2982913"/>
          <p14:tracePt t="11008" x="6618288" y="3036888"/>
          <p14:tracePt t="11017" x="6618288" y="3090863"/>
          <p14:tracePt t="11024" x="6618288" y="3146425"/>
          <p14:tracePt t="11033" x="6618288" y="3163888"/>
          <p14:tracePt t="11040" x="6618288" y="3182938"/>
          <p14:tracePt t="11048" x="6618288" y="3192463"/>
          <p14:tracePt t="11154" x="6618288" y="3200400"/>
          <p14:tracePt t="11163" x="6564313" y="3228975"/>
          <p14:tracePt t="11170" x="6445250" y="3292475"/>
          <p14:tracePt t="11182" x="6299200" y="3346450"/>
          <p14:tracePt t="11185" x="6145213" y="3411538"/>
          <p14:tracePt t="11192" x="6016625" y="3482975"/>
          <p14:tracePt t="11202" x="5899150" y="3511550"/>
          <p14:tracePt t="11209" x="5797550" y="3565525"/>
          <p14:tracePt t="11221" x="5697538" y="3629025"/>
          <p14:tracePt t="11226" x="5661025" y="3638550"/>
          <p14:tracePt t="11235" x="5616575" y="3657600"/>
          <p14:tracePt t="11241" x="5607050" y="3665538"/>
          <p14:tracePt t="11331" x="5580063" y="3675063"/>
          <p14:tracePt t="11340" x="5551488" y="3694113"/>
          <p14:tracePt t="11346" x="5478463" y="3730625"/>
          <p14:tracePt t="11355" x="5434013" y="3757613"/>
          <p14:tracePt t="11361" x="5368925" y="3775075"/>
          <p14:tracePt t="11369" x="5360988" y="3784600"/>
          <p14:tracePt t="11377" x="5341938" y="3794125"/>
          <p14:tracePt t="11642" x="5334000" y="3803650"/>
          <p14:tracePt t="11648" x="5351463" y="3840163"/>
          <p14:tracePt t="11656" x="5360988" y="3921125"/>
          <p14:tracePt t="11664" x="5368925" y="3948113"/>
          <p14:tracePt t="11672" x="5378450" y="4021138"/>
          <p14:tracePt t="11680" x="5405438" y="4086225"/>
          <p14:tracePt t="11689" x="5414963" y="4122738"/>
          <p14:tracePt t="11697" x="5424488" y="4186238"/>
          <p14:tracePt t="11705" x="5451475" y="4232275"/>
          <p14:tracePt t="11713" x="5461000" y="4249738"/>
          <p14:tracePt t="11720" x="5470525" y="4286250"/>
          <p14:tracePt t="11729" x="5470525" y="4295775"/>
          <p14:tracePt t="11738" x="5478463" y="4313238"/>
          <p14:tracePt t="11761" x="5478463" y="4322763"/>
          <p14:tracePt t="11851" x="5478463" y="4340225"/>
          <p14:tracePt t="11856" x="5478463" y="4376738"/>
          <p14:tracePt t="11864" x="5487988" y="4395788"/>
          <p14:tracePt t="11872" x="5497513" y="4441825"/>
          <p14:tracePt t="11880" x="5514975" y="4495800"/>
          <p14:tracePt t="11888" x="5524500" y="4559300"/>
          <p14:tracePt t="11896" x="5524500" y="4595813"/>
          <p14:tracePt t="11904" x="5543550" y="4660900"/>
          <p14:tracePt t="11912" x="5570538" y="4705350"/>
          <p14:tracePt t="11920" x="5570538" y="4724400"/>
          <p14:tracePt t="11928" x="5580063" y="4741863"/>
          <p14:tracePt t="12353" x="5570538" y="4760913"/>
          <p14:tracePt t="12360" x="5561013" y="4768850"/>
          <p14:tracePt t="12368" x="5551488" y="4787900"/>
          <p14:tracePt t="12376" x="5543550" y="4797425"/>
          <p14:tracePt t="12392" x="5524500" y="4814888"/>
          <p14:tracePt t="12402" x="5524500" y="4824413"/>
          <p14:tracePt t="12408" x="5514975" y="4833938"/>
          <p14:tracePt t="13185" x="5497513" y="4841875"/>
          <p14:tracePt t="13194" x="5478463" y="4851400"/>
          <p14:tracePt t="13208" x="5470525" y="4851400"/>
          <p14:tracePt t="13492" x="5461000" y="4860925"/>
          <p14:tracePt t="13499" x="5441950" y="4878388"/>
          <p14:tracePt t="13507" x="5434013" y="4887913"/>
          <p14:tracePt t="13515" x="5405438" y="4897438"/>
          <p14:tracePt t="13522" x="5378450" y="4914900"/>
          <p14:tracePt t="13528" x="5360988" y="4933950"/>
          <p14:tracePt t="13536" x="5351463" y="4943475"/>
          <p14:tracePt t="13544" x="5334000" y="4960938"/>
          <p14:tracePt t="13745" x="5305425" y="4960938"/>
          <p14:tracePt t="13753" x="5251450" y="4960938"/>
          <p14:tracePt t="13761" x="5205413" y="4951413"/>
          <p14:tracePt t="13769" x="5151438" y="4943475"/>
          <p14:tracePt t="13777" x="5086350" y="4943475"/>
          <p14:tracePt t="13788" x="4995863" y="4914900"/>
          <p14:tracePt t="13793" x="4849813" y="4878388"/>
          <p14:tracePt t="13804" x="4703763" y="4878388"/>
          <p14:tracePt t="13809" x="4530725" y="4833938"/>
          <p14:tracePt t="13819" x="4330700" y="4824413"/>
          <p14:tracePt t="13824" x="4165600" y="4805363"/>
          <p14:tracePt t="13833" x="4021138" y="4787900"/>
          <p14:tracePt t="13840" x="3875088" y="4787900"/>
          <p14:tracePt t="13849" x="3746500" y="4787900"/>
          <p14:tracePt t="13856" x="3656013" y="4787900"/>
          <p14:tracePt t="13864" x="3600450" y="4797425"/>
          <p14:tracePt t="13872" x="3519488" y="4833938"/>
          <p14:tracePt t="13880" x="3482975" y="4851400"/>
          <p14:tracePt t="13888" x="3463925" y="4870450"/>
          <p14:tracePt t="13897" x="3446463" y="4897438"/>
          <p14:tracePt t="13905" x="3427413" y="4924425"/>
          <p14:tracePt t="13928" x="3419475" y="4943475"/>
          <p14:tracePt t="13944" x="3409950" y="4951413"/>
          <p14:tracePt t="13952" x="3390900" y="4951413"/>
          <p14:tracePt t="13961" x="3363913" y="4951413"/>
          <p14:tracePt t="13970" x="3346450" y="4951413"/>
          <p14:tracePt t="13977" x="3317875" y="4970463"/>
          <p14:tracePt t="13986" x="3300413" y="4970463"/>
          <p14:tracePt t="13993" x="3281363" y="4970463"/>
          <p14:tracePt t="14003" x="3254375" y="4970463"/>
          <p14:tracePt t="14009" x="3244850" y="4970463"/>
          <p14:tracePt t="14020" x="3208338" y="4979988"/>
          <p14:tracePt t="14024" x="3144838" y="5006975"/>
          <p14:tracePt t="14032" x="3081338" y="5033963"/>
          <p14:tracePt t="14040" x="3008313" y="5043488"/>
          <p14:tracePt t="14048" x="2908300" y="5070475"/>
          <p14:tracePt t="14057" x="2852738" y="5097463"/>
          <p14:tracePt t="14064" x="2817813" y="5106988"/>
          <p14:tracePt t="14072" x="2781300" y="5116513"/>
          <p14:tracePt t="14081" x="2771775" y="5116513"/>
          <p14:tracePt t="14088" x="2752725" y="5116513"/>
          <p14:tracePt t="14103" x="2735263" y="5126038"/>
          <p14:tracePt t="14112" x="2725738" y="5126038"/>
          <p14:tracePt t="14121" x="2698750" y="5133975"/>
          <p14:tracePt t="14128" x="2689225" y="5143500"/>
          <p14:tracePt t="14144" x="2679700" y="5153025"/>
          <p14:tracePt t="14153" x="2671763" y="5153025"/>
          <p14:tracePt t="14160" x="2652713" y="5153025"/>
          <p14:tracePt t="14169" x="2643188" y="5153025"/>
          <p14:tracePt t="14177" x="2625725" y="5153025"/>
          <p14:tracePt t="14188" x="2616200" y="5153025"/>
          <p14:tracePt t="14265" x="2598738" y="5153025"/>
          <p14:tracePt t="14273" x="2562225" y="5153025"/>
          <p14:tracePt t="14281" x="2506663" y="5153025"/>
          <p14:tracePt t="14289" x="2452688" y="5153025"/>
          <p14:tracePt t="14297" x="2406650" y="5153025"/>
          <p14:tracePt t="14305" x="2352675" y="5153025"/>
          <p14:tracePt t="14313" x="2316163" y="5153025"/>
          <p14:tracePt t="14322" x="2297113" y="5153025"/>
          <p14:tracePt t="14328" x="2287588" y="5153025"/>
          <p14:tracePt t="14336" x="2260600" y="5153025"/>
          <p14:tracePt t="14345" x="2251075" y="5153025"/>
          <p14:tracePt t="14418" x="2243138" y="5153025"/>
          <p14:tracePt t="14440" x="2243138" y="5143500"/>
          <p14:tracePt t="14449" x="2243138" y="5116513"/>
          <p14:tracePt t="14457" x="2243138" y="5097463"/>
          <p14:tracePt t="14465" x="2260600" y="5080000"/>
          <p14:tracePt t="14473" x="2287588" y="5060950"/>
          <p14:tracePt t="14481" x="2316163" y="5024438"/>
          <p14:tracePt t="14489" x="2352675" y="5006975"/>
          <p14:tracePt t="14496" x="2360613" y="4997450"/>
          <p14:tracePt t="14504" x="2379663" y="4979988"/>
          <p14:tracePt t="14512" x="2389188" y="4979988"/>
          <p14:tracePt t="14521" x="2416175" y="4960938"/>
          <p14:tracePt t="14530" x="2416175" y="4951413"/>
          <p14:tracePt t="14544" x="2425700" y="4943475"/>
          <p14:tracePt t="14552" x="2433638" y="4914900"/>
          <p14:tracePt t="14560" x="2443163" y="4914900"/>
          <p14:tracePt t="14569" x="2452688" y="4906963"/>
          <p14:tracePt t="14577" x="2462213" y="4897438"/>
          <p14:tracePt t="14585" x="2462213" y="4887913"/>
          <p14:tracePt t="14592" x="2470150" y="4878388"/>
          <p14:tracePt t="14601" x="2479675" y="4870450"/>
          <p14:tracePt t="14619" x="2489200" y="4860925"/>
          <p14:tracePt t="14625" x="2498725" y="4851400"/>
          <p14:tracePt t="14633" x="2506663" y="4841875"/>
          <p14:tracePt t="14641" x="2525713" y="4814888"/>
          <p14:tracePt t="14649" x="2533650" y="4805363"/>
          <p14:tracePt t="14657" x="2552700" y="4787900"/>
          <p14:tracePt t="14665" x="2570163" y="4760913"/>
          <p14:tracePt t="14673" x="2579688" y="4741863"/>
          <p14:tracePt t="14680" x="2598738" y="4705350"/>
          <p14:tracePt t="14688" x="2635250" y="4678363"/>
          <p14:tracePt t="14697" x="2679700" y="4614863"/>
          <p14:tracePt t="14704" x="2716213" y="4578350"/>
          <p14:tracePt t="14713" x="2798763" y="4514850"/>
          <p14:tracePt t="14720" x="2898775" y="4441825"/>
          <p14:tracePt t="14728" x="2998788" y="4368800"/>
          <p14:tracePt t="14736" x="3117850" y="4322763"/>
          <p14:tracePt t="14744" x="3217863" y="4249738"/>
          <p14:tracePt t="14753" x="3317875" y="4195763"/>
          <p14:tracePt t="14761" x="3400425" y="4122738"/>
          <p14:tracePt t="14768" x="3446463" y="4094163"/>
          <p14:tracePt t="14776" x="3527425" y="4021138"/>
          <p14:tracePt t="14785" x="3563938" y="4003675"/>
          <p14:tracePt t="14792" x="3592513" y="3976688"/>
          <p14:tracePt t="14802" x="3619500" y="3948113"/>
          <p14:tracePt t="14818" x="3629025" y="3940175"/>
          <p14:tracePt t="14872" x="3646488" y="3921125"/>
          <p14:tracePt t="14881" x="3683000" y="3894138"/>
          <p14:tracePt t="14889" x="3709988" y="3857625"/>
          <p14:tracePt t="14897" x="3765550" y="3811588"/>
          <p14:tracePt t="14905" x="3810000" y="3775075"/>
          <p14:tracePt t="14913" x="3875088" y="3721100"/>
          <p14:tracePt t="14920" x="3956050" y="3665538"/>
          <p14:tracePt t="14929" x="4002088" y="3648075"/>
          <p14:tracePt t="14937" x="4102100" y="3584575"/>
          <p14:tracePt t="14945" x="4148138" y="3565525"/>
          <p14:tracePt t="14954" x="4194175" y="3529013"/>
          <p14:tracePt t="14960" x="4238625" y="3492500"/>
          <p14:tracePt t="14968" x="4257675" y="3475038"/>
          <p14:tracePt t="14976" x="4294188" y="3465513"/>
          <p14:tracePt t="14985" x="4294188" y="3455988"/>
          <p14:tracePt t="14994" x="4311650" y="3438525"/>
          <p14:tracePt t="15050" x="4321175" y="3438525"/>
          <p14:tracePt t="15058" x="4340225" y="3429000"/>
          <p14:tracePt t="15066" x="4367213" y="3419475"/>
          <p14:tracePt t="15074" x="4440238" y="3419475"/>
          <p14:tracePt t="15084" x="4503738" y="3392488"/>
          <p14:tracePt t="15089" x="4576763" y="3382963"/>
          <p14:tracePt t="15105" x="4786313" y="3365500"/>
          <p14:tracePt t="15112" x="4876800" y="3355975"/>
          <p14:tracePt t="15121" x="4968875" y="3328988"/>
          <p14:tracePt t="15129" x="5049838" y="3319463"/>
          <p14:tracePt t="15137" x="5141913" y="3319463"/>
          <p14:tracePt t="15144" x="5214938" y="3302000"/>
          <p14:tracePt t="15152" x="5278438" y="3292475"/>
          <p14:tracePt t="15160" x="5314950" y="3292475"/>
          <p14:tracePt t="15169" x="5351463" y="3273425"/>
          <p14:tracePt t="15176" x="5378450" y="3265488"/>
          <p14:tracePt t="15185" x="5397500" y="3265488"/>
          <p14:tracePt t="15192" x="5414963" y="3255963"/>
          <p14:tracePt t="15201" x="5434013" y="3236913"/>
          <p14:tracePt t="15209" x="5441950" y="3219450"/>
          <p14:tracePt t="15219" x="5451475" y="3219450"/>
          <p14:tracePt t="15225" x="5478463" y="3209925"/>
          <p14:tracePt t="15241" x="5487988" y="3200400"/>
          <p14:tracePt t="15249" x="5507038" y="3182938"/>
          <p14:tracePt t="15257" x="5524500" y="3173413"/>
          <p14:tracePt t="15265" x="5551488" y="3163888"/>
          <p14:tracePt t="15273" x="5570538" y="3155950"/>
          <p14:tracePt t="15281" x="5624513" y="3127375"/>
          <p14:tracePt t="15289" x="5643563" y="3119438"/>
          <p14:tracePt t="15297" x="5680075" y="3109913"/>
          <p14:tracePt t="15305" x="5707063" y="3100388"/>
          <p14:tracePt t="15313" x="5724525" y="3100388"/>
          <p14:tracePt t="15321" x="5743575" y="3090863"/>
          <p14:tracePt t="15336" x="5761038" y="3073400"/>
          <p14:tracePt t="15344" x="5770563" y="3073400"/>
          <p14:tracePt t="15353" x="5780088" y="3073400"/>
          <p14:tracePt t="15360" x="5797550" y="3073400"/>
          <p14:tracePt t="15369" x="5816600" y="3063875"/>
          <p14:tracePt t="15393" x="5834063" y="3063875"/>
          <p14:tracePt t="15405" x="5843588" y="3054350"/>
          <p14:tracePt t="15410" x="5853113" y="3054350"/>
          <p14:tracePt t="15422" x="5880100" y="3036888"/>
          <p14:tracePt t="15426" x="5899150" y="3036888"/>
          <p14:tracePt t="15439" x="5943600" y="3017838"/>
          <p14:tracePt t="15442" x="5962650" y="3009900"/>
          <p14:tracePt t="15450" x="5989638" y="3009900"/>
          <p14:tracePt t="15461" x="6007100" y="2982913"/>
          <p14:tracePt t="15465" x="6035675" y="2963863"/>
          <p14:tracePt t="15473" x="6053138" y="2954338"/>
          <p14:tracePt t="15481" x="6089650" y="2936875"/>
          <p14:tracePt t="15490" x="6099175" y="2927350"/>
          <p14:tracePt t="15505" x="6126163" y="2917825"/>
          <p14:tracePt t="15520" x="6145213" y="2909888"/>
          <p14:tracePt t="15536" x="6162675" y="2890838"/>
          <p14:tracePt t="15544" x="6181725" y="2881313"/>
          <p14:tracePt t="15560" x="6218238" y="2873375"/>
          <p14:tracePt t="15569" x="6226175" y="2863850"/>
          <p14:tracePt t="15577" x="6235700" y="2863850"/>
          <p14:tracePt t="15585" x="6254750" y="2844800"/>
          <p14:tracePt t="15593" x="6262688" y="2844800"/>
          <p14:tracePt t="15602" x="6272213" y="2844800"/>
          <p14:tracePt t="19152" x="6262688" y="2881313"/>
          <p14:tracePt t="19160" x="6189663" y="2954338"/>
          <p14:tracePt t="19168" x="6080125" y="3000375"/>
          <p14:tracePt t="19176" x="5980113" y="3063875"/>
          <p14:tracePt t="19185" x="5862638" y="3136900"/>
          <p14:tracePt t="19192" x="5724525" y="3246438"/>
          <p14:tracePt t="19201" x="5607050" y="3319463"/>
          <p14:tracePt t="19208" x="5487988" y="3382963"/>
          <p14:tracePt t="19218" x="5334000" y="3475038"/>
          <p14:tracePt t="19224" x="5214938" y="3548063"/>
          <p14:tracePt t="19233" x="5068888" y="3621088"/>
          <p14:tracePt t="19240" x="4932363" y="3665538"/>
          <p14:tracePt t="19248" x="4803775" y="3721100"/>
          <p14:tracePt t="19257" x="4649788" y="3784600"/>
          <p14:tracePt t="19264" x="4494213" y="3857625"/>
          <p14:tracePt t="19273" x="4330700" y="3940175"/>
          <p14:tracePt t="19281" x="4175125" y="3994150"/>
          <p14:tracePt t="19288" x="4029075" y="4086225"/>
          <p14:tracePt t="19296" x="3875088" y="4167188"/>
          <p14:tracePt t="19304" x="3738563" y="4240213"/>
          <p14:tracePt t="19312" x="3600450" y="4313238"/>
          <p14:tracePt t="19321" x="3519488" y="4368800"/>
          <p14:tracePt t="19329" x="3436938" y="4441825"/>
          <p14:tracePt t="19338" x="3409950" y="4468813"/>
          <p14:tracePt t="19346" x="3373438" y="4514850"/>
          <p14:tracePt t="19355" x="3317875" y="4568825"/>
          <p14:tracePt t="19362" x="3300413" y="4587875"/>
          <p14:tracePt t="19371" x="3290888" y="4614863"/>
          <p14:tracePt t="19376" x="3290888" y="4624388"/>
          <p14:tracePt t="19384" x="3281363" y="4632325"/>
          <p14:tracePt t="19401" x="3281363" y="4641850"/>
          <p14:tracePt t="19418" x="3281363" y="4651375"/>
          <p14:tracePt t="19424" x="3281363" y="4660900"/>
          <p14:tracePt t="19440" x="3263900" y="4705350"/>
          <p14:tracePt t="19449" x="3244850" y="4732338"/>
          <p14:tracePt t="19458" x="3236913" y="4751388"/>
          <p14:tracePt t="19464" x="3217863" y="4768850"/>
          <p14:tracePt t="19473" x="3200400" y="4805363"/>
          <p14:tracePt t="19480" x="3190875" y="4805363"/>
          <p14:tracePt t="19488" x="3181350" y="4814888"/>
          <p14:tracePt t="19626" x="3208338" y="4814888"/>
          <p14:tracePt t="19634" x="3244850" y="4814888"/>
          <p14:tracePt t="19642" x="3300413" y="4768850"/>
          <p14:tracePt t="19650" x="3363913" y="4714875"/>
          <p14:tracePt t="19660" x="3382963" y="4687888"/>
          <p14:tracePt t="19665" x="3427413" y="4632325"/>
          <p14:tracePt t="19673" x="3436938" y="4614863"/>
          <p14:tracePt t="19682" x="3446463" y="4595813"/>
          <p14:tracePt t="19691" x="3482975" y="4551363"/>
          <p14:tracePt t="19698" x="3490913" y="4532313"/>
          <p14:tracePt t="19709" x="3500438" y="4514850"/>
          <p14:tracePt t="20088" x="3519488" y="4514850"/>
          <p14:tracePt t="20096" x="3563938" y="4532313"/>
          <p14:tracePt t="20104" x="3609975" y="4578350"/>
          <p14:tracePt t="20114" x="3673475" y="4651375"/>
          <p14:tracePt t="20120" x="3729038" y="4697413"/>
          <p14:tracePt t="20128" x="3829050" y="4741863"/>
          <p14:tracePt t="20136" x="3919538" y="4778375"/>
          <p14:tracePt t="20144" x="3965575" y="4778375"/>
          <p14:tracePt t="20152" x="4065588" y="4778375"/>
          <p14:tracePt t="20160" x="4194175" y="4778375"/>
          <p14:tracePt t="20168" x="4284663" y="4778375"/>
          <p14:tracePt t="20176" x="4376738" y="4751388"/>
          <p14:tracePt t="20184" x="4457700" y="4697413"/>
          <p14:tracePt t="20192" x="4540250" y="4632325"/>
          <p14:tracePt t="20201" x="4576763" y="4605338"/>
          <p14:tracePt t="20208" x="4630738" y="4522788"/>
          <p14:tracePt t="20217" x="4667250" y="4459288"/>
          <p14:tracePt t="20224" x="4722813" y="4395788"/>
          <p14:tracePt t="20234" x="4740275" y="4376738"/>
          <p14:tracePt t="20240" x="4749800" y="4340225"/>
          <p14:tracePt t="20248" x="4759325" y="4332288"/>
          <p14:tracePt t="20273" x="4759325" y="4322763"/>
          <p14:tracePt t="20281" x="4759325" y="4313238"/>
          <p14:tracePt t="20289" x="4759325" y="4303713"/>
          <p14:tracePt t="20297" x="4759325" y="4295775"/>
          <p14:tracePt t="20305" x="4759325" y="4286250"/>
          <p14:tracePt t="20313" x="4776788" y="4259263"/>
          <p14:tracePt t="20321" x="4840288" y="4186238"/>
          <p14:tracePt t="20329" x="4905375" y="4103688"/>
          <p14:tracePt t="20338" x="4978400" y="4040188"/>
          <p14:tracePt t="20344" x="5078413" y="3903663"/>
          <p14:tracePt t="20353" x="5168900" y="3794125"/>
          <p14:tracePt t="20360" x="5260975" y="3675063"/>
          <p14:tracePt t="20368" x="5351463" y="3548063"/>
          <p14:tracePt t="20376" x="5424488" y="3429000"/>
          <p14:tracePt t="20384" x="5487988" y="3346450"/>
          <p14:tracePt t="20393" x="5561013" y="3228975"/>
          <p14:tracePt t="20401" x="5634038" y="3127375"/>
          <p14:tracePt t="20409" x="5688013" y="3046413"/>
          <p14:tracePt t="20418" x="5761038" y="2954338"/>
          <p14:tracePt t="20426" x="5807075" y="2909888"/>
          <p14:tracePt t="20434" x="5880100" y="2827338"/>
          <p14:tracePt t="20440" x="5935663" y="2771775"/>
          <p14:tracePt t="20448" x="5962650" y="2744788"/>
          <p14:tracePt t="20457" x="6007100" y="2690813"/>
          <p14:tracePt t="20464" x="6043613" y="2671763"/>
          <p14:tracePt t="20472" x="6062663" y="2662238"/>
          <p14:tracePt t="20480" x="6072188" y="2654300"/>
          <p14:tracePt t="20541" x="6080125" y="2644775"/>
          <p14:tracePt t="20554" x="6116638" y="2644775"/>
          <p14:tracePt t="20562" x="6162675" y="2644775"/>
          <p14:tracePt t="20572" x="6245225" y="2635250"/>
          <p14:tracePt t="20578" x="6372225" y="2625725"/>
          <p14:tracePt t="20587" x="6545263" y="2581275"/>
          <p14:tracePt t="20593" x="6710363" y="2562225"/>
          <p14:tracePt t="20603" x="6919913" y="2517775"/>
          <p14:tracePt t="20609" x="7065963" y="2498725"/>
          <p14:tracePt t="20620" x="7212013" y="2481263"/>
          <p14:tracePt t="20625" x="7339013" y="2481263"/>
          <p14:tracePt t="20636" x="7448550" y="2481263"/>
          <p14:tracePt t="20641" x="7521575" y="2481263"/>
          <p14:tracePt t="20649" x="7567613" y="2481263"/>
          <p14:tracePt t="20657" x="7594600" y="2481263"/>
          <p14:tracePt t="20680" x="7602538" y="2481263"/>
          <p14:tracePt t="20688" x="7621588" y="2489200"/>
          <p14:tracePt t="20696" x="7639050" y="2508250"/>
          <p14:tracePt t="20704" x="7648575" y="2535238"/>
          <p14:tracePt t="20712" x="7658100" y="2554288"/>
          <p14:tracePt t="20728" x="7658100" y="2571750"/>
          <p14:tracePt t="20737" x="7658100" y="2581275"/>
          <p14:tracePt t="20744" x="7658100" y="2589213"/>
          <p14:tracePt t="20810" x="7667625" y="2598738"/>
          <p14:tracePt t="20827" x="7685088" y="2625725"/>
          <p14:tracePt t="20835" x="7694613" y="2635250"/>
          <p14:tracePt t="20845" x="7704138" y="2654300"/>
          <p14:tracePt t="20849" x="7731125" y="2681288"/>
          <p14:tracePt t="20857" x="7804150" y="2717800"/>
          <p14:tracePt t="20865" x="7885113" y="2771775"/>
          <p14:tracePt t="20873" x="8031163" y="2836863"/>
          <p14:tracePt t="20881" x="8204200" y="2909888"/>
          <p14:tracePt t="20889" x="8423275" y="2990850"/>
          <p14:tracePt t="20897" x="8688388" y="3063875"/>
          <p14:tracePt t="20905" x="8870950" y="3100388"/>
          <p14:tracePt t="20913" x="9107488" y="314642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8313" y="188913"/>
            <a:ext cx="8229600" cy="939800"/>
          </a:xfrm>
        </p:spPr>
        <p:txBody>
          <a:bodyPr/>
          <a:lstStyle/>
          <a:p>
            <a:pPr eaLnBrk="1" hangingPunct="1"/>
            <a:r>
              <a:rPr lang="en-US" altLang="ja-JP"/>
              <a:t>Myrinet-Clos</a:t>
            </a:r>
            <a:r>
              <a:rPr lang="ja-JP" altLang="en-US"/>
              <a:t>（１</a:t>
            </a:r>
            <a:r>
              <a:rPr lang="en-US" altLang="ja-JP"/>
              <a:t>/2)</a:t>
            </a:r>
          </a:p>
        </p:txBody>
      </p:sp>
      <p:sp>
        <p:nvSpPr>
          <p:cNvPr id="54275" name="Rectangle 3"/>
          <p:cNvSpPr>
            <a:spLocks noGrp="1" noChangeArrowheads="1"/>
          </p:cNvSpPr>
          <p:nvPr>
            <p:ph type="body" idx="1"/>
          </p:nvPr>
        </p:nvSpPr>
        <p:spPr>
          <a:xfrm>
            <a:off x="323850" y="5661025"/>
            <a:ext cx="8229600" cy="719138"/>
          </a:xfrm>
        </p:spPr>
        <p:txBody>
          <a:bodyPr/>
          <a:lstStyle/>
          <a:p>
            <a:pPr eaLnBrk="1" hangingPunct="1"/>
            <a:r>
              <a:rPr lang="ja-JP" altLang="en-US"/>
              <a:t>１２８</a:t>
            </a:r>
            <a:r>
              <a:rPr lang="en-US" altLang="ja-JP"/>
              <a:t>nodes(Clos128)</a:t>
            </a:r>
          </a:p>
        </p:txBody>
      </p:sp>
      <p:pic>
        <p:nvPicPr>
          <p:cNvPr id="54276" name="Picture 4" descr="clos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341438"/>
            <a:ext cx="85058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5E00653C-BFC4-42FF-9C27-C94803720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17"/>
    </mc:Choice>
    <mc:Fallback>
      <p:transition spd="slow" advTm="25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9" x="9053513" y="3967163"/>
          <p14:tracePt t="613" x="8988425" y="4003675"/>
          <p14:tracePt t="622" x="8924925" y="4040188"/>
          <p14:tracePt t="630" x="8897938" y="4076700"/>
          <p14:tracePt t="638" x="8834438" y="4086225"/>
          <p14:tracePt t="646" x="8807450" y="4103688"/>
          <p14:tracePt t="655" x="8761413" y="4140200"/>
          <p14:tracePt t="662" x="8697913" y="4176713"/>
          <p14:tracePt t="671" x="8678863" y="4186238"/>
          <p14:tracePt t="678" x="8661400" y="4195763"/>
          <p14:tracePt t="686" x="8624888" y="4203700"/>
          <p14:tracePt t="694" x="8605838" y="4232275"/>
          <p14:tracePt t="703" x="8596313" y="4232275"/>
          <p14:tracePt t="711" x="8596313" y="4240213"/>
          <p14:tracePt t="816" x="8588375" y="4240213"/>
          <p14:tracePt t="822" x="8559800" y="4268788"/>
          <p14:tracePt t="831" x="8542338" y="4276725"/>
          <p14:tracePt t="839" x="8505825" y="4286250"/>
          <p14:tracePt t="848" x="8459788" y="4322763"/>
          <p14:tracePt t="857" x="8415338" y="4349750"/>
          <p14:tracePt t="864" x="8369300" y="4376738"/>
          <p14:tracePt t="874" x="8305800" y="4405313"/>
          <p14:tracePt t="880" x="8240713" y="4441825"/>
          <p14:tracePt t="890" x="8169275" y="4486275"/>
          <p14:tracePt t="895" x="8104188" y="4522788"/>
          <p14:tracePt t="903" x="8023225" y="4559300"/>
          <p14:tracePt t="922" x="7885113" y="4651375"/>
          <p14:tracePt t="926" x="7850188" y="4668838"/>
          <p14:tracePt t="934" x="7813675" y="4697413"/>
          <p14:tracePt t="942" x="7813675" y="4705350"/>
          <p14:tracePt t="950" x="7804150" y="4714875"/>
          <p14:tracePt t="958" x="7785100" y="4714875"/>
          <p14:tracePt t="966" x="7777163" y="4724400"/>
          <p14:tracePt t="1042" x="7777163" y="4732338"/>
          <p14:tracePt t="1047" x="7794625" y="4751388"/>
          <p14:tracePt t="1056" x="7813675" y="4760913"/>
          <p14:tracePt t="1064" x="7885113" y="4778375"/>
          <p14:tracePt t="1073" x="7913688" y="4787900"/>
          <p14:tracePt t="1079" x="7958138" y="4797425"/>
          <p14:tracePt t="1089" x="7994650" y="4805363"/>
          <p14:tracePt t="1094" x="8013700" y="4805363"/>
          <p14:tracePt t="1102" x="8023225" y="4805363"/>
          <p14:tracePt t="1110" x="8050213" y="4814888"/>
          <p14:tracePt t="1406" x="8059738" y="4824413"/>
          <p14:tracePt t="1414" x="8059738" y="4841875"/>
          <p14:tracePt t="1422" x="8059738" y="4897438"/>
          <p14:tracePt t="1430" x="8059738" y="4970463"/>
          <p14:tracePt t="1438" x="8067675" y="5024438"/>
          <p14:tracePt t="1446" x="8067675" y="5080000"/>
          <p14:tracePt t="1455" x="8067675" y="5126038"/>
          <p14:tracePt t="1462" x="8067675" y="5153025"/>
          <p14:tracePt t="1471" x="8077200" y="5180013"/>
          <p14:tracePt t="1478" x="8104188" y="5226050"/>
          <p14:tracePt t="1494" x="8104188" y="5233988"/>
          <p14:tracePt t="1502" x="8132763" y="5262563"/>
          <p14:tracePt t="1510" x="8150225" y="5289550"/>
          <p14:tracePt t="1518" x="8150225" y="5307013"/>
          <p14:tracePt t="1526" x="8150225" y="5316538"/>
          <p14:tracePt t="1534" x="8150225" y="5326063"/>
          <p14:tracePt t="1551" x="8159750" y="5335588"/>
          <p14:tracePt t="1672" x="8159750" y="5307013"/>
          <p14:tracePt t="1679" x="8159750" y="5262563"/>
          <p14:tracePt t="1696" x="8159750" y="5253038"/>
          <p14:tracePt t="15512" x="8077200" y="5207000"/>
          <p14:tracePt t="15521" x="7858125" y="5143500"/>
          <p14:tracePt t="15527" x="7485063" y="5033963"/>
          <p14:tracePt t="15537" x="6973888" y="4906963"/>
          <p14:tracePt t="15543" x="6700838" y="4887913"/>
          <p14:tracePt t="15550" x="6318250" y="4841875"/>
          <p14:tracePt t="15558" x="6072188" y="4814888"/>
          <p14:tracePt t="15566" x="5907088" y="4814888"/>
          <p14:tracePt t="15574" x="5724525" y="4814888"/>
          <p14:tracePt t="15583" x="5561013" y="4814888"/>
          <p14:tracePt t="15591" x="5470525" y="4797425"/>
          <p14:tracePt t="15599" x="5341938" y="4787900"/>
          <p14:tracePt t="15606" x="5278438" y="4768850"/>
          <p14:tracePt t="15614" x="5224463" y="4768850"/>
          <p14:tracePt t="15622" x="5195888" y="4751388"/>
          <p14:tracePt t="15720" x="5187950" y="4741863"/>
          <p14:tracePt t="15727" x="5141913" y="4705350"/>
          <p14:tracePt t="15736" x="5114925" y="4687888"/>
          <p14:tracePt t="15743" x="5086350" y="4668838"/>
          <p14:tracePt t="15752" x="5014913" y="4651375"/>
          <p14:tracePt t="15759" x="4995863" y="4641850"/>
          <p14:tracePt t="15768" x="4941888" y="4632325"/>
          <p14:tracePt t="15777" x="4895850" y="4614863"/>
          <p14:tracePt t="15783" x="4832350" y="4595813"/>
          <p14:tracePt t="15793" x="4795838" y="4595813"/>
          <p14:tracePt t="15799" x="4740275" y="4595813"/>
          <p14:tracePt t="15807" x="4676775" y="4578350"/>
          <p14:tracePt t="15815" x="4603750" y="4568825"/>
          <p14:tracePt t="15825" x="4530725" y="4568825"/>
          <p14:tracePt t="15831" x="4476750" y="4568825"/>
          <p14:tracePt t="15839" x="4376738" y="4522788"/>
          <p14:tracePt t="15848" x="4321175" y="4522788"/>
          <p14:tracePt t="15857" x="4238625" y="4514850"/>
          <p14:tracePt t="15864" x="4184650" y="4505325"/>
          <p14:tracePt t="15872" x="4102100" y="4486275"/>
          <p14:tracePt t="15879" x="4057650" y="4468813"/>
          <p14:tracePt t="15889" x="4002088" y="4449763"/>
          <p14:tracePt t="15895" x="3938588" y="4441825"/>
          <p14:tracePt t="15904" x="3883025" y="4432300"/>
          <p14:tracePt t="15911" x="3819525" y="4395788"/>
          <p14:tracePt t="15918" x="3738563" y="4376738"/>
          <p14:tracePt t="15926" x="3702050" y="4368800"/>
          <p14:tracePt t="15934" x="3619500" y="4332288"/>
          <p14:tracePt t="15942" x="3536950" y="4276725"/>
          <p14:tracePt t="15950" x="3455988" y="4232275"/>
          <p14:tracePt t="15958" x="3382963" y="4232275"/>
          <p14:tracePt t="15966" x="3300413" y="4195763"/>
          <p14:tracePt t="15974" x="3227388" y="4176713"/>
          <p14:tracePt t="15982" x="3108325" y="4140200"/>
          <p14:tracePt t="15990" x="3035300" y="4122738"/>
          <p14:tracePt t="15998" x="2935288" y="4094163"/>
          <p14:tracePt t="16006" x="2835275" y="4057650"/>
          <p14:tracePt t="16014" x="2762250" y="4040188"/>
          <p14:tracePt t="16023" x="2689225" y="4030663"/>
          <p14:tracePt t="16030" x="2625725" y="4003675"/>
          <p14:tracePt t="16038" x="2570163" y="4003675"/>
          <p14:tracePt t="16046" x="2525713" y="3994150"/>
          <p14:tracePt t="16054" x="2470150" y="3994150"/>
          <p14:tracePt t="16062" x="2416175" y="3994150"/>
          <p14:tracePt t="16071" x="2370138" y="3994150"/>
          <p14:tracePt t="16078" x="2343150" y="3994150"/>
          <p14:tracePt t="16087" x="2287588" y="3984625"/>
          <p14:tracePt t="16094" x="2243138" y="3984625"/>
          <p14:tracePt t="16104" x="2187575" y="3984625"/>
          <p14:tracePt t="16110" x="2133600" y="3984625"/>
          <p14:tracePt t="16118" x="2078038" y="3984625"/>
          <p14:tracePt t="16126" x="2005013" y="3984625"/>
          <p14:tracePt t="16134" x="1914525" y="3984625"/>
          <p14:tracePt t="16142" x="1824038" y="3984625"/>
          <p14:tracePt t="16150" x="1741488" y="3984625"/>
          <p14:tracePt t="16158" x="1649413" y="3984625"/>
          <p14:tracePt t="16166" x="1595438" y="3984625"/>
          <p14:tracePt t="16174" x="1541463" y="3984625"/>
          <p14:tracePt t="16182" x="1512888" y="3984625"/>
          <p14:tracePt t="16190" x="1468438" y="3984625"/>
          <p14:tracePt t="16198" x="1439863" y="3984625"/>
          <p14:tracePt t="16206" x="1431925" y="3984625"/>
          <p14:tracePt t="16214" x="1422400" y="3984625"/>
          <p14:tracePt t="16343" x="1449388" y="3957638"/>
          <p14:tracePt t="16350" x="1504950" y="3903663"/>
          <p14:tracePt t="16358" x="1568450" y="3821113"/>
          <p14:tracePt t="16366" x="1641475" y="3738563"/>
          <p14:tracePt t="16374" x="1731963" y="3638550"/>
          <p14:tracePt t="16382" x="1831975" y="3519488"/>
          <p14:tracePt t="16390" x="1951038" y="3382963"/>
          <p14:tracePt t="16398" x="2106613" y="3192463"/>
          <p14:tracePt t="16406" x="2233613" y="3036888"/>
          <p14:tracePt t="16414" x="2389188" y="2863850"/>
          <p14:tracePt t="16422" x="2533650" y="2698750"/>
          <p14:tracePt t="16430" x="2643188" y="2562225"/>
          <p14:tracePt t="16438" x="2716213" y="2425700"/>
          <p14:tracePt t="16446" x="2781300" y="2306638"/>
          <p14:tracePt t="16454" x="2817813" y="2243138"/>
          <p14:tracePt t="16463" x="2852738" y="2179638"/>
          <p14:tracePt t="16470" x="2862263" y="2152650"/>
          <p14:tracePt t="16479" x="2862263" y="2143125"/>
          <p14:tracePt t="16487" x="2871788" y="2133600"/>
          <p14:tracePt t="16584" x="2871788" y="2143125"/>
          <p14:tracePt t="16593" x="2871788" y="2270125"/>
          <p14:tracePt t="16601" x="2808288" y="2435225"/>
          <p14:tracePt t="16608" x="2725738" y="2589213"/>
          <p14:tracePt t="16616" x="2652713" y="2763838"/>
          <p14:tracePt t="16624" x="2579688" y="2909888"/>
          <p14:tracePt t="16631" x="2516188" y="3046413"/>
          <p14:tracePt t="16639" x="2470150" y="3163888"/>
          <p14:tracePt t="16646" x="2443163" y="3255963"/>
          <p14:tracePt t="16655" x="2416175" y="3355975"/>
          <p14:tracePt t="16662" x="2397125" y="3411538"/>
          <p14:tracePt t="16670" x="2389188" y="3446463"/>
          <p14:tracePt t="16678" x="2370138" y="3482975"/>
          <p14:tracePt t="16727" x="2352675" y="3502025"/>
          <p14:tracePt t="16737" x="2333625" y="3529013"/>
          <p14:tracePt t="16747" x="2297113" y="3575050"/>
          <p14:tracePt t="16753" x="2279650" y="3611563"/>
          <p14:tracePt t="16762" x="2243138" y="3675063"/>
          <p14:tracePt t="16768" x="2170113" y="3784600"/>
          <p14:tracePt t="16778" x="2097088" y="3884613"/>
          <p14:tracePt t="16783" x="2041525" y="3967163"/>
          <p14:tracePt t="16793" x="1968500" y="4049713"/>
          <p14:tracePt t="16798" x="1924050" y="4113213"/>
          <p14:tracePt t="16806" x="1887538" y="4159250"/>
          <p14:tracePt t="16814" x="1860550" y="4176713"/>
          <p14:tracePt t="16870" x="1868488" y="4103688"/>
          <p14:tracePt t="16879" x="2033588" y="3957638"/>
          <p14:tracePt t="16888" x="2333625" y="3711575"/>
          <p14:tracePt t="16896" x="2689225" y="3411538"/>
          <p14:tracePt t="16906" x="2990850" y="3200400"/>
          <p14:tracePt t="16911" x="3190875" y="3036888"/>
          <p14:tracePt t="16920" x="3290888" y="2927350"/>
          <p14:tracePt t="16926" x="3354388" y="2863850"/>
          <p14:tracePt t="16934" x="3409950" y="2817813"/>
          <p14:tracePt t="16942" x="3446463" y="2763838"/>
          <p14:tracePt t="16950" x="3463925" y="2727325"/>
          <p14:tracePt t="16958" x="3527425" y="2654300"/>
          <p14:tracePt t="16966" x="3582988" y="2589213"/>
          <p14:tracePt t="16974" x="3656013" y="2508250"/>
          <p14:tracePt t="16982" x="3692525" y="2462213"/>
          <p14:tracePt t="16990" x="3738563" y="2389188"/>
          <p14:tracePt t="16998" x="3792538" y="2343150"/>
          <p14:tracePt t="17007" x="3829050" y="2279650"/>
          <p14:tracePt t="17014" x="3865563" y="2243138"/>
          <p14:tracePt t="17022" x="3902075" y="2197100"/>
          <p14:tracePt t="17030" x="3919538" y="2179638"/>
          <p14:tracePt t="17136" x="3875088" y="2233613"/>
          <p14:tracePt t="17144" x="3856038" y="2262188"/>
          <p14:tracePt t="17153" x="3838575" y="2306638"/>
          <p14:tracePt t="17160" x="3802063" y="2352675"/>
          <p14:tracePt t="17168" x="3765550" y="2416175"/>
          <p14:tracePt t="17176" x="3738563" y="2481263"/>
          <p14:tracePt t="17184" x="3665538" y="2562225"/>
          <p14:tracePt t="17193" x="3600450" y="2625725"/>
          <p14:tracePt t="17200" x="3509963" y="2735263"/>
          <p14:tracePt t="17209" x="3373438" y="2873375"/>
          <p14:tracePt t="17215" x="3254375" y="2973388"/>
          <p14:tracePt t="17223" x="3117850" y="3100388"/>
          <p14:tracePt t="17231" x="2998788" y="3182938"/>
          <p14:tracePt t="17240" x="2844800" y="3273425"/>
          <p14:tracePt t="17247" x="2725738" y="3346450"/>
          <p14:tracePt t="17257" x="2625725" y="3411538"/>
          <p14:tracePt t="17263" x="2552700" y="3446463"/>
          <p14:tracePt t="17271" x="2479675" y="3502025"/>
          <p14:tracePt t="17279" x="2397125" y="3556000"/>
          <p14:tracePt t="17290" x="2352675" y="3592513"/>
          <p14:tracePt t="17294" x="2287588" y="3629025"/>
          <p14:tracePt t="17306" x="2224088" y="3684588"/>
          <p14:tracePt t="17311" x="2179638" y="3721100"/>
          <p14:tracePt t="17323" x="2114550" y="3757613"/>
          <p14:tracePt t="17327" x="2078038" y="3775075"/>
          <p14:tracePt t="17334" x="2051050" y="3794125"/>
          <p14:tracePt t="17342" x="2024063" y="3803650"/>
          <p14:tracePt t="17351" x="2014538" y="3811588"/>
          <p14:tracePt t="17560" x="2070100" y="3811588"/>
          <p14:tracePt t="17568" x="2270125" y="3694113"/>
          <p14:tracePt t="17575" x="2516188" y="3556000"/>
          <p14:tracePt t="17583" x="2771775" y="3402013"/>
          <p14:tracePt t="17592" x="3171825" y="3192463"/>
          <p14:tracePt t="17601" x="3500438" y="2990850"/>
          <p14:tracePt t="17608" x="3792538" y="2827338"/>
          <p14:tracePt t="17615" x="4121150" y="2635250"/>
          <p14:tracePt t="17626" x="4303713" y="2517775"/>
          <p14:tracePt t="17630" x="4440238" y="2435225"/>
          <p14:tracePt t="17638" x="4521200" y="2371725"/>
          <p14:tracePt t="17646" x="4586288" y="2335213"/>
          <p14:tracePt t="17654" x="4630738" y="2298700"/>
          <p14:tracePt t="17663" x="4686300" y="2262188"/>
          <p14:tracePt t="17670" x="4713288" y="2216150"/>
          <p14:tracePt t="17678" x="4740275" y="2189163"/>
          <p14:tracePt t="17686" x="4759325" y="2170113"/>
          <p14:tracePt t="17694" x="4776788" y="2152650"/>
          <p14:tracePt t="17703" x="4795838" y="2133600"/>
          <p14:tracePt t="17710" x="4786313" y="2116138"/>
          <p14:tracePt t="17920" x="4776788" y="2116138"/>
          <p14:tracePt t="17927" x="4722813" y="2160588"/>
          <p14:tracePt t="17936" x="4640263" y="2243138"/>
          <p14:tracePt t="17944" x="4521200" y="2362200"/>
          <p14:tracePt t="17951" x="4376738" y="2498725"/>
          <p14:tracePt t="17959" x="4257675" y="2625725"/>
          <p14:tracePt t="17967" x="4121150" y="2744788"/>
          <p14:tracePt t="17974" x="3938588" y="2881313"/>
          <p14:tracePt t="17981" x="3775075" y="3027363"/>
          <p14:tracePt t="17990" x="3600450" y="3182938"/>
          <p14:tracePt t="17998" x="3400425" y="3346450"/>
          <p14:tracePt t="18007" x="3281363" y="3446463"/>
          <p14:tracePt t="18014" x="3144838" y="3575050"/>
          <p14:tracePt t="18023" x="3044825" y="3629025"/>
          <p14:tracePt t="18030" x="2962275" y="3694113"/>
          <p14:tracePt t="18038" x="2898775" y="3767138"/>
          <p14:tracePt t="18046" x="2825750" y="3830638"/>
          <p14:tracePt t="18054" x="2762250" y="3884613"/>
          <p14:tracePt t="18062" x="2679700" y="3967163"/>
          <p14:tracePt t="18071" x="2643188" y="3994150"/>
          <p14:tracePt t="18078" x="2570163" y="4040188"/>
          <p14:tracePt t="18086" x="2552700" y="4049713"/>
          <p14:tracePt t="18094" x="2543175" y="4057650"/>
          <p14:tracePt t="18103" x="2533650" y="4076700"/>
          <p14:tracePt t="18214" x="2533650" y="4040188"/>
          <p14:tracePt t="18222" x="2533650" y="3984625"/>
          <p14:tracePt t="18230" x="2606675" y="3930650"/>
          <p14:tracePt t="18238" x="2716213" y="3857625"/>
          <p14:tracePt t="18246" x="2871788" y="3767138"/>
          <p14:tracePt t="18254" x="3054350" y="3657600"/>
          <p14:tracePt t="18262" x="3263900" y="3548063"/>
          <p14:tracePt t="18271" x="3436938" y="3455988"/>
          <p14:tracePt t="18278" x="3692525" y="3292475"/>
          <p14:tracePt t="18287" x="3911600" y="3163888"/>
          <p14:tracePt t="18296" x="4202113" y="3000375"/>
          <p14:tracePt t="18306" x="4421188" y="2873375"/>
          <p14:tracePt t="18313" x="4676775" y="2717800"/>
          <p14:tracePt t="18323" x="4795838" y="2662238"/>
          <p14:tracePt t="18327" x="4932363" y="2581275"/>
          <p14:tracePt t="18334" x="5049838" y="2481263"/>
          <p14:tracePt t="18342" x="5178425" y="2416175"/>
          <p14:tracePt t="18351" x="5251450" y="2371725"/>
          <p14:tracePt t="18358" x="5351463" y="2298700"/>
          <p14:tracePt t="18366" x="5397500" y="2262188"/>
          <p14:tracePt t="18374" x="5441950" y="2225675"/>
          <p14:tracePt t="18382" x="5470525" y="2206625"/>
          <p14:tracePt t="18390" x="5507038" y="2179638"/>
          <p14:tracePt t="18398" x="5524500" y="2170113"/>
          <p14:tracePt t="18406" x="5551488" y="2160588"/>
          <p14:tracePt t="18422" x="5561013" y="2160588"/>
          <p14:tracePt t="18446" x="5570538" y="2160588"/>
          <p14:tracePt t="18462" x="5588000" y="2160588"/>
          <p14:tracePt t="18479" x="5597525" y="2160588"/>
          <p14:tracePt t="18488" x="5607050" y="2160588"/>
          <p14:tracePt t="18616" x="5616575" y="2160588"/>
          <p14:tracePt t="18624" x="5616575" y="2233613"/>
          <p14:tracePt t="18632" x="5551488" y="2408238"/>
          <p14:tracePt t="18641" x="5461000" y="2562225"/>
          <p14:tracePt t="18648" x="5314950" y="2717800"/>
          <p14:tracePt t="18655" x="5141913" y="2873375"/>
          <p14:tracePt t="18662" x="5014913" y="3036888"/>
          <p14:tracePt t="18670" x="4895850" y="3173413"/>
          <p14:tracePt t="18679" x="4786313" y="3292475"/>
          <p14:tracePt t="18687" x="4686300" y="3411538"/>
          <p14:tracePt t="18696" x="4576763" y="3548063"/>
          <p14:tracePt t="18706" x="4476750" y="3648075"/>
          <p14:tracePt t="18713" x="4357688" y="3721100"/>
          <p14:tracePt t="18722" x="4275138" y="3775075"/>
          <p14:tracePt t="18732" x="4238625" y="3794125"/>
          <p14:tracePt t="18736" x="4194175" y="3830638"/>
          <p14:tracePt t="18744" x="4175125" y="3840163"/>
          <p14:tracePt t="18750" x="4175125" y="3848100"/>
          <p14:tracePt t="18834" x="4202113" y="3830638"/>
          <p14:tracePt t="18840" x="4311650" y="3784600"/>
          <p14:tracePt t="18847" x="4448175" y="3711575"/>
          <p14:tracePt t="18854" x="4676775" y="3584575"/>
          <p14:tracePt t="18863" x="4932363" y="3455988"/>
          <p14:tracePt t="18872" x="5287963" y="3273425"/>
          <p14:tracePt t="18880" x="5561013" y="3155950"/>
          <p14:tracePt t="18891" x="5843588" y="3017838"/>
          <p14:tracePt t="18896" x="6099175" y="2881313"/>
          <p14:tracePt t="18906" x="6245225" y="2790825"/>
          <p14:tracePt t="18912" x="6362700" y="2717800"/>
          <p14:tracePt t="18919" x="6427788" y="2690813"/>
          <p14:tracePt t="19007" x="6435725" y="2690813"/>
          <p14:tracePt t="19014" x="6435725" y="2698750"/>
          <p14:tracePt t="19022" x="6435725" y="2727325"/>
          <p14:tracePt t="19040" x="6435725" y="2754313"/>
          <p14:tracePt t="19047" x="6435725" y="2763838"/>
          <p14:tracePt t="19063" x="6435725" y="2790825"/>
          <p14:tracePt t="19073" x="6435725" y="2808288"/>
          <p14:tracePt t="19079" x="6435725" y="2844800"/>
          <p14:tracePt t="19088" x="6435725" y="2863850"/>
          <p14:tracePt t="19095" x="6435725" y="2900363"/>
          <p14:tracePt t="19105" x="6435725" y="2927350"/>
          <p14:tracePt t="19111" x="6435725" y="2946400"/>
          <p14:tracePt t="19122" x="6435725" y="2990850"/>
          <p14:tracePt t="19127" x="6435725" y="3027363"/>
          <p14:tracePt t="19139" x="6435725" y="3054350"/>
          <p14:tracePt t="19143" x="6435725" y="3090863"/>
          <p14:tracePt t="19151" x="6435725" y="3127375"/>
          <p14:tracePt t="19159" x="6435725" y="3146425"/>
          <p14:tracePt t="19167" x="6435725" y="3182938"/>
          <p14:tracePt t="19175" x="6435725" y="3200400"/>
          <p14:tracePt t="19183" x="6435725" y="3246438"/>
          <p14:tracePt t="19191" x="6435725" y="3282950"/>
          <p14:tracePt t="19200" x="6435725" y="3328988"/>
          <p14:tracePt t="19207" x="6435725" y="3382963"/>
          <p14:tracePt t="19216" x="6435725" y="3455988"/>
          <p14:tracePt t="19223" x="6435725" y="3511550"/>
          <p14:tracePt t="19231" x="6435725" y="3529013"/>
          <p14:tracePt t="19239" x="6435725" y="3584575"/>
          <p14:tracePt t="19247" x="6435725" y="3629025"/>
          <p14:tracePt t="19254" x="6435725" y="3684588"/>
          <p14:tracePt t="19264" x="6472238" y="3730625"/>
          <p14:tracePt t="19275" x="6537325" y="3803650"/>
          <p14:tracePt t="19280" x="6591300" y="3848100"/>
          <p14:tracePt t="19292" x="6637338" y="3894138"/>
          <p14:tracePt t="19295" x="6681788" y="3948113"/>
          <p14:tracePt t="19304" x="6718300" y="3994150"/>
          <p14:tracePt t="19310" x="6764338" y="4057650"/>
          <p14:tracePt t="19320" x="6783388" y="4103688"/>
          <p14:tracePt t="19326" x="6800850" y="4149725"/>
          <p14:tracePt t="19335" x="6837363" y="4176713"/>
          <p14:tracePt t="19342" x="6856413" y="4222750"/>
          <p14:tracePt t="19351" x="6900863" y="4286250"/>
          <p14:tracePt t="19358" x="6910388" y="4322763"/>
          <p14:tracePt t="19366" x="6919913" y="4340225"/>
          <p14:tracePt t="19374" x="6937375" y="4359275"/>
          <p14:tracePt t="19528" x="6937375" y="4322763"/>
          <p14:tracePt t="19536" x="6892925" y="4286250"/>
          <p14:tracePt t="19544" x="6846888" y="4203700"/>
          <p14:tracePt t="19552" x="6791325" y="4122738"/>
          <p14:tracePt t="19560" x="6737350" y="4013200"/>
          <p14:tracePt t="19568" x="6664325" y="3894138"/>
          <p14:tracePt t="19575" x="6600825" y="3757613"/>
          <p14:tracePt t="19583" x="6545263" y="3611563"/>
          <p14:tracePt t="19591" x="6481763" y="3455988"/>
          <p14:tracePt t="19599" x="6418263" y="3319463"/>
          <p14:tracePt t="19607" x="6362700" y="3173413"/>
          <p14:tracePt t="19615" x="6335713" y="3073400"/>
          <p14:tracePt t="19623" x="6308725" y="2982913"/>
          <p14:tracePt t="19631" x="6291263" y="2917825"/>
          <p14:tracePt t="19640" x="6291263" y="2844800"/>
          <p14:tracePt t="19646" x="6291263" y="2808288"/>
          <p14:tracePt t="19655" x="6281738" y="2771775"/>
          <p14:tracePt t="19662" x="6281738" y="2744788"/>
          <p14:tracePt t="19670" x="6281738" y="2735263"/>
          <p14:tracePt t="19784" x="6281738" y="2744788"/>
          <p14:tracePt t="19791" x="6281738" y="2800350"/>
          <p14:tracePt t="19799" x="6326188" y="2854325"/>
          <p14:tracePt t="19807" x="6408738" y="2909888"/>
          <p14:tracePt t="19815" x="6491288" y="2990850"/>
          <p14:tracePt t="19823" x="6573838" y="3063875"/>
          <p14:tracePt t="19831" x="6664325" y="3182938"/>
          <p14:tracePt t="19841" x="6737350" y="3282950"/>
          <p14:tracePt t="19847" x="6810375" y="3382963"/>
          <p14:tracePt t="19855" x="6864350" y="3482975"/>
          <p14:tracePt t="19863" x="6910388" y="3575050"/>
          <p14:tracePt t="19870" x="6946900" y="3657600"/>
          <p14:tracePt t="19890" x="6964363" y="3738563"/>
          <p14:tracePt t="19895" x="6992938" y="3757613"/>
          <p14:tracePt t="19905" x="6992938" y="3775075"/>
          <p14:tracePt t="19911" x="6992938" y="3784600"/>
          <p14:tracePt t="20035" x="6992938" y="3775075"/>
          <p14:tracePt t="20042" x="6992938" y="3748088"/>
          <p14:tracePt t="20047" x="6992938" y="3711575"/>
          <p14:tracePt t="20055" x="6992938" y="3657600"/>
          <p14:tracePt t="20064" x="6992938" y="3584575"/>
          <p14:tracePt t="20073" x="6973888" y="3502025"/>
          <p14:tracePt t="20079" x="6919913" y="3419475"/>
          <p14:tracePt t="20088" x="6900863" y="3328988"/>
          <p14:tracePt t="20095" x="6873875" y="3246438"/>
          <p14:tracePt t="20105" x="6856413" y="3182938"/>
          <p14:tracePt t="20111" x="6837363" y="3127375"/>
          <p14:tracePt t="20120" x="6819900" y="3090863"/>
          <p14:tracePt t="20127" x="6810375" y="3073400"/>
          <p14:tracePt t="20138" x="6800850" y="3063875"/>
          <p14:tracePt t="20256" x="6800850" y="3073400"/>
          <p14:tracePt t="20263" x="6800850" y="3146425"/>
          <p14:tracePt t="20271" x="6800850" y="3236913"/>
          <p14:tracePt t="20279" x="6800850" y="3328988"/>
          <p14:tracePt t="20291" x="6810375" y="3438525"/>
          <p14:tracePt t="20295" x="6837363" y="3538538"/>
          <p14:tracePt t="20307" x="6910388" y="3638550"/>
          <p14:tracePt t="20312" x="6973888" y="3738563"/>
          <p14:tracePt t="20323" x="7046913" y="3803650"/>
          <p14:tracePt t="20327" x="7110413" y="3875088"/>
          <p14:tracePt t="20334" x="7175500" y="3921125"/>
          <p14:tracePt t="20342" x="7229475" y="3957638"/>
          <p14:tracePt t="20355" x="7256463" y="3967163"/>
          <p14:tracePt t="20359" x="7265988" y="3967163"/>
          <p14:tracePt t="20370" x="7275513" y="3967163"/>
          <p14:tracePt t="20560" x="7283450" y="3957638"/>
          <p14:tracePt t="20568" x="7248525" y="3875088"/>
          <p14:tracePt t="20576" x="7192963" y="3794125"/>
          <p14:tracePt t="20583" x="7156450" y="3711575"/>
          <p14:tracePt t="20591" x="7110413" y="3611563"/>
          <p14:tracePt t="20603" x="7056438" y="3482975"/>
          <p14:tracePt t="20607" x="7029450" y="3402013"/>
          <p14:tracePt t="20615" x="6983413" y="3302000"/>
          <p14:tracePt t="20622" x="6964363" y="3228975"/>
          <p14:tracePt t="20630" x="6964363" y="3182938"/>
          <p14:tracePt t="20638" x="6946900" y="3146425"/>
          <p14:tracePt t="20649" x="6929438" y="3119438"/>
          <p14:tracePt t="20656" x="6929438" y="3109913"/>
          <p14:tracePt t="20663" x="6919913" y="3100388"/>
          <p14:tracePt t="22121" x="6919913" y="3090863"/>
          <p14:tracePt t="22128" x="6929438" y="3090863"/>
          <p14:tracePt t="22134" x="6964363" y="3090863"/>
          <p14:tracePt t="22142" x="6973888" y="3119438"/>
          <p14:tracePt t="22150" x="7000875" y="3173413"/>
          <p14:tracePt t="22158" x="7037388" y="3255963"/>
          <p14:tracePt t="22167" x="7056438" y="3338513"/>
          <p14:tracePt t="22174" x="7092950" y="3402013"/>
          <p14:tracePt t="22182" x="7119938" y="3465513"/>
          <p14:tracePt t="22190" x="7129463" y="3538538"/>
          <p14:tracePt t="22198" x="7129463" y="3611563"/>
          <p14:tracePt t="22206" x="7129463" y="3665538"/>
          <p14:tracePt t="22214" x="7129463" y="3711575"/>
          <p14:tracePt t="22222" x="7129463" y="3748088"/>
          <p14:tracePt t="22230" x="7129463" y="3767138"/>
          <p14:tracePt t="22238" x="7129463" y="3794125"/>
          <p14:tracePt t="22246" x="7092950" y="3830638"/>
          <p14:tracePt t="22254" x="7065963" y="3857625"/>
          <p14:tracePt t="22262" x="7037388" y="3884613"/>
          <p14:tracePt t="22271" x="6956425" y="3930650"/>
          <p14:tracePt t="22278" x="6827838" y="3994150"/>
          <p14:tracePt t="22285" x="6710363" y="4030663"/>
          <p14:tracePt t="22294" x="6591300" y="4094163"/>
          <p14:tracePt t="22302" x="6427788" y="4149725"/>
          <p14:tracePt t="22310" x="6291263" y="4213225"/>
          <p14:tracePt t="22320" x="6108700" y="4240213"/>
          <p14:tracePt t="22326" x="5980113" y="4286250"/>
          <p14:tracePt t="22334" x="5853113" y="4303713"/>
          <p14:tracePt t="22342" x="5707063" y="4303713"/>
          <p14:tracePt t="22351" x="5597525" y="4303713"/>
          <p14:tracePt t="22358" x="5487988" y="4303713"/>
          <p14:tracePt t="22367" x="5405438" y="4286250"/>
          <p14:tracePt t="22374" x="5305425" y="4259263"/>
          <p14:tracePt t="22382" x="5241925" y="4213225"/>
          <p14:tracePt t="22390" x="5141913" y="4149725"/>
          <p14:tracePt t="22398" x="5014913" y="4086225"/>
          <p14:tracePt t="22406" x="4876800" y="4030663"/>
          <p14:tracePt t="22414" x="4740275" y="3940175"/>
          <p14:tracePt t="22422" x="4622800" y="3867150"/>
          <p14:tracePt t="22430" x="4530725" y="3821113"/>
          <p14:tracePt t="22438" x="4440238" y="3748088"/>
          <p14:tracePt t="22446" x="4357688" y="3648075"/>
          <p14:tracePt t="22455" x="4303713" y="3584575"/>
          <p14:tracePt t="22462" x="4303713" y="3548063"/>
          <p14:tracePt t="22471" x="4294188" y="3482975"/>
          <p14:tracePt t="22478" x="4294188" y="3411538"/>
          <p14:tracePt t="22486" x="4294188" y="3355975"/>
          <p14:tracePt t="22494" x="4294188" y="3302000"/>
          <p14:tracePt t="22503" x="4294188" y="3228975"/>
          <p14:tracePt t="22510" x="4367213" y="3136900"/>
          <p14:tracePt t="22518" x="4440238" y="3054350"/>
          <p14:tracePt t="22526" x="4594225" y="2963863"/>
          <p14:tracePt t="22534" x="4786313" y="2863850"/>
          <p14:tracePt t="22542" x="4995863" y="2781300"/>
          <p14:tracePt t="22550" x="5178425" y="2735263"/>
          <p14:tracePt t="22558" x="5324475" y="2735263"/>
          <p14:tracePt t="22566" x="5451475" y="2708275"/>
          <p14:tracePt t="22574" x="5524500" y="2690813"/>
          <p14:tracePt t="22582" x="5588000" y="2690813"/>
          <p14:tracePt t="22590" x="5616575" y="2690813"/>
          <p14:tracePt t="22598" x="5643563" y="2708275"/>
          <p14:tracePt t="22606" x="5680075" y="2735263"/>
          <p14:tracePt t="22614" x="5716588" y="2800350"/>
          <p14:tracePt t="22622" x="5734050" y="2827338"/>
          <p14:tracePt t="22630" x="5770563" y="2936875"/>
          <p14:tracePt t="22638" x="5797550" y="2990850"/>
          <p14:tracePt t="22646" x="5834063" y="3054350"/>
          <p14:tracePt t="22654" x="5853113" y="3136900"/>
          <p14:tracePt t="22662" x="5862638" y="3173413"/>
          <p14:tracePt t="22671" x="5862638" y="3236913"/>
          <p14:tracePt t="22678" x="5880100" y="3255963"/>
          <p14:tracePt t="22686" x="5880100" y="3292475"/>
          <p14:tracePt t="22694" x="5880100" y="3365500"/>
          <p14:tracePt t="22703" x="5880100" y="3419475"/>
          <p14:tracePt t="22710" x="5880100" y="3475038"/>
          <p14:tracePt t="22719" x="5862638" y="3556000"/>
          <p14:tracePt t="22726" x="5826125" y="3602038"/>
          <p14:tracePt t="22734" x="5807075" y="3621088"/>
          <p14:tracePt t="22743" x="5780088" y="3657600"/>
          <p14:tracePt t="22752" x="5770563" y="3665538"/>
          <p14:tracePt t="22761" x="5743575" y="3684588"/>
          <p14:tracePt t="22768" x="5734050" y="3684588"/>
          <p14:tracePt t="22777" x="5716588" y="3684588"/>
          <p14:tracePt t="22784" x="5688013" y="3684588"/>
          <p14:tracePt t="22792" x="5634038" y="3694113"/>
          <p14:tracePt t="22799" x="5580063" y="3694113"/>
          <p14:tracePt t="22807" x="5514975" y="3694113"/>
          <p14:tracePt t="22815" x="5461000" y="3694113"/>
          <p14:tracePt t="22822" x="5405438" y="3694113"/>
          <p14:tracePt t="22831" x="5360988" y="3694113"/>
          <p14:tracePt t="22839" x="5351463" y="3694113"/>
          <p14:tracePt t="22847" x="5314950" y="3694113"/>
          <p14:tracePt t="22864" x="5297488" y="3694113"/>
          <p14:tracePt t="22880" x="5297488" y="3684588"/>
          <p14:tracePt t="22889" x="5297488" y="3657600"/>
          <p14:tracePt t="22896" x="5297488" y="3648075"/>
          <p14:tracePt t="22906" x="5297488" y="3629025"/>
          <p14:tracePt t="22912" x="5297488" y="3611563"/>
          <p14:tracePt t="23048" x="5297488" y="3602038"/>
          <p14:tracePt t="23072" x="5297488" y="3592513"/>
          <p14:tracePt t="23096" x="5297488" y="3575050"/>
          <p14:tracePt t="23120" x="5297488" y="3565525"/>
          <p14:tracePt t="23342" x="5297488" y="3556000"/>
          <p14:tracePt t="23350" x="5297488" y="3529013"/>
          <p14:tracePt t="23374" x="5297488" y="3519488"/>
          <p14:tracePt t="23390" x="5297488" y="3511550"/>
          <p14:tracePt t="23406" x="5297488" y="3492500"/>
          <p14:tracePt t="23414" x="5297488" y="3482975"/>
          <p14:tracePt t="23439" x="5305425" y="3475038"/>
          <p14:tracePt t="24064" x="5351463" y="3465513"/>
          <p14:tracePt t="24072" x="5434013" y="3455988"/>
          <p14:tracePt t="24079" x="5561013" y="3438525"/>
          <p14:tracePt t="24089" x="5634038" y="3429000"/>
          <p14:tracePt t="24096" x="5753100" y="3411538"/>
          <p14:tracePt t="24105" x="5880100" y="3402013"/>
          <p14:tracePt t="24112" x="5989638" y="3382963"/>
          <p14:tracePt t="24122" x="6099175" y="3382963"/>
          <p14:tracePt t="24127" x="6226175" y="3382963"/>
          <p14:tracePt t="24136" x="6318250" y="3382963"/>
          <p14:tracePt t="24143" x="6427788" y="3382963"/>
          <p14:tracePt t="24150" x="6500813" y="3382963"/>
          <p14:tracePt t="24158" x="6573838" y="3382963"/>
          <p14:tracePt t="24166" x="6618288" y="3382963"/>
          <p14:tracePt t="24174" x="6654800" y="3382963"/>
          <p14:tracePt t="24182" x="6664325" y="3382963"/>
          <p14:tracePt t="24190" x="6673850" y="3382963"/>
          <p14:tracePt t="24198" x="6681788" y="3382963"/>
          <p14:tracePt t="24215" x="6700838" y="3382963"/>
          <p14:tracePt t="24250" x="6710363" y="3382963"/>
          <p14:tracePt t="24542" x="6773863" y="3365500"/>
          <p14:tracePt t="24550" x="6937375" y="3338513"/>
          <p14:tracePt t="24558" x="7175500" y="3282950"/>
          <p14:tracePt t="24566" x="7558088" y="3236913"/>
          <p14:tracePt t="24574" x="7885113" y="3182938"/>
          <p14:tracePt t="24582" x="8232775" y="3136900"/>
          <p14:tracePt t="24590" x="8488363" y="3082925"/>
          <p14:tracePt t="24598" x="8669338" y="3054350"/>
          <p14:tracePt t="24606" x="8807450" y="3027363"/>
          <p14:tracePt t="24614" x="8915400" y="2982913"/>
          <p14:tracePt t="24622" x="8980488" y="2973388"/>
          <p14:tracePt t="24631" x="9043988" y="2946400"/>
          <p14:tracePt t="24638" x="9080500" y="2936875"/>
          <p14:tracePt t="24646" x="9097963" y="2936875"/>
          <p14:tracePt t="24654" x="9107488" y="2936875"/>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95288" y="188913"/>
            <a:ext cx="8229600" cy="844550"/>
          </a:xfrm>
        </p:spPr>
        <p:txBody>
          <a:bodyPr/>
          <a:lstStyle/>
          <a:p>
            <a:pPr eaLnBrk="1" hangingPunct="1"/>
            <a:r>
              <a:rPr lang="en-US" altLang="ja-JP"/>
              <a:t>Clos64+64</a:t>
            </a:r>
          </a:p>
        </p:txBody>
      </p:sp>
      <p:pic>
        <p:nvPicPr>
          <p:cNvPr id="55299" name="Picture 3" descr="clos64-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075" y="1042988"/>
            <a:ext cx="641985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228F14C0-3998-4EEE-B5A1-E533DC87E2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73"/>
    </mc:Choice>
    <mc:Fallback>
      <p:transition spd="slow" advTm="13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28" x="9043988" y="3182938"/>
          <p14:tracePt t="2036" x="8970963" y="3182938"/>
          <p14:tracePt t="2044" x="8861425" y="3182938"/>
          <p14:tracePt t="2051" x="8734425" y="3182938"/>
          <p14:tracePt t="2060" x="8588375" y="3182938"/>
          <p14:tracePt t="2069" x="8442325" y="3182938"/>
          <p14:tracePt t="2076" x="8350250" y="3182938"/>
          <p14:tracePt t="2086" x="8204200" y="3182938"/>
          <p14:tracePt t="2092" x="8096250" y="3182938"/>
          <p14:tracePt t="2101" x="8004175" y="3182938"/>
          <p14:tracePt t="2108" x="7913688" y="3182938"/>
          <p14:tracePt t="2115" x="7840663" y="3182938"/>
          <p14:tracePt t="2123" x="7785100" y="3182938"/>
          <p14:tracePt t="2131" x="7704138" y="3182938"/>
          <p14:tracePt t="2139" x="7648575" y="3182938"/>
          <p14:tracePt t="2147" x="7612063" y="3182938"/>
          <p14:tracePt t="2155" x="7567613" y="3173413"/>
          <p14:tracePt t="2163" x="7539038" y="3173413"/>
          <p14:tracePt t="2171" x="7512050" y="3173413"/>
          <p14:tracePt t="2180" x="7466013" y="3155950"/>
          <p14:tracePt t="2188" x="7448550" y="3155950"/>
          <p14:tracePt t="2196" x="7439025" y="3155950"/>
          <p14:tracePt t="2204" x="7392988" y="3127375"/>
          <p14:tracePt t="2212" x="7348538" y="3127375"/>
          <p14:tracePt t="2220" x="7292975" y="3119438"/>
          <p14:tracePt t="2227" x="7239000" y="3109913"/>
          <p14:tracePt t="2237" x="7175500" y="3090863"/>
          <p14:tracePt t="2243" x="7092950" y="3054350"/>
          <p14:tracePt t="2252" x="7000875" y="3054350"/>
          <p14:tracePt t="2259" x="6910388" y="3027363"/>
          <p14:tracePt t="2267" x="6846888" y="3000375"/>
          <p14:tracePt t="2275" x="6783388" y="2990850"/>
          <p14:tracePt t="2284" x="6754813" y="2973388"/>
          <p14:tracePt t="2291" x="6727825" y="2954338"/>
          <p14:tracePt t="2300" x="6681788" y="2927350"/>
          <p14:tracePt t="2307" x="6654800" y="2917825"/>
          <p14:tracePt t="2315" x="6618288" y="2909888"/>
          <p14:tracePt t="2323" x="6600825" y="2900363"/>
          <p14:tracePt t="2331" x="6581775" y="2890838"/>
          <p14:tracePt t="2339" x="6573838" y="2890838"/>
          <p14:tracePt t="2347" x="6564313" y="2881313"/>
          <p14:tracePt t="2355" x="6545263" y="2881313"/>
          <p14:tracePt t="2363" x="6508750" y="2873375"/>
          <p14:tracePt t="2371" x="6491288" y="2854325"/>
          <p14:tracePt t="2379" x="6481763" y="2844800"/>
          <p14:tracePt t="2390" x="6454775" y="2836863"/>
          <p14:tracePt t="2403" x="6435725" y="2836863"/>
          <p14:tracePt t="2411" x="6435725" y="2827338"/>
          <p14:tracePt t="2419" x="6427788" y="2827338"/>
          <p14:tracePt t="2507" x="6418263" y="2827338"/>
          <p14:tracePt t="2523" x="6408738" y="2827338"/>
          <p14:tracePt t="2531" x="6391275" y="2817813"/>
          <p14:tracePt t="2539" x="6372225" y="2808288"/>
          <p14:tracePt t="2548" x="6354763" y="2800350"/>
          <p14:tracePt t="2556" x="6335713" y="2790825"/>
          <p14:tracePt t="2564" x="6308725" y="2763838"/>
          <p14:tracePt t="2572" x="6299200" y="2754313"/>
          <p14:tracePt t="2582" x="6254750" y="2708275"/>
          <p14:tracePt t="2588" x="6245225" y="2698750"/>
          <p14:tracePt t="2597" x="6235700" y="2698750"/>
          <p14:tracePt t="2605" x="6226175" y="2662238"/>
          <p14:tracePt t="2613" x="6208713" y="2644775"/>
          <p14:tracePt t="2623" x="6199188" y="2625725"/>
          <p14:tracePt t="2627" x="6189663" y="2608263"/>
          <p14:tracePt t="2635" x="6189663" y="2598738"/>
          <p14:tracePt t="2652" x="6181725" y="2589213"/>
          <p14:tracePt t="2667" x="6181725" y="2581275"/>
          <p14:tracePt t="2684" x="6181725" y="2562225"/>
          <p14:tracePt t="2691" x="6172200" y="2554288"/>
          <p14:tracePt t="2700" x="6172200" y="2535238"/>
          <p14:tracePt t="2707" x="6162675" y="2525713"/>
          <p14:tracePt t="2715" x="6162675" y="2517775"/>
          <p14:tracePt t="2723" x="6145213" y="2508250"/>
          <p14:tracePt t="2739" x="6135688" y="2498725"/>
          <p14:tracePt t="2756" x="6135688" y="2489200"/>
          <p14:tracePt t="2877" x="6126163" y="2481263"/>
          <p14:tracePt t="2894" x="6116638" y="2481263"/>
          <p14:tracePt t="2901" x="6108700" y="2481263"/>
          <p14:tracePt t="2916" x="6099175" y="2481263"/>
          <p14:tracePt t="2925" x="6089650" y="2481263"/>
          <p14:tracePt t="2939" x="6062663" y="2471738"/>
          <p14:tracePt t="2956" x="6043613" y="2452688"/>
          <p14:tracePt t="2980" x="6035675" y="2435225"/>
          <p14:tracePt t="2988" x="6016625" y="2425700"/>
          <p14:tracePt t="3003" x="6007100" y="2408238"/>
          <p14:tracePt t="3011" x="5999163" y="2398713"/>
          <p14:tracePt t="3035" x="5980113" y="2398713"/>
          <p14:tracePt t="3043" x="5953125" y="2362200"/>
          <p14:tracePt t="3051" x="5943600" y="2362200"/>
          <p14:tracePt t="3060" x="5926138" y="2352675"/>
          <p14:tracePt t="3068" x="5916613" y="2352675"/>
          <p14:tracePt t="3076" x="5889625" y="2343150"/>
          <p14:tracePt t="3084" x="5870575" y="2343150"/>
          <p14:tracePt t="3092" x="5862638" y="2343150"/>
          <p14:tracePt t="3100" x="5843588" y="2335213"/>
          <p14:tracePt t="3107" x="5834063" y="2335213"/>
          <p14:tracePt t="3115" x="5826125" y="2335213"/>
          <p14:tracePt t="3123" x="5816600" y="2335213"/>
          <p14:tracePt t="3132" x="5797550" y="2335213"/>
          <p14:tracePt t="3139" x="5789613" y="2335213"/>
          <p14:tracePt t="3155" x="5780088" y="2335213"/>
          <p14:tracePt t="3171" x="5770563" y="2316163"/>
          <p14:tracePt t="4389" x="5780088" y="2306638"/>
          <p14:tracePt t="4397" x="5797550" y="2289175"/>
          <p14:tracePt t="4405" x="5807075" y="2279650"/>
          <p14:tracePt t="4413" x="5816600" y="2262188"/>
          <p14:tracePt t="4431" x="5816600" y="2252663"/>
          <p14:tracePt t="4436" x="5843588" y="2225675"/>
          <p14:tracePt t="4444" x="5853113" y="2216150"/>
          <p14:tracePt t="4523" x="5862638" y="2206625"/>
          <p14:tracePt t="5267" x="5870575" y="2197100"/>
          <p14:tracePt t="5275" x="5880100" y="2197100"/>
          <p14:tracePt t="5284" x="5889625" y="2179638"/>
          <p14:tracePt t="5291" x="5899150" y="2160588"/>
          <p14:tracePt t="5301" x="5899150" y="2152650"/>
          <p14:tracePt t="5315" x="5899150" y="2143125"/>
          <p14:tracePt t="5331" x="5907088" y="2133600"/>
          <p14:tracePt t="5355" x="5907088" y="2125663"/>
          <p14:tracePt t="5380" x="5916613" y="2097088"/>
          <p14:tracePt t="5396" x="5916613" y="2089150"/>
          <p14:tracePt t="5629" x="5926138" y="2089150"/>
          <p14:tracePt t="5645" x="5916613" y="2060575"/>
          <p14:tracePt t="5652" x="5907088" y="2043113"/>
          <p14:tracePt t="5660" x="5907088" y="2006600"/>
          <p14:tracePt t="5670" x="5907088" y="1997075"/>
          <p14:tracePt t="5678" x="5899150" y="1951038"/>
          <p14:tracePt t="5686" x="5899150" y="1906588"/>
          <p14:tracePt t="5693" x="5899150" y="1897063"/>
          <p14:tracePt t="5705" x="5899150" y="1851025"/>
          <p14:tracePt t="5708" x="5899150" y="1814513"/>
          <p14:tracePt t="5716" x="5899150" y="1804988"/>
          <p14:tracePt t="5724" x="5899150" y="1768475"/>
          <p14:tracePt t="5731" x="5899150" y="1724025"/>
          <p14:tracePt t="5739" x="5899150" y="1704975"/>
          <p14:tracePt t="5747" x="5926138" y="1651000"/>
          <p14:tracePt t="5755" x="5935663" y="1641475"/>
          <p14:tracePt t="5763" x="5943600" y="1604963"/>
          <p14:tracePt t="5771" x="5972175" y="1587500"/>
          <p14:tracePt t="5779" x="5989638" y="1568450"/>
          <p14:tracePt t="5787" x="6007100" y="1541463"/>
          <p14:tracePt t="5795" x="6026150" y="1531938"/>
          <p14:tracePt t="5803" x="6053138" y="1531938"/>
          <p14:tracePt t="5811" x="6062663" y="1531938"/>
          <p14:tracePt t="5819" x="6072188" y="1522413"/>
          <p14:tracePt t="5862" x="6080125" y="1514475"/>
          <p14:tracePt t="5877" x="6089650" y="1504950"/>
          <p14:tracePt t="5887" x="6099175" y="1504950"/>
          <p14:tracePt t="5902" x="6108700" y="1495425"/>
          <p14:tracePt t="6087" x="6108700" y="1485900"/>
          <p14:tracePt t="6104" x="6108700" y="1477963"/>
          <p14:tracePt t="6332" x="6099175" y="1477963"/>
          <p14:tracePt t="6339" x="6043613" y="1477963"/>
          <p14:tracePt t="6347" x="5935663" y="1477963"/>
          <p14:tracePt t="6355" x="5843588" y="1477963"/>
          <p14:tracePt t="6363" x="5697538" y="1477963"/>
          <p14:tracePt t="6371" x="5551488" y="1477963"/>
          <p14:tracePt t="6380" x="5405438" y="1477963"/>
          <p14:tracePt t="6388" x="5241925" y="1477963"/>
          <p14:tracePt t="6395" x="5095875" y="1477963"/>
          <p14:tracePt t="6404" x="4968875" y="1477963"/>
          <p14:tracePt t="6412" x="4859338" y="1477963"/>
          <p14:tracePt t="6420" x="4786313" y="1477963"/>
          <p14:tracePt t="6428" x="4676775" y="1477963"/>
          <p14:tracePt t="6435" x="4586288" y="1477963"/>
          <p14:tracePt t="6445" x="4513263" y="1477963"/>
          <p14:tracePt t="6452" x="4413250" y="1477963"/>
          <p14:tracePt t="6462" x="4340225" y="1477963"/>
          <p14:tracePt t="6472" x="4267200" y="1477963"/>
          <p14:tracePt t="6477" x="4211638" y="1477963"/>
          <p14:tracePt t="6483" x="4157663" y="1477963"/>
          <p14:tracePt t="6491" x="4111625" y="1477963"/>
          <p14:tracePt t="6501" x="4094163" y="1477963"/>
          <p14:tracePt t="6509" x="4065588" y="1477963"/>
          <p14:tracePt t="6517" x="4057650" y="1477963"/>
          <p14:tracePt t="6523" x="4048125" y="1477963"/>
          <p14:tracePt t="6531" x="4038600" y="1477963"/>
          <p14:tracePt t="6539" x="4029075" y="1477963"/>
          <p14:tracePt t="6547" x="4011613" y="1477963"/>
          <p14:tracePt t="6556" x="3975100" y="1477963"/>
          <p14:tracePt t="6563" x="3938588" y="1477963"/>
          <p14:tracePt t="6571" x="3865563" y="1477963"/>
          <p14:tracePt t="6579" x="3810000" y="1485900"/>
          <p14:tracePt t="6587" x="3729038" y="1504950"/>
          <p14:tracePt t="6595" x="3619500" y="1504950"/>
          <p14:tracePt t="6603" x="3527425" y="1504950"/>
          <p14:tracePt t="6611" x="3419475" y="1504950"/>
          <p14:tracePt t="6619" x="3327400" y="1504950"/>
          <p14:tracePt t="6628" x="3236913" y="1504950"/>
          <p14:tracePt t="6636" x="3144838" y="1504950"/>
          <p14:tracePt t="6643" x="3071813" y="1504950"/>
          <p14:tracePt t="6651" x="2998788" y="1504950"/>
          <p14:tracePt t="6660" x="2944813" y="1504950"/>
          <p14:tracePt t="6667" x="2862263" y="1504950"/>
          <p14:tracePt t="6675" x="2752725" y="1504950"/>
          <p14:tracePt t="6684" x="2679700" y="1504950"/>
          <p14:tracePt t="6691" x="2570163" y="1504950"/>
          <p14:tracePt t="6700" x="2498725" y="1504950"/>
          <p14:tracePt t="6707" x="2425700" y="1504950"/>
          <p14:tracePt t="6715" x="2370138" y="1504950"/>
          <p14:tracePt t="6723" x="2324100" y="1504950"/>
          <p14:tracePt t="6731" x="2270125" y="1504950"/>
          <p14:tracePt t="6739" x="2243138" y="1504950"/>
          <p14:tracePt t="6747" x="2214563" y="1504950"/>
          <p14:tracePt t="6755" x="2187575" y="1504950"/>
          <p14:tracePt t="6764" x="2179638" y="1504950"/>
          <p14:tracePt t="6771" x="2170113" y="1504950"/>
          <p14:tracePt t="6780" x="2143125" y="1504950"/>
          <p14:tracePt t="6788" x="2133600" y="1504950"/>
          <p14:tracePt t="6796" x="2097088" y="1514475"/>
          <p14:tracePt t="6804" x="2087563" y="1514475"/>
          <p14:tracePt t="6812" x="2051050" y="1514475"/>
          <p14:tracePt t="6820" x="2024063" y="1531938"/>
          <p14:tracePt t="6828" x="1997075" y="1531938"/>
          <p14:tracePt t="6836" x="1987550" y="1531938"/>
          <p14:tracePt t="6844" x="1960563" y="1531938"/>
          <p14:tracePt t="6852" x="1941513" y="1541463"/>
          <p14:tracePt t="6861" x="1924050" y="1541463"/>
          <p14:tracePt t="6875" x="1914525" y="1541463"/>
          <p14:tracePt t="6997" x="1905000" y="1541463"/>
          <p14:tracePt t="7005" x="1878013" y="1541463"/>
          <p14:tracePt t="7013" x="1851025" y="1541463"/>
          <p14:tracePt t="7021" x="1814513" y="1541463"/>
          <p14:tracePt t="7029" x="1768475" y="1541463"/>
          <p14:tracePt t="7041" x="1731963" y="1541463"/>
          <p14:tracePt t="7045" x="1714500" y="1541463"/>
          <p14:tracePt t="7052" x="1668463" y="1541463"/>
          <p14:tracePt t="7067" x="1658938" y="1541463"/>
          <p14:tracePt t="7084" x="1641475" y="1541463"/>
          <p14:tracePt t="7403" x="1668463" y="1531938"/>
          <p14:tracePt t="7411" x="1685925" y="1522413"/>
          <p14:tracePt t="7419" x="1722438" y="1514475"/>
          <p14:tracePt t="7427" x="1787525" y="1514475"/>
          <p14:tracePt t="7435" x="1841500" y="1514475"/>
          <p14:tracePt t="7445" x="1895475" y="1514475"/>
          <p14:tracePt t="7452" x="1951038" y="1514475"/>
          <p14:tracePt t="7460" x="2024063" y="1514475"/>
          <p14:tracePt t="7470" x="2114550" y="1514475"/>
          <p14:tracePt t="7477" x="2179638" y="1514475"/>
          <p14:tracePt t="7488" x="2251075" y="1514475"/>
          <p14:tracePt t="7494" x="2324100" y="1514475"/>
          <p14:tracePt t="7502" x="2397125" y="1514475"/>
          <p14:tracePt t="7508" x="2506663" y="1514475"/>
          <p14:tracePt t="7518" x="2579688" y="1514475"/>
          <p14:tracePt t="7524" x="2689225" y="1514475"/>
          <p14:tracePt t="7532" x="2781300" y="1514475"/>
          <p14:tracePt t="7540" x="2889250" y="1514475"/>
          <p14:tracePt t="7548" x="2962275" y="1514475"/>
          <p14:tracePt t="7556" x="3054350" y="1514475"/>
          <p14:tracePt t="7564" x="3136900" y="1514475"/>
          <p14:tracePt t="7573" x="3208338" y="1514475"/>
          <p14:tracePt t="7585" x="3263900" y="1514475"/>
          <p14:tracePt t="7589" x="3290888" y="1514475"/>
          <p14:tracePt t="7597" x="3346450" y="1514475"/>
          <p14:tracePt t="7605" x="3373438" y="1514475"/>
          <p14:tracePt t="7613" x="3419475" y="1514475"/>
          <p14:tracePt t="7620" x="3446463" y="1514475"/>
          <p14:tracePt t="7628" x="3473450" y="1514475"/>
          <p14:tracePt t="7635" x="3490913" y="1495425"/>
          <p14:tracePt t="7645" x="3527425" y="1495425"/>
          <p14:tracePt t="7652" x="3563938" y="1477963"/>
          <p14:tracePt t="7661" x="3609975" y="1468438"/>
          <p14:tracePt t="7668" x="3683000" y="1468438"/>
          <p14:tracePt t="7675" x="3775075" y="1458913"/>
          <p14:tracePt t="7683" x="3856038" y="1441450"/>
          <p14:tracePt t="7691" x="3984625" y="1412875"/>
          <p14:tracePt t="7700" x="4094163" y="1412875"/>
          <p14:tracePt t="7707" x="4202113" y="1404938"/>
          <p14:tracePt t="7715" x="4330700" y="1385888"/>
          <p14:tracePt t="7724" x="4394200" y="1385888"/>
          <p14:tracePt t="7731" x="4521200" y="1385888"/>
          <p14:tracePt t="7739" x="4649788" y="1385888"/>
          <p14:tracePt t="7747" x="4722813" y="1385888"/>
          <p14:tracePt t="7755" x="4795838" y="1385888"/>
          <p14:tracePt t="7763" x="4832350" y="1385888"/>
          <p14:tracePt t="7771" x="4876800" y="1385888"/>
          <p14:tracePt t="7779" x="4895850" y="1385888"/>
          <p14:tracePt t="7787" x="4922838" y="1385888"/>
          <p14:tracePt t="7795" x="4932363" y="1385888"/>
          <p14:tracePt t="7803" x="4949825" y="1385888"/>
          <p14:tracePt t="7812" x="4978400" y="1385888"/>
          <p14:tracePt t="7820" x="4995863" y="1385888"/>
          <p14:tracePt t="7828" x="5032375" y="1385888"/>
          <p14:tracePt t="7836" x="5086350" y="1385888"/>
          <p14:tracePt t="7844" x="5151438" y="1376363"/>
          <p14:tracePt t="7852" x="5205413" y="1368425"/>
          <p14:tracePt t="7860" x="5314950" y="1368425"/>
          <p14:tracePt t="7867" x="5405438" y="1368425"/>
          <p14:tracePt t="7876" x="5514975" y="1368425"/>
          <p14:tracePt t="7887" x="5597525" y="1368425"/>
          <p14:tracePt t="7892" x="5688013" y="1368425"/>
          <p14:tracePt t="7901" x="5743575" y="1368425"/>
          <p14:tracePt t="7909" x="5770563" y="1368425"/>
          <p14:tracePt t="7917" x="5797550" y="1368425"/>
          <p14:tracePt t="7925" x="5807075" y="1368425"/>
          <p14:tracePt t="7932" x="5816600" y="1368425"/>
          <p14:tracePt t="8004" x="5826125" y="1368425"/>
          <p14:tracePt t="8012" x="5870575" y="1368425"/>
          <p14:tracePt t="8020" x="5926138" y="1368425"/>
          <p14:tracePt t="8028" x="6007100" y="1368425"/>
          <p14:tracePt t="8036" x="6099175" y="1368425"/>
          <p14:tracePt t="8044" x="6172200" y="1376363"/>
          <p14:tracePt t="8052" x="6262688" y="1395413"/>
          <p14:tracePt t="8061" x="6326188" y="1395413"/>
          <p14:tracePt t="8069" x="6354763" y="1412875"/>
          <p14:tracePt t="8077" x="6399213" y="1412875"/>
          <p14:tracePt t="8086" x="6408738" y="1412875"/>
          <p14:tracePt t="8092" x="6445250" y="1412875"/>
          <p14:tracePt t="8103" x="6454775" y="1412875"/>
          <p14:tracePt t="8555" x="6445250" y="1431925"/>
          <p14:tracePt t="8563" x="6408738" y="1441450"/>
          <p14:tracePt t="8571" x="6391275" y="1458913"/>
          <p14:tracePt t="8579" x="6372225" y="1468438"/>
          <p14:tracePt t="8587" x="6362700" y="1468438"/>
          <p14:tracePt t="8619" x="6354763" y="1468438"/>
          <p14:tracePt t="8701" x="6335713" y="1477963"/>
          <p14:tracePt t="8710" x="6318250" y="1477963"/>
          <p14:tracePt t="8718" x="6272213" y="1477963"/>
          <p14:tracePt t="8725" x="6262688" y="1485900"/>
          <p14:tracePt t="8741" x="6162675" y="1504950"/>
          <p14:tracePt t="8748" x="6116638" y="1504950"/>
          <p14:tracePt t="8756" x="6062663" y="1504950"/>
          <p14:tracePt t="8764" x="6026150" y="1504950"/>
          <p14:tracePt t="8772" x="6007100" y="1504950"/>
          <p14:tracePt t="8780" x="5999163" y="1504950"/>
          <p14:tracePt t="8788" x="5980113" y="1504950"/>
          <p14:tracePt t="8918" x="5972175" y="1504950"/>
          <p14:tracePt t="8934" x="5953125" y="1504950"/>
          <p14:tracePt t="8944" x="5935663" y="1504950"/>
          <p14:tracePt t="8949" x="5880100" y="1504950"/>
          <p14:tracePt t="8956" x="5807075" y="1504950"/>
          <p14:tracePt t="8964" x="5716588" y="1504950"/>
          <p14:tracePt t="8972" x="5607050" y="1504950"/>
          <p14:tracePt t="8980" x="5497513" y="1504950"/>
          <p14:tracePt t="8988" x="5387975" y="1504950"/>
          <p14:tracePt t="8996" x="5241925" y="1504950"/>
          <p14:tracePt t="9003" x="5095875" y="1504950"/>
          <p14:tracePt t="9012" x="4932363" y="1504950"/>
          <p14:tracePt t="9020" x="4803775" y="1504950"/>
          <p14:tracePt t="9028" x="4676775" y="1504950"/>
          <p14:tracePt t="9036" x="4530725" y="1504950"/>
          <p14:tracePt t="9044" x="4440238" y="1504950"/>
          <p14:tracePt t="9051" x="4330700" y="1504950"/>
          <p14:tracePt t="9060" x="4238625" y="1504950"/>
          <p14:tracePt t="9068" x="4129088" y="1504950"/>
          <p14:tracePt t="9076" x="4057650" y="1504950"/>
          <p14:tracePt t="9084" x="4002088" y="1504950"/>
          <p14:tracePt t="9091" x="3892550" y="1504950"/>
          <p14:tracePt t="9100" x="3792538" y="1522413"/>
          <p14:tracePt t="9107" x="3665538" y="1531938"/>
          <p14:tracePt t="9116" x="3573463" y="1531938"/>
          <p14:tracePt t="9123" x="3446463" y="1550988"/>
          <p14:tracePt t="9132" x="3363913" y="1577975"/>
          <p14:tracePt t="9140" x="3254375" y="1587500"/>
          <p14:tracePt t="9148" x="3200400" y="1604963"/>
          <p14:tracePt t="9156" x="3136900" y="1604963"/>
          <p14:tracePt t="9163" x="3100388" y="1614488"/>
          <p14:tracePt t="9171" x="3044825" y="1614488"/>
          <p14:tracePt t="9179" x="2998788" y="1614488"/>
          <p14:tracePt t="9188" x="2935288" y="1614488"/>
          <p14:tracePt t="9195" x="2852738" y="1614488"/>
          <p14:tracePt t="9204" x="2798763" y="1614488"/>
          <p14:tracePt t="9211" x="2725738" y="1614488"/>
          <p14:tracePt t="9219" x="2652713" y="1614488"/>
          <p14:tracePt t="9227" x="2598738" y="1614488"/>
          <p14:tracePt t="9236" x="2543175" y="1614488"/>
          <p14:tracePt t="9244" x="2498725" y="1614488"/>
          <p14:tracePt t="9251" x="2462213" y="1614488"/>
          <p14:tracePt t="9261" x="2416175" y="1614488"/>
          <p14:tracePt t="9270" x="2397125" y="1614488"/>
          <p14:tracePt t="9277" x="2389188" y="1614488"/>
          <p14:tracePt t="9287" x="2379663" y="1614488"/>
          <p14:tracePt t="9302" x="2370138" y="1614488"/>
          <p14:tracePt t="9325" x="2360613" y="1614488"/>
          <p14:tracePt t="9334" x="2352675" y="1614488"/>
          <p14:tracePt t="9349" x="2333625" y="1614488"/>
          <p14:tracePt t="9357" x="2316163" y="1614488"/>
          <p14:tracePt t="9365" x="2279650" y="1614488"/>
          <p14:tracePt t="9373" x="2224088" y="1614488"/>
          <p14:tracePt t="9381" x="2179638" y="1614488"/>
          <p14:tracePt t="9389" x="2106613" y="1641475"/>
          <p14:tracePt t="9397" x="2051050" y="1641475"/>
          <p14:tracePt t="9406" x="2024063" y="1651000"/>
          <p14:tracePt t="9413" x="1997075" y="1651000"/>
          <p14:tracePt t="9423" x="1960563" y="1651000"/>
          <p14:tracePt t="9428" x="1951038" y="1651000"/>
          <p14:tracePt t="9436" x="1941513" y="1660525"/>
          <p14:tracePt t="9444" x="1914525" y="1660525"/>
          <p14:tracePt t="9508" x="1905000" y="1660525"/>
          <p14:tracePt t="9517" x="1895475" y="1677988"/>
          <p14:tracePt t="9523" x="1887538" y="1677988"/>
          <p14:tracePt t="9531" x="1841500" y="1677988"/>
          <p14:tracePt t="9539" x="1814513" y="1677988"/>
          <p14:tracePt t="9547" x="1804988" y="1677988"/>
          <p14:tracePt t="9555" x="1787525" y="1677988"/>
          <p14:tracePt t="9621" x="1778000" y="1677988"/>
          <p14:tracePt t="9726" x="1778000" y="1660525"/>
          <p14:tracePt t="9735" x="1778000" y="1651000"/>
          <p14:tracePt t="9749" x="1778000" y="1641475"/>
          <p14:tracePt t="9757" x="1787525" y="1604963"/>
          <p14:tracePt t="9766" x="1831975" y="1587500"/>
          <p14:tracePt t="9774" x="1860550" y="1568450"/>
          <p14:tracePt t="9780" x="1905000" y="1541463"/>
          <p14:tracePt t="9787" x="1924050" y="1522413"/>
          <p14:tracePt t="9795" x="1968500" y="1495425"/>
          <p14:tracePt t="9803" x="1978025" y="1485900"/>
          <p14:tracePt t="9811" x="1987550" y="1485900"/>
          <p14:tracePt t="9819" x="2014538" y="1485900"/>
          <p14:tracePt t="9827" x="2033588" y="1485900"/>
          <p14:tracePt t="9835" x="2060575" y="1477963"/>
          <p14:tracePt t="9843" x="2087563" y="1477963"/>
          <p14:tracePt t="9851" x="2114550" y="1477963"/>
          <p14:tracePt t="9860" x="2170113" y="1477963"/>
          <p14:tracePt t="9867" x="2233613" y="1477963"/>
          <p14:tracePt t="9875" x="2306638" y="1477963"/>
          <p14:tracePt t="9883" x="2416175" y="1477963"/>
          <p14:tracePt t="9901" x="2671763" y="1477963"/>
          <p14:tracePt t="9910" x="2817813" y="1477963"/>
          <p14:tracePt t="9916" x="2962275" y="1477963"/>
          <p14:tracePt t="9923" x="3136900" y="1477963"/>
          <p14:tracePt t="9931" x="3317875" y="1477963"/>
          <p14:tracePt t="9939" x="3519488" y="1477963"/>
          <p14:tracePt t="9947" x="3702050" y="1477963"/>
          <p14:tracePt t="9956" x="3865563" y="1477963"/>
          <p14:tracePt t="9963" x="4065588" y="1477963"/>
          <p14:tracePt t="9971" x="4238625" y="1477963"/>
          <p14:tracePt t="9979" x="4403725" y="1477963"/>
          <p14:tracePt t="9987" x="4530725" y="1477963"/>
          <p14:tracePt t="9995" x="4659313" y="1477963"/>
          <p14:tracePt t="10003" x="4767263" y="1477963"/>
          <p14:tracePt t="10012" x="4840288" y="1477963"/>
          <p14:tracePt t="10020" x="4941888" y="1495425"/>
          <p14:tracePt t="10028" x="5049838" y="1514475"/>
          <p14:tracePt t="10037" x="5141913" y="1514475"/>
          <p14:tracePt t="10044" x="5251450" y="1514475"/>
          <p14:tracePt t="10051" x="5341938" y="1514475"/>
          <p14:tracePt t="10059" x="5461000" y="1522413"/>
          <p14:tracePt t="10067" x="5534025" y="1522413"/>
          <p14:tracePt t="10075" x="5661025" y="1522413"/>
          <p14:tracePt t="10083" x="5753100" y="1522413"/>
          <p14:tracePt t="10091" x="5862638" y="1504950"/>
          <p14:tracePt t="10100" x="5926138" y="1504950"/>
          <p14:tracePt t="10107" x="6016625" y="1504950"/>
          <p14:tracePt t="10117" x="6089650" y="1504950"/>
          <p14:tracePt t="10124" x="6126163" y="1504950"/>
          <p14:tracePt t="10132" x="6153150" y="1504950"/>
          <p14:tracePt t="10237" x="6162675" y="1504950"/>
          <p14:tracePt t="10246" x="6199188" y="1504950"/>
          <p14:tracePt t="10253" x="6235700" y="1531938"/>
          <p14:tracePt t="10261" x="6272213" y="1624013"/>
          <p14:tracePt t="10270" x="6308725" y="1778000"/>
          <p14:tracePt t="10277" x="6345238" y="1924050"/>
          <p14:tracePt t="10286" x="6418263" y="2143125"/>
          <p14:tracePt t="10293" x="6508750" y="2379663"/>
          <p14:tracePt t="10302" x="6537325" y="2525713"/>
          <p14:tracePt t="10309" x="6600825" y="2671763"/>
          <p14:tracePt t="10318" x="6681788" y="2890838"/>
          <p14:tracePt t="10325" x="6710363" y="3063875"/>
          <p14:tracePt t="10337" x="6783388" y="3209925"/>
          <p14:tracePt t="10340" x="6827838" y="3365500"/>
          <p14:tracePt t="10348" x="6864350" y="3511550"/>
          <p14:tracePt t="10356" x="6900863" y="3629025"/>
          <p14:tracePt t="10364" x="6929438" y="3738563"/>
          <p14:tracePt t="10372" x="6992938" y="3857625"/>
          <p14:tracePt t="10380" x="7000875" y="3948113"/>
          <p14:tracePt t="10388" x="7000875" y="4003675"/>
          <p14:tracePt t="10396" x="7000875" y="4094163"/>
          <p14:tracePt t="10403" x="7000875" y="4222750"/>
          <p14:tracePt t="10412" x="7000875" y="4276725"/>
          <p14:tracePt t="10420" x="7000875" y="4386263"/>
          <p14:tracePt t="10428" x="6983413" y="4505325"/>
          <p14:tracePt t="10436" x="6964363" y="4532313"/>
          <p14:tracePt t="10444" x="6937375" y="4624388"/>
          <p14:tracePt t="10452" x="6900863" y="4705350"/>
          <p14:tracePt t="10459" x="6883400" y="4778375"/>
          <p14:tracePt t="10468" x="6856413" y="4824413"/>
          <p14:tracePt t="10476" x="6827838" y="4870450"/>
          <p14:tracePt t="10485" x="6800850" y="4906963"/>
          <p14:tracePt t="10491" x="6773863" y="4924425"/>
          <p14:tracePt t="10500" x="6754813" y="4943475"/>
          <p14:tracePt t="10508" x="6746875" y="4951413"/>
          <p14:tracePt t="10518" x="6746875" y="4960938"/>
          <p14:tracePt t="10523" x="6737350" y="4960938"/>
          <p14:tracePt t="10584" x="6700838" y="4960938"/>
          <p14:tracePt t="10589" x="6627813" y="4997450"/>
          <p14:tracePt t="10597" x="6508750" y="5033963"/>
          <p14:tracePt t="10605" x="6391275" y="5097463"/>
          <p14:tracePt t="10613" x="6262688" y="5153025"/>
          <p14:tracePt t="10622" x="6162675" y="5207000"/>
          <p14:tracePt t="10629" x="6062663" y="5253038"/>
          <p14:tracePt t="10638" x="5999163" y="5307013"/>
          <p14:tracePt t="10645" x="5935663" y="5362575"/>
          <p14:tracePt t="10653" x="5916613" y="5372100"/>
          <p14:tracePt t="10659" x="5899150" y="5380038"/>
          <p14:tracePt t="10668" x="5889625" y="5380038"/>
          <p14:tracePt t="10789" x="5880100" y="5389563"/>
          <p14:tracePt t="10805" x="5870575" y="5389563"/>
          <p14:tracePt t="10817" x="5853113" y="5380038"/>
          <p14:tracePt t="10822" x="5780088" y="5343525"/>
          <p14:tracePt t="10829" x="5716588" y="5316538"/>
          <p14:tracePt t="10836" x="5588000" y="5270500"/>
          <p14:tracePt t="10844" x="5497513" y="5262563"/>
          <p14:tracePt t="10852" x="5360988" y="5216525"/>
          <p14:tracePt t="10861" x="5232400" y="5189538"/>
          <p14:tracePt t="10868" x="5086350" y="5170488"/>
          <p14:tracePt t="10875" x="4949825" y="5143500"/>
          <p14:tracePt t="10884" x="4840288" y="5126038"/>
          <p14:tracePt t="10892" x="4695825" y="5116513"/>
          <p14:tracePt t="10900" x="4586288" y="5116513"/>
          <p14:tracePt t="10907" x="4494213" y="5116513"/>
          <p14:tracePt t="10916" x="4384675" y="5116513"/>
          <p14:tracePt t="10923" x="4275138" y="5116513"/>
          <p14:tracePt t="10931" x="4184650" y="5116513"/>
          <p14:tracePt t="10939" x="4084638" y="5133975"/>
          <p14:tracePt t="10947" x="4029075" y="5143500"/>
          <p14:tracePt t="10956" x="3929063" y="5153025"/>
          <p14:tracePt t="10963" x="3856038" y="5170488"/>
          <p14:tracePt t="10971" x="3775075" y="5197475"/>
          <p14:tracePt t="10979" x="3702050" y="5207000"/>
          <p14:tracePt t="10987" x="3592513" y="5226050"/>
          <p14:tracePt t="10995" x="3527425" y="5226050"/>
          <p14:tracePt t="11003" x="3455988" y="5233988"/>
          <p14:tracePt t="11012" x="3400425" y="5233988"/>
          <p14:tracePt t="11020" x="3317875" y="5243513"/>
          <p14:tracePt t="11028" x="3227388" y="5270500"/>
          <p14:tracePt t="11036" x="3144838" y="5289550"/>
          <p14:tracePt t="11044" x="3090863" y="5289550"/>
          <p14:tracePt t="11053" x="2998788" y="5289550"/>
          <p14:tracePt t="11060" x="2908300" y="5289550"/>
          <p14:tracePt t="11068" x="2817813" y="5289550"/>
          <p14:tracePt t="11076" x="2744788" y="5289550"/>
          <p14:tracePt t="11083" x="2689225" y="5289550"/>
          <p14:tracePt t="11093" x="2625725" y="5289550"/>
          <p14:tracePt t="11102" x="2533650" y="5289550"/>
          <p14:tracePt t="11109" x="2479675" y="5289550"/>
          <p14:tracePt t="11118" x="2425700" y="5289550"/>
          <p14:tracePt t="11124" x="2352675" y="5289550"/>
          <p14:tracePt t="11134" x="2333625" y="5289550"/>
          <p14:tracePt t="11143" x="2251075" y="5289550"/>
          <p14:tracePt t="11148" x="2197100" y="5289550"/>
          <p14:tracePt t="11156" x="2179638" y="5289550"/>
          <p14:tracePt t="11164" x="2133600" y="5289550"/>
          <p14:tracePt t="11173" x="2097088" y="5289550"/>
          <p14:tracePt t="11180" x="2078038" y="5289550"/>
          <p14:tracePt t="11188" x="2051050" y="5289550"/>
          <p14:tracePt t="11196" x="2033588" y="5289550"/>
          <p14:tracePt t="11205" x="2024063" y="5289550"/>
          <p14:tracePt t="11211" x="2005013" y="5289550"/>
          <p14:tracePt t="11219" x="1997075" y="5289550"/>
          <p14:tracePt t="11227" x="1987550" y="5289550"/>
          <p14:tracePt t="11236" x="1960563" y="5289550"/>
          <p14:tracePt t="11341" x="1951038" y="5307013"/>
          <p14:tracePt t="11349" x="1951038" y="5326063"/>
          <p14:tracePt t="11357" x="1951038" y="5335588"/>
          <p14:tracePt t="11365" x="1951038" y="5362575"/>
          <p14:tracePt t="11381" x="1951038" y="5389563"/>
          <p14:tracePt t="11389" x="1951038" y="5408613"/>
          <p14:tracePt t="11397" x="2014538" y="5435600"/>
          <p14:tracePt t="11405" x="2078038" y="5472113"/>
          <p14:tracePt t="11414" x="2151063" y="5499100"/>
          <p14:tracePt t="11424" x="2270125" y="5526088"/>
          <p14:tracePt t="11429" x="2360613" y="5535613"/>
          <p14:tracePt t="11439" x="2506663" y="5535613"/>
          <p14:tracePt t="11446" x="2652713" y="5535613"/>
          <p14:tracePt t="11451" x="2798763" y="5535613"/>
          <p14:tracePt t="11459" x="2962275" y="5535613"/>
          <p14:tracePt t="11467" x="3090863" y="5535613"/>
          <p14:tracePt t="11475" x="3200400" y="5554663"/>
          <p14:tracePt t="11483" x="3273425" y="5562600"/>
          <p14:tracePt t="11491" x="3317875" y="5589588"/>
          <p14:tracePt t="11499" x="3336925" y="5589588"/>
          <p14:tracePt t="11507" x="3373438" y="5589588"/>
          <p14:tracePt t="11517" x="3390900" y="5599113"/>
          <p14:tracePt t="11523" x="3419475" y="5599113"/>
          <p14:tracePt t="11533" x="3436938" y="5599113"/>
          <p14:tracePt t="11539" x="3455988" y="5599113"/>
          <p14:tracePt t="11548" x="3482975" y="5599113"/>
          <p14:tracePt t="11556" x="3536950" y="5589588"/>
          <p14:tracePt t="11564" x="3582988" y="5589588"/>
          <p14:tracePt t="11572" x="3646488" y="5562600"/>
          <p14:tracePt t="11581" x="3756025" y="5562600"/>
          <p14:tracePt t="11587" x="3856038" y="5535613"/>
          <p14:tracePt t="11595" x="3984625" y="5518150"/>
          <p14:tracePt t="11603" x="4129088" y="5518150"/>
          <p14:tracePt t="11611" x="4257675" y="5508625"/>
          <p14:tracePt t="11620" x="4403725" y="5489575"/>
          <p14:tracePt t="11627" x="4513263" y="5489575"/>
          <p14:tracePt t="11635" x="4622800" y="5489575"/>
          <p14:tracePt t="11643" x="4703763" y="5489575"/>
          <p14:tracePt t="11651" x="4759325" y="5489575"/>
          <p14:tracePt t="11659" x="4813300" y="5489575"/>
          <p14:tracePt t="11667" x="4840288" y="5489575"/>
          <p14:tracePt t="11675" x="4859338" y="5489575"/>
          <p14:tracePt t="11683" x="4905375" y="5472113"/>
          <p14:tracePt t="11691" x="4932363" y="5462588"/>
          <p14:tracePt t="11700" x="4949825" y="5462588"/>
          <p14:tracePt t="11708" x="4995863" y="5462588"/>
          <p14:tracePt t="11717" x="5014913" y="5453063"/>
          <p14:tracePt t="11724" x="5049838" y="5445125"/>
          <p14:tracePt t="11732" x="5132388" y="5426075"/>
          <p14:tracePt t="11740" x="5151438" y="5416550"/>
          <p14:tracePt t="11748" x="5205413" y="5408613"/>
          <p14:tracePt t="11756" x="5297488" y="5408613"/>
          <p14:tracePt t="11764" x="5368925" y="5408613"/>
          <p14:tracePt t="11771" x="5414963" y="5408613"/>
          <p14:tracePt t="11779" x="5478463" y="5408613"/>
          <p14:tracePt t="11787" x="5534025" y="5408613"/>
          <p14:tracePt t="11795" x="5580063" y="5408613"/>
          <p14:tracePt t="11803" x="5634038" y="5408613"/>
          <p14:tracePt t="11812" x="5670550" y="5408613"/>
          <p14:tracePt t="11819" x="5716588" y="5408613"/>
          <p14:tracePt t="11827" x="5743575" y="5408613"/>
          <p14:tracePt t="11835" x="5770563" y="5408613"/>
          <p14:tracePt t="11843" x="5789613" y="5408613"/>
          <p14:tracePt t="11851" x="5816600" y="5408613"/>
          <p14:tracePt t="11860" x="5834063" y="5408613"/>
          <p14:tracePt t="11867" x="5880100" y="5399088"/>
          <p14:tracePt t="11876" x="5926138" y="5389563"/>
          <p14:tracePt t="11885" x="5935663" y="5389563"/>
          <p14:tracePt t="11891" x="5999163" y="5362575"/>
          <p14:tracePt t="11901" x="6053138" y="5362575"/>
          <p14:tracePt t="11908" x="6108700" y="5353050"/>
          <p14:tracePt t="11916" x="6172200" y="5353050"/>
          <p14:tracePt t="11924" x="6208713" y="5343525"/>
          <p14:tracePt t="11932" x="6254750" y="5343525"/>
          <p14:tracePt t="11941" x="6291263" y="5343525"/>
          <p14:tracePt t="11947" x="6318250" y="5343525"/>
          <p14:tracePt t="11955" x="6354763" y="5343525"/>
          <p14:tracePt t="11963" x="6391275" y="5343525"/>
          <p14:tracePt t="11971" x="6418263" y="5343525"/>
          <p14:tracePt t="11979" x="6464300" y="5343525"/>
          <p14:tracePt t="11987" x="6491288" y="5343525"/>
          <p14:tracePt t="11995" x="6500813" y="5343525"/>
          <p14:tracePt t="12004" x="6508750" y="5343525"/>
          <p14:tracePt t="12011" x="6537325" y="5335588"/>
          <p14:tracePt t="12027" x="6545263" y="5335588"/>
          <p14:tracePt t="12299" x="6554788" y="5299075"/>
          <p14:tracePt t="12307" x="6610350" y="5180013"/>
          <p14:tracePt t="12315" x="6654800" y="5080000"/>
          <p14:tracePt t="12324" x="6710363" y="4943475"/>
          <p14:tracePt t="12334" x="6783388" y="4860925"/>
          <p14:tracePt t="12340" x="6856413" y="4741863"/>
          <p14:tracePt t="12347" x="6910388" y="4651375"/>
          <p14:tracePt t="12357" x="6964363" y="4532313"/>
          <p14:tracePt t="12365" x="7029450" y="4432300"/>
          <p14:tracePt t="12373" x="7056438" y="4386263"/>
          <p14:tracePt t="12381" x="7119938" y="4286250"/>
          <p14:tracePt t="12389" x="7175500" y="4203700"/>
          <p14:tracePt t="12396" x="7219950" y="4149725"/>
          <p14:tracePt t="12404" x="7256463" y="4103688"/>
          <p14:tracePt t="12414" x="7292975" y="4057650"/>
          <p14:tracePt t="12421" x="7312025" y="4040188"/>
          <p14:tracePt t="12427" x="7329488" y="3994150"/>
          <p14:tracePt t="12435" x="7356475" y="3976688"/>
          <p14:tracePt t="12443" x="7366000" y="3957638"/>
          <p14:tracePt t="12451" x="7392988" y="3894138"/>
          <p14:tracePt t="12459" x="7402513" y="3894138"/>
          <p14:tracePt t="12467" x="7412038" y="3875088"/>
          <p14:tracePt t="12475" x="7448550" y="3840163"/>
          <p14:tracePt t="12491" x="7458075" y="3803650"/>
          <p14:tracePt t="12500" x="7475538" y="3775075"/>
          <p14:tracePt t="12507" x="7502525" y="3757613"/>
          <p14:tracePt t="12517" x="7512050" y="3730625"/>
          <p14:tracePt t="12523" x="7548563" y="3694113"/>
          <p14:tracePt t="12531" x="7612063" y="3675063"/>
          <p14:tracePt t="12539" x="7667625" y="3648075"/>
          <p14:tracePt t="12549" x="7748588" y="3621088"/>
          <p14:tracePt t="12555" x="7858125" y="3611563"/>
          <p14:tracePt t="12563" x="7977188" y="3575050"/>
          <p14:tracePt t="12571" x="8140700" y="3565525"/>
          <p14:tracePt t="12579" x="8323263" y="3529013"/>
          <p14:tracePt t="12587" x="8523288" y="3502025"/>
          <p14:tracePt t="12595" x="8724900" y="3482975"/>
          <p14:tracePt t="12603" x="8907463" y="3455988"/>
          <p14:tracePt t="12611" x="9097963" y="34115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ja-JP"/>
              <a:t>Classification of MIN</a:t>
            </a:r>
          </a:p>
        </p:txBody>
      </p:sp>
      <p:sp>
        <p:nvSpPr>
          <p:cNvPr id="9219" name="Rectangle 3"/>
          <p:cNvSpPr>
            <a:spLocks noGrp="1" noChangeArrowheads="1"/>
          </p:cNvSpPr>
          <p:nvPr>
            <p:ph type="body" idx="1"/>
          </p:nvPr>
        </p:nvSpPr>
        <p:spPr/>
        <p:txBody>
          <a:bodyPr/>
          <a:lstStyle/>
          <a:p>
            <a:pPr eaLnBrk="1" hangingPunct="1"/>
            <a:r>
              <a:rPr lang="en-US" altLang="ja-JP" dirty="0"/>
              <a:t>Blocking network</a:t>
            </a:r>
            <a:r>
              <a:rPr lang="ja-JP" altLang="en-US" dirty="0"/>
              <a:t>：</a:t>
            </a:r>
            <a:r>
              <a:rPr lang="en-US" altLang="ja-JP" dirty="0"/>
              <a:t>Conflict may occur for destination is different</a:t>
            </a:r>
            <a:r>
              <a:rPr lang="ja-JP" altLang="en-US" dirty="0"/>
              <a:t>：Ｎ</a:t>
            </a:r>
            <a:r>
              <a:rPr lang="en-US" altLang="ja-JP" dirty="0"/>
              <a:t>log</a:t>
            </a:r>
            <a:r>
              <a:rPr lang="en-US" altLang="ja-JP" baseline="-25000" dirty="0"/>
              <a:t>2</a:t>
            </a:r>
            <a:r>
              <a:rPr lang="ja-JP" altLang="en-US" dirty="0"/>
              <a:t>Ｎ </a:t>
            </a:r>
            <a:r>
              <a:rPr lang="en-US" altLang="ja-JP" dirty="0"/>
              <a:t>type standard MIN,π-network,</a:t>
            </a:r>
          </a:p>
          <a:p>
            <a:pPr eaLnBrk="1" hangingPunct="1"/>
            <a:r>
              <a:rPr lang="en-US" altLang="ja-JP" dirty="0"/>
              <a:t>Re-arrangeable</a:t>
            </a:r>
            <a:r>
              <a:rPr lang="ja-JP" altLang="en-US" dirty="0"/>
              <a:t>：</a:t>
            </a:r>
            <a:r>
              <a:rPr lang="en-US" altLang="ja-JP" dirty="0"/>
              <a:t>Conflict free scheduling is possible</a:t>
            </a:r>
            <a:r>
              <a:rPr lang="ja-JP" altLang="en-US" dirty="0"/>
              <a:t>：</a:t>
            </a:r>
            <a:r>
              <a:rPr lang="en-US" altLang="ja-JP" dirty="0"/>
              <a:t>Benes network</a:t>
            </a:r>
            <a:r>
              <a:rPr lang="ja-JP" altLang="en-US" dirty="0"/>
              <a:t>、</a:t>
            </a:r>
            <a:r>
              <a:rPr lang="en-US" altLang="ja-JP" dirty="0"/>
              <a:t>Clos network</a:t>
            </a:r>
            <a:r>
              <a:rPr lang="ja-JP" altLang="en-US" dirty="0"/>
              <a:t>（</a:t>
            </a:r>
            <a:r>
              <a:rPr lang="en-US" altLang="ja-JP" dirty="0"/>
              <a:t>rearrangeable configuration</a:t>
            </a:r>
            <a:r>
              <a:rPr lang="ja-JP" altLang="en-US" dirty="0"/>
              <a:t>）</a:t>
            </a:r>
          </a:p>
          <a:p>
            <a:pPr eaLnBrk="1" hangingPunct="1"/>
            <a:r>
              <a:rPr lang="en-US" altLang="ja-JP" dirty="0"/>
              <a:t>Non-blocking</a:t>
            </a:r>
            <a:r>
              <a:rPr lang="ja-JP" altLang="en-US" dirty="0"/>
              <a:t>：</a:t>
            </a:r>
            <a:r>
              <a:rPr lang="en-US" altLang="ja-JP" dirty="0"/>
              <a:t>Conflict free without scheduling</a:t>
            </a:r>
            <a:r>
              <a:rPr lang="ja-JP" altLang="en-US" dirty="0"/>
              <a:t>：</a:t>
            </a:r>
            <a:r>
              <a:rPr lang="en-US" altLang="ja-JP" dirty="0"/>
              <a:t>Clos network (non-blocking configuration)</a:t>
            </a:r>
            <a:r>
              <a:rPr lang="ja-JP" altLang="en-US" dirty="0"/>
              <a:t>、</a:t>
            </a:r>
            <a:r>
              <a:rPr lang="en-US" altLang="ja-JP" dirty="0"/>
              <a:t>Batcher-Banyan network</a:t>
            </a:r>
          </a:p>
        </p:txBody>
      </p:sp>
      <p:pic>
        <p:nvPicPr>
          <p:cNvPr id="2" name="オーディオ 1">
            <a:hlinkClick r:id="" action="ppaction://media"/>
            <a:extLst>
              <a:ext uri="{FF2B5EF4-FFF2-40B4-BE49-F238E27FC236}">
                <a16:creationId xmlns:a16="http://schemas.microsoft.com/office/drawing/2014/main" id="{C4165C06-5037-485B-A301-A4C7596064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464"/>
    </mc:Choice>
    <mc:Fallback>
      <p:transition spd="slow" advTm="8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4" x="8924925" y="4705350"/>
          <p14:tracePt t="468" x="8807450" y="4760913"/>
          <p14:tracePt t="476" x="8705850" y="4824413"/>
          <p14:tracePt t="485" x="8661400" y="4833938"/>
          <p14:tracePt t="492" x="8596313" y="4870450"/>
          <p14:tracePt t="502" x="8569325" y="4887913"/>
          <p14:tracePt t="508" x="8559800" y="4897438"/>
          <p14:tracePt t="516" x="8532813" y="4914900"/>
          <p14:tracePt t="524" x="8488363" y="4933950"/>
          <p14:tracePt t="532" x="8432800" y="4951413"/>
          <p14:tracePt t="540" x="8313738" y="4987925"/>
          <p14:tracePt t="548" x="8223250" y="5006975"/>
          <p14:tracePt t="556" x="8077200" y="5024438"/>
          <p14:tracePt t="564" x="7950200" y="5024438"/>
          <p14:tracePt t="572" x="7804150" y="5024438"/>
          <p14:tracePt t="580" x="7658100" y="5053013"/>
          <p14:tracePt t="588" x="7531100" y="5053013"/>
          <p14:tracePt t="597" x="7439025" y="5053013"/>
          <p14:tracePt t="605" x="7348538" y="5053013"/>
          <p14:tracePt t="613" x="7265988" y="5053013"/>
          <p14:tracePt t="621" x="7229475" y="5053013"/>
          <p14:tracePt t="629" x="7212013" y="5053013"/>
          <p14:tracePt t="637" x="7202488" y="5053013"/>
          <p14:tracePt t="735" x="7192963" y="5053013"/>
          <p14:tracePt t="743" x="7212013" y="5024438"/>
          <p14:tracePt t="750" x="7248525" y="4987925"/>
          <p14:tracePt t="758" x="7275513" y="4960938"/>
          <p14:tracePt t="769" x="7348538" y="4897438"/>
          <p14:tracePt t="773" x="7392988" y="4860925"/>
          <p14:tracePt t="781" x="7439025" y="4805363"/>
          <p14:tracePt t="789" x="7494588" y="4760913"/>
          <p14:tracePt t="797" x="7539038" y="4732338"/>
          <p14:tracePt t="805" x="7585075" y="4697413"/>
          <p14:tracePt t="813" x="7612063" y="4678363"/>
          <p14:tracePt t="821" x="7648575" y="4651375"/>
          <p14:tracePt t="828" x="7675563" y="4624388"/>
          <p14:tracePt t="837" x="7694613" y="4605338"/>
          <p14:tracePt t="844" x="7704138" y="4605338"/>
          <p14:tracePt t="860" x="7721600" y="4595813"/>
          <p14:tracePt t="79717" x="7794625" y="4595813"/>
          <p14:tracePt t="79724" x="7967663" y="4595813"/>
          <p14:tracePt t="79732" x="8305800" y="4595813"/>
          <p14:tracePt t="79740" x="8934450" y="4595813"/>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68313" y="333375"/>
            <a:ext cx="8229600" cy="844550"/>
          </a:xfrm>
        </p:spPr>
        <p:txBody>
          <a:bodyPr/>
          <a:lstStyle/>
          <a:p>
            <a:pPr eaLnBrk="1" hangingPunct="1"/>
            <a:r>
              <a:rPr lang="en-US" altLang="ja-JP"/>
              <a:t>Myrinet-Clos(2/2)</a:t>
            </a:r>
          </a:p>
        </p:txBody>
      </p:sp>
      <p:sp>
        <p:nvSpPr>
          <p:cNvPr id="56323" name="Rectangle 3"/>
          <p:cNvSpPr>
            <a:spLocks noGrp="1" noChangeArrowheads="1"/>
          </p:cNvSpPr>
          <p:nvPr>
            <p:ph type="body" idx="1"/>
          </p:nvPr>
        </p:nvSpPr>
        <p:spPr>
          <a:xfrm>
            <a:off x="455844" y="5527982"/>
            <a:ext cx="8229600" cy="800100"/>
          </a:xfrm>
        </p:spPr>
        <p:txBody>
          <a:bodyPr/>
          <a:lstStyle/>
          <a:p>
            <a:pPr eaLnBrk="1" hangingPunct="1"/>
            <a:r>
              <a:rPr lang="en-US" altLang="ja-JP" dirty="0"/>
              <a:t>512nodes</a:t>
            </a:r>
          </a:p>
        </p:txBody>
      </p:sp>
      <p:pic>
        <p:nvPicPr>
          <p:cNvPr id="56324" name="Picture 4" descr="clos5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1362075"/>
            <a:ext cx="913447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02C817A3-2E8E-4480-B03C-13A7B67571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75"/>
    </mc:Choice>
    <mc:Fallback>
      <p:transition spd="slow" advTm="2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5" x="8632825" y="4222750"/>
          <p14:tracePt t="502" x="8396288" y="4313238"/>
          <p14:tracePt t="509" x="8169275" y="4376738"/>
          <p14:tracePt t="517" x="8013700" y="4422775"/>
          <p14:tracePt t="524" x="7885113" y="4486275"/>
          <p14:tracePt t="533" x="7731125" y="4532313"/>
          <p14:tracePt t="540" x="7639050" y="4568825"/>
          <p14:tracePt t="548" x="7521575" y="4632325"/>
          <p14:tracePt t="556" x="7421563" y="4687888"/>
          <p14:tracePt t="564" x="7302500" y="4741863"/>
          <p14:tracePt t="572" x="7229475" y="4787900"/>
          <p14:tracePt t="580" x="7110413" y="4860925"/>
          <p14:tracePt t="588" x="7073900" y="4887913"/>
          <p14:tracePt t="596" x="6992938" y="4960938"/>
          <p14:tracePt t="604" x="6946900" y="4997450"/>
          <p14:tracePt t="612" x="6900863" y="5033963"/>
          <p14:tracePt t="620" x="6837363" y="5070475"/>
          <p14:tracePt t="629" x="6773863" y="5097463"/>
          <p14:tracePt t="637" x="6710363" y="5133975"/>
          <p14:tracePt t="645" x="6664325" y="5143500"/>
          <p14:tracePt t="652" x="6600825" y="5170488"/>
          <p14:tracePt t="661" x="6545263" y="5170488"/>
          <p14:tracePt t="669" x="6518275" y="5189538"/>
          <p14:tracePt t="677" x="6500813" y="5189538"/>
          <p14:tracePt t="685" x="6481763" y="5189538"/>
          <p14:tracePt t="693" x="6454775" y="5197475"/>
          <p14:tracePt t="701" x="6445250" y="5197475"/>
          <p14:tracePt t="708" x="6418263" y="5207000"/>
          <p14:tracePt t="718" x="6391275" y="5216525"/>
          <p14:tracePt t="724" x="6354763" y="5226050"/>
          <p14:tracePt t="735" x="6335713" y="5243513"/>
          <p14:tracePt t="740" x="6308725" y="5253038"/>
          <p14:tracePt t="749" x="6299200" y="5253038"/>
          <p14:tracePt t="757" x="6291263" y="5253038"/>
          <p14:tracePt t="766" x="6262688" y="5262563"/>
          <p14:tracePt t="772" x="6245225" y="5289550"/>
          <p14:tracePt t="780" x="6199188" y="5299075"/>
          <p14:tracePt t="788" x="6162675" y="5307013"/>
          <p14:tracePt t="796" x="6145213" y="5307013"/>
          <p14:tracePt t="804" x="6099175" y="5343525"/>
          <p14:tracePt t="812" x="6089650" y="5343525"/>
          <p14:tracePt t="821" x="6053138" y="5353050"/>
          <p14:tracePt t="829" x="6043613" y="5353050"/>
          <p14:tracePt t="837" x="6026150" y="5362575"/>
          <p14:tracePt t="845" x="5999163" y="5389563"/>
          <p14:tracePt t="861" x="5972175" y="5399088"/>
          <p14:tracePt t="877" x="5953125" y="5408613"/>
          <p14:tracePt t="885" x="5916613" y="5416550"/>
          <p14:tracePt t="893" x="5889625" y="5445125"/>
          <p14:tracePt t="902" x="5862638" y="5453063"/>
          <p14:tracePt t="920" x="5770563" y="5489575"/>
          <p14:tracePt t="925" x="5753100" y="5508625"/>
          <p14:tracePt t="934" x="5724525" y="5518150"/>
          <p14:tracePt t="940" x="5707063" y="5535613"/>
          <p14:tracePt t="948" x="5670550" y="5545138"/>
          <p14:tracePt t="958" x="5661025" y="5554663"/>
          <p14:tracePt t="966" x="5661025" y="5562600"/>
          <p14:tracePt t="974" x="5624513" y="5589588"/>
          <p14:tracePt t="982" x="5624513" y="5599113"/>
          <p14:tracePt t="989" x="5616575" y="5608638"/>
          <p14:tracePt t="1102" x="5607050" y="5618163"/>
          <p14:tracePt t="1111" x="5607050" y="5626100"/>
          <p14:tracePt t="1134" x="5607050" y="5635625"/>
          <p14:tracePt t="1188" x="5607050" y="5654675"/>
          <p14:tracePt t="1312" x="5607050" y="5672138"/>
          <p14:tracePt t="1335" x="5607050" y="5681663"/>
          <p14:tracePt t="1718" x="5607050" y="5708650"/>
          <p14:tracePt t="2039" x="5607050" y="5718175"/>
          <p14:tracePt t="2070" x="5616575" y="5718175"/>
          <p14:tracePt t="2198" x="5616575" y="5708650"/>
          <p14:tracePt t="2302" x="5616575" y="5699125"/>
          <p14:tracePt t="2312" x="5616575" y="5681663"/>
          <p14:tracePt t="2319" x="5616575" y="5672138"/>
          <p14:tracePt t="2335" x="5616575" y="5662613"/>
          <p14:tracePt t="2342" x="5616575" y="5645150"/>
          <p14:tracePt t="2351" x="5616575" y="5635625"/>
          <p14:tracePt t="8126" x="5616575" y="5626100"/>
          <p14:tracePt t="8136" x="5616575" y="5599113"/>
          <p14:tracePt t="8142" x="5616575" y="5581650"/>
          <p14:tracePt t="8152" x="5616575" y="5562600"/>
          <p14:tracePt t="8196" x="5616575" y="5554663"/>
          <p14:tracePt t="8204" x="5570538" y="5508625"/>
          <p14:tracePt t="8212" x="5414963" y="5462588"/>
          <p14:tracePt t="8220" x="5268913" y="5435600"/>
          <p14:tracePt t="8228" x="5122863" y="5408613"/>
          <p14:tracePt t="8236" x="4995863" y="5389563"/>
          <p14:tracePt t="8244" x="4886325" y="5380038"/>
          <p14:tracePt t="8253" x="4767263" y="5353050"/>
          <p14:tracePt t="8260" x="4713288" y="5335588"/>
          <p14:tracePt t="8270" x="4586288" y="5335588"/>
          <p14:tracePt t="8276" x="4503738" y="5326063"/>
          <p14:tracePt t="8285" x="4430713" y="5307013"/>
          <p14:tracePt t="8292" x="4384675" y="5307013"/>
          <p14:tracePt t="8301" x="4348163" y="5307013"/>
          <p14:tracePt t="8308" x="4340225" y="5307013"/>
          <p14:tracePt t="8412" x="4294188" y="5307013"/>
          <p14:tracePt t="8420" x="4221163" y="5307013"/>
          <p14:tracePt t="8428" x="4184650" y="5307013"/>
          <p14:tracePt t="8437" x="4121150" y="5307013"/>
          <p14:tracePt t="8444" x="4065588" y="5307013"/>
          <p14:tracePt t="8452" x="4002088" y="5307013"/>
          <p14:tracePt t="8460" x="3965575" y="5307013"/>
          <p14:tracePt t="8469" x="3938588" y="5307013"/>
          <p14:tracePt t="8476" x="3892550" y="5307013"/>
          <p14:tracePt t="8484" x="3865563" y="5307013"/>
          <p14:tracePt t="8492" x="3846513" y="5307013"/>
          <p14:tracePt t="8812" x="3792538" y="5307013"/>
          <p14:tracePt t="8820" x="3683000" y="5307013"/>
          <p14:tracePt t="8828" x="3573463" y="5307013"/>
          <p14:tracePt t="8836" x="3463925" y="5307013"/>
          <p14:tracePt t="8844" x="3373438" y="5307013"/>
          <p14:tracePt t="8852" x="3273425" y="5280025"/>
          <p14:tracePt t="8860" x="3217863" y="5280025"/>
          <p14:tracePt t="8868" x="3144838" y="5270500"/>
          <p14:tracePt t="8885" x="2935288" y="5262563"/>
          <p14:tracePt t="8892" x="2844800" y="5243513"/>
          <p14:tracePt t="8901" x="2752725" y="5216525"/>
          <p14:tracePt t="8908" x="2671763" y="5216525"/>
          <p14:tracePt t="8916" x="2616200" y="5216525"/>
          <p14:tracePt t="8924" x="2589213" y="5207000"/>
          <p14:tracePt t="8933" x="2579688" y="5207000"/>
          <p14:tracePt t="9100" x="2543175" y="5207000"/>
          <p14:tracePt t="9109" x="2489200" y="5226050"/>
          <p14:tracePt t="9116" x="2462213" y="5233988"/>
          <p14:tracePt t="9124" x="2416175" y="5233988"/>
          <p14:tracePt t="9133" x="2370138" y="5243513"/>
          <p14:tracePt t="9140" x="2343150" y="5243513"/>
          <p14:tracePt t="9148" x="2316163" y="5243513"/>
          <p14:tracePt t="9156" x="2279650" y="5243513"/>
          <p14:tracePt t="9164" x="2243138" y="5243513"/>
          <p14:tracePt t="9172" x="2206625" y="5243513"/>
          <p14:tracePt t="9180" x="2179638" y="5243513"/>
          <p14:tracePt t="9188" x="2160588" y="5243513"/>
          <p14:tracePt t="9196" x="2151063" y="5243513"/>
          <p14:tracePt t="9204" x="2133600" y="5243513"/>
          <p14:tracePt t="9212" x="2114550" y="5243513"/>
          <p14:tracePt t="9220" x="2087563" y="5243513"/>
          <p14:tracePt t="9228" x="2060575" y="5243513"/>
          <p14:tracePt t="9236" x="2014538" y="5243513"/>
          <p14:tracePt t="9244" x="1968500" y="5262563"/>
          <p14:tracePt t="9252" x="1960563" y="5262563"/>
          <p14:tracePt t="9260" x="1924050" y="5262563"/>
          <p14:tracePt t="9268" x="1905000" y="5262563"/>
          <p14:tracePt t="9276" x="1895475" y="5262563"/>
          <p14:tracePt t="9284" x="1887538" y="5262563"/>
          <p14:tracePt t="9300" x="1878013" y="5262563"/>
          <p14:tracePt t="9308" x="1851025" y="5262563"/>
          <p14:tracePt t="9316" x="1841500" y="5262563"/>
          <p14:tracePt t="9333" x="1831975" y="5253038"/>
          <p14:tracePt t="9350" x="1824038" y="5253038"/>
          <p14:tracePt t="9358" x="1814513" y="5253038"/>
          <p14:tracePt t="9366" x="1795463" y="5253038"/>
          <p14:tracePt t="9381" x="1787525" y="5253038"/>
          <p14:tracePt t="9391" x="1768475" y="5253038"/>
          <p14:tracePt t="9413" x="1741488" y="5253038"/>
          <p14:tracePt t="9420" x="1695450" y="5253038"/>
          <p14:tracePt t="9428" x="1641475" y="5253038"/>
          <p14:tracePt t="9436" x="1576388" y="5289550"/>
          <p14:tracePt t="9444" x="1495425" y="5343525"/>
          <p14:tracePt t="9452" x="1458913" y="5353050"/>
          <p14:tracePt t="9460" x="1376363" y="5362575"/>
          <p14:tracePt t="9468" x="1349375" y="5362575"/>
          <p14:tracePt t="9476" x="1312863" y="5362575"/>
          <p14:tracePt t="9484" x="1293813" y="5362575"/>
          <p14:tracePt t="9492" x="1285875" y="5362575"/>
          <p14:tracePt t="9508" x="1266825" y="5362575"/>
          <p14:tracePt t="9540" x="1249363" y="5362575"/>
          <p14:tracePt t="9549" x="1239838" y="5362575"/>
          <p14:tracePt t="9557" x="1212850" y="5362575"/>
          <p14:tracePt t="9565" x="1203325" y="5362575"/>
          <p14:tracePt t="9573" x="1185863" y="5362575"/>
          <p14:tracePt t="9581" x="1166813" y="5362575"/>
          <p14:tracePt t="9589" x="1130300" y="5362575"/>
          <p14:tracePt t="9597" x="1103313" y="5362575"/>
          <p14:tracePt t="9605" x="1076325" y="5362575"/>
          <p14:tracePt t="9613" x="1057275" y="5362575"/>
          <p14:tracePt t="9621" x="1039813" y="5362575"/>
          <p14:tracePt t="9629" x="1020763" y="5362575"/>
          <p14:tracePt t="9637" x="1003300" y="5353050"/>
          <p14:tracePt t="9645" x="993775" y="5353050"/>
          <p14:tracePt t="9653" x="974725" y="5335588"/>
          <p14:tracePt t="9669" x="957263" y="5326063"/>
          <p14:tracePt t="9677" x="939800" y="5307013"/>
          <p14:tracePt t="9696" x="939800" y="5299075"/>
          <p14:tracePt t="9700" x="930275" y="5289550"/>
          <p14:tracePt t="9716" x="920750" y="5280025"/>
          <p14:tracePt t="9775" x="801688" y="5280025"/>
          <p14:tracePt t="9781" x="784225" y="5280025"/>
          <p14:tracePt t="9788" x="757238" y="5280025"/>
          <p14:tracePt t="9796" x="720725" y="5280025"/>
          <p14:tracePt t="9804" x="701675" y="5280025"/>
          <p14:tracePt t="9812" x="655638" y="5280025"/>
          <p14:tracePt t="9820" x="638175" y="5280025"/>
          <p14:tracePt t="9828" x="611188" y="5280025"/>
          <p14:tracePt t="9836" x="574675" y="5280025"/>
          <p14:tracePt t="9845" x="555625" y="5280025"/>
          <p14:tracePt t="9853" x="519113" y="5262563"/>
          <p14:tracePt t="9860" x="511175" y="5253038"/>
          <p14:tracePt t="9869" x="501650" y="5243513"/>
          <p14:tracePt t="9886" x="474663" y="5243513"/>
          <p14:tracePt t="10028" x="455613" y="5233988"/>
          <p14:tracePt t="10053" x="455613" y="5226050"/>
          <p14:tracePt t="10156" x="428625" y="5226050"/>
          <p14:tracePt t="10165" x="401638" y="5226050"/>
          <p14:tracePt t="10172" x="373063" y="5226050"/>
          <p14:tracePt t="10180" x="365125" y="5226050"/>
          <p14:tracePt t="10188" x="336550" y="5226050"/>
          <p14:tracePt t="10196" x="328613" y="5226050"/>
          <p14:tracePt t="10204" x="301625" y="5226050"/>
          <p14:tracePt t="10213" x="282575" y="5226050"/>
          <p14:tracePt t="10228" x="273050" y="5226050"/>
          <p14:tracePt t="10260" x="265113" y="5226050"/>
          <p14:tracePt t="10268" x="265113" y="5216525"/>
          <p14:tracePt t="10276" x="265113" y="5207000"/>
          <p14:tracePt t="10284" x="265113" y="5189538"/>
          <p14:tracePt t="10308" x="265113" y="5170488"/>
          <p14:tracePt t="10316" x="265113" y="5153025"/>
          <p14:tracePt t="10324" x="265113" y="5133975"/>
          <p14:tracePt t="10333" x="265113" y="5126038"/>
          <p14:tracePt t="10340" x="265113" y="5089525"/>
          <p14:tracePt t="10349" x="265113" y="5080000"/>
          <p14:tracePt t="10357" x="265113" y="5053013"/>
          <p14:tracePt t="10381" x="265113" y="5043488"/>
          <p14:tracePt t="10389" x="273050" y="5033963"/>
          <p14:tracePt t="10398" x="282575" y="5024438"/>
          <p14:tracePt t="10407" x="292100" y="5016500"/>
          <p14:tracePt t="10422" x="301625" y="5016500"/>
          <p14:tracePt t="10454" x="319088" y="5016500"/>
          <p14:tracePt t="10518" x="328613" y="5016500"/>
          <p14:tracePt t="10551" x="328613" y="5024438"/>
          <p14:tracePt t="10567" x="336550" y="5033963"/>
          <p14:tracePt t="10574" x="336550" y="5043488"/>
          <p14:tracePt t="10598" x="336550" y="5060950"/>
          <p14:tracePt t="10606" x="336550" y="5080000"/>
          <p14:tracePt t="10614" x="336550" y="5089525"/>
          <p14:tracePt t="10629" x="336550" y="5097463"/>
          <p14:tracePt t="10645" x="336550" y="5106988"/>
          <p14:tracePt t="10708" x="346075" y="5116513"/>
          <p14:tracePt t="10773" x="346075" y="5126038"/>
          <p14:tracePt t="10782" x="346075" y="5133975"/>
          <p14:tracePt t="10796" x="346075" y="5143500"/>
          <p14:tracePt t="10813" x="346075" y="5160963"/>
          <p14:tracePt t="14422" x="346075" y="5180013"/>
          <p14:tracePt t="14430" x="346075" y="5233988"/>
          <p14:tracePt t="14438" x="346075" y="5262563"/>
          <p14:tracePt t="14454" x="346075" y="5280025"/>
          <p14:tracePt t="14470" x="346075" y="5289550"/>
          <p14:tracePt t="15118" x="346075" y="5299075"/>
          <p14:tracePt t="15126" x="336550" y="5299075"/>
          <p14:tracePt t="15135" x="328613" y="5307013"/>
          <p14:tracePt t="15395" x="355600" y="5316538"/>
          <p14:tracePt t="15399" x="365125" y="5316538"/>
          <p14:tracePt t="15408" x="382588" y="5326063"/>
          <p14:tracePt t="15422" x="401638" y="5326063"/>
          <p14:tracePt t="15430" x="409575" y="5335588"/>
          <p14:tracePt t="15655" x="409575" y="5326063"/>
          <p14:tracePt t="16012" x="419100" y="5307013"/>
          <p14:tracePt t="16020" x="419100" y="5299075"/>
          <p14:tracePt t="16038" x="419100" y="5289550"/>
          <p14:tracePt t="16046" x="428625" y="5280025"/>
          <p14:tracePt t="16053" x="428625" y="5270500"/>
          <p14:tracePt t="16069" x="438150" y="5262563"/>
          <p14:tracePt t="16214" x="446088" y="5262563"/>
          <p14:tracePt t="16222" x="446088" y="5270500"/>
          <p14:tracePt t="16237" x="446088" y="5280025"/>
          <p14:tracePt t="17022" x="465138" y="5280025"/>
          <p14:tracePt t="17030" x="474663" y="5270500"/>
          <p14:tracePt t="19308" x="482600" y="5270500"/>
          <p14:tracePt t="19316" x="511175" y="5253038"/>
          <p14:tracePt t="19324" x="565150" y="5226050"/>
          <p14:tracePt t="19332" x="601663" y="5207000"/>
          <p14:tracePt t="19340" x="620713" y="5197475"/>
          <p14:tracePt t="19349" x="628650" y="5197475"/>
          <p14:tracePt t="19366" x="638175" y="5197475"/>
          <p14:tracePt t="19373" x="647700" y="5197475"/>
          <p14:tracePt t="19398" x="655638" y="5197475"/>
          <p14:tracePt t="19444" x="665163" y="5197475"/>
          <p14:tracePt t="19720" x="684213" y="5226050"/>
          <p14:tracePt t="19727" x="692150" y="5270500"/>
          <p14:tracePt t="19735" x="720725" y="5316538"/>
          <p14:tracePt t="19742" x="738188" y="5335588"/>
          <p14:tracePt t="19752" x="765175" y="5362575"/>
          <p14:tracePt t="19758" x="784225" y="5399088"/>
          <p14:tracePt t="19769" x="793750" y="5416550"/>
          <p14:tracePt t="19774" x="801688" y="5426075"/>
          <p14:tracePt t="19786" x="811213" y="5462588"/>
          <p14:tracePt t="19982" x="847725" y="5472113"/>
          <p14:tracePt t="19990" x="866775" y="5462588"/>
          <p14:tracePt t="20000" x="874713" y="5462588"/>
          <p14:tracePt t="20008" x="874713" y="5453063"/>
          <p14:tracePt t="20015" x="893763" y="5445125"/>
          <p14:tracePt t="20030" x="939800" y="5435600"/>
          <p14:tracePt t="20038" x="947738" y="5426075"/>
          <p14:tracePt t="20046" x="974725" y="5426075"/>
          <p14:tracePt t="20054" x="984250" y="5426075"/>
          <p14:tracePt t="20064" x="1020763" y="5426075"/>
          <p14:tracePt t="20069" x="1039813" y="5426075"/>
          <p14:tracePt t="20077" x="1066800" y="5426075"/>
          <p14:tracePt t="20085" x="1093788" y="5426075"/>
          <p14:tracePt t="20095" x="1112838" y="5426075"/>
          <p14:tracePt t="20100" x="1130300" y="5426075"/>
          <p14:tracePt t="20116" x="1157288" y="5426075"/>
          <p14:tracePt t="20124" x="1166813" y="5426075"/>
          <p14:tracePt t="20132" x="1193800" y="5416550"/>
          <p14:tracePt t="20140" x="1212850" y="5416550"/>
          <p14:tracePt t="20149" x="1239838" y="5408613"/>
          <p14:tracePt t="20157" x="1258888" y="5408613"/>
          <p14:tracePt t="20166" x="1285875" y="5399088"/>
          <p14:tracePt t="20173" x="1293813" y="5399088"/>
          <p14:tracePt t="20181" x="1312863" y="5399088"/>
          <p14:tracePt t="20189" x="1339850" y="5399088"/>
          <p14:tracePt t="20197" x="1349375" y="5399088"/>
          <p14:tracePt t="20205" x="1376363" y="5399088"/>
          <p14:tracePt t="20212" x="1395413" y="5399088"/>
          <p14:tracePt t="20220" x="1422400" y="5399088"/>
          <p14:tracePt t="20228" x="1449388" y="5399088"/>
          <p14:tracePt t="20236" x="1504950" y="5399088"/>
          <p14:tracePt t="20244" x="1595438" y="5399088"/>
          <p14:tracePt t="20252" x="1649413" y="5399088"/>
          <p14:tracePt t="20260" x="1731963" y="5399088"/>
          <p14:tracePt t="20268" x="1787525" y="5399088"/>
          <p14:tracePt t="20277" x="1841500" y="5399088"/>
          <p14:tracePt t="20285" x="1914525" y="5399088"/>
          <p14:tracePt t="20292" x="1987550" y="5399088"/>
          <p14:tracePt t="20301" x="2041525" y="5399088"/>
          <p14:tracePt t="20308" x="2106613" y="5399088"/>
          <p14:tracePt t="20316" x="2133600" y="5399088"/>
          <p14:tracePt t="20324" x="2214563" y="5372100"/>
          <p14:tracePt t="20333" x="2297113" y="5362575"/>
          <p14:tracePt t="20340" x="2370138" y="5343525"/>
          <p14:tracePt t="20349" x="2462213" y="5343525"/>
          <p14:tracePt t="20356" x="2570163" y="5343525"/>
          <p14:tracePt t="20365" x="2679700" y="5343525"/>
          <p14:tracePt t="20373" x="2789238" y="5343525"/>
          <p14:tracePt t="20380" x="2898775" y="5343525"/>
          <p14:tracePt t="20388" x="3008313" y="5343525"/>
          <p14:tracePt t="20397" x="3100388" y="5343525"/>
          <p14:tracePt t="20408" x="3181350" y="5343525"/>
          <p14:tracePt t="20412" x="3236913" y="5343525"/>
          <p14:tracePt t="20420" x="3290888" y="5343525"/>
          <p14:tracePt t="20428" x="3309938" y="5343525"/>
          <p14:tracePt t="20438" x="3336925" y="5343525"/>
          <p14:tracePt t="20446" x="3346450" y="5343525"/>
          <p14:tracePt t="20502" x="3354388" y="5343525"/>
          <p14:tracePt t="20524" x="3382963" y="5343525"/>
          <p14:tracePt t="20532" x="3409950" y="5343525"/>
          <p14:tracePt t="20540" x="3446463" y="5343525"/>
          <p14:tracePt t="20548" x="3490913" y="5343525"/>
          <p14:tracePt t="20556" x="3509963" y="5343525"/>
          <p14:tracePt t="20565" x="3527425" y="5343525"/>
          <p14:tracePt t="20573" x="3536950" y="5343525"/>
          <p14:tracePt t="20894" x="3592513" y="5343525"/>
          <p14:tracePt t="20901" x="3829050" y="5299075"/>
          <p14:tracePt t="20908" x="4184650" y="5253038"/>
          <p14:tracePt t="20916" x="4440238" y="5180013"/>
          <p14:tracePt t="20924" x="4640263" y="5160963"/>
          <p14:tracePt t="20933" x="4832350" y="5116513"/>
          <p14:tracePt t="20940" x="4978400" y="5116513"/>
          <p14:tracePt t="20949" x="5122863" y="5116513"/>
          <p14:tracePt t="20956" x="5232400" y="5116513"/>
          <p14:tracePt t="20965" x="5305425" y="5116513"/>
          <p14:tracePt t="20972" x="5341938" y="5116513"/>
          <p14:tracePt t="20981" x="5387975" y="5106988"/>
          <p14:tracePt t="20989" x="5414963" y="5106988"/>
          <p14:tracePt t="20997" x="5441950" y="5106988"/>
          <p14:tracePt t="21004" x="5470525" y="5097463"/>
          <p14:tracePt t="21012" x="5514975" y="5089525"/>
          <p14:tracePt t="21020" x="5597525" y="5060950"/>
          <p14:tracePt t="21028" x="5624513" y="5053013"/>
          <p14:tracePt t="21036" x="5697538" y="5024438"/>
          <p14:tracePt t="21044" x="5780088" y="4997450"/>
          <p14:tracePt t="21052" x="5816600" y="4987925"/>
          <p14:tracePt t="21061" x="5916613" y="4960938"/>
          <p14:tracePt t="21068" x="5989638" y="4960938"/>
          <p14:tracePt t="21076" x="6053138" y="4933950"/>
          <p14:tracePt t="21084" x="6126163" y="4933950"/>
          <p14:tracePt t="21093" x="6162675" y="4933950"/>
          <p14:tracePt t="21100" x="6189663" y="4933950"/>
          <p14:tracePt t="21109" x="6235700" y="4933950"/>
          <p14:tracePt t="21117" x="6272213" y="4933950"/>
          <p14:tracePt t="21126" x="6318250" y="4924425"/>
          <p14:tracePt t="21135" x="6345238" y="4924425"/>
          <p14:tracePt t="21141" x="6399213" y="4914900"/>
          <p14:tracePt t="21151" x="6537325" y="4870450"/>
          <p14:tracePt t="21160" x="6627813" y="4841875"/>
          <p14:tracePt t="21166" x="6764338" y="4787900"/>
          <p14:tracePt t="21173" x="6929438" y="4751388"/>
          <p14:tracePt t="21180" x="7119938" y="4687888"/>
          <p14:tracePt t="21188" x="7312025" y="4624388"/>
          <p14:tracePt t="21196" x="7485063" y="4578350"/>
          <p14:tracePt t="21204" x="7648575" y="4522788"/>
          <p14:tracePt t="21212" x="7813675" y="4486275"/>
          <p14:tracePt t="21220" x="7958138" y="4459288"/>
          <p14:tracePt t="21228" x="8077200" y="4405313"/>
          <p14:tracePt t="21236" x="8204200" y="4386263"/>
          <p14:tracePt t="21244" x="8342313" y="4340225"/>
          <p14:tracePt t="21254" x="8469313" y="4313238"/>
          <p14:tracePt t="21260" x="8569325" y="4268788"/>
          <p14:tracePt t="21268" x="8678863" y="4240213"/>
          <p14:tracePt t="21276" x="8834438" y="4195763"/>
          <p14:tracePt t="21284" x="8943975" y="4167188"/>
          <p14:tracePt t="21292" x="9117013" y="4122738"/>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タイトル 1"/>
          <p:cNvSpPr>
            <a:spLocks noGrp="1"/>
          </p:cNvSpPr>
          <p:nvPr>
            <p:ph type="title" idx="4294967295"/>
          </p:nvPr>
        </p:nvSpPr>
        <p:spPr>
          <a:xfrm>
            <a:off x="457200" y="115888"/>
            <a:ext cx="8229600" cy="1143000"/>
          </a:xfrm>
        </p:spPr>
        <p:txBody>
          <a:bodyPr/>
          <a:lstStyle/>
          <a:p>
            <a:r>
              <a:rPr lang="en-US" altLang="ja-JP" sz="3200"/>
              <a:t>Flattened butterfly</a:t>
            </a:r>
          </a:p>
        </p:txBody>
      </p:sp>
      <p:grpSp>
        <p:nvGrpSpPr>
          <p:cNvPr id="205828" name="グループ化 244"/>
          <p:cNvGrpSpPr>
            <a:grpSpLocks/>
          </p:cNvGrpSpPr>
          <p:nvPr/>
        </p:nvGrpSpPr>
        <p:grpSpPr bwMode="auto">
          <a:xfrm>
            <a:off x="1547813" y="1341438"/>
            <a:ext cx="6192837" cy="4083050"/>
            <a:chOff x="1979712" y="3738071"/>
            <a:chExt cx="4608512" cy="2910383"/>
          </a:xfrm>
        </p:grpSpPr>
        <p:grpSp>
          <p:nvGrpSpPr>
            <p:cNvPr id="205829" name="グループ化 231"/>
            <p:cNvGrpSpPr>
              <a:grpSpLocks/>
            </p:cNvGrpSpPr>
            <p:nvPr/>
          </p:nvGrpSpPr>
          <p:grpSpPr bwMode="auto">
            <a:xfrm>
              <a:off x="1979712" y="4221088"/>
              <a:ext cx="2427366" cy="2427366"/>
              <a:chOff x="179512" y="1700808"/>
              <a:chExt cx="3960440" cy="3960440"/>
            </a:xfrm>
          </p:grpSpPr>
          <p:sp>
            <p:nvSpPr>
              <p:cNvPr id="4" name="正方形/長方形 3"/>
              <p:cNvSpPr/>
              <p:nvPr/>
            </p:nvSpPr>
            <p:spPr>
              <a:xfrm>
                <a:off x="539953" y="170107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 name="正方形/長方形 4"/>
              <p:cNvSpPr/>
              <p:nvPr/>
            </p:nvSpPr>
            <p:spPr>
              <a:xfrm>
                <a:off x="539953" y="220509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 name="正方形/長方形 5"/>
              <p:cNvSpPr/>
              <p:nvPr/>
            </p:nvSpPr>
            <p:spPr>
              <a:xfrm>
                <a:off x="539953" y="270911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正方形/長方形 6"/>
              <p:cNvSpPr/>
              <p:nvPr/>
            </p:nvSpPr>
            <p:spPr>
              <a:xfrm>
                <a:off x="539953" y="3213138"/>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正方形/長方形 7"/>
              <p:cNvSpPr/>
              <p:nvPr/>
            </p:nvSpPr>
            <p:spPr>
              <a:xfrm>
                <a:off x="539953" y="371716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正方形/長方形 8"/>
              <p:cNvSpPr/>
              <p:nvPr/>
            </p:nvSpPr>
            <p:spPr>
              <a:xfrm>
                <a:off x="539953" y="422118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正方形/長方形 9"/>
              <p:cNvSpPr/>
              <p:nvPr/>
            </p:nvSpPr>
            <p:spPr>
              <a:xfrm>
                <a:off x="539953" y="472520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正方形/長方形 10"/>
              <p:cNvSpPr/>
              <p:nvPr/>
            </p:nvSpPr>
            <p:spPr>
              <a:xfrm>
                <a:off x="539953" y="5229229"/>
                <a:ext cx="431759" cy="432019"/>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正方形/長方形 11"/>
              <p:cNvSpPr/>
              <p:nvPr/>
            </p:nvSpPr>
            <p:spPr>
              <a:xfrm>
                <a:off x="1476715" y="170107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正方形/長方形 12"/>
              <p:cNvSpPr/>
              <p:nvPr/>
            </p:nvSpPr>
            <p:spPr>
              <a:xfrm>
                <a:off x="1476715" y="220509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正方形/長方形 13"/>
              <p:cNvSpPr/>
              <p:nvPr/>
            </p:nvSpPr>
            <p:spPr>
              <a:xfrm>
                <a:off x="1476715" y="270911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正方形/長方形 14"/>
              <p:cNvSpPr/>
              <p:nvPr/>
            </p:nvSpPr>
            <p:spPr>
              <a:xfrm>
                <a:off x="1476715" y="3213138"/>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 name="正方形/長方形 15"/>
              <p:cNvSpPr/>
              <p:nvPr/>
            </p:nvSpPr>
            <p:spPr>
              <a:xfrm>
                <a:off x="1476715" y="371716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 name="正方形/長方形 16"/>
              <p:cNvSpPr/>
              <p:nvPr/>
            </p:nvSpPr>
            <p:spPr>
              <a:xfrm>
                <a:off x="1476715" y="422118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正方形/長方形 17"/>
              <p:cNvSpPr/>
              <p:nvPr/>
            </p:nvSpPr>
            <p:spPr>
              <a:xfrm>
                <a:off x="1476715" y="472520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 name="正方形/長方形 18"/>
              <p:cNvSpPr/>
              <p:nvPr/>
            </p:nvSpPr>
            <p:spPr>
              <a:xfrm>
                <a:off x="1476715" y="5229229"/>
                <a:ext cx="431759" cy="432019"/>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 name="正方形/長方形 19"/>
              <p:cNvSpPr/>
              <p:nvPr/>
            </p:nvSpPr>
            <p:spPr>
              <a:xfrm>
                <a:off x="2411549" y="170107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 name="正方形/長方形 20"/>
              <p:cNvSpPr/>
              <p:nvPr/>
            </p:nvSpPr>
            <p:spPr>
              <a:xfrm>
                <a:off x="2411549" y="220509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正方形/長方形 21"/>
              <p:cNvSpPr/>
              <p:nvPr/>
            </p:nvSpPr>
            <p:spPr>
              <a:xfrm>
                <a:off x="2411549" y="270911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3" name="正方形/長方形 22"/>
              <p:cNvSpPr/>
              <p:nvPr/>
            </p:nvSpPr>
            <p:spPr>
              <a:xfrm>
                <a:off x="2411549" y="3213138"/>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正方形/長方形 23"/>
              <p:cNvSpPr/>
              <p:nvPr/>
            </p:nvSpPr>
            <p:spPr>
              <a:xfrm>
                <a:off x="2411549" y="371716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正方形/長方形 24"/>
              <p:cNvSpPr/>
              <p:nvPr/>
            </p:nvSpPr>
            <p:spPr>
              <a:xfrm>
                <a:off x="2411549" y="422118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正方形/長方形 25"/>
              <p:cNvSpPr/>
              <p:nvPr/>
            </p:nvSpPr>
            <p:spPr>
              <a:xfrm>
                <a:off x="2411549" y="472520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7" name="正方形/長方形 26"/>
              <p:cNvSpPr/>
              <p:nvPr/>
            </p:nvSpPr>
            <p:spPr>
              <a:xfrm>
                <a:off x="2411549" y="5229229"/>
                <a:ext cx="431759" cy="432019"/>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正方形/長方形 27"/>
              <p:cNvSpPr/>
              <p:nvPr/>
            </p:nvSpPr>
            <p:spPr>
              <a:xfrm>
                <a:off x="3348311" y="170107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 name="正方形/長方形 28"/>
              <p:cNvSpPr/>
              <p:nvPr/>
            </p:nvSpPr>
            <p:spPr>
              <a:xfrm>
                <a:off x="3348311" y="220509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正方形/長方形 29"/>
              <p:cNvSpPr/>
              <p:nvPr/>
            </p:nvSpPr>
            <p:spPr>
              <a:xfrm>
                <a:off x="3348311" y="270911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正方形/長方形 30"/>
              <p:cNvSpPr/>
              <p:nvPr/>
            </p:nvSpPr>
            <p:spPr>
              <a:xfrm>
                <a:off x="3348311" y="3213138"/>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正方形/長方形 31"/>
              <p:cNvSpPr/>
              <p:nvPr/>
            </p:nvSpPr>
            <p:spPr>
              <a:xfrm>
                <a:off x="3348311" y="3717160"/>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3" name="正方形/長方形 32"/>
              <p:cNvSpPr/>
              <p:nvPr/>
            </p:nvSpPr>
            <p:spPr>
              <a:xfrm>
                <a:off x="3348311" y="4221183"/>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 name="正方形/長方形 33"/>
              <p:cNvSpPr/>
              <p:nvPr/>
            </p:nvSpPr>
            <p:spPr>
              <a:xfrm>
                <a:off x="3348311" y="4725205"/>
                <a:ext cx="431759"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 name="正方形/長方形 34"/>
              <p:cNvSpPr/>
              <p:nvPr/>
            </p:nvSpPr>
            <p:spPr>
              <a:xfrm>
                <a:off x="3348311" y="5229229"/>
                <a:ext cx="431759" cy="432019"/>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6" name="円/楕円 35"/>
              <p:cNvSpPr/>
              <p:nvPr/>
            </p:nvSpPr>
            <p:spPr>
              <a:xfrm>
                <a:off x="179512" y="1701070"/>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7" name="円/楕円 36"/>
              <p:cNvSpPr/>
              <p:nvPr/>
            </p:nvSpPr>
            <p:spPr>
              <a:xfrm>
                <a:off x="179512" y="198908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8" name="円/楕円 37"/>
              <p:cNvSpPr/>
              <p:nvPr/>
            </p:nvSpPr>
            <p:spPr>
              <a:xfrm>
                <a:off x="179512" y="220509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9" name="円/楕円 38"/>
              <p:cNvSpPr/>
              <p:nvPr/>
            </p:nvSpPr>
            <p:spPr>
              <a:xfrm>
                <a:off x="179512" y="2493106"/>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0" name="円/楕円 39"/>
              <p:cNvSpPr/>
              <p:nvPr/>
            </p:nvSpPr>
            <p:spPr>
              <a:xfrm>
                <a:off x="179512" y="2709115"/>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1" name="円/楕円 40"/>
              <p:cNvSpPr/>
              <p:nvPr/>
            </p:nvSpPr>
            <p:spPr>
              <a:xfrm>
                <a:off x="179512" y="299712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2" name="円/楕円 41"/>
              <p:cNvSpPr/>
              <p:nvPr/>
            </p:nvSpPr>
            <p:spPr>
              <a:xfrm>
                <a:off x="179512" y="321313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3" name="円/楕円 42"/>
              <p:cNvSpPr/>
              <p:nvPr/>
            </p:nvSpPr>
            <p:spPr>
              <a:xfrm>
                <a:off x="179512" y="3501151"/>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4" name="円/楕円 43"/>
              <p:cNvSpPr/>
              <p:nvPr/>
            </p:nvSpPr>
            <p:spPr>
              <a:xfrm>
                <a:off x="179512" y="3717160"/>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5" name="円/楕円 44"/>
              <p:cNvSpPr/>
              <p:nvPr/>
            </p:nvSpPr>
            <p:spPr>
              <a:xfrm>
                <a:off x="179512" y="400517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6" name="円/楕円 45"/>
              <p:cNvSpPr/>
              <p:nvPr/>
            </p:nvSpPr>
            <p:spPr>
              <a:xfrm>
                <a:off x="179512" y="422118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7" name="円/楕円 46"/>
              <p:cNvSpPr/>
              <p:nvPr/>
            </p:nvSpPr>
            <p:spPr>
              <a:xfrm>
                <a:off x="179512" y="4509196"/>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8" name="円/楕円 47"/>
              <p:cNvSpPr/>
              <p:nvPr/>
            </p:nvSpPr>
            <p:spPr>
              <a:xfrm>
                <a:off x="179512" y="4725205"/>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9" name="円/楕円 48"/>
              <p:cNvSpPr/>
              <p:nvPr/>
            </p:nvSpPr>
            <p:spPr>
              <a:xfrm>
                <a:off x="179512" y="501321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50" name="円/楕円 49"/>
              <p:cNvSpPr/>
              <p:nvPr/>
            </p:nvSpPr>
            <p:spPr>
              <a:xfrm>
                <a:off x="179512" y="5229229"/>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51" name="円/楕円 50"/>
              <p:cNvSpPr/>
              <p:nvPr/>
            </p:nvSpPr>
            <p:spPr>
              <a:xfrm>
                <a:off x="179512" y="5517242"/>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52" name="直線コネクタ 51"/>
              <p:cNvCxnSpPr>
                <a:stCxn id="36" idx="6"/>
              </p:cNvCxnSpPr>
              <p:nvPr/>
            </p:nvCxnSpPr>
            <p:spPr>
              <a:xfrm>
                <a:off x="324073" y="1773073"/>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324073" y="20610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324073" y="227709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324073" y="2565108"/>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24073" y="278111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24073" y="306913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324073" y="328514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24073" y="357315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24073" y="3789164"/>
                <a:ext cx="215879"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324073" y="4077177"/>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324073" y="42931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324073" y="458119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4073" y="479720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324073" y="508522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24073" y="530123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324073" y="558924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円/楕円 67"/>
              <p:cNvSpPr/>
              <p:nvPr/>
            </p:nvSpPr>
            <p:spPr>
              <a:xfrm>
                <a:off x="3995949" y="1701070"/>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69" name="円/楕円 68"/>
              <p:cNvSpPr/>
              <p:nvPr/>
            </p:nvSpPr>
            <p:spPr>
              <a:xfrm>
                <a:off x="3995949" y="198908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0" name="円/楕円 69"/>
              <p:cNvSpPr/>
              <p:nvPr/>
            </p:nvSpPr>
            <p:spPr>
              <a:xfrm>
                <a:off x="3995949" y="220509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1" name="円/楕円 70"/>
              <p:cNvSpPr/>
              <p:nvPr/>
            </p:nvSpPr>
            <p:spPr>
              <a:xfrm>
                <a:off x="3995949" y="2493106"/>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2" name="円/楕円 71"/>
              <p:cNvSpPr/>
              <p:nvPr/>
            </p:nvSpPr>
            <p:spPr>
              <a:xfrm>
                <a:off x="3995949" y="2709115"/>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3" name="円/楕円 72"/>
              <p:cNvSpPr/>
              <p:nvPr/>
            </p:nvSpPr>
            <p:spPr>
              <a:xfrm>
                <a:off x="3995949" y="299712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4" name="円/楕円 73"/>
              <p:cNvSpPr/>
              <p:nvPr/>
            </p:nvSpPr>
            <p:spPr>
              <a:xfrm>
                <a:off x="3995949" y="321313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5" name="円/楕円 74"/>
              <p:cNvSpPr/>
              <p:nvPr/>
            </p:nvSpPr>
            <p:spPr>
              <a:xfrm>
                <a:off x="3995949" y="3501151"/>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6" name="円/楕円 75"/>
              <p:cNvSpPr/>
              <p:nvPr/>
            </p:nvSpPr>
            <p:spPr>
              <a:xfrm>
                <a:off x="3995949" y="3717160"/>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7" name="円/楕円 76"/>
              <p:cNvSpPr/>
              <p:nvPr/>
            </p:nvSpPr>
            <p:spPr>
              <a:xfrm>
                <a:off x="3995949" y="400517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8" name="円/楕円 77"/>
              <p:cNvSpPr/>
              <p:nvPr/>
            </p:nvSpPr>
            <p:spPr>
              <a:xfrm>
                <a:off x="3995949" y="422118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9" name="円/楕円 78"/>
              <p:cNvSpPr/>
              <p:nvPr/>
            </p:nvSpPr>
            <p:spPr>
              <a:xfrm>
                <a:off x="3995949" y="4509196"/>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0" name="円/楕円 79"/>
              <p:cNvSpPr/>
              <p:nvPr/>
            </p:nvSpPr>
            <p:spPr>
              <a:xfrm>
                <a:off x="3995949" y="4725205"/>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1" name="円/楕円 80"/>
              <p:cNvSpPr/>
              <p:nvPr/>
            </p:nvSpPr>
            <p:spPr>
              <a:xfrm>
                <a:off x="3995949" y="501321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2" name="円/楕円 81"/>
              <p:cNvSpPr/>
              <p:nvPr/>
            </p:nvSpPr>
            <p:spPr>
              <a:xfrm>
                <a:off x="3995949" y="5229229"/>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3" name="円/楕円 82"/>
              <p:cNvSpPr/>
              <p:nvPr/>
            </p:nvSpPr>
            <p:spPr>
              <a:xfrm>
                <a:off x="3995949" y="5517242"/>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84" name="直線コネクタ 83"/>
              <p:cNvCxnSpPr/>
              <p:nvPr/>
            </p:nvCxnSpPr>
            <p:spPr>
              <a:xfrm>
                <a:off x="3780070" y="1773073"/>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780070" y="20610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780070" y="227709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780070" y="2565108"/>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3780070" y="2781119"/>
                <a:ext cx="215879"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3780070" y="306913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3780070" y="328514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3780070" y="357315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3780070" y="378916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3780070" y="4077177"/>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3780070" y="42931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3780070" y="458119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3780070" y="479720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3780070" y="508522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3780070" y="530123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3780070" y="558924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971711" y="1773073"/>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2843308" y="1773073"/>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971711" y="2277096"/>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971711" y="2781119"/>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971711" y="3285141"/>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971711" y="4077177"/>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971711" y="4581199"/>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971711" y="5085222"/>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971711" y="5589244"/>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971711" y="2061086"/>
                <a:ext cx="505003" cy="172807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H="1">
                <a:off x="971711" y="2061086"/>
                <a:ext cx="505003" cy="1728078"/>
              </a:xfrm>
              <a:prstGeom prst="line">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971711" y="2565108"/>
                <a:ext cx="505003" cy="1728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a:off x="971711" y="2565108"/>
                <a:ext cx="505003" cy="1728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971711" y="3069132"/>
                <a:ext cx="505003" cy="1728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971711" y="3069132"/>
                <a:ext cx="505003" cy="1728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971711" y="3573154"/>
                <a:ext cx="505003" cy="1728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H="1">
                <a:off x="971711" y="3573154"/>
                <a:ext cx="505003" cy="1728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1908473" y="1773073"/>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1908473" y="2277096"/>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1908473" y="3789164"/>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1908473" y="4293186"/>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1908473" y="3069132"/>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1908473" y="3573154"/>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1908473" y="5085222"/>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1908473" y="5589244"/>
                <a:ext cx="5030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2843308" y="2565108"/>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2843308" y="2781119"/>
                <a:ext cx="505003"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2843308" y="3573154"/>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2843308" y="3789164"/>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2843308" y="4581199"/>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2843308" y="4797209"/>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2843308" y="5589244"/>
                <a:ext cx="50500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1908473" y="1989083"/>
                <a:ext cx="503076" cy="792036"/>
              </a:xfrm>
              <a:prstGeom prst="line">
                <a:avLst/>
              </a:prstGeom>
              <a:ln w="50800">
                <a:solidFill>
                  <a:srgbClr val="92D050"/>
                </a:solidFill>
                <a:tailEnd type="none"/>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H="1">
                <a:off x="1908473" y="1989083"/>
                <a:ext cx="503076" cy="792036"/>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1908473" y="4581199"/>
                <a:ext cx="503076" cy="7920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H="1">
                <a:off x="1908473" y="4581199"/>
                <a:ext cx="503076" cy="7920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1908473" y="4077177"/>
                <a:ext cx="503076" cy="7920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H="1">
                <a:off x="1908473" y="4077177"/>
                <a:ext cx="503076" cy="7920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1908473" y="2493106"/>
                <a:ext cx="503076" cy="7920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flipH="1">
                <a:off x="1908473" y="2493106"/>
                <a:ext cx="503076" cy="7920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2843308" y="2061086"/>
                <a:ext cx="505003" cy="216009"/>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V="1">
                <a:off x="2843308" y="2061086"/>
                <a:ext cx="505003" cy="216009"/>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2843308" y="3069132"/>
                <a:ext cx="505003" cy="216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flipV="1">
                <a:off x="2843308" y="3069132"/>
                <a:ext cx="505003" cy="216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2843308" y="4077177"/>
                <a:ext cx="505003" cy="216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V="1">
                <a:off x="2843308" y="4077177"/>
                <a:ext cx="505003" cy="216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2843308" y="5085222"/>
                <a:ext cx="505003" cy="216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V="1">
                <a:off x="2843308" y="5085222"/>
                <a:ext cx="505003" cy="2160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974" name="グループ化 232"/>
            <p:cNvGrpSpPr>
              <a:grpSpLocks/>
            </p:cNvGrpSpPr>
            <p:nvPr/>
          </p:nvGrpSpPr>
          <p:grpSpPr bwMode="auto">
            <a:xfrm>
              <a:off x="5220072" y="4221088"/>
              <a:ext cx="1368152" cy="2427366"/>
              <a:chOff x="4644008" y="1700808"/>
              <a:chExt cx="2232248" cy="3960440"/>
            </a:xfrm>
          </p:grpSpPr>
          <p:sp>
            <p:nvSpPr>
              <p:cNvPr id="148" name="正方形/長方形 147"/>
              <p:cNvSpPr/>
              <p:nvPr/>
            </p:nvSpPr>
            <p:spPr>
              <a:xfrm>
                <a:off x="5004660" y="1701070"/>
                <a:ext cx="1511155"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9" name="円/楕円 148"/>
              <p:cNvSpPr/>
              <p:nvPr/>
            </p:nvSpPr>
            <p:spPr>
              <a:xfrm>
                <a:off x="4644218" y="1701070"/>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0" name="円/楕円 149"/>
              <p:cNvSpPr/>
              <p:nvPr/>
            </p:nvSpPr>
            <p:spPr>
              <a:xfrm>
                <a:off x="4644218" y="1989083"/>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51" name="直線コネクタ 150"/>
              <p:cNvCxnSpPr>
                <a:stCxn id="149" idx="6"/>
              </p:cNvCxnSpPr>
              <p:nvPr/>
            </p:nvCxnSpPr>
            <p:spPr>
              <a:xfrm>
                <a:off x="4788781" y="1773073"/>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4788781" y="20610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円/楕円 152"/>
              <p:cNvSpPr/>
              <p:nvPr/>
            </p:nvSpPr>
            <p:spPr>
              <a:xfrm>
                <a:off x="6731695" y="1701070"/>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4" name="円/楕円 153"/>
              <p:cNvSpPr/>
              <p:nvPr/>
            </p:nvSpPr>
            <p:spPr>
              <a:xfrm>
                <a:off x="6731695" y="198908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55" name="直線コネクタ 154"/>
              <p:cNvCxnSpPr/>
              <p:nvPr/>
            </p:nvCxnSpPr>
            <p:spPr>
              <a:xfrm>
                <a:off x="6515815" y="1773073"/>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6515815" y="20610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正方形/長方形 156"/>
              <p:cNvSpPr/>
              <p:nvPr/>
            </p:nvSpPr>
            <p:spPr>
              <a:xfrm>
                <a:off x="5004660" y="2205093"/>
                <a:ext cx="1511155"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8" name="円/楕円 157"/>
              <p:cNvSpPr/>
              <p:nvPr/>
            </p:nvSpPr>
            <p:spPr>
              <a:xfrm>
                <a:off x="4644218" y="2205093"/>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9" name="円/楕円 158"/>
              <p:cNvSpPr/>
              <p:nvPr/>
            </p:nvSpPr>
            <p:spPr>
              <a:xfrm>
                <a:off x="4644218" y="2493106"/>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60" name="直線コネクタ 159"/>
              <p:cNvCxnSpPr>
                <a:stCxn id="158" idx="6"/>
              </p:cNvCxnSpPr>
              <p:nvPr/>
            </p:nvCxnSpPr>
            <p:spPr>
              <a:xfrm>
                <a:off x="4788781" y="227709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4788781" y="2565108"/>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円/楕円 161"/>
              <p:cNvSpPr/>
              <p:nvPr/>
            </p:nvSpPr>
            <p:spPr>
              <a:xfrm>
                <a:off x="6731695" y="220509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63" name="円/楕円 162"/>
              <p:cNvSpPr/>
              <p:nvPr/>
            </p:nvSpPr>
            <p:spPr>
              <a:xfrm>
                <a:off x="6731695" y="2493106"/>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64" name="直線コネクタ 163"/>
              <p:cNvCxnSpPr/>
              <p:nvPr/>
            </p:nvCxnSpPr>
            <p:spPr>
              <a:xfrm>
                <a:off x="6515815" y="227709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6515815" y="2565108"/>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正方形/長方形 165"/>
              <p:cNvSpPr/>
              <p:nvPr/>
            </p:nvSpPr>
            <p:spPr>
              <a:xfrm>
                <a:off x="5004660" y="2709115"/>
                <a:ext cx="1511155"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7" name="円/楕円 166"/>
              <p:cNvSpPr/>
              <p:nvPr/>
            </p:nvSpPr>
            <p:spPr>
              <a:xfrm>
                <a:off x="4644218" y="2709115"/>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68" name="円/楕円 167"/>
              <p:cNvSpPr/>
              <p:nvPr/>
            </p:nvSpPr>
            <p:spPr>
              <a:xfrm>
                <a:off x="4644218" y="2997128"/>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69" name="直線コネクタ 168"/>
              <p:cNvCxnSpPr>
                <a:stCxn id="167" idx="6"/>
              </p:cNvCxnSpPr>
              <p:nvPr/>
            </p:nvCxnSpPr>
            <p:spPr>
              <a:xfrm>
                <a:off x="4788781" y="278111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4788781" y="306913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円/楕円 170"/>
              <p:cNvSpPr/>
              <p:nvPr/>
            </p:nvSpPr>
            <p:spPr>
              <a:xfrm>
                <a:off x="6731695" y="2709115"/>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72" name="円/楕円 171"/>
              <p:cNvSpPr/>
              <p:nvPr/>
            </p:nvSpPr>
            <p:spPr>
              <a:xfrm>
                <a:off x="6731695" y="299712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73" name="直線コネクタ 172"/>
              <p:cNvCxnSpPr/>
              <p:nvPr/>
            </p:nvCxnSpPr>
            <p:spPr>
              <a:xfrm>
                <a:off x="6515815" y="2781119"/>
                <a:ext cx="215879"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a:off x="6515815" y="306913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正方形/長方形 174"/>
              <p:cNvSpPr/>
              <p:nvPr/>
            </p:nvSpPr>
            <p:spPr>
              <a:xfrm>
                <a:off x="5004660" y="3213138"/>
                <a:ext cx="1511155"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6" name="円/楕円 175"/>
              <p:cNvSpPr/>
              <p:nvPr/>
            </p:nvSpPr>
            <p:spPr>
              <a:xfrm>
                <a:off x="4644218" y="3213138"/>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77" name="円/楕円 176"/>
              <p:cNvSpPr/>
              <p:nvPr/>
            </p:nvSpPr>
            <p:spPr>
              <a:xfrm>
                <a:off x="4644218" y="3501151"/>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78" name="直線コネクタ 177"/>
              <p:cNvCxnSpPr>
                <a:stCxn id="176" idx="6"/>
              </p:cNvCxnSpPr>
              <p:nvPr/>
            </p:nvCxnSpPr>
            <p:spPr>
              <a:xfrm>
                <a:off x="4788781" y="328514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4788781" y="357315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円/楕円 179"/>
              <p:cNvSpPr/>
              <p:nvPr/>
            </p:nvSpPr>
            <p:spPr>
              <a:xfrm>
                <a:off x="6731695" y="321313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81" name="円/楕円 180"/>
              <p:cNvSpPr/>
              <p:nvPr/>
            </p:nvSpPr>
            <p:spPr>
              <a:xfrm>
                <a:off x="6731695" y="3501151"/>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82" name="直線コネクタ 181"/>
              <p:cNvCxnSpPr/>
              <p:nvPr/>
            </p:nvCxnSpPr>
            <p:spPr>
              <a:xfrm>
                <a:off x="6515815" y="328514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6515815" y="357315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正方形/長方形 183"/>
              <p:cNvSpPr/>
              <p:nvPr/>
            </p:nvSpPr>
            <p:spPr>
              <a:xfrm>
                <a:off x="5004660" y="3717160"/>
                <a:ext cx="1511155"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5" name="円/楕円 184"/>
              <p:cNvSpPr/>
              <p:nvPr/>
            </p:nvSpPr>
            <p:spPr>
              <a:xfrm>
                <a:off x="4644218" y="3717160"/>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86" name="円/楕円 185"/>
              <p:cNvSpPr/>
              <p:nvPr/>
            </p:nvSpPr>
            <p:spPr>
              <a:xfrm>
                <a:off x="4644218" y="4005173"/>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87" name="直線コネクタ 186"/>
              <p:cNvCxnSpPr>
                <a:stCxn id="185" idx="6"/>
              </p:cNvCxnSpPr>
              <p:nvPr/>
            </p:nvCxnSpPr>
            <p:spPr>
              <a:xfrm>
                <a:off x="4788781" y="3789164"/>
                <a:ext cx="215879"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4788781" y="4077177"/>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円/楕円 188"/>
              <p:cNvSpPr/>
              <p:nvPr/>
            </p:nvSpPr>
            <p:spPr>
              <a:xfrm>
                <a:off x="6731695" y="3717160"/>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90" name="円/楕円 189"/>
              <p:cNvSpPr/>
              <p:nvPr/>
            </p:nvSpPr>
            <p:spPr>
              <a:xfrm>
                <a:off x="6731695" y="400517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91" name="直線コネクタ 190"/>
              <p:cNvCxnSpPr/>
              <p:nvPr/>
            </p:nvCxnSpPr>
            <p:spPr>
              <a:xfrm>
                <a:off x="6515815" y="378916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6515815" y="4077177"/>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正方形/長方形 192"/>
              <p:cNvSpPr/>
              <p:nvPr/>
            </p:nvSpPr>
            <p:spPr>
              <a:xfrm>
                <a:off x="5004660" y="4221183"/>
                <a:ext cx="1511155"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4" name="円/楕円 193"/>
              <p:cNvSpPr/>
              <p:nvPr/>
            </p:nvSpPr>
            <p:spPr>
              <a:xfrm>
                <a:off x="4644218" y="4221183"/>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95" name="円/楕円 194"/>
              <p:cNvSpPr/>
              <p:nvPr/>
            </p:nvSpPr>
            <p:spPr>
              <a:xfrm>
                <a:off x="4644218" y="4509196"/>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196" name="直線コネクタ 195"/>
              <p:cNvCxnSpPr>
                <a:stCxn id="194" idx="6"/>
              </p:cNvCxnSpPr>
              <p:nvPr/>
            </p:nvCxnSpPr>
            <p:spPr>
              <a:xfrm>
                <a:off x="4788781" y="42931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a:off x="4788781" y="458119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円/楕円 197"/>
              <p:cNvSpPr/>
              <p:nvPr/>
            </p:nvSpPr>
            <p:spPr>
              <a:xfrm>
                <a:off x="6731695" y="4221183"/>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99" name="円/楕円 198"/>
              <p:cNvSpPr/>
              <p:nvPr/>
            </p:nvSpPr>
            <p:spPr>
              <a:xfrm>
                <a:off x="6731695" y="4509196"/>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200" name="直線コネクタ 199"/>
              <p:cNvCxnSpPr/>
              <p:nvPr/>
            </p:nvCxnSpPr>
            <p:spPr>
              <a:xfrm>
                <a:off x="6515815" y="4293186"/>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a:off x="6515815" y="458119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正方形/長方形 201"/>
              <p:cNvSpPr/>
              <p:nvPr/>
            </p:nvSpPr>
            <p:spPr>
              <a:xfrm>
                <a:off x="5004660" y="4725205"/>
                <a:ext cx="1511155" cy="4320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3" name="円/楕円 202"/>
              <p:cNvSpPr/>
              <p:nvPr/>
            </p:nvSpPr>
            <p:spPr>
              <a:xfrm>
                <a:off x="4644218" y="4725205"/>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04" name="円/楕円 203"/>
              <p:cNvSpPr/>
              <p:nvPr/>
            </p:nvSpPr>
            <p:spPr>
              <a:xfrm>
                <a:off x="4644218" y="5013218"/>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205" name="直線コネクタ 204"/>
              <p:cNvCxnSpPr>
                <a:stCxn id="203" idx="6"/>
              </p:cNvCxnSpPr>
              <p:nvPr/>
            </p:nvCxnSpPr>
            <p:spPr>
              <a:xfrm>
                <a:off x="4788781" y="479720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a:off x="4788781" y="508522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円/楕円 206"/>
              <p:cNvSpPr/>
              <p:nvPr/>
            </p:nvSpPr>
            <p:spPr>
              <a:xfrm>
                <a:off x="6731695" y="4725205"/>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08" name="円/楕円 207"/>
              <p:cNvSpPr/>
              <p:nvPr/>
            </p:nvSpPr>
            <p:spPr>
              <a:xfrm>
                <a:off x="6731695" y="5013218"/>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209" name="直線コネクタ 208"/>
              <p:cNvCxnSpPr/>
              <p:nvPr/>
            </p:nvCxnSpPr>
            <p:spPr>
              <a:xfrm>
                <a:off x="6515815" y="4797209"/>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6515815" y="5085222"/>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正方形/長方形 210"/>
              <p:cNvSpPr/>
              <p:nvPr/>
            </p:nvSpPr>
            <p:spPr>
              <a:xfrm>
                <a:off x="5004660" y="5229229"/>
                <a:ext cx="1511155" cy="432019"/>
              </a:xfrm>
              <a:prstGeom prst="rect">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2" name="円/楕円 211"/>
              <p:cNvSpPr/>
              <p:nvPr/>
            </p:nvSpPr>
            <p:spPr>
              <a:xfrm>
                <a:off x="4644218" y="5229229"/>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13" name="円/楕円 212"/>
              <p:cNvSpPr/>
              <p:nvPr/>
            </p:nvSpPr>
            <p:spPr>
              <a:xfrm>
                <a:off x="4644218" y="5517242"/>
                <a:ext cx="144563"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214" name="直線コネクタ 213"/>
              <p:cNvCxnSpPr>
                <a:stCxn id="212" idx="6"/>
              </p:cNvCxnSpPr>
              <p:nvPr/>
            </p:nvCxnSpPr>
            <p:spPr>
              <a:xfrm>
                <a:off x="4788781" y="530123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a:off x="4788781" y="558924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円/楕円 215"/>
              <p:cNvSpPr/>
              <p:nvPr/>
            </p:nvSpPr>
            <p:spPr>
              <a:xfrm>
                <a:off x="6731695" y="5229229"/>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17" name="円/楕円 216"/>
              <p:cNvSpPr/>
              <p:nvPr/>
            </p:nvSpPr>
            <p:spPr>
              <a:xfrm>
                <a:off x="6731695" y="5517242"/>
                <a:ext cx="144561" cy="14400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218" name="直線コネクタ 217"/>
              <p:cNvCxnSpPr/>
              <p:nvPr/>
            </p:nvCxnSpPr>
            <p:spPr>
              <a:xfrm>
                <a:off x="6515815" y="5301231"/>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a:off x="6515815" y="5589244"/>
                <a:ext cx="2158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6299936" y="2133089"/>
                <a:ext cx="0" cy="72004"/>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299936" y="3141134"/>
                <a:ext cx="0" cy="72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a:off x="6299936" y="4149180"/>
                <a:ext cx="0" cy="72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a:off x="6299936" y="5157225"/>
                <a:ext cx="0" cy="72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flipV="1">
                <a:off x="5723615" y="2133089"/>
                <a:ext cx="0" cy="576026"/>
              </a:xfrm>
              <a:prstGeom prst="line">
                <a:avLst/>
              </a:prstGeom>
              <a:ln w="50800">
                <a:solidFill>
                  <a:srgbClr val="92D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flipV="1">
                <a:off x="5818062" y="2637112"/>
                <a:ext cx="0" cy="5760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flipV="1">
                <a:off x="5723615" y="3645158"/>
                <a:ext cx="0" cy="5760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flipV="1">
                <a:off x="5818062" y="4149180"/>
                <a:ext cx="0" cy="576026"/>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V="1">
                <a:off x="5147295" y="2133089"/>
                <a:ext cx="0" cy="1584071"/>
              </a:xfrm>
              <a:prstGeom prst="line">
                <a:avLst/>
              </a:prstGeom>
              <a:ln w="508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V="1">
                <a:off x="5232104" y="2637112"/>
                <a:ext cx="0" cy="15840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flipV="1">
                <a:off x="5301494" y="3141134"/>
                <a:ext cx="0" cy="1584071"/>
              </a:xfrm>
              <a:prstGeom prst="line">
                <a:avLst/>
              </a:prstGeom>
              <a:ln w="2540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flipV="1">
                <a:off x="5372811" y="3645158"/>
                <a:ext cx="0" cy="15840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9" name="直線矢印コネクタ 238"/>
            <p:cNvCxnSpPr/>
            <p:nvPr/>
          </p:nvCxnSpPr>
          <p:spPr>
            <a:xfrm>
              <a:off x="4499567" y="6525113"/>
              <a:ext cx="6485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06060" name="テキスト ボックス 239"/>
            <p:cNvSpPr txBox="1">
              <a:spLocks noChangeArrowheads="1"/>
            </p:cNvSpPr>
            <p:nvPr/>
          </p:nvSpPr>
          <p:spPr bwMode="auto">
            <a:xfrm>
              <a:off x="5867590" y="3738071"/>
              <a:ext cx="648571" cy="45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1800">
                  <a:latin typeface="Calibri" panose="020F0502020204030204" pitchFamily="34" charset="0"/>
                </a:rPr>
                <a:t>router</a:t>
              </a:r>
            </a:p>
            <a:p>
              <a:pPr eaLnBrk="1" hangingPunct="1"/>
              <a:r>
                <a:rPr lang="en-US" altLang="ja-JP" sz="1800">
                  <a:latin typeface="Calibri" panose="020F0502020204030204" pitchFamily="34" charset="0"/>
                </a:rPr>
                <a:t>(5×5)</a:t>
              </a:r>
            </a:p>
          </p:txBody>
        </p:sp>
        <p:cxnSp>
          <p:nvCxnSpPr>
            <p:cNvPr id="241" name="直線矢印コネクタ 240"/>
            <p:cNvCxnSpPr/>
            <p:nvPr/>
          </p:nvCxnSpPr>
          <p:spPr>
            <a:xfrm flipH="1">
              <a:off x="5677390" y="3945147"/>
              <a:ext cx="216190" cy="28741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6062" name="テキスト ボックス 241"/>
            <p:cNvSpPr txBox="1">
              <a:spLocks noChangeArrowheads="1"/>
            </p:cNvSpPr>
            <p:nvPr/>
          </p:nvSpPr>
          <p:spPr bwMode="auto">
            <a:xfrm>
              <a:off x="2484156" y="3738071"/>
              <a:ext cx="647389" cy="45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1800">
                  <a:latin typeface="Calibri" panose="020F0502020204030204" pitchFamily="34" charset="0"/>
                </a:rPr>
                <a:t>router (2×2)</a:t>
              </a:r>
            </a:p>
          </p:txBody>
        </p:sp>
        <p:cxnSp>
          <p:nvCxnSpPr>
            <p:cNvPr id="243" name="直線矢印コネクタ 242"/>
            <p:cNvCxnSpPr/>
            <p:nvPr/>
          </p:nvCxnSpPr>
          <p:spPr>
            <a:xfrm flipH="1">
              <a:off x="2301044" y="3945147"/>
              <a:ext cx="216190" cy="28741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6065" name="テキスト ボックス 244"/>
          <p:cNvSpPr txBox="1">
            <a:spLocks noChangeArrowheads="1"/>
          </p:cNvSpPr>
          <p:nvPr/>
        </p:nvSpPr>
        <p:spPr bwMode="auto">
          <a:xfrm>
            <a:off x="107950" y="2711450"/>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1800" i="1">
                <a:latin typeface="Calibri" panose="020F0502020204030204" pitchFamily="34" charset="0"/>
              </a:rPr>
              <a:t>2-ary 4-fly</a:t>
            </a:r>
          </a:p>
          <a:p>
            <a:pPr algn="ctr" eaLnBrk="1" hangingPunct="1"/>
            <a:r>
              <a:rPr lang="en-US" altLang="ja-JP" sz="1800">
                <a:latin typeface="Calibri" panose="020F0502020204030204" pitchFamily="34" charset="0"/>
              </a:rPr>
              <a:t>2</a:t>
            </a:r>
            <a:r>
              <a:rPr lang="en-US" altLang="ja-JP" sz="1800" baseline="30000">
                <a:latin typeface="Calibri" panose="020F0502020204030204" pitchFamily="34" charset="0"/>
              </a:rPr>
              <a:t>4</a:t>
            </a:r>
            <a:r>
              <a:rPr lang="en-US" altLang="ja-JP" sz="1800">
                <a:latin typeface="Calibri" panose="020F0502020204030204" pitchFamily="34" charset="0"/>
              </a:rPr>
              <a:t>=16 node</a:t>
            </a:r>
            <a:endParaRPr lang="en-US" altLang="ja-JP" sz="1800" baseline="30000">
              <a:latin typeface="Calibri" panose="020F0502020204030204" pitchFamily="34" charset="0"/>
            </a:endParaRPr>
          </a:p>
        </p:txBody>
      </p:sp>
      <p:sp>
        <p:nvSpPr>
          <p:cNvPr id="206066" name="テキスト ボックス 245"/>
          <p:cNvSpPr txBox="1">
            <a:spLocks noChangeArrowheads="1"/>
          </p:cNvSpPr>
          <p:nvPr/>
        </p:nvSpPr>
        <p:spPr bwMode="auto">
          <a:xfrm>
            <a:off x="7740650" y="2863850"/>
            <a:ext cx="143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1800" i="1">
                <a:latin typeface="Calibri" panose="020F0502020204030204" pitchFamily="34" charset="0"/>
              </a:rPr>
              <a:t>2-ary 4-flat</a:t>
            </a:r>
          </a:p>
          <a:p>
            <a:pPr algn="ctr" eaLnBrk="1" hangingPunct="1"/>
            <a:r>
              <a:rPr lang="en-US" altLang="ja-JP" sz="1800">
                <a:latin typeface="Calibri" panose="020F0502020204030204" pitchFamily="34" charset="0"/>
              </a:rPr>
              <a:t>2</a:t>
            </a:r>
            <a:r>
              <a:rPr lang="en-US" altLang="ja-JP" sz="1800" baseline="30000">
                <a:latin typeface="Calibri" panose="020F0502020204030204" pitchFamily="34" charset="0"/>
              </a:rPr>
              <a:t>4</a:t>
            </a:r>
            <a:r>
              <a:rPr lang="en-US" altLang="ja-JP" sz="1800">
                <a:latin typeface="Calibri" panose="020F0502020204030204" pitchFamily="34" charset="0"/>
              </a:rPr>
              <a:t>=16 node</a:t>
            </a:r>
            <a:endParaRPr lang="en-US" altLang="ja-JP" sz="1800" baseline="30000">
              <a:latin typeface="Calibri" panose="020F0502020204030204" pitchFamily="34" charset="0"/>
            </a:endParaRPr>
          </a:p>
        </p:txBody>
      </p:sp>
      <p:sp>
        <p:nvSpPr>
          <p:cNvPr id="206067" name="Text Box 243"/>
          <p:cNvSpPr txBox="1">
            <a:spLocks noChangeArrowheads="1"/>
          </p:cNvSpPr>
          <p:nvPr/>
        </p:nvSpPr>
        <p:spPr bwMode="auto">
          <a:xfrm>
            <a:off x="880517" y="5529946"/>
            <a:ext cx="78592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t>A row of MIN is fused. High radix → High bandwidth</a:t>
            </a:r>
          </a:p>
          <a:p>
            <a:r>
              <a:rPr lang="en-US" altLang="ja-JP" dirty="0"/>
              <a:t>Multiple paths can be formed</a:t>
            </a:r>
          </a:p>
        </p:txBody>
      </p:sp>
      <p:pic>
        <p:nvPicPr>
          <p:cNvPr id="2" name="オーディオ 1">
            <a:hlinkClick r:id="" action="ppaction://media"/>
            <a:extLst>
              <a:ext uri="{FF2B5EF4-FFF2-40B4-BE49-F238E27FC236}">
                <a16:creationId xmlns:a16="http://schemas.microsoft.com/office/drawing/2014/main" id="{790AFC81-E999-4B6A-8035-0C8948151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76286725"/>
      </p:ext>
    </p:extLst>
  </p:cSld>
  <p:clrMapOvr>
    <a:masterClrMapping/>
  </p:clrMapOvr>
  <mc:AlternateContent xmlns:mc="http://schemas.openxmlformats.org/markup-compatibility/2006">
    <mc:Choice xmlns:p14="http://schemas.microsoft.com/office/powerpoint/2010/main" Requires="p14">
      <p:transition spd="slow" p14:dur="2000" advTm="28101"/>
    </mc:Choice>
    <mc:Fallback>
      <p:transition spd="slow" advTm="2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4" x="8515350" y="2881313"/>
          <p14:tracePt t="762" x="8386763" y="2881313"/>
          <p14:tracePt t="770" x="8323263" y="2863850"/>
          <p14:tracePt t="778" x="8296275" y="2854325"/>
          <p14:tracePt t="786" x="8286750" y="2854325"/>
          <p14:tracePt t="876" x="8269288" y="2836863"/>
          <p14:tracePt t="885" x="8240713" y="2836863"/>
          <p14:tracePt t="894" x="8169275" y="2817813"/>
          <p14:tracePt t="902" x="8113713" y="2817813"/>
          <p14:tracePt t="907" x="7994650" y="2754313"/>
          <p14:tracePt t="914" x="7931150" y="2735263"/>
          <p14:tracePt t="923" x="7840663" y="2671763"/>
          <p14:tracePt t="936" x="7721600" y="2598738"/>
          <p14:tracePt t="938" x="7621588" y="2517775"/>
          <p14:tracePt t="946" x="7531100" y="2444750"/>
          <p14:tracePt t="954" x="7448550" y="2389188"/>
          <p14:tracePt t="962" x="7402513" y="2343150"/>
          <p14:tracePt t="970" x="7339013" y="2289175"/>
          <p14:tracePt t="978" x="7329488" y="2262188"/>
          <p14:tracePt t="987" x="7292975" y="2216150"/>
          <p14:tracePt t="1003" x="7283450" y="2179638"/>
          <p14:tracePt t="1010" x="7256463" y="2170113"/>
          <p14:tracePt t="1018" x="7256463" y="2160588"/>
          <p14:tracePt t="1026" x="7248525" y="2133600"/>
          <p14:tracePt t="1035" x="7248525" y="2097088"/>
          <p14:tracePt t="1042" x="7248525" y="2070100"/>
          <p14:tracePt t="1051" x="7248525" y="2043113"/>
          <p14:tracePt t="1058" x="7248525" y="1997075"/>
          <p14:tracePt t="1067" x="7248525" y="1979613"/>
          <p14:tracePt t="1074" x="7248525" y="1951038"/>
          <p14:tracePt t="1085" x="7248525" y="1924050"/>
          <p14:tracePt t="1090" x="7248525" y="1897063"/>
          <p14:tracePt t="1102" x="7248525" y="1878013"/>
          <p14:tracePt t="1107" x="7248525" y="1833563"/>
          <p14:tracePt t="1114" x="7256463" y="1824038"/>
          <p14:tracePt t="1123" x="7265988" y="1797050"/>
          <p14:tracePt t="1131" x="7265988" y="1787525"/>
          <p14:tracePt t="1138" x="7302500" y="1751013"/>
          <p14:tracePt t="1146" x="7302500" y="1741488"/>
          <p14:tracePt t="1154" x="7329488" y="1724025"/>
          <p14:tracePt t="1162" x="7366000" y="1697038"/>
          <p14:tracePt t="1170" x="7385050" y="1687513"/>
          <p14:tracePt t="1178" x="7429500" y="1677988"/>
          <p14:tracePt t="1186" x="7448550" y="1651000"/>
          <p14:tracePt t="1194" x="7475538" y="1641475"/>
          <p14:tracePt t="1203" x="7494588" y="1631950"/>
          <p14:tracePt t="1210" x="7502525" y="1624013"/>
          <p14:tracePt t="1219" x="7521575" y="1624013"/>
          <p14:tracePt t="1227" x="7539038" y="1604963"/>
          <p14:tracePt t="1253" x="7548563" y="1595438"/>
          <p14:tracePt t="1260" x="7567613" y="1595438"/>
          <p14:tracePt t="1272" x="7585075" y="1587500"/>
          <p14:tracePt t="1275" x="7621588" y="1568450"/>
          <p14:tracePt t="1286" x="7631113" y="1568450"/>
          <p14:tracePt t="1291" x="7648575" y="1550988"/>
          <p14:tracePt t="1298" x="7658100" y="1550988"/>
          <p14:tracePt t="1306" x="7685088" y="1531938"/>
          <p14:tracePt t="1314" x="7694613" y="1522413"/>
          <p14:tracePt t="1322" x="7712075" y="1514475"/>
          <p14:tracePt t="1346" x="7721600" y="1504950"/>
          <p14:tracePt t="1379" x="7740650" y="1495425"/>
          <p14:tracePt t="1395" x="7758113" y="1477963"/>
          <p14:tracePt t="1411" x="7777163" y="1468438"/>
          <p14:tracePt t="1421" x="7785100" y="1468438"/>
          <p14:tracePt t="1428" x="7804150" y="1468438"/>
          <p14:tracePt t="1435" x="7813675" y="1458913"/>
          <p14:tracePt t="1450" x="7831138" y="1458913"/>
          <p14:tracePt t="1458" x="7850188" y="1449388"/>
          <p14:tracePt t="1537" x="7858125" y="1449388"/>
          <p14:tracePt t="1545" x="7867650" y="1449388"/>
          <p14:tracePt t="7764" x="7840663" y="1449388"/>
          <p14:tracePt t="7770" x="7648575" y="1449388"/>
          <p14:tracePt t="7778" x="7348538" y="1449388"/>
          <p14:tracePt t="7786" x="7000875" y="1458913"/>
          <p14:tracePt t="7794" x="6610350" y="1522413"/>
          <p14:tracePt t="7802" x="6145213" y="1568450"/>
          <p14:tracePt t="7810" x="5953125" y="1568450"/>
          <p14:tracePt t="7819" x="5724525" y="1568450"/>
          <p14:tracePt t="7826" x="5551488" y="1568450"/>
          <p14:tracePt t="7834" x="5441950" y="1568450"/>
          <p14:tracePt t="7843" x="5341938" y="1568450"/>
          <p14:tracePt t="7851" x="5314950" y="1568450"/>
          <p14:tracePt t="7858" x="5287963" y="1568450"/>
          <p14:tracePt t="7874" x="5278438" y="1568450"/>
          <p14:tracePt t="7891" x="5268913" y="1558925"/>
          <p14:tracePt t="7900" x="5268913" y="1541463"/>
          <p14:tracePt t="7906" x="5268913" y="1522413"/>
          <p14:tracePt t="7917" x="5268913" y="1514475"/>
          <p14:tracePt t="7923" x="5268913" y="1504950"/>
          <p14:tracePt t="7930" x="5251450" y="1495425"/>
          <p14:tracePt t="7938" x="5251450" y="1485900"/>
          <p14:tracePt t="7946" x="5205413" y="1468438"/>
          <p14:tracePt t="7955" x="5187950" y="1468438"/>
          <p14:tracePt t="7962" x="5151438" y="1458913"/>
          <p14:tracePt t="7970" x="5132388" y="1449388"/>
          <p14:tracePt t="7978" x="5105400" y="1449388"/>
          <p14:tracePt t="7986" x="5086350" y="1441450"/>
          <p14:tracePt t="8002" x="5068888" y="1441450"/>
          <p14:tracePt t="8054" x="5059363" y="1441450"/>
          <p14:tracePt t="8058" x="5032375" y="1441450"/>
          <p14:tracePt t="8066" x="4959350" y="1441450"/>
          <p14:tracePt t="8074" x="4886325" y="1441450"/>
          <p14:tracePt t="8084" x="4813300" y="1441450"/>
          <p14:tracePt t="8090" x="4730750" y="1477963"/>
          <p14:tracePt t="8100" x="4703763" y="1485900"/>
          <p14:tracePt t="8106" x="4695825" y="1495425"/>
          <p14:tracePt t="8116" x="4659313" y="1504950"/>
          <p14:tracePt t="8122" x="4640263" y="1522413"/>
          <p14:tracePt t="8130" x="4640263" y="1541463"/>
          <p14:tracePt t="8138" x="4613275" y="1558925"/>
          <p14:tracePt t="8146" x="4594225" y="1577975"/>
          <p14:tracePt t="8154" x="4594225" y="1587500"/>
          <p14:tracePt t="8164" x="4594225" y="1604963"/>
          <p14:tracePt t="8205" x="4586288" y="1614488"/>
          <p14:tracePt t="8213" x="4540250" y="1668463"/>
          <p14:tracePt t="8220" x="4476750" y="1724025"/>
          <p14:tracePt t="8227" x="4394200" y="1760538"/>
          <p14:tracePt t="8236" x="4294188" y="1833563"/>
          <p14:tracePt t="8242" x="4194175" y="1906588"/>
          <p14:tracePt t="8253" x="4075113" y="1997075"/>
          <p14:tracePt t="8258" x="3992563" y="2052638"/>
          <p14:tracePt t="8267" x="3919538" y="2133600"/>
          <p14:tracePt t="8274" x="3883025" y="2179638"/>
          <p14:tracePt t="8283" x="3856038" y="2225675"/>
          <p14:tracePt t="8290" x="3838575" y="2270125"/>
          <p14:tracePt t="8301" x="3810000" y="2316163"/>
          <p14:tracePt t="8306" x="3802063" y="2325688"/>
          <p14:tracePt t="8316" x="3792538" y="2362200"/>
          <p14:tracePt t="8322" x="3783013" y="2389188"/>
          <p14:tracePt t="8330" x="3746500" y="2425700"/>
          <p14:tracePt t="8338" x="3719513" y="2444750"/>
          <p14:tracePt t="8346" x="3646488" y="2481263"/>
          <p14:tracePt t="8354" x="3582988" y="2489200"/>
          <p14:tracePt t="8362" x="3519488" y="2544763"/>
          <p14:tracePt t="8370" x="3390900" y="2544763"/>
          <p14:tracePt t="8378" x="3244850" y="2562225"/>
          <p14:tracePt t="8386" x="3117850" y="2562225"/>
          <p14:tracePt t="8394" x="2935288" y="2562225"/>
          <p14:tracePt t="8402" x="2808288" y="2562225"/>
          <p14:tracePt t="8411" x="2662238" y="2535238"/>
          <p14:tracePt t="8419" x="2479675" y="2508250"/>
          <p14:tracePt t="8426" x="2324100" y="2444750"/>
          <p14:tracePt t="8434" x="2179638" y="2416175"/>
          <p14:tracePt t="8443" x="2060575" y="2371725"/>
          <p14:tracePt t="8451" x="1987550" y="2352675"/>
          <p14:tracePt t="8458" x="1924050" y="2325688"/>
          <p14:tracePt t="8466" x="1878013" y="2298700"/>
          <p14:tracePt t="8474" x="1860550" y="2298700"/>
          <p14:tracePt t="8556" x="1841500" y="2298700"/>
          <p14:tracePt t="8581" x="1831975" y="2298700"/>
          <p14:tracePt t="8588" x="1824038" y="2279650"/>
          <p14:tracePt t="8596" x="1824038" y="2270125"/>
          <p14:tracePt t="8604" x="1824038" y="2262188"/>
          <p14:tracePt t="8621" x="1824038" y="2243138"/>
          <p14:tracePt t="8636" x="1824038" y="2233613"/>
          <p14:tracePt t="8643" x="1824038" y="2225675"/>
          <p14:tracePt t="8652" x="1824038" y="2206625"/>
          <p14:tracePt t="8659" x="1860550" y="2170113"/>
          <p14:tracePt t="8669" x="1905000" y="2160588"/>
          <p14:tracePt t="8676" x="1968500" y="2133600"/>
          <p14:tracePt t="8683" x="2097088" y="2116138"/>
          <p14:tracePt t="8690" x="2224088" y="2106613"/>
          <p14:tracePt t="8701" x="2370138" y="2089150"/>
          <p14:tracePt t="8706" x="2516188" y="2060575"/>
          <p14:tracePt t="8716" x="2671763" y="2043113"/>
          <p14:tracePt t="8722" x="2789238" y="2043113"/>
          <p14:tracePt t="8730" x="2908300" y="2043113"/>
          <p14:tracePt t="8738" x="2962275" y="2043113"/>
          <p14:tracePt t="8746" x="3035300" y="2043113"/>
          <p14:tracePt t="8754" x="3071813" y="2043113"/>
          <p14:tracePt t="8762" x="3117850" y="2043113"/>
          <p14:tracePt t="8770" x="3154363" y="2043113"/>
          <p14:tracePt t="8778" x="3171825" y="2043113"/>
          <p14:tracePt t="8786" x="3200400" y="2043113"/>
          <p14:tracePt t="8794" x="3236913" y="2043113"/>
          <p14:tracePt t="8802" x="3263900" y="2043113"/>
          <p14:tracePt t="8810" x="3317875" y="2070100"/>
          <p14:tracePt t="8818" x="3400425" y="2143125"/>
          <p14:tracePt t="8826" x="3519488" y="2179638"/>
          <p14:tracePt t="8835" x="3600450" y="2206625"/>
          <p14:tracePt t="8842" x="3746500" y="2252663"/>
          <p14:tracePt t="8851" x="3875088" y="2279650"/>
          <p14:tracePt t="8858" x="4011613" y="2325688"/>
          <p14:tracePt t="8867" x="4102100" y="2352675"/>
          <p14:tracePt t="8874" x="4148138" y="2352675"/>
          <p14:tracePt t="8883" x="4221163" y="2371725"/>
          <p14:tracePt t="8901" x="4284663" y="2371725"/>
          <p14:tracePt t="8980" x="4294188" y="2371725"/>
          <p14:tracePt t="8987" x="4294188" y="2389188"/>
          <p14:tracePt t="8994" x="4294188" y="2444750"/>
          <p14:tracePt t="9002" x="4294188" y="2471738"/>
          <p14:tracePt t="9010" x="4294188" y="2508250"/>
          <p14:tracePt t="9018" x="4275138" y="2544763"/>
          <p14:tracePt t="9026" x="4248150" y="2581275"/>
          <p14:tracePt t="9034" x="4194175" y="2625725"/>
          <p14:tracePt t="9042" x="4175125" y="2644775"/>
          <p14:tracePt t="9050" x="4121150" y="2698750"/>
          <p14:tracePt t="9058" x="4084638" y="2717800"/>
          <p14:tracePt t="9067" x="4029075" y="2735263"/>
          <p14:tracePt t="9074" x="3965575" y="2763838"/>
          <p14:tracePt t="9083" x="3902075" y="2790825"/>
          <p14:tracePt t="9090" x="3829050" y="2790825"/>
          <p14:tracePt t="9100" x="3775075" y="2800350"/>
          <p14:tracePt t="9106" x="3719513" y="2800350"/>
          <p14:tracePt t="9116" x="3673475" y="2800350"/>
          <p14:tracePt t="9122" x="3619500" y="2800350"/>
          <p14:tracePt t="9130" x="3609975" y="2800350"/>
          <p14:tracePt t="9138" x="3573463" y="2800350"/>
          <p14:tracePt t="9154" x="3546475" y="2800350"/>
          <p14:tracePt t="9162" x="3473450" y="2800350"/>
          <p14:tracePt t="9170" x="3382963" y="2800350"/>
          <p14:tracePt t="9178" x="3273425" y="2771775"/>
          <p14:tracePt t="9186" x="3154363" y="2754313"/>
          <p14:tracePt t="9194" x="3027363" y="2735263"/>
          <p14:tracePt t="9202" x="2881313" y="2698750"/>
          <p14:tracePt t="9210" x="2735263" y="2681288"/>
          <p14:tracePt t="9219" x="2606675" y="2662238"/>
          <p14:tracePt t="9226" x="2470150" y="2654300"/>
          <p14:tracePt t="9236" x="2343150" y="2625725"/>
          <p14:tracePt t="9242" x="2251075" y="2608263"/>
          <p14:tracePt t="9250" x="2187575" y="2598738"/>
          <p14:tracePt t="9258" x="2151063" y="2589213"/>
          <p14:tracePt t="9267" x="2114550" y="2562225"/>
          <p14:tracePt t="9274" x="2106613" y="2562225"/>
          <p14:tracePt t="9290" x="2097088" y="2562225"/>
          <p14:tracePt t="9301" x="2087563" y="2562225"/>
          <p14:tracePt t="9306" x="2070100" y="2562225"/>
          <p14:tracePt t="9317" x="2060575" y="2562225"/>
          <p14:tracePt t="9322" x="2051050" y="2562225"/>
          <p14:tracePt t="9330" x="2024063" y="2562225"/>
          <p14:tracePt t="9339" x="2005013" y="2562225"/>
          <p14:tracePt t="9347" x="1960563" y="2562225"/>
          <p14:tracePt t="9354" x="1914525" y="2562225"/>
          <p14:tracePt t="9362" x="1860550" y="2562225"/>
          <p14:tracePt t="9371" x="1824038" y="2562225"/>
          <p14:tracePt t="9378" x="1804988" y="2562225"/>
          <p14:tracePt t="9386" x="1795463" y="2562225"/>
          <p14:tracePt t="9394" x="1778000" y="2562225"/>
          <p14:tracePt t="9460" x="1768475" y="2544763"/>
          <p14:tracePt t="9466" x="1768475" y="2471738"/>
          <p14:tracePt t="9474" x="1768475" y="2452688"/>
          <p14:tracePt t="9483" x="1768475" y="2444750"/>
          <p14:tracePt t="9490" x="1814513" y="2416175"/>
          <p14:tracePt t="9500" x="1841500" y="2398713"/>
          <p14:tracePt t="9506" x="1914525" y="2362200"/>
          <p14:tracePt t="9516" x="1978025" y="2316163"/>
          <p14:tracePt t="9522" x="2060575" y="2279650"/>
          <p14:tracePt t="9530" x="2170113" y="2252663"/>
          <p14:tracePt t="9538" x="2251075" y="2225675"/>
          <p14:tracePt t="9546" x="2333625" y="2197100"/>
          <p14:tracePt t="9554" x="2443163" y="2170113"/>
          <p14:tracePt t="9562" x="2552700" y="2143125"/>
          <p14:tracePt t="9570" x="2689225" y="2116138"/>
          <p14:tracePt t="9578" x="2817813" y="2079625"/>
          <p14:tracePt t="9586" x="2935288" y="2052638"/>
          <p14:tracePt t="9594" x="3081338" y="2024063"/>
          <p14:tracePt t="9602" x="3208338" y="1997075"/>
          <p14:tracePt t="9611" x="3336925" y="1979613"/>
          <p14:tracePt t="9618" x="3427413" y="1979613"/>
          <p14:tracePt t="9627" x="3527425" y="1970088"/>
          <p14:tracePt t="9635" x="3619500" y="1943100"/>
          <p14:tracePt t="9642" x="3665538" y="1943100"/>
          <p14:tracePt t="9651" x="3683000" y="1943100"/>
          <p14:tracePt t="9658" x="3702050" y="1943100"/>
          <p14:tracePt t="9667" x="3719513" y="1943100"/>
          <p14:tracePt t="9674" x="3746500" y="1943100"/>
          <p14:tracePt t="9683" x="3775075" y="1943100"/>
          <p14:tracePt t="9690" x="3829050" y="1979613"/>
          <p14:tracePt t="9700" x="3883025" y="2016125"/>
          <p14:tracePt t="9706" x="3948113" y="2060575"/>
          <p14:tracePt t="9718" x="3992563" y="2089150"/>
          <p14:tracePt t="9722" x="4057650" y="2152650"/>
          <p14:tracePt t="9730" x="4121150" y="2197100"/>
          <p14:tracePt t="9738" x="4165600" y="2216150"/>
          <p14:tracePt t="9746" x="4230688" y="2252663"/>
          <p14:tracePt t="9754" x="4275138" y="2262188"/>
          <p14:tracePt t="9762" x="4303713" y="2262188"/>
          <p14:tracePt t="9770" x="4330700" y="2270125"/>
          <p14:tracePt t="9778" x="4348163" y="2270125"/>
          <p14:tracePt t="10370" x="4357688" y="2279650"/>
          <p14:tracePt t="10378" x="4367213" y="2298700"/>
          <p14:tracePt t="10386" x="4367213" y="2325688"/>
          <p14:tracePt t="10394" x="4367213" y="2343150"/>
          <p14:tracePt t="10402" x="4367213" y="2352675"/>
          <p14:tracePt t="10410" x="4367213" y="2371725"/>
          <p14:tracePt t="10418" x="4367213" y="2379663"/>
          <p14:tracePt t="13397" x="4367213" y="2389188"/>
          <p14:tracePt t="13596" x="4348163" y="2398713"/>
          <p14:tracePt t="13602" x="4267200" y="2408238"/>
          <p14:tracePt t="13610" x="4238625" y="2408238"/>
          <p14:tracePt t="13618" x="4221163" y="2408238"/>
          <p14:tracePt t="13626" x="4202113" y="2408238"/>
          <p14:tracePt t="13634" x="4194175" y="2408238"/>
          <p14:tracePt t="13642" x="4165600" y="2425700"/>
          <p14:tracePt t="13651" x="4148138" y="2425700"/>
          <p14:tracePt t="13658" x="4129088" y="2425700"/>
          <p14:tracePt t="13667" x="4111625" y="2435225"/>
          <p14:tracePt t="13683" x="4102100" y="2435225"/>
          <p14:tracePt t="14012" x="4111625" y="2435225"/>
          <p14:tracePt t="14018" x="4138613" y="2444750"/>
          <p14:tracePt t="14034" x="4148138" y="2452688"/>
          <p14:tracePt t="14050" x="4165600" y="2471738"/>
          <p14:tracePt t="14066" x="4194175" y="2471738"/>
          <p14:tracePt t="14082" x="4211638" y="2471738"/>
          <p14:tracePt t="14091" x="4221163" y="2471738"/>
          <p14:tracePt t="14107" x="4230688" y="2471738"/>
          <p14:tracePt t="14131" x="4257675" y="2471738"/>
          <p14:tracePt t="14138" x="4267200" y="2471738"/>
          <p14:tracePt t="14146" x="4303713" y="2471738"/>
          <p14:tracePt t="14154" x="4330700" y="2471738"/>
          <p14:tracePt t="14162" x="4367213" y="2471738"/>
          <p14:tracePt t="14170" x="4430713" y="2452688"/>
          <p14:tracePt t="14178" x="4484688" y="2452688"/>
          <p14:tracePt t="14186" x="4549775" y="2444750"/>
          <p14:tracePt t="14194" x="4586288" y="2444750"/>
          <p14:tracePt t="14202" x="4640263" y="2416175"/>
          <p14:tracePt t="14210" x="4659313" y="2416175"/>
          <p14:tracePt t="14219" x="4695825" y="2416175"/>
          <p14:tracePt t="14226" x="4703763" y="2416175"/>
          <p14:tracePt t="14981" x="4686300" y="2416175"/>
          <p14:tracePt t="14987" x="4659313" y="2416175"/>
          <p14:tracePt t="14994" x="4640263" y="2416175"/>
          <p14:tracePt t="15002" x="4613275" y="2416175"/>
          <p14:tracePt t="15010" x="4594225" y="2416175"/>
          <p14:tracePt t="15018" x="4540250" y="2425700"/>
          <p14:tracePt t="15026" x="4503738" y="2425700"/>
          <p14:tracePt t="15035" x="4448175" y="2435225"/>
          <p14:tracePt t="15042" x="4394200" y="2435225"/>
          <p14:tracePt t="15051" x="4330700" y="2444750"/>
          <p14:tracePt t="15058" x="4294188" y="2471738"/>
          <p14:tracePt t="15066" x="4230688" y="2471738"/>
          <p14:tracePt t="15074" x="4202113" y="2471738"/>
          <p14:tracePt t="15082" x="4165600" y="2471738"/>
          <p14:tracePt t="15090" x="4121150" y="2481263"/>
          <p14:tracePt t="15100" x="4094163" y="2481263"/>
          <p14:tracePt t="15106" x="4065588" y="2489200"/>
          <p14:tracePt t="15117" x="4048125" y="2489200"/>
          <p14:tracePt t="15122" x="4029075" y="2489200"/>
          <p14:tracePt t="15135" x="4011613" y="2489200"/>
          <p14:tracePt t="15139" x="3992563" y="2489200"/>
          <p14:tracePt t="15147" x="3975100" y="2489200"/>
          <p14:tracePt t="15155" x="3965575" y="2489200"/>
          <p14:tracePt t="15162" x="3948113" y="2489200"/>
          <p14:tracePt t="15171" x="3938588" y="2489200"/>
          <p14:tracePt t="15476" x="3965575" y="2489200"/>
          <p14:tracePt t="15487" x="4038600" y="2489200"/>
          <p14:tracePt t="15494" x="4129088" y="2471738"/>
          <p14:tracePt t="15502" x="4194175" y="2471738"/>
          <p14:tracePt t="15506" x="4284663" y="2452688"/>
          <p14:tracePt t="15517" x="4357688" y="2452688"/>
          <p14:tracePt t="15523" x="4467225" y="2452688"/>
          <p14:tracePt t="15534" x="4576763" y="2452688"/>
          <p14:tracePt t="15539" x="4622800" y="2452688"/>
          <p14:tracePt t="15547" x="4730750" y="2452688"/>
          <p14:tracePt t="15554" x="4822825" y="2452688"/>
          <p14:tracePt t="15562" x="4913313" y="2452688"/>
          <p14:tracePt t="15570" x="5022850" y="2452688"/>
          <p14:tracePt t="15579" x="5114925" y="2452688"/>
          <p14:tracePt t="15587" x="5224463" y="2452688"/>
          <p14:tracePt t="15594" x="5341938" y="2452688"/>
          <p14:tracePt t="15602" x="5434013" y="2444750"/>
          <p14:tracePt t="15610" x="5543550" y="2444750"/>
          <p14:tracePt t="15618" x="5653088" y="2444750"/>
          <p14:tracePt t="15627" x="5761038" y="2444750"/>
          <p14:tracePt t="15634" x="5870575" y="2444750"/>
          <p14:tracePt t="15642" x="5980113" y="2444750"/>
          <p14:tracePt t="15650" x="6108700" y="2444750"/>
          <p14:tracePt t="15658" x="6199188" y="2444750"/>
          <p14:tracePt t="15666" x="6326188" y="2444750"/>
          <p14:tracePt t="15674" x="6399213" y="2444750"/>
          <p14:tracePt t="15683" x="6491288" y="2444750"/>
          <p14:tracePt t="15690" x="6554788" y="2444750"/>
          <p14:tracePt t="15700" x="6564313" y="2444750"/>
          <p14:tracePt t="15706" x="6600825" y="2444750"/>
          <p14:tracePt t="15723" x="6610350" y="2444750"/>
          <p14:tracePt t="16107" x="6591300" y="2444750"/>
          <p14:tracePt t="16116" x="6500813" y="2444750"/>
          <p14:tracePt t="16122" x="6399213" y="2462213"/>
          <p14:tracePt t="16131" x="6345238" y="2462213"/>
          <p14:tracePt t="16138" x="6291263" y="2462213"/>
          <p14:tracePt t="16146" x="6262688" y="2462213"/>
          <p14:tracePt t="16154" x="6254750" y="2462213"/>
          <p14:tracePt t="16162" x="6245225" y="2462213"/>
          <p14:tracePt t="16194" x="6245225" y="2452688"/>
          <p14:tracePt t="16203" x="6245225" y="2425700"/>
          <p14:tracePt t="16219" x="6245225" y="2398713"/>
          <p14:tracePt t="16227" x="6245225" y="2389188"/>
          <p14:tracePt t="16235" x="6245225" y="2379663"/>
          <p14:tracePt t="16243" x="6245225" y="2371725"/>
          <p14:tracePt t="16250" x="6245225" y="2352675"/>
          <p14:tracePt t="16259" x="6245225" y="2343150"/>
          <p14:tracePt t="16275" x="6245225" y="2335213"/>
          <p14:tracePt t="16284" x="6245225" y="2316163"/>
          <p14:tracePt t="16300" x="6245225" y="2306638"/>
          <p14:tracePt t="16317" x="6245225" y="2298700"/>
          <p14:tracePt t="16322" x="6235700" y="2279650"/>
          <p14:tracePt t="16333" x="6235700" y="2270125"/>
          <p14:tracePt t="16338" x="6218238" y="2262188"/>
          <p14:tracePt t="16346" x="6208713" y="2252663"/>
          <p14:tracePt t="16354" x="6208713" y="2243138"/>
          <p14:tracePt t="16362" x="6199188" y="2225675"/>
          <p14:tracePt t="16612" x="6226175" y="2225675"/>
          <p14:tracePt t="16621" x="6254750" y="2225675"/>
          <p14:tracePt t="16630" x="6272213" y="2225675"/>
          <p14:tracePt t="16638" x="6318250" y="2233613"/>
          <p14:tracePt t="16643" x="6345238" y="2243138"/>
          <p14:tracePt t="16652" x="6362700" y="2243138"/>
          <p14:tracePt t="16658" x="6408738" y="2270125"/>
          <p14:tracePt t="16764" x="6418263" y="2279650"/>
          <p14:tracePt t="16773" x="6418263" y="2298700"/>
          <p14:tracePt t="16786" x="6418263" y="2306638"/>
          <p14:tracePt t="16795" x="6418263" y="2325688"/>
          <p14:tracePt t="16803" x="6408738" y="2343150"/>
          <p14:tracePt t="17067" x="6408738" y="2352675"/>
          <p14:tracePt t="17074" x="6408738" y="2371725"/>
          <p14:tracePt t="17082" x="6408738" y="2452688"/>
          <p14:tracePt t="17090" x="6408738" y="2525713"/>
          <p14:tracePt t="17099" x="6427788" y="2625725"/>
          <p14:tracePt t="17106" x="6435725" y="2717800"/>
          <p14:tracePt t="17116" x="6435725" y="2808288"/>
          <p14:tracePt t="17122" x="6454775" y="2917825"/>
          <p14:tracePt t="17133" x="6481763" y="3017838"/>
          <p14:tracePt t="17138" x="6491288" y="3090863"/>
          <p14:tracePt t="17146" x="6491288" y="3136900"/>
          <p14:tracePt t="17154" x="6500813" y="3209925"/>
          <p14:tracePt t="17162" x="6518275" y="3246438"/>
          <p14:tracePt t="17171" x="6518275" y="3273425"/>
          <p14:tracePt t="17179" x="6537325" y="3309938"/>
          <p14:tracePt t="17186" x="6537325" y="3328988"/>
          <p14:tracePt t="17194" x="6545263" y="3346450"/>
          <p14:tracePt t="17338" x="6554788" y="3346450"/>
          <p14:tracePt t="17348" x="6581775" y="3292475"/>
          <p14:tracePt t="17355" x="6591300" y="3255963"/>
          <p14:tracePt t="17363" x="6618288" y="3209925"/>
          <p14:tracePt t="17371" x="6645275" y="3127375"/>
          <p14:tracePt t="17378" x="6654800" y="3073400"/>
          <p14:tracePt t="17386" x="6673850" y="3027363"/>
          <p14:tracePt t="17394" x="6700838" y="2946400"/>
          <p14:tracePt t="17402" x="6710363" y="2917825"/>
          <p14:tracePt t="17410" x="6737350" y="2854325"/>
          <p14:tracePt t="17419" x="6737350" y="2836863"/>
          <p14:tracePt t="17426" x="6746875" y="2817813"/>
          <p14:tracePt t="17434" x="6764338" y="2800350"/>
          <p14:tracePt t="17442" x="6773863" y="2781300"/>
          <p14:tracePt t="17450" x="6773863" y="2771775"/>
          <p14:tracePt t="17458" x="6783388" y="2763838"/>
          <p14:tracePt t="17466" x="6800850" y="2727325"/>
          <p14:tracePt t="17474" x="6810375" y="2717800"/>
          <p14:tracePt t="17483" x="6819900" y="2690813"/>
          <p14:tracePt t="17490" x="6837363" y="2662238"/>
          <p14:tracePt t="17499" x="6856413" y="2635250"/>
          <p14:tracePt t="17506" x="6883400" y="2598738"/>
          <p14:tracePt t="17516" x="6900863" y="2581275"/>
          <p14:tracePt t="17522" x="6919913" y="2554288"/>
          <p14:tracePt t="17533" x="6937375" y="2535238"/>
          <p14:tracePt t="17538" x="6946900" y="2525713"/>
          <p14:tracePt t="17546" x="6956425" y="2517775"/>
          <p14:tracePt t="17554" x="6973888" y="2508250"/>
          <p14:tracePt t="17578" x="6973888" y="2498725"/>
          <p14:tracePt t="17716" x="6973888" y="2535238"/>
          <p14:tracePt t="17722" x="6973888" y="2617788"/>
          <p14:tracePt t="17731" x="6973888" y="2690813"/>
          <p14:tracePt t="17738" x="6973888" y="2800350"/>
          <p14:tracePt t="17746" x="6973888" y="2854325"/>
          <p14:tracePt t="17754" x="6973888" y="2927350"/>
          <p14:tracePt t="17762" x="6973888" y="3000375"/>
          <p14:tracePt t="17770" x="6973888" y="3046413"/>
          <p14:tracePt t="17778" x="6973888" y="3073400"/>
          <p14:tracePt t="17786" x="6973888" y="3090863"/>
          <p14:tracePt t="18091" x="6992938" y="3100388"/>
          <p14:tracePt t="18098" x="7010400" y="3100388"/>
          <p14:tracePt t="18155" x="7029450" y="3109913"/>
          <p14:tracePt t="18163" x="7037388" y="3127375"/>
          <p14:tracePt t="18171" x="7046913" y="3163888"/>
          <p14:tracePt t="18180" x="7065963" y="3246438"/>
          <p14:tracePt t="18188" x="7102475" y="3346450"/>
          <p14:tracePt t="18194" x="7138988" y="3455988"/>
          <p14:tracePt t="18202" x="7192963" y="3575050"/>
          <p14:tracePt t="18210" x="7219950" y="3702050"/>
          <p14:tracePt t="18218" x="7265988" y="3821113"/>
          <p14:tracePt t="18226" x="7319963" y="3921125"/>
          <p14:tracePt t="18235" x="7366000" y="4049713"/>
          <p14:tracePt t="18242" x="7402513" y="4113213"/>
          <p14:tracePt t="18251" x="7448550" y="4213225"/>
          <p14:tracePt t="18258" x="7475538" y="4286250"/>
          <p14:tracePt t="18266" x="7485063" y="4368800"/>
          <p14:tracePt t="18274" x="7521575" y="4413250"/>
          <p14:tracePt t="18283" x="7521575" y="4468813"/>
          <p14:tracePt t="18290" x="7521575" y="4514850"/>
          <p14:tracePt t="18300" x="7521575" y="4568825"/>
          <p14:tracePt t="18306" x="7521575" y="4660900"/>
          <p14:tracePt t="18316" x="7521575" y="4732338"/>
          <p14:tracePt t="18322" x="7502525" y="4841875"/>
          <p14:tracePt t="18332" x="7475538" y="4924425"/>
          <p14:tracePt t="18338" x="7439025" y="5024438"/>
          <p14:tracePt t="18346" x="7421563" y="5116513"/>
          <p14:tracePt t="18354" x="7412038" y="5180013"/>
          <p14:tracePt t="18362" x="7385050" y="5233988"/>
          <p14:tracePt t="18370" x="7356475" y="5316538"/>
          <p14:tracePt t="18378" x="7348538" y="5343525"/>
          <p14:tracePt t="18386" x="7348538" y="5389563"/>
          <p14:tracePt t="18394" x="7329488" y="5445125"/>
          <p14:tracePt t="18403" x="7312025" y="5462588"/>
          <p14:tracePt t="18410" x="7292975" y="5499100"/>
          <p14:tracePt t="18418" x="7275513" y="5518150"/>
          <p14:tracePt t="18426" x="7265988" y="5526088"/>
          <p14:tracePt t="18434" x="7256463" y="5535613"/>
          <p14:tracePt t="18442" x="7248525" y="5545138"/>
          <p14:tracePt t="18450" x="7239000" y="5572125"/>
          <p14:tracePt t="18459" x="7219950" y="5581650"/>
          <p14:tracePt t="18470" x="7183438" y="5589588"/>
          <p14:tracePt t="18476" x="7165975" y="5618163"/>
          <p14:tracePt t="18484" x="7129463" y="5626100"/>
          <p14:tracePt t="18500" x="7102475" y="5626100"/>
          <p14:tracePt t="18506" x="7083425" y="5626100"/>
          <p14:tracePt t="18517" x="7073900" y="5626100"/>
          <p14:tracePt t="18522" x="7046913" y="5626100"/>
          <p14:tracePt t="18532" x="7037388" y="5626100"/>
          <p14:tracePt t="18538" x="7029450" y="5626100"/>
          <p14:tracePt t="18546" x="7010400" y="5626100"/>
          <p14:tracePt t="18572" x="6992938" y="5626100"/>
          <p14:tracePt t="18594" x="6973888" y="5618163"/>
          <p14:tracePt t="18602" x="6964363" y="5608638"/>
          <p14:tracePt t="18618" x="6956425" y="5599113"/>
          <p14:tracePt t="18626" x="6937375" y="5589588"/>
          <p14:tracePt t="18635" x="6910388" y="5572125"/>
          <p14:tracePt t="18643" x="6873875" y="5562600"/>
          <p14:tracePt t="18650" x="6837363" y="5526088"/>
          <p14:tracePt t="18658" x="6791325" y="5518150"/>
          <p14:tracePt t="18667" x="6746875" y="5508625"/>
          <p14:tracePt t="18675" x="6673850" y="5489575"/>
          <p14:tracePt t="18683" x="6610350" y="5472113"/>
          <p14:tracePt t="18690" x="6518275" y="5445125"/>
          <p14:tracePt t="18699" x="6435725" y="5426075"/>
          <p14:tracePt t="18706" x="6391275" y="5408613"/>
          <p14:tracePt t="18716" x="6362700" y="5399088"/>
          <p14:tracePt t="18722" x="6335713" y="5399088"/>
          <p14:tracePt t="18732" x="6299200" y="5372100"/>
          <p14:tracePt t="18747" x="6291263" y="5372100"/>
          <p14:tracePt t="18876" x="6281738" y="5343525"/>
          <p14:tracePt t="18883" x="6281738" y="5316538"/>
          <p14:tracePt t="18892" x="6272213" y="5299075"/>
          <p14:tracePt t="18904" x="6272213" y="5289550"/>
          <p14:tracePt t="18910" x="6262688" y="5253038"/>
          <p14:tracePt t="18919" x="6262688" y="5243513"/>
          <p14:tracePt t="18923" x="6262688" y="5233988"/>
          <p14:tracePt t="18934" x="6245225" y="5216525"/>
          <p14:tracePt t="18939" x="6245225" y="5207000"/>
          <p14:tracePt t="18988" x="6245225" y="5189538"/>
          <p14:tracePt t="18996" x="6245225" y="5180013"/>
          <p14:tracePt t="19003" x="6245225" y="5160963"/>
          <p14:tracePt t="19011" x="6245225" y="5143500"/>
          <p14:tracePt t="19018" x="6245225" y="5126038"/>
          <p14:tracePt t="19034" x="6245225" y="5097463"/>
          <p14:tracePt t="19042" x="6245225" y="5089525"/>
          <p14:tracePt t="19050" x="6245225" y="5053013"/>
          <p14:tracePt t="19058" x="6245225" y="5033963"/>
          <p14:tracePt t="19066" x="6245225" y="4987925"/>
          <p14:tracePt t="19074" x="6226175" y="4951413"/>
          <p14:tracePt t="19083" x="6218238" y="4933950"/>
          <p14:tracePt t="19091" x="6208713" y="4878388"/>
          <p14:tracePt t="19100" x="6189663" y="4814888"/>
          <p14:tracePt t="19106" x="6172200" y="4751388"/>
          <p14:tracePt t="19116" x="6172200" y="4697413"/>
          <p14:tracePt t="19122" x="6162675" y="4624388"/>
          <p14:tracePt t="19133" x="6162675" y="4532313"/>
          <p14:tracePt t="19138" x="6153150" y="4468813"/>
          <p14:tracePt t="19146" x="6153150" y="4413250"/>
          <p14:tracePt t="19154" x="6153150" y="4340225"/>
          <p14:tracePt t="19162" x="6153150" y="4268788"/>
          <p14:tracePt t="19170" x="6153150" y="4222750"/>
          <p14:tracePt t="19178" x="6153150" y="4186238"/>
          <p14:tracePt t="19186" x="6153150" y="4140200"/>
          <p14:tracePt t="19194" x="6153150" y="4113213"/>
          <p14:tracePt t="19202" x="6153150" y="4067175"/>
          <p14:tracePt t="19210" x="6153150" y="4030663"/>
          <p14:tracePt t="19218" x="6153150" y="3994150"/>
          <p14:tracePt t="19226" x="6153150" y="3984625"/>
          <p14:tracePt t="19235" x="6153150" y="3976688"/>
          <p14:tracePt t="19242" x="6153150" y="3957638"/>
          <p14:tracePt t="19251" x="6153150" y="3930650"/>
          <p14:tracePt t="19258" x="6153150" y="3884613"/>
          <p14:tracePt t="19266" x="6153150" y="3867150"/>
          <p14:tracePt t="19274" x="6153150" y="3840163"/>
          <p14:tracePt t="19283" x="6172200" y="3794125"/>
          <p14:tracePt t="19290" x="6172200" y="3767138"/>
          <p14:tracePt t="19299" x="6181725" y="3730625"/>
          <p14:tracePt t="19306" x="6181725" y="3665538"/>
          <p14:tracePt t="19315" x="6189663" y="3638550"/>
          <p14:tracePt t="19322" x="6189663" y="3621088"/>
          <p14:tracePt t="19332" x="6199188" y="3584575"/>
          <p14:tracePt t="19346" x="6199188" y="3575050"/>
          <p14:tracePt t="19596" x="6226175" y="3565525"/>
          <p14:tracePt t="19605" x="6235700" y="3565525"/>
          <p14:tracePt t="19614" x="6272213" y="3565525"/>
          <p14:tracePt t="19622" x="6291263" y="3584575"/>
          <p14:tracePt t="19627" x="6308725" y="3602038"/>
          <p14:tracePt t="19635" x="6335713" y="3629025"/>
          <p14:tracePt t="19643" x="6335713" y="3665538"/>
          <p14:tracePt t="19651" x="6362700" y="3702050"/>
          <p14:tracePt t="19659" x="6381750" y="3767138"/>
          <p14:tracePt t="19667" x="6391275" y="3840163"/>
          <p14:tracePt t="19676" x="6399213" y="3903663"/>
          <p14:tracePt t="19684" x="6445250" y="3984625"/>
          <p14:tracePt t="19691" x="6454775" y="4094163"/>
          <p14:tracePt t="19701" x="6454775" y="4167188"/>
          <p14:tracePt t="19707" x="6454775" y="4240213"/>
          <p14:tracePt t="19717" x="6454775" y="4332288"/>
          <p14:tracePt t="19723" x="6454775" y="4441825"/>
          <p14:tracePt t="19735" x="6454775" y="4532313"/>
          <p14:tracePt t="19738" x="6472238" y="4632325"/>
          <p14:tracePt t="19754" x="6500813" y="4787900"/>
          <p14:tracePt t="19771" x="6537325" y="4906963"/>
          <p14:tracePt t="19778" x="6554788" y="4933950"/>
          <p14:tracePt t="19786" x="6581775" y="4997450"/>
          <p14:tracePt t="19794" x="6581775" y="5006975"/>
          <p14:tracePt t="19802" x="6591300" y="5043488"/>
          <p14:tracePt t="19810" x="6610350" y="5060950"/>
          <p14:tracePt t="19818" x="6618288" y="5089525"/>
          <p14:tracePt t="19826" x="6618288" y="5097463"/>
          <p14:tracePt t="19834" x="6618288" y="5106988"/>
          <p14:tracePt t="19842" x="6618288" y="5116513"/>
          <p14:tracePt t="19980" x="6618288" y="5143500"/>
          <p14:tracePt t="19990" x="6618288" y="5180013"/>
          <p14:tracePt t="19996" x="6618288" y="5197475"/>
          <p14:tracePt t="20003" x="6600825" y="5216525"/>
          <p14:tracePt t="20012" x="6564313" y="5253038"/>
          <p14:tracePt t="20020" x="6545263" y="5270500"/>
          <p14:tracePt t="20027" x="6537325" y="5299075"/>
          <p14:tracePt t="20034" x="6518275" y="5307013"/>
          <p14:tracePt t="20043" x="6518275" y="5316538"/>
          <p14:tracePt t="20050" x="6508750" y="5343525"/>
          <p14:tracePt t="20684" x="6500813" y="5307013"/>
          <p14:tracePt t="20690" x="6500813" y="5280025"/>
          <p14:tracePt t="20698" x="6500813" y="5253038"/>
          <p14:tracePt t="20706" x="6500813" y="5207000"/>
          <p14:tracePt t="20715" x="6500813" y="5153025"/>
          <p14:tracePt t="20722" x="6491288" y="5060950"/>
          <p14:tracePt t="20732" x="6454775" y="4951413"/>
          <p14:tracePt t="20738" x="6445250" y="4833938"/>
          <p14:tracePt t="20746" x="6445250" y="4687888"/>
          <p14:tracePt t="20754" x="6445250" y="4541838"/>
          <p14:tracePt t="20762" x="6445250" y="4413250"/>
          <p14:tracePt t="20770" x="6445250" y="4286250"/>
          <p14:tracePt t="20778" x="6445250" y="4159250"/>
          <p14:tracePt t="20786" x="6445250" y="4067175"/>
          <p14:tracePt t="20794" x="6445250" y="3957638"/>
          <p14:tracePt t="20802" x="6472238" y="3875088"/>
          <p14:tracePt t="20810" x="6491288" y="3821113"/>
          <p14:tracePt t="20818" x="6508750" y="3757613"/>
          <p14:tracePt t="20826" x="6527800" y="3702050"/>
          <p14:tracePt t="20834" x="6527800" y="3657600"/>
          <p14:tracePt t="20842" x="6527800" y="3638550"/>
          <p14:tracePt t="20850" x="6527800" y="3602038"/>
          <p14:tracePt t="20858" x="6537325" y="3556000"/>
          <p14:tracePt t="20866" x="6537325" y="3538538"/>
          <p14:tracePt t="20874" x="6537325" y="3529013"/>
          <p14:tracePt t="20884" x="6545263" y="3502025"/>
          <p14:tracePt t="21211" x="6573838" y="3465513"/>
          <p14:tracePt t="21218" x="6627813" y="3375025"/>
          <p14:tracePt t="21226" x="6654800" y="3355975"/>
          <p14:tracePt t="21235" x="6681788" y="3302000"/>
          <p14:tracePt t="21242" x="6691313" y="3282950"/>
          <p14:tracePt t="21250" x="6718300" y="3246438"/>
          <p14:tracePt t="21258" x="6737350" y="3209925"/>
          <p14:tracePt t="21266" x="6737350" y="3163888"/>
          <p14:tracePt t="21274" x="6746875" y="3146425"/>
          <p14:tracePt t="21290" x="6754813" y="3119438"/>
          <p14:tracePt t="21572" x="6800850" y="3119438"/>
          <p14:tracePt t="21579" x="6856413" y="3119438"/>
          <p14:tracePt t="21586" x="6929438" y="3090863"/>
          <p14:tracePt t="21594" x="6964363" y="3082925"/>
          <p14:tracePt t="21602" x="7010400" y="3046413"/>
          <p14:tracePt t="21611" x="7029450" y="3036888"/>
          <p14:tracePt t="21618" x="7056438" y="3027363"/>
          <p14:tracePt t="21627" x="7083425" y="3009900"/>
          <p14:tracePt t="21634" x="7092950" y="3000375"/>
          <p14:tracePt t="21642" x="7102475" y="3000375"/>
          <p14:tracePt t="21650" x="7110413" y="2990850"/>
          <p14:tracePt t="22156" x="7110413" y="2973388"/>
          <p14:tracePt t="22162" x="7156450" y="2927350"/>
          <p14:tracePt t="22170" x="7239000" y="2873375"/>
          <p14:tracePt t="22178" x="7283450" y="2827338"/>
          <p14:tracePt t="22186" x="7348538" y="2790825"/>
          <p14:tracePt t="22194" x="7385050" y="2754313"/>
          <p14:tracePt t="22202" x="7392988" y="2708275"/>
          <p14:tracePt t="22210" x="7439025" y="2708275"/>
          <p14:tracePt t="22218" x="7485063" y="2662238"/>
          <p14:tracePt t="22226" x="7502525" y="2635250"/>
          <p14:tracePt t="22234" x="7531100" y="2608263"/>
          <p14:tracePt t="22242" x="7539038" y="2589213"/>
          <p14:tracePt t="22252" x="7548563" y="2562225"/>
          <p14:tracePt t="22397" x="7548563" y="2571750"/>
          <p14:tracePt t="23172" x="7548563" y="2581275"/>
          <p14:tracePt t="23308" x="7539038" y="2581275"/>
          <p14:tracePt t="23324" x="7521575" y="2589213"/>
          <p14:tracePt t="23333" x="7475538" y="2625725"/>
          <p14:tracePt t="23339" x="7312025" y="2635250"/>
          <p14:tracePt t="23349" x="7248525" y="2681288"/>
          <p14:tracePt t="23354" x="7202488" y="2698750"/>
          <p14:tracePt t="23362" x="7138988" y="2727325"/>
          <p14:tracePt t="23370" x="7102475" y="2735263"/>
          <p14:tracePt t="23378" x="7073900" y="2744788"/>
          <p14:tracePt t="23386" x="7046913" y="2754313"/>
          <p14:tracePt t="23500" x="7029450" y="2754313"/>
          <p14:tracePt t="23508" x="7010400" y="2754313"/>
          <p14:tracePt t="23515" x="6992938" y="2754313"/>
          <p14:tracePt t="23732" x="6983413" y="2754313"/>
          <p14:tracePt t="23738" x="7000875" y="2727325"/>
          <p14:tracePt t="23818" x="7000875" y="2771775"/>
          <p14:tracePt t="23826" x="7000875" y="2844800"/>
          <p14:tracePt t="23834" x="6992938" y="2946400"/>
          <p14:tracePt t="23844" x="6983413" y="3036888"/>
          <p14:tracePt t="23850" x="6983413" y="3054350"/>
          <p14:tracePt t="23858" x="6973888" y="3073400"/>
          <p14:tracePt t="23866" x="6973888" y="3082925"/>
          <p14:tracePt t="23941" x="6973888" y="3054350"/>
          <p14:tracePt t="23947" x="6973888" y="3036888"/>
          <p14:tracePt t="23954" x="6973888" y="3009900"/>
          <p14:tracePt t="23962" x="6973888" y="2990850"/>
          <p14:tracePt t="23970" x="6956425" y="2963863"/>
          <p14:tracePt t="23986" x="6956425" y="2954338"/>
          <p14:tracePt t="23994" x="6956425" y="2936875"/>
          <p14:tracePt t="24002" x="6956425" y="2917825"/>
          <p14:tracePt t="24010" x="6956425" y="2909888"/>
          <p14:tracePt t="24018" x="6956425" y="2900363"/>
          <p14:tracePt t="24026" x="6956425" y="2863850"/>
          <p14:tracePt t="24034" x="6956425" y="2836863"/>
          <p14:tracePt t="24042" x="6946900" y="2827338"/>
          <p14:tracePt t="24050" x="6946900" y="2817813"/>
          <p14:tracePt t="24058" x="6946900" y="2800350"/>
          <p14:tracePt t="24066" x="6946900" y="2781300"/>
          <p14:tracePt t="24074" x="6946900" y="2771775"/>
          <p14:tracePt t="24196" x="6946900" y="2790825"/>
          <p14:tracePt t="24205" x="6946900" y="2854325"/>
          <p14:tracePt t="24210" x="6946900" y="2881313"/>
          <p14:tracePt t="24218" x="6946900" y="2954338"/>
          <p14:tracePt t="24226" x="6946900" y="3027363"/>
          <p14:tracePt t="24234" x="6946900" y="3119438"/>
          <p14:tracePt t="24242" x="6946900" y="3173413"/>
          <p14:tracePt t="24251" x="6946900" y="3255963"/>
          <p14:tracePt t="24259" x="6946900" y="3292475"/>
          <p14:tracePt t="24266" x="6946900" y="3319463"/>
          <p14:tracePt t="24274" x="6946900" y="3375025"/>
          <p14:tracePt t="24283" x="6946900" y="3402013"/>
          <p14:tracePt t="24291" x="6946900" y="3411538"/>
          <p14:tracePt t="24300" x="6946900" y="3419475"/>
          <p14:tracePt t="24812" x="6937375" y="3429000"/>
          <p14:tracePt t="24818" x="6910388" y="3429000"/>
          <p14:tracePt t="24826" x="6892925" y="3429000"/>
          <p14:tracePt t="25116" x="6956425" y="3429000"/>
          <p14:tracePt t="25125" x="6983413" y="3429000"/>
          <p14:tracePt t="25134" x="7019925" y="3429000"/>
          <p14:tracePt t="25139" x="7029450" y="3429000"/>
          <p14:tracePt t="25149" x="7056438" y="3411538"/>
          <p14:tracePt t="25154" x="7065963" y="3402013"/>
          <p14:tracePt t="25285" x="7073900" y="3402013"/>
          <p14:tracePt t="25296" x="7138988" y="3402013"/>
          <p14:tracePt t="25304" x="7248525" y="3402013"/>
          <p14:tracePt t="25307" x="7375525" y="3402013"/>
          <p14:tracePt t="25318" x="7521575" y="3402013"/>
          <p14:tracePt t="25323" x="7675563" y="3402013"/>
          <p14:tracePt t="25334" x="7821613" y="3402013"/>
          <p14:tracePt t="25338" x="7967663" y="3402013"/>
          <p14:tracePt t="25350" x="8113713" y="3402013"/>
          <p14:tracePt t="25355" x="8259763" y="3402013"/>
          <p14:tracePt t="25362" x="8423275" y="3402013"/>
          <p14:tracePt t="25371" x="8588375" y="3402013"/>
          <p14:tracePt t="25378" x="8751888" y="3382963"/>
          <p14:tracePt t="25386" x="8915400" y="3382963"/>
          <p14:tracePt t="25396" x="9080500" y="3375025"/>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7"/>
          <p:cNvSpPr>
            <a:spLocks noChangeArrowheads="1"/>
          </p:cNvSpPr>
          <p:nvPr/>
        </p:nvSpPr>
        <p:spPr bwMode="auto">
          <a:xfrm>
            <a:off x="468313" y="1773238"/>
            <a:ext cx="3384550" cy="19431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347" name="Rectangle 2"/>
          <p:cNvSpPr>
            <a:spLocks noGrp="1" noChangeArrowheads="1"/>
          </p:cNvSpPr>
          <p:nvPr>
            <p:ph type="title"/>
          </p:nvPr>
        </p:nvSpPr>
        <p:spPr/>
        <p:txBody>
          <a:bodyPr/>
          <a:lstStyle/>
          <a:p>
            <a:pPr eaLnBrk="1" hangingPunct="1"/>
            <a:r>
              <a:rPr lang="en-US" altLang="ja-JP"/>
              <a:t>Dragonfly </a:t>
            </a:r>
          </a:p>
        </p:txBody>
      </p:sp>
      <p:sp>
        <p:nvSpPr>
          <p:cNvPr id="57348" name="Rectangle 4"/>
          <p:cNvSpPr>
            <a:spLocks noChangeArrowheads="1"/>
          </p:cNvSpPr>
          <p:nvPr/>
        </p:nvSpPr>
        <p:spPr bwMode="auto">
          <a:xfrm>
            <a:off x="757238" y="3068638"/>
            <a:ext cx="431800"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a:t>R0</a:t>
            </a:r>
          </a:p>
        </p:txBody>
      </p:sp>
      <p:sp>
        <p:nvSpPr>
          <p:cNvPr id="57349" name="Rectangle 6"/>
          <p:cNvSpPr>
            <a:spLocks noChangeArrowheads="1"/>
          </p:cNvSpPr>
          <p:nvPr/>
        </p:nvSpPr>
        <p:spPr bwMode="auto">
          <a:xfrm>
            <a:off x="1838325" y="3068638"/>
            <a:ext cx="431800"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a:t>R1</a:t>
            </a:r>
          </a:p>
        </p:txBody>
      </p:sp>
      <p:sp>
        <p:nvSpPr>
          <p:cNvPr id="57350" name="Rectangle 7"/>
          <p:cNvSpPr>
            <a:spLocks noChangeArrowheads="1"/>
          </p:cNvSpPr>
          <p:nvPr/>
        </p:nvSpPr>
        <p:spPr bwMode="auto">
          <a:xfrm>
            <a:off x="3278188" y="3068638"/>
            <a:ext cx="431800"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a:t>Rn-1</a:t>
            </a:r>
          </a:p>
        </p:txBody>
      </p:sp>
      <p:sp>
        <p:nvSpPr>
          <p:cNvPr id="57351" name="Text Box 8"/>
          <p:cNvSpPr txBox="1">
            <a:spLocks noChangeArrowheads="1"/>
          </p:cNvSpPr>
          <p:nvPr/>
        </p:nvSpPr>
        <p:spPr bwMode="auto">
          <a:xfrm>
            <a:off x="2609850" y="3101975"/>
            <a:ext cx="588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t>．．．</a:t>
            </a:r>
          </a:p>
        </p:txBody>
      </p:sp>
      <p:sp>
        <p:nvSpPr>
          <p:cNvPr id="57352" name="Line 10"/>
          <p:cNvSpPr>
            <a:spLocks noChangeShapeType="1"/>
          </p:cNvSpPr>
          <p:nvPr/>
        </p:nvSpPr>
        <p:spPr bwMode="auto">
          <a:xfrm flipH="1" flipV="1">
            <a:off x="541338" y="1484313"/>
            <a:ext cx="287337"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3" name="Line 11"/>
          <p:cNvSpPr>
            <a:spLocks noChangeShapeType="1"/>
          </p:cNvSpPr>
          <p:nvPr/>
        </p:nvSpPr>
        <p:spPr bwMode="auto">
          <a:xfrm flipH="1" flipV="1">
            <a:off x="612775" y="1484313"/>
            <a:ext cx="287338"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4" name="Line 12"/>
          <p:cNvSpPr>
            <a:spLocks noChangeShapeType="1"/>
          </p:cNvSpPr>
          <p:nvPr/>
        </p:nvSpPr>
        <p:spPr bwMode="auto">
          <a:xfrm flipV="1">
            <a:off x="973138" y="1484313"/>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5" name="Line 13"/>
          <p:cNvSpPr>
            <a:spLocks noChangeShapeType="1"/>
          </p:cNvSpPr>
          <p:nvPr/>
        </p:nvSpPr>
        <p:spPr bwMode="auto">
          <a:xfrm flipV="1">
            <a:off x="1117600" y="2420938"/>
            <a:ext cx="215900" cy="647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6" name="Line 14"/>
          <p:cNvSpPr>
            <a:spLocks noChangeShapeType="1"/>
          </p:cNvSpPr>
          <p:nvPr/>
        </p:nvSpPr>
        <p:spPr bwMode="auto">
          <a:xfrm flipH="1" flipV="1">
            <a:off x="1693863" y="1557338"/>
            <a:ext cx="215900" cy="1511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7" name="Text Box 15"/>
          <p:cNvSpPr txBox="1">
            <a:spLocks noChangeArrowheads="1"/>
          </p:cNvSpPr>
          <p:nvPr/>
        </p:nvSpPr>
        <p:spPr bwMode="auto">
          <a:xfrm>
            <a:off x="665163" y="14319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58" name="Line 16"/>
          <p:cNvSpPr>
            <a:spLocks noChangeShapeType="1"/>
          </p:cNvSpPr>
          <p:nvPr/>
        </p:nvSpPr>
        <p:spPr bwMode="auto">
          <a:xfrm flipH="1" flipV="1">
            <a:off x="1765300" y="1484313"/>
            <a:ext cx="21590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9" name="Line 17"/>
          <p:cNvSpPr>
            <a:spLocks noChangeShapeType="1"/>
          </p:cNvSpPr>
          <p:nvPr/>
        </p:nvSpPr>
        <p:spPr bwMode="auto">
          <a:xfrm flipV="1">
            <a:off x="2052638" y="1484313"/>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0" name="Text Box 18"/>
          <p:cNvSpPr txBox="1">
            <a:spLocks noChangeArrowheads="1"/>
          </p:cNvSpPr>
          <p:nvPr/>
        </p:nvSpPr>
        <p:spPr bwMode="auto">
          <a:xfrm>
            <a:off x="1693863" y="13414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61" name="Line 19"/>
          <p:cNvSpPr>
            <a:spLocks noChangeShapeType="1"/>
          </p:cNvSpPr>
          <p:nvPr/>
        </p:nvSpPr>
        <p:spPr bwMode="auto">
          <a:xfrm flipV="1">
            <a:off x="2197100" y="2492375"/>
            <a:ext cx="215900" cy="5762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2" name="AutoShape 9"/>
          <p:cNvSpPr>
            <a:spLocks noChangeArrowheads="1"/>
          </p:cNvSpPr>
          <p:nvPr/>
        </p:nvSpPr>
        <p:spPr bwMode="auto">
          <a:xfrm>
            <a:off x="1044575" y="1844675"/>
            <a:ext cx="2160588" cy="720725"/>
          </a:xfrm>
          <a:prstGeom prst="cloudCallout">
            <a:avLst>
              <a:gd name="adj1" fmla="val -6574"/>
              <a:gd name="adj2" fmla="val 45153"/>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Intra-group int. network</a:t>
            </a:r>
          </a:p>
        </p:txBody>
      </p:sp>
      <p:sp>
        <p:nvSpPr>
          <p:cNvPr id="57363" name="Line 20"/>
          <p:cNvSpPr>
            <a:spLocks noChangeShapeType="1"/>
          </p:cNvSpPr>
          <p:nvPr/>
        </p:nvSpPr>
        <p:spPr bwMode="auto">
          <a:xfrm flipH="1" flipV="1">
            <a:off x="3060700" y="1484313"/>
            <a:ext cx="287338"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4" name="Line 21"/>
          <p:cNvSpPr>
            <a:spLocks noChangeShapeType="1"/>
          </p:cNvSpPr>
          <p:nvPr/>
        </p:nvSpPr>
        <p:spPr bwMode="auto">
          <a:xfrm flipH="1" flipV="1">
            <a:off x="3132138" y="1484313"/>
            <a:ext cx="287337"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5" name="Line 22"/>
          <p:cNvSpPr>
            <a:spLocks noChangeShapeType="1"/>
          </p:cNvSpPr>
          <p:nvPr/>
        </p:nvSpPr>
        <p:spPr bwMode="auto">
          <a:xfrm flipV="1">
            <a:off x="3492500" y="1484313"/>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6" name="Text Box 23"/>
          <p:cNvSpPr txBox="1">
            <a:spLocks noChangeArrowheads="1"/>
          </p:cNvSpPr>
          <p:nvPr/>
        </p:nvSpPr>
        <p:spPr bwMode="auto">
          <a:xfrm>
            <a:off x="3184525" y="14128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67" name="Line 24"/>
          <p:cNvSpPr>
            <a:spLocks noChangeShapeType="1"/>
          </p:cNvSpPr>
          <p:nvPr/>
        </p:nvSpPr>
        <p:spPr bwMode="auto">
          <a:xfrm flipH="1" flipV="1">
            <a:off x="3060700" y="2276475"/>
            <a:ext cx="576263"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8" name="Line 25"/>
          <p:cNvSpPr>
            <a:spLocks noChangeShapeType="1"/>
          </p:cNvSpPr>
          <p:nvPr/>
        </p:nvSpPr>
        <p:spPr bwMode="auto">
          <a:xfrm flipH="1">
            <a:off x="612775" y="3500438"/>
            <a:ext cx="21590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9" name="Line 26"/>
          <p:cNvSpPr>
            <a:spLocks noChangeShapeType="1"/>
          </p:cNvSpPr>
          <p:nvPr/>
        </p:nvSpPr>
        <p:spPr bwMode="auto">
          <a:xfrm flipH="1">
            <a:off x="757238" y="3500438"/>
            <a:ext cx="144462"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0" name="Line 27"/>
          <p:cNvSpPr>
            <a:spLocks noChangeShapeType="1"/>
          </p:cNvSpPr>
          <p:nvPr/>
        </p:nvSpPr>
        <p:spPr bwMode="auto">
          <a:xfrm>
            <a:off x="1044575" y="3500438"/>
            <a:ext cx="288925"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1" name="Text Box 28"/>
          <p:cNvSpPr txBox="1">
            <a:spLocks noChangeArrowheads="1"/>
          </p:cNvSpPr>
          <p:nvPr/>
        </p:nvSpPr>
        <p:spPr bwMode="auto">
          <a:xfrm>
            <a:off x="828675" y="34226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72" name="Line 29"/>
          <p:cNvSpPr>
            <a:spLocks noChangeShapeType="1"/>
          </p:cNvSpPr>
          <p:nvPr/>
        </p:nvSpPr>
        <p:spPr bwMode="auto">
          <a:xfrm flipH="1">
            <a:off x="1692275" y="3500438"/>
            <a:ext cx="21590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3" name="Line 30"/>
          <p:cNvSpPr>
            <a:spLocks noChangeShapeType="1"/>
          </p:cNvSpPr>
          <p:nvPr/>
        </p:nvSpPr>
        <p:spPr bwMode="auto">
          <a:xfrm flipH="1">
            <a:off x="1836738" y="3500438"/>
            <a:ext cx="144462"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4" name="Line 31"/>
          <p:cNvSpPr>
            <a:spLocks noChangeShapeType="1"/>
          </p:cNvSpPr>
          <p:nvPr/>
        </p:nvSpPr>
        <p:spPr bwMode="auto">
          <a:xfrm>
            <a:off x="2124075" y="3500438"/>
            <a:ext cx="288925"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5" name="Text Box 32"/>
          <p:cNvSpPr txBox="1">
            <a:spLocks noChangeArrowheads="1"/>
          </p:cNvSpPr>
          <p:nvPr/>
        </p:nvSpPr>
        <p:spPr bwMode="auto">
          <a:xfrm>
            <a:off x="1855788" y="34226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76" name="Line 33"/>
          <p:cNvSpPr>
            <a:spLocks noChangeShapeType="1"/>
          </p:cNvSpPr>
          <p:nvPr/>
        </p:nvSpPr>
        <p:spPr bwMode="auto">
          <a:xfrm flipH="1">
            <a:off x="3132138" y="3500438"/>
            <a:ext cx="21590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7" name="Line 34"/>
          <p:cNvSpPr>
            <a:spLocks noChangeShapeType="1"/>
          </p:cNvSpPr>
          <p:nvPr/>
        </p:nvSpPr>
        <p:spPr bwMode="auto">
          <a:xfrm flipH="1">
            <a:off x="3276600" y="3500438"/>
            <a:ext cx="144463"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8" name="Line 35"/>
          <p:cNvSpPr>
            <a:spLocks noChangeShapeType="1"/>
          </p:cNvSpPr>
          <p:nvPr/>
        </p:nvSpPr>
        <p:spPr bwMode="auto">
          <a:xfrm>
            <a:off x="3563938" y="3500438"/>
            <a:ext cx="288925"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9" name="Text Box 36"/>
          <p:cNvSpPr txBox="1">
            <a:spLocks noChangeArrowheads="1"/>
          </p:cNvSpPr>
          <p:nvPr/>
        </p:nvSpPr>
        <p:spPr bwMode="auto">
          <a:xfrm>
            <a:off x="3348038" y="34290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80" name="Rectangle 38"/>
          <p:cNvSpPr>
            <a:spLocks noChangeArrowheads="1"/>
          </p:cNvSpPr>
          <p:nvPr/>
        </p:nvSpPr>
        <p:spPr bwMode="auto">
          <a:xfrm>
            <a:off x="3348038" y="4941888"/>
            <a:ext cx="1439862" cy="719137"/>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G0</a:t>
            </a:r>
          </a:p>
        </p:txBody>
      </p:sp>
      <p:sp>
        <p:nvSpPr>
          <p:cNvPr id="57381" name="Oval 40"/>
          <p:cNvSpPr>
            <a:spLocks noChangeArrowheads="1"/>
          </p:cNvSpPr>
          <p:nvPr/>
        </p:nvSpPr>
        <p:spPr bwMode="auto">
          <a:xfrm>
            <a:off x="3276600" y="5949950"/>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P0</a:t>
            </a:r>
          </a:p>
        </p:txBody>
      </p:sp>
      <p:sp>
        <p:nvSpPr>
          <p:cNvPr id="57382" name="Oval 41"/>
          <p:cNvSpPr>
            <a:spLocks noChangeArrowheads="1"/>
          </p:cNvSpPr>
          <p:nvPr/>
        </p:nvSpPr>
        <p:spPr bwMode="auto">
          <a:xfrm>
            <a:off x="3636963" y="5949950"/>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P1</a:t>
            </a:r>
          </a:p>
        </p:txBody>
      </p:sp>
      <p:sp>
        <p:nvSpPr>
          <p:cNvPr id="57383" name="Oval 42"/>
          <p:cNvSpPr>
            <a:spLocks noChangeArrowheads="1"/>
          </p:cNvSpPr>
          <p:nvPr/>
        </p:nvSpPr>
        <p:spPr bwMode="auto">
          <a:xfrm>
            <a:off x="4572000" y="5949950"/>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Pk-1</a:t>
            </a:r>
          </a:p>
        </p:txBody>
      </p:sp>
      <p:sp>
        <p:nvSpPr>
          <p:cNvPr id="57384" name="Line 43"/>
          <p:cNvSpPr>
            <a:spLocks noChangeShapeType="1"/>
          </p:cNvSpPr>
          <p:nvPr/>
        </p:nvSpPr>
        <p:spPr bwMode="auto">
          <a:xfrm flipH="1">
            <a:off x="3419475" y="5661025"/>
            <a:ext cx="730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5" name="Line 44"/>
          <p:cNvSpPr>
            <a:spLocks noChangeShapeType="1"/>
          </p:cNvSpPr>
          <p:nvPr/>
        </p:nvSpPr>
        <p:spPr bwMode="auto">
          <a:xfrm>
            <a:off x="3779838" y="56610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6" name="Line 45"/>
          <p:cNvSpPr>
            <a:spLocks noChangeShapeType="1"/>
          </p:cNvSpPr>
          <p:nvPr/>
        </p:nvSpPr>
        <p:spPr bwMode="auto">
          <a:xfrm>
            <a:off x="4643438" y="5661025"/>
            <a:ext cx="730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7" name="Text Box 46"/>
          <p:cNvSpPr txBox="1">
            <a:spLocks noChangeArrowheads="1"/>
          </p:cNvSpPr>
          <p:nvPr/>
        </p:nvSpPr>
        <p:spPr bwMode="auto">
          <a:xfrm>
            <a:off x="3995738" y="558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88" name="Rectangle 47"/>
          <p:cNvSpPr>
            <a:spLocks noChangeArrowheads="1"/>
          </p:cNvSpPr>
          <p:nvPr/>
        </p:nvSpPr>
        <p:spPr bwMode="auto">
          <a:xfrm>
            <a:off x="5005388" y="4941888"/>
            <a:ext cx="1439862" cy="719137"/>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G1</a:t>
            </a:r>
          </a:p>
        </p:txBody>
      </p:sp>
      <p:sp>
        <p:nvSpPr>
          <p:cNvPr id="57389" name="Oval 48"/>
          <p:cNvSpPr>
            <a:spLocks noChangeArrowheads="1"/>
          </p:cNvSpPr>
          <p:nvPr/>
        </p:nvSpPr>
        <p:spPr bwMode="auto">
          <a:xfrm>
            <a:off x="4933950" y="5949950"/>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Pk</a:t>
            </a:r>
          </a:p>
        </p:txBody>
      </p:sp>
      <p:sp>
        <p:nvSpPr>
          <p:cNvPr id="57390" name="Oval 49"/>
          <p:cNvSpPr>
            <a:spLocks noChangeArrowheads="1"/>
          </p:cNvSpPr>
          <p:nvPr/>
        </p:nvSpPr>
        <p:spPr bwMode="auto">
          <a:xfrm>
            <a:off x="5294313" y="5949950"/>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Pk+1</a:t>
            </a:r>
          </a:p>
        </p:txBody>
      </p:sp>
      <p:sp>
        <p:nvSpPr>
          <p:cNvPr id="57391" name="Oval 50"/>
          <p:cNvSpPr>
            <a:spLocks noChangeArrowheads="1"/>
          </p:cNvSpPr>
          <p:nvPr/>
        </p:nvSpPr>
        <p:spPr bwMode="auto">
          <a:xfrm>
            <a:off x="6229350" y="5949950"/>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P2k-1</a:t>
            </a:r>
          </a:p>
        </p:txBody>
      </p:sp>
      <p:sp>
        <p:nvSpPr>
          <p:cNvPr id="57392" name="Line 51"/>
          <p:cNvSpPr>
            <a:spLocks noChangeShapeType="1"/>
          </p:cNvSpPr>
          <p:nvPr/>
        </p:nvSpPr>
        <p:spPr bwMode="auto">
          <a:xfrm flipH="1">
            <a:off x="5076825" y="5661025"/>
            <a:ext cx="730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3" name="Line 52"/>
          <p:cNvSpPr>
            <a:spLocks noChangeShapeType="1"/>
          </p:cNvSpPr>
          <p:nvPr/>
        </p:nvSpPr>
        <p:spPr bwMode="auto">
          <a:xfrm>
            <a:off x="5437188" y="56610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4" name="Line 53"/>
          <p:cNvSpPr>
            <a:spLocks noChangeShapeType="1"/>
          </p:cNvSpPr>
          <p:nvPr/>
        </p:nvSpPr>
        <p:spPr bwMode="auto">
          <a:xfrm>
            <a:off x="6300788" y="5661025"/>
            <a:ext cx="730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5" name="Text Box 54"/>
          <p:cNvSpPr txBox="1">
            <a:spLocks noChangeArrowheads="1"/>
          </p:cNvSpPr>
          <p:nvPr/>
        </p:nvSpPr>
        <p:spPr bwMode="auto">
          <a:xfrm>
            <a:off x="5653088" y="558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396" name="Rectangle 55"/>
          <p:cNvSpPr>
            <a:spLocks noChangeArrowheads="1"/>
          </p:cNvSpPr>
          <p:nvPr/>
        </p:nvSpPr>
        <p:spPr bwMode="auto">
          <a:xfrm>
            <a:off x="7453313" y="4941888"/>
            <a:ext cx="1439862" cy="719137"/>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Gg</a:t>
            </a:r>
          </a:p>
        </p:txBody>
      </p:sp>
      <p:sp>
        <p:nvSpPr>
          <p:cNvPr id="57397" name="Oval 56"/>
          <p:cNvSpPr>
            <a:spLocks noChangeArrowheads="1"/>
          </p:cNvSpPr>
          <p:nvPr/>
        </p:nvSpPr>
        <p:spPr bwMode="auto">
          <a:xfrm>
            <a:off x="7381875" y="5949950"/>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PN-k-1</a:t>
            </a:r>
          </a:p>
        </p:txBody>
      </p:sp>
      <p:sp>
        <p:nvSpPr>
          <p:cNvPr id="57398" name="Oval 57"/>
          <p:cNvSpPr>
            <a:spLocks noChangeArrowheads="1"/>
          </p:cNvSpPr>
          <p:nvPr/>
        </p:nvSpPr>
        <p:spPr bwMode="auto">
          <a:xfrm>
            <a:off x="7742238" y="5949950"/>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PN-k</a:t>
            </a:r>
          </a:p>
        </p:txBody>
      </p:sp>
      <p:sp>
        <p:nvSpPr>
          <p:cNvPr id="57399" name="Oval 58"/>
          <p:cNvSpPr>
            <a:spLocks noChangeArrowheads="1"/>
          </p:cNvSpPr>
          <p:nvPr/>
        </p:nvSpPr>
        <p:spPr bwMode="auto">
          <a:xfrm>
            <a:off x="8677275" y="5949950"/>
            <a:ext cx="287338"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PN-1</a:t>
            </a:r>
          </a:p>
        </p:txBody>
      </p:sp>
      <p:sp>
        <p:nvSpPr>
          <p:cNvPr id="57400" name="Line 59"/>
          <p:cNvSpPr>
            <a:spLocks noChangeShapeType="1"/>
          </p:cNvSpPr>
          <p:nvPr/>
        </p:nvSpPr>
        <p:spPr bwMode="auto">
          <a:xfrm flipH="1">
            <a:off x="7524750" y="5661025"/>
            <a:ext cx="730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01" name="Line 60"/>
          <p:cNvSpPr>
            <a:spLocks noChangeShapeType="1"/>
          </p:cNvSpPr>
          <p:nvPr/>
        </p:nvSpPr>
        <p:spPr bwMode="auto">
          <a:xfrm>
            <a:off x="7885113" y="56610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02" name="Line 61"/>
          <p:cNvSpPr>
            <a:spLocks noChangeShapeType="1"/>
          </p:cNvSpPr>
          <p:nvPr/>
        </p:nvSpPr>
        <p:spPr bwMode="auto">
          <a:xfrm>
            <a:off x="8748713" y="5661025"/>
            <a:ext cx="730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03" name="Text Box 62"/>
          <p:cNvSpPr txBox="1">
            <a:spLocks noChangeArrowheads="1"/>
          </p:cNvSpPr>
          <p:nvPr/>
        </p:nvSpPr>
        <p:spPr bwMode="auto">
          <a:xfrm>
            <a:off x="8101013" y="558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404" name="AutoShape 63"/>
          <p:cNvSpPr>
            <a:spLocks noChangeArrowheads="1"/>
          </p:cNvSpPr>
          <p:nvPr/>
        </p:nvSpPr>
        <p:spPr bwMode="auto">
          <a:xfrm>
            <a:off x="4787900" y="3284538"/>
            <a:ext cx="2160588" cy="720725"/>
          </a:xfrm>
          <a:prstGeom prst="cloudCallout">
            <a:avLst>
              <a:gd name="adj1" fmla="val -6574"/>
              <a:gd name="adj2" fmla="val 45153"/>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Inter-group int. network</a:t>
            </a:r>
          </a:p>
        </p:txBody>
      </p:sp>
      <p:sp>
        <p:nvSpPr>
          <p:cNvPr id="57405" name="Line 64"/>
          <p:cNvSpPr>
            <a:spLocks noChangeShapeType="1"/>
          </p:cNvSpPr>
          <p:nvPr/>
        </p:nvSpPr>
        <p:spPr bwMode="auto">
          <a:xfrm flipH="1">
            <a:off x="4140200" y="3860800"/>
            <a:ext cx="936625" cy="10810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06" name="Line 65"/>
          <p:cNvSpPr>
            <a:spLocks noChangeShapeType="1"/>
          </p:cNvSpPr>
          <p:nvPr/>
        </p:nvSpPr>
        <p:spPr bwMode="auto">
          <a:xfrm>
            <a:off x="5724525" y="4076700"/>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07" name="Line 66"/>
          <p:cNvSpPr>
            <a:spLocks noChangeShapeType="1"/>
          </p:cNvSpPr>
          <p:nvPr/>
        </p:nvSpPr>
        <p:spPr bwMode="auto">
          <a:xfrm>
            <a:off x="6588125" y="3860800"/>
            <a:ext cx="1512888" cy="10810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08" name="Text Box 67"/>
          <p:cNvSpPr txBox="1">
            <a:spLocks noChangeArrowheads="1"/>
          </p:cNvSpPr>
          <p:nvPr/>
        </p:nvSpPr>
        <p:spPr bwMode="auto">
          <a:xfrm>
            <a:off x="6175375" y="40767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7409" name="Line 68"/>
          <p:cNvSpPr>
            <a:spLocks noChangeShapeType="1"/>
          </p:cNvSpPr>
          <p:nvPr/>
        </p:nvSpPr>
        <p:spPr bwMode="auto">
          <a:xfrm>
            <a:off x="3851275" y="1773238"/>
            <a:ext cx="936625" cy="3168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10" name="Line 69"/>
          <p:cNvSpPr>
            <a:spLocks noChangeShapeType="1"/>
          </p:cNvSpPr>
          <p:nvPr/>
        </p:nvSpPr>
        <p:spPr bwMode="auto">
          <a:xfrm flipH="1" flipV="1">
            <a:off x="468313" y="3716338"/>
            <a:ext cx="2879725" cy="1944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411" name="Text Box 70"/>
          <p:cNvSpPr txBox="1">
            <a:spLocks noChangeArrowheads="1"/>
          </p:cNvSpPr>
          <p:nvPr/>
        </p:nvSpPr>
        <p:spPr bwMode="auto">
          <a:xfrm>
            <a:off x="3759200" y="1360488"/>
            <a:ext cx="177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global channels</a:t>
            </a:r>
          </a:p>
        </p:txBody>
      </p:sp>
      <p:sp>
        <p:nvSpPr>
          <p:cNvPr id="57412" name="Text Box 71"/>
          <p:cNvSpPr txBox="1">
            <a:spLocks noChangeArrowheads="1"/>
          </p:cNvSpPr>
          <p:nvPr/>
        </p:nvSpPr>
        <p:spPr bwMode="auto">
          <a:xfrm>
            <a:off x="1619250" y="3854450"/>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terminal channels</a:t>
            </a:r>
          </a:p>
        </p:txBody>
      </p:sp>
      <p:pic>
        <p:nvPicPr>
          <p:cNvPr id="2" name="オーディオ 1">
            <a:hlinkClick r:id="" action="ppaction://media"/>
            <a:extLst>
              <a:ext uri="{FF2B5EF4-FFF2-40B4-BE49-F238E27FC236}">
                <a16:creationId xmlns:a16="http://schemas.microsoft.com/office/drawing/2014/main" id="{482C0939-E971-46F5-BA3A-F4EC370CBF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530"/>
    </mc:Choice>
    <mc:Fallback>
      <p:transition spd="slow" advTm="2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3" x="8980488" y="3017838"/>
          <p14:tracePt t="1295" x="8943975" y="3009900"/>
          <p14:tracePt t="1303" x="8934450" y="3009900"/>
          <p14:tracePt t="1319" x="8924925" y="3000375"/>
          <p14:tracePt t="1400" x="8888413" y="3000375"/>
          <p14:tracePt t="1408" x="8851900" y="3000375"/>
          <p14:tracePt t="1417" x="8807450" y="3000375"/>
          <p14:tracePt t="1424" x="8788400" y="3000375"/>
          <p14:tracePt t="1432" x="8761413" y="2982913"/>
          <p14:tracePt t="1440" x="8751888" y="2982913"/>
          <p14:tracePt t="1449" x="8742363" y="2973388"/>
          <p14:tracePt t="1569" x="8734425" y="2973388"/>
          <p14:tracePt t="1577" x="8697913" y="2973388"/>
          <p14:tracePt t="1585" x="8661400" y="2963863"/>
          <p14:tracePt t="1592" x="8615363" y="2963863"/>
          <p14:tracePt t="1603" x="8596313" y="2954338"/>
          <p14:tracePt t="1609" x="8569325" y="2954338"/>
          <p14:tracePt t="1616" x="8551863" y="2936875"/>
          <p14:tracePt t="1624" x="8532813" y="2927350"/>
          <p14:tracePt t="1632" x="8488363" y="2927350"/>
          <p14:tracePt t="1641" x="8432800" y="2900363"/>
          <p14:tracePt t="1648" x="8369300" y="2881313"/>
          <p14:tracePt t="1665" x="8332788" y="2881313"/>
          <p14:tracePt t="1673" x="8277225" y="2817813"/>
          <p14:tracePt t="1681" x="8259763" y="2800350"/>
          <p14:tracePt t="1689" x="8240713" y="2800350"/>
          <p14:tracePt t="1698" x="8232775" y="2790825"/>
          <p14:tracePt t="8698" x="8177213" y="2790825"/>
          <p14:tracePt t="8705" x="8031163" y="2763838"/>
          <p14:tracePt t="8713" x="7840663" y="2717800"/>
          <p14:tracePt t="8722" x="7602538" y="2644775"/>
          <p14:tracePt t="8731" x="7175500" y="2581275"/>
          <p14:tracePt t="8737" x="6892925" y="2435225"/>
          <p14:tracePt t="8745" x="6654800" y="2343150"/>
          <p14:tracePt t="8751" x="6418263" y="2252663"/>
          <p14:tracePt t="8760" x="6262688" y="2179638"/>
          <p14:tracePt t="8768" x="6135688" y="2125663"/>
          <p14:tracePt t="8775" x="5999163" y="2089150"/>
          <p14:tracePt t="8784" x="5889625" y="2033588"/>
          <p14:tracePt t="8791" x="5770563" y="2016125"/>
          <p14:tracePt t="8801" x="5680075" y="1979613"/>
          <p14:tracePt t="8807" x="5616575" y="1970088"/>
          <p14:tracePt t="8815" x="5570538" y="1951038"/>
          <p14:tracePt t="8831" x="5551488" y="1951038"/>
          <p14:tracePt t="8864" x="5534025" y="1951038"/>
          <p14:tracePt t="8871" x="5487988" y="1960563"/>
          <p14:tracePt t="8879" x="5424488" y="1997075"/>
          <p14:tracePt t="8887" x="5368925" y="2006600"/>
          <p14:tracePt t="8895" x="5287963" y="2043113"/>
          <p14:tracePt t="8903" x="5178425" y="2043113"/>
          <p14:tracePt t="8911" x="5086350" y="2060575"/>
          <p14:tracePt t="8919" x="4986338" y="2070100"/>
          <p14:tracePt t="8927" x="4895850" y="2089150"/>
          <p14:tracePt t="8935" x="4803775" y="2089150"/>
          <p14:tracePt t="8943" x="4722813" y="2125663"/>
          <p14:tracePt t="8952" x="4649788" y="2125663"/>
          <p14:tracePt t="8959" x="4594225" y="2125663"/>
          <p14:tracePt t="8967" x="4557713" y="2133600"/>
          <p14:tracePt t="8975" x="4530725" y="2133600"/>
          <p14:tracePt t="8991" x="4521200" y="2133600"/>
          <p14:tracePt t="9001" x="4513263" y="2133600"/>
          <p14:tracePt t="9007" x="4494213" y="2133600"/>
          <p14:tracePt t="9017" x="4448175" y="2133600"/>
          <p14:tracePt t="9023" x="4421188" y="2133600"/>
          <p14:tracePt t="9031" x="4367213" y="2133600"/>
          <p14:tracePt t="9039" x="4311650" y="2133600"/>
          <p14:tracePt t="9053" x="4248150" y="2133600"/>
          <p14:tracePt t="9055" x="4194175" y="2133600"/>
          <p14:tracePt t="9063" x="4157663" y="2133600"/>
          <p14:tracePt t="9071" x="4111625" y="2133600"/>
          <p14:tracePt t="9079" x="4102100" y="2133600"/>
          <p14:tracePt t="9088" x="4084638" y="2133600"/>
          <p14:tracePt t="9095" x="4075113" y="2133600"/>
          <p14:tracePt t="9103" x="4065588" y="2133600"/>
          <p14:tracePt t="9209" x="4057650" y="2143125"/>
          <p14:tracePt t="9216" x="4021138" y="2189163"/>
          <p14:tracePt t="9223" x="3938588" y="2225675"/>
          <p14:tracePt t="9231" x="3892550" y="2252663"/>
          <p14:tracePt t="9239" x="3829050" y="2289175"/>
          <p14:tracePt t="9247" x="3792538" y="2306638"/>
          <p14:tracePt t="9255" x="3765550" y="2316163"/>
          <p14:tracePt t="9263" x="3738563" y="2335213"/>
          <p14:tracePt t="9271" x="3729038" y="2343150"/>
          <p14:tracePt t="9279" x="3719513" y="2352675"/>
          <p14:tracePt t="10242" x="3709988" y="2416175"/>
          <p14:tracePt t="10251" x="3709988" y="2508250"/>
          <p14:tracePt t="10258" x="3683000" y="2571750"/>
          <p14:tracePt t="10266" x="3683000" y="2608263"/>
          <p14:tracePt t="10272" x="3683000" y="2625725"/>
          <p14:tracePt t="10280" x="3683000" y="2671763"/>
          <p14:tracePt t="10288" x="3683000" y="2690813"/>
          <p14:tracePt t="10296" x="3673475" y="2727325"/>
          <p14:tracePt t="10304" x="3665538" y="2771775"/>
          <p14:tracePt t="10312" x="3665538" y="2808288"/>
          <p14:tracePt t="10320" x="3646488" y="2844800"/>
          <p14:tracePt t="10328" x="3619500" y="2873375"/>
          <p14:tracePt t="10336" x="3609975" y="2890838"/>
          <p14:tracePt t="10344" x="3609975" y="2909888"/>
          <p14:tracePt t="10351" x="3592513" y="2936875"/>
          <p14:tracePt t="10359" x="3546475" y="2973388"/>
          <p14:tracePt t="10372" x="3527425" y="2990850"/>
          <p14:tracePt t="10377" x="3482975" y="3027363"/>
          <p14:tracePt t="10389" x="3446463" y="3036888"/>
          <p14:tracePt t="10394" x="3382963" y="3063875"/>
          <p14:tracePt t="10403" x="3327400" y="3063875"/>
          <p14:tracePt t="10408" x="3273425" y="3100388"/>
          <p14:tracePt t="10418" x="3236913" y="3100388"/>
          <p14:tracePt t="10423" x="3190875" y="3109913"/>
          <p14:tracePt t="10431" x="3171825" y="3109913"/>
          <p14:tracePt t="10439" x="3144838" y="3109913"/>
          <p14:tracePt t="10447" x="3127375" y="3119438"/>
          <p14:tracePt t="10455" x="3108325" y="3119438"/>
          <p14:tracePt t="10464" x="3081338" y="3136900"/>
          <p14:tracePt t="10471" x="3054350" y="3136900"/>
          <p14:tracePt t="10479" x="3035300" y="3146425"/>
          <p14:tracePt t="10487" x="2998788" y="3146425"/>
          <p14:tracePt t="10495" x="2962275" y="3155950"/>
          <p14:tracePt t="10503" x="2944813" y="3155950"/>
          <p14:tracePt t="10512" x="2917825" y="3163888"/>
          <p14:tracePt t="10519" x="2898775" y="3163888"/>
          <p14:tracePt t="10527" x="2862263" y="3192463"/>
          <p14:tracePt t="10535" x="2808288" y="3192463"/>
          <p14:tracePt t="10543" x="2752725" y="3200400"/>
          <p14:tracePt t="10551" x="2698750" y="3200400"/>
          <p14:tracePt t="10559" x="2616200" y="3200400"/>
          <p14:tracePt t="10568" x="2543175" y="3209925"/>
          <p14:tracePt t="10575" x="2489200" y="3209925"/>
          <p14:tracePt t="10585" x="2433638" y="3209925"/>
          <p14:tracePt t="10592" x="2360613" y="3209925"/>
          <p14:tracePt t="10602" x="2297113" y="3209925"/>
          <p14:tracePt t="10608" x="2243138" y="3209925"/>
          <p14:tracePt t="10624" x="2206625" y="3209925"/>
          <p14:tracePt t="10632" x="2170113" y="3200400"/>
          <p14:tracePt t="10647" x="2143125" y="3192463"/>
          <p14:tracePt t="10663" x="2114550" y="3182938"/>
          <p14:tracePt t="10671" x="2106613" y="3182938"/>
          <p14:tracePt t="10679" x="2078038" y="3173413"/>
          <p14:tracePt t="10687" x="2060575" y="3155950"/>
          <p14:tracePt t="10695" x="2051050" y="3146425"/>
          <p14:tracePt t="10711" x="2033588" y="3136900"/>
          <p14:tracePt t="10719" x="2024063" y="3127375"/>
          <p14:tracePt t="10728" x="1997075" y="3100388"/>
          <p14:tracePt t="10736" x="1978025" y="3082925"/>
          <p14:tracePt t="10743" x="1951038" y="3046413"/>
          <p14:tracePt t="10754" x="1914525" y="3027363"/>
          <p14:tracePt t="10760" x="1887538" y="3000375"/>
          <p14:tracePt t="10773" x="1868488" y="2982913"/>
          <p14:tracePt t="10776" x="1860550" y="2946400"/>
          <p14:tracePt t="10787" x="1831975" y="2890838"/>
          <p14:tracePt t="10794" x="1814513" y="2863850"/>
          <p14:tracePt t="10804" x="1804988" y="2827338"/>
          <p14:tracePt t="10809" x="1787525" y="2771775"/>
          <p14:tracePt t="10820" x="1787525" y="2735263"/>
          <p14:tracePt t="10826" x="1787525" y="2698750"/>
          <p14:tracePt t="10841" x="1787525" y="2644775"/>
          <p14:tracePt t="10848" x="1787525" y="2608263"/>
          <p14:tracePt t="10856" x="1787525" y="2589213"/>
          <p14:tracePt t="10864" x="1787525" y="2581275"/>
          <p14:tracePt t="10871" x="1787525" y="2562225"/>
          <p14:tracePt t="10879" x="1787525" y="2554288"/>
          <p14:tracePt t="10887" x="1787525" y="2535238"/>
          <p14:tracePt t="10903" x="1787525" y="2508250"/>
          <p14:tracePt t="10911" x="1787525" y="2498725"/>
          <p14:tracePt t="10919" x="1787525" y="2489200"/>
          <p14:tracePt t="10927" x="1787525" y="2471738"/>
          <p14:tracePt t="10935" x="1787525" y="2425700"/>
          <p14:tracePt t="10943" x="1814513" y="2379663"/>
          <p14:tracePt t="10952" x="1887538" y="2298700"/>
          <p14:tracePt t="10959" x="1914525" y="2262188"/>
          <p14:tracePt t="10968" x="1987550" y="2197100"/>
          <p14:tracePt t="10975" x="2051050" y="2133600"/>
          <p14:tracePt t="10984" x="2097088" y="2097088"/>
          <p14:tracePt t="10991" x="2160588" y="2060575"/>
          <p14:tracePt t="11001" x="2243138" y="2006600"/>
          <p14:tracePt t="11008" x="2360613" y="1970088"/>
          <p14:tracePt t="11017" x="2425700" y="1933575"/>
          <p14:tracePt t="11023" x="2533650" y="1897063"/>
          <p14:tracePt t="11032" x="2643188" y="1897063"/>
          <p14:tracePt t="11039" x="2744788" y="1878013"/>
          <p14:tracePt t="11047" x="2817813" y="1878013"/>
          <p14:tracePt t="11055" x="2852738" y="1878013"/>
          <p14:tracePt t="11063" x="2908300" y="1878013"/>
          <p14:tracePt t="11072" x="2935288" y="1878013"/>
          <p14:tracePt t="11079" x="2998788" y="1878013"/>
          <p14:tracePt t="11088" x="3035300" y="1887538"/>
          <p14:tracePt t="11095" x="3117850" y="1914525"/>
          <p14:tracePt t="11104" x="3144838" y="1914525"/>
          <p14:tracePt t="11111" x="3190875" y="1951038"/>
          <p14:tracePt t="11119" x="3217863" y="1960563"/>
          <p14:tracePt t="11135" x="3263900" y="1997075"/>
          <p14:tracePt t="11137" x="3309938" y="2016125"/>
          <p14:tracePt t="11143" x="3354388" y="2024063"/>
          <p14:tracePt t="11151" x="3382963" y="2060575"/>
          <p14:tracePt t="11159" x="3427413" y="2079625"/>
          <p14:tracePt t="11168" x="3482975" y="2116138"/>
          <p14:tracePt t="11175" x="3509963" y="2152650"/>
          <p14:tracePt t="11183" x="3563938" y="2233613"/>
          <p14:tracePt t="11191" x="3592513" y="2262188"/>
          <p14:tracePt t="11201" x="3619500" y="2306638"/>
          <p14:tracePt t="11207" x="3656013" y="2352675"/>
          <p14:tracePt t="11217" x="3683000" y="2416175"/>
          <p14:tracePt t="11223" x="3719513" y="2481263"/>
          <p14:tracePt t="11232" x="3729038" y="2525713"/>
          <p14:tracePt t="11239" x="3738563" y="2554288"/>
          <p14:tracePt t="11248" x="3746500" y="2598738"/>
          <p14:tracePt t="11256" x="3765550" y="2625725"/>
          <p14:tracePt t="11263" x="3765550" y="2671763"/>
          <p14:tracePt t="11271" x="3775075" y="2671763"/>
          <p14:tracePt t="11279" x="3775075" y="2690813"/>
          <p14:tracePt t="11287" x="3775075" y="2708275"/>
          <p14:tracePt t="11344" x="3775075" y="2717800"/>
          <p14:tracePt t="11353" x="3775075" y="2735263"/>
          <p14:tracePt t="11361" x="3775075" y="2771775"/>
          <p14:tracePt t="11372" x="3775075" y="2817813"/>
          <p14:tracePt t="11375" x="3756025" y="2836863"/>
          <p14:tracePt t="11384" x="3709988" y="2900363"/>
          <p14:tracePt t="11391" x="3683000" y="2927350"/>
          <p14:tracePt t="11400" x="3656013" y="2963863"/>
          <p14:tracePt t="11407" x="3636963" y="2982913"/>
          <p14:tracePt t="11416" x="3600450" y="3027363"/>
          <p14:tracePt t="11423" x="3582988" y="3046413"/>
          <p14:tracePt t="11431" x="3556000" y="3073400"/>
          <p14:tracePt t="11439" x="3527425" y="3090863"/>
          <p14:tracePt t="11448" x="3527425" y="3100388"/>
          <p14:tracePt t="11455" x="3519488" y="3109913"/>
          <p14:tracePt t="11545" x="3500438" y="3127375"/>
          <p14:tracePt t="11551" x="3455988" y="3163888"/>
          <p14:tracePt t="11560" x="3419475" y="3192463"/>
          <p14:tracePt t="11567" x="3363913" y="3219450"/>
          <p14:tracePt t="11575" x="3309938" y="3255963"/>
          <p14:tracePt t="11583" x="3273425" y="3273425"/>
          <p14:tracePt t="11591" x="3217863" y="3309938"/>
          <p14:tracePt t="11600" x="3154363" y="3346450"/>
          <p14:tracePt t="11607" x="3108325" y="3382963"/>
          <p14:tracePt t="11618" x="3100388" y="3392488"/>
          <p14:tracePt t="11624" x="3054350" y="3411538"/>
          <p14:tracePt t="11632" x="3044825" y="3419475"/>
          <p14:tracePt t="11639" x="3027363" y="3419475"/>
          <p14:tracePt t="11647" x="3008313" y="3429000"/>
          <p14:tracePt t="11655" x="2981325" y="3429000"/>
          <p14:tracePt t="11663" x="2962275" y="3438525"/>
          <p14:tracePt t="11671" x="2954338" y="3438525"/>
          <p14:tracePt t="11679" x="2917825" y="3438525"/>
          <p14:tracePt t="11688" x="2889250" y="3438525"/>
          <p14:tracePt t="11696" x="2871788" y="3438525"/>
          <p14:tracePt t="11704" x="2835275" y="3455988"/>
          <p14:tracePt t="11712" x="2825750" y="3455988"/>
          <p14:tracePt t="11720" x="2789238" y="3455988"/>
          <p14:tracePt t="11728" x="2771775" y="3455988"/>
          <p14:tracePt t="11736" x="2735263" y="3455988"/>
          <p14:tracePt t="11745" x="2679700" y="3475038"/>
          <p14:tracePt t="11751" x="2652713" y="3475038"/>
          <p14:tracePt t="11759" x="2616200" y="3475038"/>
          <p14:tracePt t="11768" x="2589213" y="3475038"/>
          <p14:tracePt t="11775" x="2570163" y="3475038"/>
          <p14:tracePt t="11784" x="2562225" y="3475038"/>
          <p14:tracePt t="11791" x="2533650" y="3475038"/>
          <p14:tracePt t="11807" x="2525713" y="3465513"/>
          <p14:tracePt t="11818" x="2516188" y="3455988"/>
          <p14:tracePt t="11823" x="2506663" y="3455988"/>
          <p14:tracePt t="11832" x="2489200" y="3446463"/>
          <p14:tracePt t="11848" x="2443163" y="3429000"/>
          <p14:tracePt t="11864" x="2416175" y="3429000"/>
          <p14:tracePt t="11873" x="2397125" y="3429000"/>
          <p14:tracePt t="11879" x="2370138" y="3429000"/>
          <p14:tracePt t="11887" x="2352675" y="3429000"/>
          <p14:tracePt t="11897" x="2316163" y="3429000"/>
          <p14:tracePt t="11906" x="2287588" y="3429000"/>
          <p14:tracePt t="11913" x="2270125" y="3429000"/>
          <p14:tracePt t="11922" x="2260600" y="3429000"/>
          <p14:tracePt t="11936" x="2251075" y="3429000"/>
          <p14:tracePt t="12113" x="2243138" y="3419475"/>
          <p14:tracePt t="12129" x="2224088" y="3402013"/>
          <p14:tracePt t="12139" x="2224088" y="3392488"/>
          <p14:tracePt t="12146" x="2224088" y="3382963"/>
          <p14:tracePt t="12152" x="2214563" y="3365500"/>
          <p14:tracePt t="12160" x="2214563" y="3346450"/>
          <p14:tracePt t="12184" x="2206625" y="3338513"/>
          <p14:tracePt t="12362" x="2206625" y="3328988"/>
          <p14:tracePt t="12377" x="2206625" y="3309938"/>
          <p14:tracePt t="12506" x="2206625" y="3302000"/>
          <p14:tracePt t="12772" x="2206625" y="3292475"/>
          <p14:tracePt t="12776" x="2206625" y="3273425"/>
          <p14:tracePt t="12783" x="2206625" y="3265488"/>
          <p14:tracePt t="12791" x="2206625" y="3246438"/>
          <p14:tracePt t="12800" x="2214563" y="3236913"/>
          <p14:tracePt t="12807" x="2224088" y="3228975"/>
          <p14:tracePt t="12817" x="2224088" y="3219450"/>
          <p14:tracePt t="12823" x="2224088" y="3209925"/>
          <p14:tracePt t="12831" x="2233613" y="3209925"/>
          <p14:tracePt t="12847" x="2233613" y="3192463"/>
          <p14:tracePt t="12855" x="2233613" y="3182938"/>
          <p14:tracePt t="12864" x="2243138" y="3173413"/>
          <p14:tracePt t="13699" x="2243138" y="3146425"/>
          <p14:tracePt t="13706" x="2270125" y="3119438"/>
          <p14:tracePt t="13715" x="2297113" y="3109913"/>
          <p14:tracePt t="13722" x="2324100" y="3073400"/>
          <p14:tracePt t="13730" x="2324100" y="3063875"/>
          <p14:tracePt t="13736" x="2352675" y="3046413"/>
          <p14:tracePt t="13744" x="2360613" y="3027363"/>
          <p14:tracePt t="13753" x="2379663" y="3009900"/>
          <p14:tracePt t="13760" x="2379663" y="3000375"/>
          <p14:tracePt t="13768" x="2397125" y="2982913"/>
          <p14:tracePt t="16257" x="2416175" y="3017838"/>
          <p14:tracePt t="16263" x="2433638" y="3046413"/>
          <p14:tracePt t="16271" x="2452688" y="3082925"/>
          <p14:tracePt t="16280" x="2462213" y="3100388"/>
          <p14:tracePt t="16287" x="2470150" y="3146425"/>
          <p14:tracePt t="16505" x="2470150" y="3155950"/>
          <p14:tracePt t="16946" x="2470150" y="3173413"/>
          <p14:tracePt t="17159" x="2479675" y="3182938"/>
          <p14:tracePt t="17176" x="2489200" y="3182938"/>
          <p14:tracePt t="17184" x="2498725" y="3182938"/>
          <p14:tracePt t="17801" x="2498725" y="3173413"/>
          <p14:tracePt t="17816" x="2506663" y="3173413"/>
          <p14:tracePt t="17823" x="2525713" y="3173413"/>
          <p14:tracePt t="17847" x="2533650" y="3173413"/>
          <p14:tracePt t="17863" x="2543175" y="3163888"/>
          <p14:tracePt t="17871" x="2552700" y="3155950"/>
          <p14:tracePt t="17879" x="2562225" y="3146425"/>
          <p14:tracePt t="18016" x="2562225" y="3136900"/>
          <p14:tracePt t="18024" x="2562225" y="3109913"/>
          <p14:tracePt t="18032" x="2562225" y="3082925"/>
          <p14:tracePt t="18040" x="2562225" y="3063875"/>
          <p14:tracePt t="18048" x="2562225" y="3046413"/>
          <p14:tracePt t="18069" x="2562225" y="3009900"/>
          <p14:tracePt t="18073" x="2562225" y="2990850"/>
          <p14:tracePt t="18081" x="2562225" y="2982913"/>
          <p14:tracePt t="18091" x="2552700" y="2973388"/>
          <p14:tracePt t="18095" x="2543175" y="2963863"/>
          <p14:tracePt t="18191" x="2533650" y="2954338"/>
          <p14:tracePt t="18207" x="2525713" y="2917825"/>
          <p14:tracePt t="18223" x="2516188" y="2900363"/>
          <p14:tracePt t="18232" x="2498725" y="2881313"/>
          <p14:tracePt t="18239" x="2479675" y="2873375"/>
          <p14:tracePt t="18263" x="2462213" y="2863850"/>
          <p14:tracePt t="18279" x="2452688" y="2854325"/>
          <p14:tracePt t="18287" x="2443163" y="2854325"/>
          <p14:tracePt t="18295" x="2433638" y="2854325"/>
          <p14:tracePt t="18303" x="2416175" y="2854325"/>
          <p14:tracePt t="18319" x="2397125" y="2854325"/>
          <p14:tracePt t="18327" x="2379663" y="2854325"/>
          <p14:tracePt t="18335" x="2333625" y="2817813"/>
          <p14:tracePt t="18344" x="2316163" y="2808288"/>
          <p14:tracePt t="18352" x="2279650" y="2781300"/>
          <p14:tracePt t="18360" x="2251075" y="2754313"/>
          <p14:tracePt t="18368" x="2233613" y="2735263"/>
          <p14:tracePt t="18375" x="2197100" y="2681288"/>
          <p14:tracePt t="18383" x="2179638" y="2635250"/>
          <p14:tracePt t="18391" x="2133600" y="2571750"/>
          <p14:tracePt t="18400" x="2124075" y="2481263"/>
          <p14:tracePt t="18407" x="2087563" y="2416175"/>
          <p14:tracePt t="18417" x="2070100" y="2316163"/>
          <p14:tracePt t="18423" x="2041525" y="2206625"/>
          <p14:tracePt t="18434" x="2041525" y="2152650"/>
          <p14:tracePt t="18439" x="2014538" y="2070100"/>
          <p14:tracePt t="18448" x="2014538" y="2016125"/>
          <p14:tracePt t="18455" x="2014538" y="1970088"/>
          <p14:tracePt t="18463" x="2014538" y="1951038"/>
          <p14:tracePt t="18471" x="2014538" y="1924050"/>
          <p14:tracePt t="18551" x="2024063" y="1914525"/>
          <p14:tracePt t="18559" x="2097088" y="1960563"/>
          <p14:tracePt t="18567" x="2187575" y="2043113"/>
          <p14:tracePt t="18575" x="2287588" y="2125663"/>
          <p14:tracePt t="18584" x="2389188" y="2197100"/>
          <p14:tracePt t="18591" x="2489200" y="2289175"/>
          <p14:tracePt t="18599" x="2552700" y="2352675"/>
          <p14:tracePt t="18607" x="2625725" y="2425700"/>
          <p14:tracePt t="18616" x="2708275" y="2489200"/>
          <p14:tracePt t="18623" x="2762250" y="2562225"/>
          <p14:tracePt t="18633" x="2771775" y="2581275"/>
          <p14:tracePt t="18639" x="2781300" y="2598738"/>
          <p14:tracePt t="18647" x="2789238" y="2598738"/>
          <p14:tracePt t="18656" x="2808288" y="2617788"/>
          <p14:tracePt t="18753" x="2825750" y="2598738"/>
          <p14:tracePt t="18763" x="2835275" y="2554288"/>
          <p14:tracePt t="18770" x="2835275" y="2544763"/>
          <p14:tracePt t="18778" x="2871788" y="2481263"/>
          <p14:tracePt t="18786" x="2871788" y="2444750"/>
          <p14:tracePt t="18792" x="2889250" y="2379663"/>
          <p14:tracePt t="18800" x="2917825" y="2306638"/>
          <p14:tracePt t="18807" x="2925763" y="2270125"/>
          <p14:tracePt t="18816" x="2944813" y="2233613"/>
          <p14:tracePt t="18823" x="2954338" y="2197100"/>
          <p14:tracePt t="18833" x="2971800" y="2170113"/>
          <p14:tracePt t="18839" x="2981325" y="2143125"/>
          <p14:tracePt t="18848" x="2998788" y="2106613"/>
          <p14:tracePt t="18855" x="3017838" y="2089150"/>
          <p14:tracePt t="18864" x="3035300" y="2070100"/>
          <p14:tracePt t="18945" x="3071813" y="2097088"/>
          <p14:tracePt t="18951" x="3081338" y="2116138"/>
          <p14:tracePt t="18959" x="3100388" y="2143125"/>
          <p14:tracePt t="18967" x="3108325" y="2170113"/>
          <p14:tracePt t="18975" x="3117850" y="2189163"/>
          <p14:tracePt t="18983" x="3144838" y="2233613"/>
          <p14:tracePt t="18991" x="3144838" y="2252663"/>
          <p14:tracePt t="19000" x="3144838" y="2262188"/>
          <p14:tracePt t="19007" x="3144838" y="2289175"/>
          <p14:tracePt t="19016" x="3144838" y="2298700"/>
          <p14:tracePt t="19033" x="3154363" y="2306638"/>
          <p14:tracePt t="19039" x="3154363" y="2325688"/>
          <p14:tracePt t="19201" x="3236913" y="2325688"/>
          <p14:tracePt t="19210" x="3300413" y="2306638"/>
          <p14:tracePt t="19217" x="3363913" y="2270125"/>
          <p14:tracePt t="19224" x="3419475" y="2262188"/>
          <p14:tracePt t="19233" x="3463925" y="2225675"/>
          <p14:tracePt t="19239" x="3482975" y="2206625"/>
          <p14:tracePt t="19247" x="3527425" y="2179638"/>
          <p14:tracePt t="19255" x="3536950" y="2179638"/>
          <p14:tracePt t="19263" x="3546475" y="2160588"/>
          <p14:tracePt t="19457" x="3600450" y="2160588"/>
          <p14:tracePt t="19467" x="3719513" y="2189163"/>
          <p14:tracePt t="19473" x="3829050" y="2252663"/>
          <p14:tracePt t="19481" x="3911600" y="2316163"/>
          <p14:tracePt t="19490" x="4029075" y="2362200"/>
          <p14:tracePt t="19495" x="4148138" y="2389188"/>
          <p14:tracePt t="19503" x="4221163" y="2416175"/>
          <p14:tracePt t="19511" x="4267200" y="2425700"/>
          <p14:tracePt t="19519" x="4330700" y="2471738"/>
          <p14:tracePt t="19527" x="4340225" y="2471738"/>
          <p14:tracePt t="19535" x="4348163" y="2471738"/>
          <p14:tracePt t="19866" x="4357688" y="2508250"/>
          <p14:tracePt t="19874" x="4357688" y="2571750"/>
          <p14:tracePt t="19882" x="4376738" y="2625725"/>
          <p14:tracePt t="19890" x="4376738" y="2635250"/>
          <p14:tracePt t="19895" x="4384675" y="2662238"/>
          <p14:tracePt t="19903" x="4394200" y="2681288"/>
          <p14:tracePt t="19911" x="4403725" y="2717800"/>
          <p14:tracePt t="19919" x="4413250" y="2735263"/>
          <p14:tracePt t="19927" x="4430713" y="2754313"/>
          <p14:tracePt t="19935" x="4440238" y="2763838"/>
          <p14:tracePt t="19951" x="4440238" y="2771775"/>
          <p14:tracePt t="19959" x="4440238" y="2790825"/>
          <p14:tracePt t="19968" x="4440238" y="2800350"/>
          <p14:tracePt t="19975" x="4440238" y="2836863"/>
          <p14:tracePt t="19983" x="4440238" y="2844800"/>
          <p14:tracePt t="19991" x="4440238" y="2863850"/>
          <p14:tracePt t="20000" x="4440238" y="2890838"/>
          <p14:tracePt t="20007" x="4440238" y="2909888"/>
          <p14:tracePt t="20016" x="4440238" y="2936875"/>
          <p14:tracePt t="20023" x="4440238" y="2946400"/>
          <p14:tracePt t="20033" x="4430713" y="2973388"/>
          <p14:tracePt t="20039" x="4430713" y="2982913"/>
          <p14:tracePt t="20129" x="4430713" y="3009900"/>
          <p14:tracePt t="20139" x="4413250" y="3027363"/>
          <p14:tracePt t="20145" x="4403725" y="3036888"/>
          <p14:tracePt t="20152" x="4367213" y="3090863"/>
          <p14:tracePt t="20160" x="4357688" y="3109913"/>
          <p14:tracePt t="20169" x="4321175" y="3155950"/>
          <p14:tracePt t="20176" x="4275138" y="3200400"/>
          <p14:tracePt t="20184" x="4238625" y="3255963"/>
          <p14:tracePt t="20192" x="4211638" y="3302000"/>
          <p14:tracePt t="20201" x="4184650" y="3328988"/>
          <p14:tracePt t="20208" x="4165600" y="3355975"/>
          <p14:tracePt t="20216" x="4138613" y="3402013"/>
          <p14:tracePt t="20223" x="4129088" y="3419475"/>
          <p14:tracePt t="20233" x="4129088" y="3446463"/>
          <p14:tracePt t="20239" x="4129088" y="3455988"/>
          <p14:tracePt t="20247" x="4129088" y="3465513"/>
          <p14:tracePt t="20255" x="4129088" y="3482975"/>
          <p14:tracePt t="20482" x="4138613" y="3492500"/>
          <p14:tracePt t="20490" x="4165600" y="3492500"/>
          <p14:tracePt t="20499" x="4211638" y="3492500"/>
          <p14:tracePt t="20506" x="4248150" y="3492500"/>
          <p14:tracePt t="20516" x="4294188" y="3492500"/>
          <p14:tracePt t="20521" x="4321175" y="3492500"/>
          <p14:tracePt t="20528" x="4348163" y="3492500"/>
          <p14:tracePt t="20536" x="4357688" y="3492500"/>
          <p14:tracePt t="20544" x="4384675" y="3492500"/>
          <p14:tracePt t="20553" x="4394200" y="3492500"/>
          <p14:tracePt t="20560" x="4403725" y="3502025"/>
          <p14:tracePt t="20568" x="4413250" y="3502025"/>
          <p14:tracePt t="20576" x="4421188" y="3511550"/>
          <p14:tracePt t="20585" x="4430713" y="3519488"/>
          <p14:tracePt t="20592" x="4440238" y="3529013"/>
          <p14:tracePt t="20602" x="4448175" y="3538538"/>
          <p14:tracePt t="20608" x="4457700" y="3548063"/>
          <p14:tracePt t="20618" x="4476750" y="3565525"/>
          <p14:tracePt t="20624" x="4484688" y="3584575"/>
          <p14:tracePt t="20641" x="4484688" y="3648075"/>
          <p14:tracePt t="20649" x="4484688" y="3675063"/>
          <p14:tracePt t="20655" x="4484688" y="3702050"/>
          <p14:tracePt t="20663" x="4484688" y="3730625"/>
          <p14:tracePt t="20671" x="4484688" y="3775075"/>
          <p14:tracePt t="20679" x="4484688" y="3794125"/>
          <p14:tracePt t="20687" x="4484688" y="3830638"/>
          <p14:tracePt t="20695" x="4484688" y="3875088"/>
          <p14:tracePt t="20703" x="4476750" y="3911600"/>
          <p14:tracePt t="20711" x="4448175" y="3948113"/>
          <p14:tracePt t="20719" x="4430713" y="3984625"/>
          <p14:tracePt t="20728" x="4421188" y="4021138"/>
          <p14:tracePt t="20735" x="4394200" y="4067175"/>
          <p14:tracePt t="20744" x="4376738" y="4113213"/>
          <p14:tracePt t="20761" x="4311650" y="4222750"/>
          <p14:tracePt t="20767" x="4284663" y="4249738"/>
          <p14:tracePt t="20775" x="4257675" y="4295775"/>
          <p14:tracePt t="20783" x="4248150" y="4340225"/>
          <p14:tracePt t="20792" x="4230688" y="4386263"/>
          <p14:tracePt t="20800" x="4202113" y="4422775"/>
          <p14:tracePt t="20807" x="4194175" y="4486275"/>
          <p14:tracePt t="20816" x="4184650" y="4532313"/>
          <p14:tracePt t="20823" x="4157663" y="4578350"/>
          <p14:tracePt t="20833" x="4138613" y="4605338"/>
          <p14:tracePt t="20840" x="4129088" y="4651375"/>
          <p14:tracePt t="20847" x="4121150" y="4687888"/>
          <p14:tracePt t="20855" x="4102100" y="4705350"/>
          <p14:tracePt t="20863" x="4094163" y="4724400"/>
          <p14:tracePt t="20871" x="4094163" y="4732338"/>
          <p14:tracePt t="20879" x="4084638" y="4751388"/>
          <p14:tracePt t="20895" x="4084638" y="4760913"/>
          <p14:tracePt t="20911" x="4084638" y="4778375"/>
          <p14:tracePt t="20919" x="4084638" y="4787900"/>
          <p14:tracePt t="20951" x="4084638" y="4797425"/>
          <p14:tracePt t="20968" x="4084638" y="4814888"/>
          <p14:tracePt t="20975" x="4094163" y="4841875"/>
          <p14:tracePt t="20991" x="4094163" y="4860925"/>
          <p14:tracePt t="21000" x="4094163" y="4870450"/>
          <p14:tracePt t="21007" x="4102100" y="4878388"/>
          <p14:tracePt t="21063" x="4148138" y="4878388"/>
          <p14:tracePt t="21073" x="4194175" y="4878388"/>
          <p14:tracePt t="21079" x="4230688" y="4833938"/>
          <p14:tracePt t="21087" x="4321175" y="4787900"/>
          <p14:tracePt t="21095" x="4403725" y="4778375"/>
          <p14:tracePt t="21103" x="4503738" y="4668838"/>
          <p14:tracePt t="21111" x="4622800" y="4632325"/>
          <p14:tracePt t="21119" x="4730750" y="4559300"/>
          <p14:tracePt t="21127" x="4886325" y="4449763"/>
          <p14:tracePt t="21135" x="5022850" y="4340225"/>
          <p14:tracePt t="21145" x="5122863" y="4268788"/>
          <p14:tracePt t="21154" x="5224463" y="4186238"/>
          <p14:tracePt t="21161" x="5314950" y="4094163"/>
          <p14:tracePt t="21171" x="5378450" y="4013200"/>
          <p14:tracePt t="21177" x="5434013" y="3967163"/>
          <p14:tracePt t="21187" x="5451475" y="3921125"/>
          <p14:tracePt t="21192" x="5461000" y="3911600"/>
          <p14:tracePt t="21201" x="5470525" y="3894138"/>
          <p14:tracePt t="21288" x="5470525" y="3940175"/>
          <p14:tracePt t="21297" x="5470525" y="4013200"/>
          <p14:tracePt t="21304" x="5470525" y="4086225"/>
          <p14:tracePt t="21313" x="5470525" y="4195763"/>
          <p14:tracePt t="21320" x="5487988" y="4276725"/>
          <p14:tracePt t="21328" x="5487988" y="4405313"/>
          <p14:tracePt t="21337" x="5497513" y="4514850"/>
          <p14:tracePt t="21344" x="5497513" y="4624388"/>
          <p14:tracePt t="21353" x="5524500" y="4741863"/>
          <p14:tracePt t="21361" x="5524500" y="4778375"/>
          <p14:tracePt t="21372" x="5534025" y="4833938"/>
          <p14:tracePt t="21375" x="5551488" y="4870450"/>
          <p14:tracePt t="21383" x="5551488" y="4878388"/>
          <p14:tracePt t="21393" x="5561013" y="4906963"/>
          <p14:tracePt t="21442" x="5561013" y="4914900"/>
          <p14:tracePt t="21450" x="5570538" y="4933950"/>
          <p14:tracePt t="21457" x="5588000" y="4960938"/>
          <p14:tracePt t="21472" x="5607050" y="5070475"/>
          <p14:tracePt t="21480" x="5634038" y="5143500"/>
          <p14:tracePt t="21488" x="5643563" y="5189538"/>
          <p14:tracePt t="21496" x="5653088" y="5226050"/>
          <p14:tracePt t="21504" x="5661025" y="5262563"/>
          <p14:tracePt t="21511" x="5697538" y="5289550"/>
          <p14:tracePt t="21519" x="5707063" y="5299075"/>
          <p14:tracePt t="21527" x="5707063" y="5307013"/>
          <p14:tracePt t="21585" x="5724525" y="5299075"/>
          <p14:tracePt t="21597" x="5753100" y="5270500"/>
          <p14:tracePt t="21603" x="5761038" y="5233988"/>
          <p14:tracePt t="21609" x="5770563" y="5180013"/>
          <p14:tracePt t="21617" x="5780088" y="5143500"/>
          <p14:tracePt t="21624" x="5789613" y="5097463"/>
          <p14:tracePt t="21633" x="5789613" y="5043488"/>
          <p14:tracePt t="21639" x="5789613" y="5006975"/>
          <p14:tracePt t="21649" x="5789613" y="4970463"/>
          <p14:tracePt t="21655" x="5789613" y="4933950"/>
          <p14:tracePt t="21663" x="5789613" y="4878388"/>
          <p14:tracePt t="21671" x="5789613" y="4833938"/>
          <p14:tracePt t="21679" x="5789613" y="4778375"/>
          <p14:tracePt t="21687" x="5789613" y="4705350"/>
          <p14:tracePt t="21695" x="5789613" y="4614863"/>
          <p14:tracePt t="21703" x="5789613" y="4541838"/>
          <p14:tracePt t="21711" x="5789613" y="4441825"/>
          <p14:tracePt t="21719" x="5789613" y="4349750"/>
          <p14:tracePt t="21728" x="5789613" y="4276725"/>
          <p14:tracePt t="21736" x="5789613" y="4203700"/>
          <p14:tracePt t="21744" x="5789613" y="4149725"/>
          <p14:tracePt t="21751" x="5789613" y="4094163"/>
          <p14:tracePt t="21761" x="5789613" y="4057650"/>
          <p14:tracePt t="21771" x="5789613" y="4030663"/>
          <p14:tracePt t="21778" x="5797550" y="4013200"/>
          <p14:tracePt t="21787" x="5797550" y="3984625"/>
          <p14:tracePt t="21832" x="5807075" y="3976688"/>
          <p14:tracePt t="21897" x="5807075" y="3994150"/>
          <p14:tracePt t="21903" x="5853113" y="4067175"/>
          <p14:tracePt t="21911" x="5953125" y="4140200"/>
          <p14:tracePt t="21919" x="6053138" y="4222750"/>
          <p14:tracePt t="21927" x="6189663" y="4332288"/>
          <p14:tracePt t="21935" x="6345238" y="4422775"/>
          <p14:tracePt t="21943" x="6518275" y="4505325"/>
          <p14:tracePt t="21952" x="6664325" y="4595813"/>
          <p14:tracePt t="21960" x="6846888" y="4705350"/>
          <p14:tracePt t="21968" x="7083425" y="4797425"/>
          <p14:tracePt t="21976" x="7248525" y="4860925"/>
          <p14:tracePt t="21983" x="7348538" y="4897438"/>
          <p14:tracePt t="21991" x="7466013" y="4960938"/>
          <p14:tracePt t="22000" x="7539038" y="4987925"/>
          <p14:tracePt t="22007" x="7585075" y="5006975"/>
          <p14:tracePt t="22093" x="7594600" y="5016500"/>
          <p14:tracePt t="22105" x="7594600" y="5024438"/>
          <p14:tracePt t="22113" x="7602538" y="5043488"/>
          <p14:tracePt t="22144" x="7602538" y="5053013"/>
          <p14:tracePt t="22152" x="7612063" y="5053013"/>
          <p14:tracePt t="22256" x="7621588" y="5053013"/>
          <p14:tracePt t="22271" x="7621588" y="5033963"/>
          <p14:tracePt t="22279" x="7621588" y="5016500"/>
          <p14:tracePt t="22287" x="7612063" y="4979988"/>
          <p14:tracePt t="22296" x="7575550" y="4951413"/>
          <p14:tracePt t="22304" x="7475538" y="4897438"/>
          <p14:tracePt t="22312" x="7366000" y="4851400"/>
          <p14:tracePt t="22323" x="7248525" y="4805363"/>
          <p14:tracePt t="22328" x="7110413" y="4732338"/>
          <p14:tracePt t="22337" x="6964363" y="4660900"/>
          <p14:tracePt t="22344" x="6764338" y="4578350"/>
          <p14:tracePt t="22352" x="6600825" y="4514850"/>
          <p14:tracePt t="22360" x="6399213" y="4395788"/>
          <p14:tracePt t="22367" x="6245225" y="4303713"/>
          <p14:tracePt t="22375" x="6126163" y="4249738"/>
          <p14:tracePt t="22384" x="6026150" y="4159250"/>
          <p14:tracePt t="22391" x="5926138" y="4086225"/>
          <p14:tracePt t="22400" x="5862638" y="4021138"/>
          <p14:tracePt t="22407" x="5807075" y="3967163"/>
          <p14:tracePt t="22416" x="5789613" y="3930650"/>
          <p14:tracePt t="22423" x="5770563" y="3903663"/>
          <p14:tracePt t="22433" x="5770563" y="3875088"/>
          <p14:tracePt t="22439" x="5761038" y="3867150"/>
          <p14:tracePt t="22585" x="5780088" y="3857625"/>
          <p14:tracePt t="22592" x="5843588" y="3867150"/>
          <p14:tracePt t="22599" x="5962650" y="3903663"/>
          <p14:tracePt t="22608" x="6062663" y="3967163"/>
          <p14:tracePt t="22616" x="6181725" y="4040188"/>
          <p14:tracePt t="22623" x="6291263" y="4067175"/>
          <p14:tracePt t="22633" x="6445250" y="4140200"/>
          <p14:tracePt t="22639" x="6554788" y="4159250"/>
          <p14:tracePt t="22647" x="6654800" y="4213225"/>
          <p14:tracePt t="22655" x="6754813" y="4268788"/>
          <p14:tracePt t="22663" x="6810375" y="4276725"/>
          <p14:tracePt t="22673" x="6864350" y="4313238"/>
          <p14:tracePt t="22681" x="6883400" y="4322763"/>
          <p14:tracePt t="22890" x="6864350" y="4295775"/>
          <p14:tracePt t="22895" x="6783388" y="4240213"/>
          <p14:tracePt t="22903" x="6681788" y="4176713"/>
          <p14:tracePt t="22912" x="6610350" y="4130675"/>
          <p14:tracePt t="22919" x="6537325" y="4094163"/>
          <p14:tracePt t="22927" x="6435725" y="4040188"/>
          <p14:tracePt t="22935" x="6391275" y="4003675"/>
          <p14:tracePt t="22943" x="6345238" y="3976688"/>
          <p14:tracePt t="22952" x="6326188" y="3967163"/>
          <p14:tracePt t="22959" x="6299200" y="3948113"/>
          <p14:tracePt t="23114" x="6272213" y="3948113"/>
          <p14:tracePt t="23124" x="6218238" y="3948113"/>
          <p14:tracePt t="23131" x="6172200" y="4003675"/>
          <p14:tracePt t="23136" x="6080125" y="4067175"/>
          <p14:tracePt t="23143" x="6007100" y="4094163"/>
          <p14:tracePt t="23151" x="5907088" y="4159250"/>
          <p14:tracePt t="23159" x="5770563" y="4195763"/>
          <p14:tracePt t="23168" x="5661025" y="4240213"/>
          <p14:tracePt t="23177" x="5551488" y="4259263"/>
          <p14:tracePt t="23186" x="5434013" y="4286250"/>
          <p14:tracePt t="23193" x="5341938" y="4286250"/>
          <p14:tracePt t="23206" x="5251450" y="4286250"/>
          <p14:tracePt t="23207" x="5195888" y="4286250"/>
          <p14:tracePt t="23216" x="5114925" y="4276725"/>
          <p14:tracePt t="23223" x="5059363" y="4259263"/>
          <p14:tracePt t="23233" x="5005388" y="4222750"/>
          <p14:tracePt t="23239" x="4922838" y="4167188"/>
          <p14:tracePt t="23249" x="4905375" y="4149725"/>
          <p14:tracePt t="23255" x="4859338" y="4113213"/>
          <p14:tracePt t="23263" x="4849813" y="4067175"/>
          <p14:tracePt t="23271" x="4840288" y="4013200"/>
          <p14:tracePt t="23279" x="4840288" y="3957638"/>
          <p14:tracePt t="23287" x="4822825" y="3921125"/>
          <p14:tracePt t="23298" x="4795838" y="3867150"/>
          <p14:tracePt t="23303" x="4786313" y="3821113"/>
          <p14:tracePt t="23313" x="4776788" y="3784600"/>
          <p14:tracePt t="23321" x="4759325" y="3757613"/>
          <p14:tracePt t="23328" x="4759325" y="3730625"/>
          <p14:tracePt t="23336" x="4759325" y="3721100"/>
          <p14:tracePt t="23353" x="4759325" y="3702050"/>
          <p14:tracePt t="23360" x="4759325" y="3684588"/>
          <p14:tracePt t="23368" x="4759325" y="3665538"/>
          <p14:tracePt t="23375" x="4759325" y="3621088"/>
          <p14:tracePt t="23383" x="4759325" y="3565525"/>
          <p14:tracePt t="23391" x="4795838" y="3502025"/>
          <p14:tracePt t="23402" x="4840288" y="3455988"/>
          <p14:tracePt t="23407" x="4932363" y="3382963"/>
          <p14:tracePt t="23417" x="5005388" y="3355975"/>
          <p14:tracePt t="23424" x="5105400" y="3302000"/>
          <p14:tracePt t="23436" x="5224463" y="3246438"/>
          <p14:tracePt t="23441" x="5278438" y="3228975"/>
          <p14:tracePt t="23453" x="5414963" y="3192463"/>
          <p14:tracePt t="23456" x="5543550" y="3155950"/>
          <p14:tracePt t="23463" x="5688013" y="3146425"/>
          <p14:tracePt t="23471" x="5826125" y="3119438"/>
          <p14:tracePt t="23479" x="5953125" y="3100388"/>
          <p14:tracePt t="23487" x="6043613" y="3100388"/>
          <p14:tracePt t="23495" x="6116638" y="3100388"/>
          <p14:tracePt t="23503" x="6181725" y="3100388"/>
          <p14:tracePt t="23512" x="6199188" y="3109913"/>
          <p14:tracePt t="23519" x="6226175" y="3136900"/>
          <p14:tracePt t="23527" x="6254750" y="3163888"/>
          <p14:tracePt t="23535" x="6281738" y="3182938"/>
          <p14:tracePt t="23543" x="6299200" y="3228975"/>
          <p14:tracePt t="23551" x="6354763" y="3292475"/>
          <p14:tracePt t="23559" x="6391275" y="3338513"/>
          <p14:tracePt t="23569" x="6435725" y="3392488"/>
          <p14:tracePt t="23575" x="6508750" y="3492500"/>
          <p14:tracePt t="23584" x="6527800" y="3538538"/>
          <p14:tracePt t="23591" x="6581775" y="3602038"/>
          <p14:tracePt t="23600" x="6637338" y="3702050"/>
          <p14:tracePt t="23607" x="6664325" y="3748088"/>
          <p14:tracePt t="23616" x="6700838" y="3811588"/>
          <p14:tracePt t="23623" x="6718300" y="3903663"/>
          <p14:tracePt t="23633" x="6718300" y="3957638"/>
          <p14:tracePt t="23639" x="6718300" y="4003675"/>
          <p14:tracePt t="23649" x="6718300" y="4040188"/>
          <p14:tracePt t="23655" x="6718300" y="4086225"/>
          <p14:tracePt t="23663" x="6718300" y="4122738"/>
          <p14:tracePt t="23671" x="6691313" y="4159250"/>
          <p14:tracePt t="23679" x="6654800" y="4203700"/>
          <p14:tracePt t="23687" x="6610350" y="4240213"/>
          <p14:tracePt t="23695" x="6581775" y="4259263"/>
          <p14:tracePt t="23703" x="6518275" y="4286250"/>
          <p14:tracePt t="23711" x="6472238" y="4303713"/>
          <p14:tracePt t="23719" x="6435725" y="4313238"/>
          <p14:tracePt t="23728" x="6372225" y="4322763"/>
          <p14:tracePt t="23735" x="6318250" y="4322763"/>
          <p14:tracePt t="23743" x="6235700" y="4349750"/>
          <p14:tracePt t="23751" x="6181725" y="4349750"/>
          <p14:tracePt t="23760" x="6108700" y="4349750"/>
          <p14:tracePt t="23767" x="6016625" y="4349750"/>
          <p14:tracePt t="23775" x="5926138" y="4349750"/>
          <p14:tracePt t="23784" x="5853113" y="4349750"/>
          <p14:tracePt t="23792" x="5780088" y="4349750"/>
          <p14:tracePt t="23803" x="5716588" y="4349750"/>
          <p14:tracePt t="23808" x="5661025" y="4349750"/>
          <p14:tracePt t="23819" x="5634038" y="4349750"/>
          <p14:tracePt t="23824" x="5616575" y="4340225"/>
          <p14:tracePt t="23835" x="5580063" y="4332288"/>
          <p14:tracePt t="23852" x="5580063" y="4322763"/>
          <p14:tracePt t="23865" x="5580063" y="4313238"/>
          <p14:tracePt t="23872" x="5580063" y="4303713"/>
          <p14:tracePt t="23879" x="5570538" y="4303713"/>
          <p14:tracePt t="23887" x="5570538" y="4276725"/>
          <p14:tracePt t="23895" x="5570538" y="4268788"/>
          <p14:tracePt t="23903" x="5570538" y="4240213"/>
          <p14:tracePt t="23911" x="5561013" y="4232275"/>
          <p14:tracePt t="23919" x="5561013" y="4222750"/>
          <p14:tracePt t="23927" x="5561013" y="4213225"/>
          <p14:tracePt t="23943" x="5543550" y="4195763"/>
          <p14:tracePt t="24003" x="5524500" y="4186238"/>
          <p14:tracePt t="24010" x="5470525" y="4176713"/>
          <p14:tracePt t="24019" x="5351463" y="4149725"/>
          <p14:tracePt t="24025" x="5241925" y="4149725"/>
          <p14:tracePt t="24034" x="5114925" y="4094163"/>
          <p14:tracePt t="24039" x="4959350" y="4013200"/>
          <p14:tracePt t="24053" x="4840288" y="3940175"/>
          <p14:tracePt t="24055" x="4740275" y="3867150"/>
          <p14:tracePt t="24063" x="4676775" y="3821113"/>
          <p14:tracePt t="24072" x="4630738" y="3738563"/>
          <p14:tracePt t="24079" x="4622800" y="3702050"/>
          <p14:tracePt t="24088" x="4613275" y="3675063"/>
          <p14:tracePt t="24095" x="4613275" y="3648075"/>
          <p14:tracePt t="24104" x="4613275" y="3621088"/>
          <p14:tracePt t="24111" x="4613275" y="3611563"/>
          <p14:tracePt t="24120" x="4613275" y="3592513"/>
          <p14:tracePt t="24127" x="4640263" y="3565525"/>
          <p14:tracePt t="24135" x="4659313" y="3538538"/>
          <p14:tracePt t="24143" x="4703763" y="3492500"/>
          <p14:tracePt t="24151" x="4813300" y="3465513"/>
          <p14:tracePt t="24159" x="4932363" y="3429000"/>
          <p14:tracePt t="24169" x="5114925" y="3392488"/>
          <p14:tracePt t="24177" x="5278438" y="3365500"/>
          <p14:tracePt t="24187" x="5561013" y="3346450"/>
          <p14:tracePt t="24193" x="5843588" y="3309938"/>
          <p14:tracePt t="24202" x="6116638" y="3273425"/>
          <p14:tracePt t="24208" x="6454775" y="3273425"/>
          <p14:tracePt t="24220" x="6681788" y="3273425"/>
          <p14:tracePt t="24224" x="6910388" y="3273425"/>
          <p14:tracePt t="24235" x="7056438" y="3273425"/>
          <p14:tracePt t="24240" x="7202488" y="3292475"/>
          <p14:tracePt t="24251" x="7292975" y="3302000"/>
          <p14:tracePt t="24256" x="7339013" y="3328988"/>
          <p14:tracePt t="24265" x="7375525" y="3338513"/>
          <p14:tracePt t="24272" x="7392988" y="3346450"/>
          <p14:tracePt t="24280" x="7412038" y="3355975"/>
          <p14:tracePt t="24288" x="7412038" y="3365500"/>
          <p14:tracePt t="24295" x="7412038" y="3375025"/>
          <p14:tracePt t="24303" x="7421563" y="3402013"/>
          <p14:tracePt t="24311" x="7421563" y="3429000"/>
          <p14:tracePt t="24319" x="7429500" y="3475038"/>
          <p14:tracePt t="24327" x="7429500" y="3482975"/>
          <p14:tracePt t="24335" x="7429500" y="3519488"/>
          <p14:tracePt t="24343" x="7439025" y="3548063"/>
          <p14:tracePt t="24351" x="7439025" y="3556000"/>
          <p14:tracePt t="24441" x="7448550" y="3565525"/>
          <p14:tracePt t="24753" x="7475538" y="3565525"/>
          <p14:tracePt t="24759" x="7567613" y="3565525"/>
          <p14:tracePt t="24767" x="7694613" y="3565525"/>
          <p14:tracePt t="24775" x="7858125" y="3565525"/>
          <p14:tracePt t="24783" x="8086725" y="3575050"/>
          <p14:tracePt t="24791" x="8269288" y="3611563"/>
          <p14:tracePt t="24800" x="8505825" y="3638550"/>
          <p14:tracePt t="24807" x="8669338" y="3657600"/>
          <p14:tracePt t="24816" x="8834438" y="3657600"/>
          <p14:tracePt t="24823" x="8980488" y="3657600"/>
          <p14:tracePt t="24833" x="9126538" y="3657600"/>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1"/>
          <p:cNvSpPr>
            <a:spLocks noChangeArrowheads="1"/>
          </p:cNvSpPr>
          <p:nvPr/>
        </p:nvSpPr>
        <p:spPr bwMode="auto">
          <a:xfrm>
            <a:off x="179388" y="4005263"/>
            <a:ext cx="5400675" cy="18716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371" name="Rectangle 4"/>
          <p:cNvSpPr>
            <a:spLocks noChangeArrowheads="1"/>
          </p:cNvSpPr>
          <p:nvPr/>
        </p:nvSpPr>
        <p:spPr bwMode="auto">
          <a:xfrm>
            <a:off x="684213" y="4940300"/>
            <a:ext cx="719137" cy="647700"/>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R0</a:t>
            </a:r>
          </a:p>
        </p:txBody>
      </p:sp>
      <p:sp>
        <p:nvSpPr>
          <p:cNvPr id="58372" name="Oval 5"/>
          <p:cNvSpPr>
            <a:spLocks noChangeArrowheads="1"/>
          </p:cNvSpPr>
          <p:nvPr/>
        </p:nvSpPr>
        <p:spPr bwMode="auto">
          <a:xfrm>
            <a:off x="468313" y="6092825"/>
            <a:ext cx="503237"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P0</a:t>
            </a:r>
          </a:p>
        </p:txBody>
      </p:sp>
      <p:sp>
        <p:nvSpPr>
          <p:cNvPr id="58373" name="Line 6"/>
          <p:cNvSpPr>
            <a:spLocks noChangeShapeType="1"/>
          </p:cNvSpPr>
          <p:nvPr/>
        </p:nvSpPr>
        <p:spPr bwMode="auto">
          <a:xfrm flipV="1">
            <a:off x="7556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4" name="Oval 7"/>
          <p:cNvSpPr>
            <a:spLocks noChangeArrowheads="1"/>
          </p:cNvSpPr>
          <p:nvPr/>
        </p:nvSpPr>
        <p:spPr bwMode="auto">
          <a:xfrm>
            <a:off x="1117600" y="6092825"/>
            <a:ext cx="503238"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P1</a:t>
            </a:r>
          </a:p>
        </p:txBody>
      </p:sp>
      <p:sp>
        <p:nvSpPr>
          <p:cNvPr id="58375" name="Line 8"/>
          <p:cNvSpPr>
            <a:spLocks noChangeShapeType="1"/>
          </p:cNvSpPr>
          <p:nvPr/>
        </p:nvSpPr>
        <p:spPr bwMode="auto">
          <a:xfrm flipH="1" flipV="1">
            <a:off x="11874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6" name="Line 9"/>
          <p:cNvSpPr>
            <a:spLocks noChangeShapeType="1"/>
          </p:cNvSpPr>
          <p:nvPr/>
        </p:nvSpPr>
        <p:spPr bwMode="auto">
          <a:xfrm flipV="1">
            <a:off x="755650" y="1628775"/>
            <a:ext cx="0" cy="3311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7" name="Line 10"/>
          <p:cNvSpPr>
            <a:spLocks noChangeShapeType="1"/>
          </p:cNvSpPr>
          <p:nvPr/>
        </p:nvSpPr>
        <p:spPr bwMode="auto">
          <a:xfrm flipH="1" flipV="1">
            <a:off x="827088" y="2708275"/>
            <a:ext cx="1587" cy="2232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8" name="Rectangle 11"/>
          <p:cNvSpPr>
            <a:spLocks noChangeArrowheads="1"/>
          </p:cNvSpPr>
          <p:nvPr/>
        </p:nvSpPr>
        <p:spPr bwMode="auto">
          <a:xfrm>
            <a:off x="1979613" y="4940300"/>
            <a:ext cx="719137" cy="647700"/>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R1</a:t>
            </a:r>
          </a:p>
        </p:txBody>
      </p:sp>
      <p:sp>
        <p:nvSpPr>
          <p:cNvPr id="58379" name="Oval 12"/>
          <p:cNvSpPr>
            <a:spLocks noChangeArrowheads="1"/>
          </p:cNvSpPr>
          <p:nvPr/>
        </p:nvSpPr>
        <p:spPr bwMode="auto">
          <a:xfrm>
            <a:off x="1763713" y="6092825"/>
            <a:ext cx="503237"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P2</a:t>
            </a:r>
          </a:p>
        </p:txBody>
      </p:sp>
      <p:sp>
        <p:nvSpPr>
          <p:cNvPr id="58380" name="Line 13"/>
          <p:cNvSpPr>
            <a:spLocks noChangeShapeType="1"/>
          </p:cNvSpPr>
          <p:nvPr/>
        </p:nvSpPr>
        <p:spPr bwMode="auto">
          <a:xfrm flipV="1">
            <a:off x="20510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1" name="Oval 14"/>
          <p:cNvSpPr>
            <a:spLocks noChangeArrowheads="1"/>
          </p:cNvSpPr>
          <p:nvPr/>
        </p:nvSpPr>
        <p:spPr bwMode="auto">
          <a:xfrm>
            <a:off x="2413000" y="6092825"/>
            <a:ext cx="503238"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P3</a:t>
            </a:r>
          </a:p>
        </p:txBody>
      </p:sp>
      <p:sp>
        <p:nvSpPr>
          <p:cNvPr id="58382" name="Line 15"/>
          <p:cNvSpPr>
            <a:spLocks noChangeShapeType="1"/>
          </p:cNvSpPr>
          <p:nvPr/>
        </p:nvSpPr>
        <p:spPr bwMode="auto">
          <a:xfrm flipH="1" flipV="1">
            <a:off x="24828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3" name="Line 16"/>
          <p:cNvSpPr>
            <a:spLocks noChangeShapeType="1"/>
          </p:cNvSpPr>
          <p:nvPr/>
        </p:nvSpPr>
        <p:spPr bwMode="auto">
          <a:xfrm flipV="1">
            <a:off x="2051050" y="3716338"/>
            <a:ext cx="0" cy="1223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4" name="Line 17"/>
          <p:cNvSpPr>
            <a:spLocks noChangeShapeType="1"/>
          </p:cNvSpPr>
          <p:nvPr/>
        </p:nvSpPr>
        <p:spPr bwMode="auto">
          <a:xfrm flipV="1">
            <a:off x="2124075" y="3714750"/>
            <a:ext cx="0" cy="1225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5" name="Rectangle 18"/>
          <p:cNvSpPr>
            <a:spLocks noChangeArrowheads="1"/>
          </p:cNvSpPr>
          <p:nvPr/>
        </p:nvSpPr>
        <p:spPr bwMode="auto">
          <a:xfrm>
            <a:off x="3275013" y="4940300"/>
            <a:ext cx="719137" cy="647700"/>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R2</a:t>
            </a:r>
          </a:p>
        </p:txBody>
      </p:sp>
      <p:sp>
        <p:nvSpPr>
          <p:cNvPr id="58386" name="Oval 19"/>
          <p:cNvSpPr>
            <a:spLocks noChangeArrowheads="1"/>
          </p:cNvSpPr>
          <p:nvPr/>
        </p:nvSpPr>
        <p:spPr bwMode="auto">
          <a:xfrm>
            <a:off x="3059113" y="6092825"/>
            <a:ext cx="503237"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P4</a:t>
            </a:r>
          </a:p>
        </p:txBody>
      </p:sp>
      <p:sp>
        <p:nvSpPr>
          <p:cNvPr id="58387" name="Line 20"/>
          <p:cNvSpPr>
            <a:spLocks noChangeShapeType="1"/>
          </p:cNvSpPr>
          <p:nvPr/>
        </p:nvSpPr>
        <p:spPr bwMode="auto">
          <a:xfrm flipV="1">
            <a:off x="33464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8" name="Oval 21"/>
          <p:cNvSpPr>
            <a:spLocks noChangeArrowheads="1"/>
          </p:cNvSpPr>
          <p:nvPr/>
        </p:nvSpPr>
        <p:spPr bwMode="auto">
          <a:xfrm>
            <a:off x="3708400" y="6092825"/>
            <a:ext cx="503238"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P5</a:t>
            </a:r>
          </a:p>
        </p:txBody>
      </p:sp>
      <p:sp>
        <p:nvSpPr>
          <p:cNvPr id="58389" name="Line 22"/>
          <p:cNvSpPr>
            <a:spLocks noChangeShapeType="1"/>
          </p:cNvSpPr>
          <p:nvPr/>
        </p:nvSpPr>
        <p:spPr bwMode="auto">
          <a:xfrm flipH="1" flipV="1">
            <a:off x="37782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0" name="Line 23"/>
          <p:cNvSpPr>
            <a:spLocks noChangeShapeType="1"/>
          </p:cNvSpPr>
          <p:nvPr/>
        </p:nvSpPr>
        <p:spPr bwMode="auto">
          <a:xfrm flipV="1">
            <a:off x="3346450" y="3644900"/>
            <a:ext cx="1588"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1" name="Line 24"/>
          <p:cNvSpPr>
            <a:spLocks noChangeShapeType="1"/>
          </p:cNvSpPr>
          <p:nvPr/>
        </p:nvSpPr>
        <p:spPr bwMode="auto">
          <a:xfrm flipV="1">
            <a:off x="3419475" y="3714750"/>
            <a:ext cx="0" cy="1225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2" name="Rectangle 25"/>
          <p:cNvSpPr>
            <a:spLocks noChangeArrowheads="1"/>
          </p:cNvSpPr>
          <p:nvPr/>
        </p:nvSpPr>
        <p:spPr bwMode="auto">
          <a:xfrm>
            <a:off x="4570413" y="4940300"/>
            <a:ext cx="719137" cy="647700"/>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R3</a:t>
            </a:r>
          </a:p>
        </p:txBody>
      </p:sp>
      <p:sp>
        <p:nvSpPr>
          <p:cNvPr id="58393" name="Oval 26"/>
          <p:cNvSpPr>
            <a:spLocks noChangeArrowheads="1"/>
          </p:cNvSpPr>
          <p:nvPr/>
        </p:nvSpPr>
        <p:spPr bwMode="auto">
          <a:xfrm>
            <a:off x="4354513" y="6092825"/>
            <a:ext cx="503237"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P6</a:t>
            </a:r>
          </a:p>
        </p:txBody>
      </p:sp>
      <p:sp>
        <p:nvSpPr>
          <p:cNvPr id="58394" name="Line 27"/>
          <p:cNvSpPr>
            <a:spLocks noChangeShapeType="1"/>
          </p:cNvSpPr>
          <p:nvPr/>
        </p:nvSpPr>
        <p:spPr bwMode="auto">
          <a:xfrm flipV="1">
            <a:off x="46418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5" name="Oval 28"/>
          <p:cNvSpPr>
            <a:spLocks noChangeArrowheads="1"/>
          </p:cNvSpPr>
          <p:nvPr/>
        </p:nvSpPr>
        <p:spPr bwMode="auto">
          <a:xfrm>
            <a:off x="5003800" y="6092825"/>
            <a:ext cx="503238" cy="431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P7</a:t>
            </a:r>
          </a:p>
        </p:txBody>
      </p:sp>
      <p:sp>
        <p:nvSpPr>
          <p:cNvPr id="58396" name="Line 29"/>
          <p:cNvSpPr>
            <a:spLocks noChangeShapeType="1"/>
          </p:cNvSpPr>
          <p:nvPr/>
        </p:nvSpPr>
        <p:spPr bwMode="auto">
          <a:xfrm flipH="1" flipV="1">
            <a:off x="5073650" y="5588000"/>
            <a:ext cx="144463"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7" name="Line 30"/>
          <p:cNvSpPr>
            <a:spLocks noChangeShapeType="1"/>
          </p:cNvSpPr>
          <p:nvPr/>
        </p:nvSpPr>
        <p:spPr bwMode="auto">
          <a:xfrm flipV="1">
            <a:off x="4641850" y="3644900"/>
            <a:ext cx="1588"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8" name="Line 31"/>
          <p:cNvSpPr>
            <a:spLocks noChangeShapeType="1"/>
          </p:cNvSpPr>
          <p:nvPr/>
        </p:nvSpPr>
        <p:spPr bwMode="auto">
          <a:xfrm flipV="1">
            <a:off x="4714875" y="2852738"/>
            <a:ext cx="1588" cy="20875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9" name="Line 33"/>
          <p:cNvSpPr>
            <a:spLocks noChangeShapeType="1"/>
          </p:cNvSpPr>
          <p:nvPr/>
        </p:nvSpPr>
        <p:spPr bwMode="auto">
          <a:xfrm flipV="1">
            <a:off x="900113" y="4581525"/>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0" name="Line 34"/>
          <p:cNvSpPr>
            <a:spLocks noChangeShapeType="1"/>
          </p:cNvSpPr>
          <p:nvPr/>
        </p:nvSpPr>
        <p:spPr bwMode="auto">
          <a:xfrm>
            <a:off x="900113" y="4581525"/>
            <a:ext cx="4248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1" name="Line 35"/>
          <p:cNvSpPr>
            <a:spLocks noChangeShapeType="1"/>
          </p:cNvSpPr>
          <p:nvPr/>
        </p:nvSpPr>
        <p:spPr bwMode="auto">
          <a:xfrm flipV="1">
            <a:off x="5148263" y="4581525"/>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2" name="Line 36"/>
          <p:cNvSpPr>
            <a:spLocks noChangeShapeType="1"/>
          </p:cNvSpPr>
          <p:nvPr/>
        </p:nvSpPr>
        <p:spPr bwMode="auto">
          <a:xfrm flipV="1">
            <a:off x="971550" y="4724400"/>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3" name="Line 37"/>
          <p:cNvSpPr>
            <a:spLocks noChangeShapeType="1"/>
          </p:cNvSpPr>
          <p:nvPr/>
        </p:nvSpPr>
        <p:spPr bwMode="auto">
          <a:xfrm>
            <a:off x="971550" y="4724400"/>
            <a:ext cx="273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4" name="Line 38"/>
          <p:cNvSpPr>
            <a:spLocks noChangeShapeType="1"/>
          </p:cNvSpPr>
          <p:nvPr/>
        </p:nvSpPr>
        <p:spPr bwMode="auto">
          <a:xfrm flipV="1">
            <a:off x="3708400" y="4724400"/>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5" name="Line 39"/>
          <p:cNvSpPr>
            <a:spLocks noChangeShapeType="1"/>
          </p:cNvSpPr>
          <p:nvPr/>
        </p:nvSpPr>
        <p:spPr bwMode="auto">
          <a:xfrm flipV="1">
            <a:off x="1042988" y="47974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6" name="Line 40"/>
          <p:cNvSpPr>
            <a:spLocks noChangeShapeType="1"/>
          </p:cNvSpPr>
          <p:nvPr/>
        </p:nvSpPr>
        <p:spPr bwMode="auto">
          <a:xfrm>
            <a:off x="1042988" y="4797425"/>
            <a:ext cx="1225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7" name="Line 41"/>
          <p:cNvSpPr>
            <a:spLocks noChangeShapeType="1"/>
          </p:cNvSpPr>
          <p:nvPr/>
        </p:nvSpPr>
        <p:spPr bwMode="auto">
          <a:xfrm>
            <a:off x="2268538" y="47974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8" name="Line 42"/>
          <p:cNvSpPr>
            <a:spLocks noChangeShapeType="1"/>
          </p:cNvSpPr>
          <p:nvPr/>
        </p:nvSpPr>
        <p:spPr bwMode="auto">
          <a:xfrm flipV="1">
            <a:off x="2339975" y="44370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9" name="Line 43"/>
          <p:cNvSpPr>
            <a:spLocks noChangeShapeType="1"/>
          </p:cNvSpPr>
          <p:nvPr/>
        </p:nvSpPr>
        <p:spPr bwMode="auto">
          <a:xfrm>
            <a:off x="2339975" y="4437063"/>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0" name="Line 44"/>
          <p:cNvSpPr>
            <a:spLocks noChangeShapeType="1"/>
          </p:cNvSpPr>
          <p:nvPr/>
        </p:nvSpPr>
        <p:spPr bwMode="auto">
          <a:xfrm flipV="1">
            <a:off x="3563938" y="44370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1" name="Line 45"/>
          <p:cNvSpPr>
            <a:spLocks noChangeShapeType="1"/>
          </p:cNvSpPr>
          <p:nvPr/>
        </p:nvSpPr>
        <p:spPr bwMode="auto">
          <a:xfrm flipV="1">
            <a:off x="2484438" y="4292600"/>
            <a:ext cx="0" cy="649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2" name="Line 46"/>
          <p:cNvSpPr>
            <a:spLocks noChangeShapeType="1"/>
          </p:cNvSpPr>
          <p:nvPr/>
        </p:nvSpPr>
        <p:spPr bwMode="auto">
          <a:xfrm>
            <a:off x="2484438" y="4292600"/>
            <a:ext cx="2519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3" name="Line 47"/>
          <p:cNvSpPr>
            <a:spLocks noChangeShapeType="1"/>
          </p:cNvSpPr>
          <p:nvPr/>
        </p:nvSpPr>
        <p:spPr bwMode="auto">
          <a:xfrm>
            <a:off x="5003800" y="4292600"/>
            <a:ext cx="0" cy="649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4" name="Line 48"/>
          <p:cNvSpPr>
            <a:spLocks noChangeShapeType="1"/>
          </p:cNvSpPr>
          <p:nvPr/>
        </p:nvSpPr>
        <p:spPr bwMode="auto">
          <a:xfrm flipV="1">
            <a:off x="3851275" y="4724400"/>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5" name="Line 49"/>
          <p:cNvSpPr>
            <a:spLocks noChangeShapeType="1"/>
          </p:cNvSpPr>
          <p:nvPr/>
        </p:nvSpPr>
        <p:spPr bwMode="auto">
          <a:xfrm>
            <a:off x="3851275" y="4724400"/>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6" name="Line 50"/>
          <p:cNvSpPr>
            <a:spLocks noChangeShapeType="1"/>
          </p:cNvSpPr>
          <p:nvPr/>
        </p:nvSpPr>
        <p:spPr bwMode="auto">
          <a:xfrm>
            <a:off x="4859338" y="4724400"/>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17" name="Text Box 52"/>
          <p:cNvSpPr txBox="1">
            <a:spLocks noChangeArrowheads="1"/>
          </p:cNvSpPr>
          <p:nvPr/>
        </p:nvSpPr>
        <p:spPr bwMode="auto">
          <a:xfrm>
            <a:off x="122238" y="40973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G0</a:t>
            </a:r>
          </a:p>
        </p:txBody>
      </p:sp>
      <p:sp>
        <p:nvSpPr>
          <p:cNvPr id="58418" name="Rectangle 53"/>
          <p:cNvSpPr>
            <a:spLocks noChangeArrowheads="1"/>
          </p:cNvSpPr>
          <p:nvPr/>
        </p:nvSpPr>
        <p:spPr bwMode="auto">
          <a:xfrm>
            <a:off x="611188" y="981075"/>
            <a:ext cx="1368425"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G1</a:t>
            </a:r>
          </a:p>
        </p:txBody>
      </p:sp>
      <p:sp>
        <p:nvSpPr>
          <p:cNvPr id="58419" name="Oval 54"/>
          <p:cNvSpPr>
            <a:spLocks noChangeArrowheads="1"/>
          </p:cNvSpPr>
          <p:nvPr/>
        </p:nvSpPr>
        <p:spPr bwMode="auto">
          <a:xfrm>
            <a:off x="68421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20" name="Line 55"/>
          <p:cNvSpPr>
            <a:spLocks noChangeShapeType="1"/>
          </p:cNvSpPr>
          <p:nvPr/>
        </p:nvSpPr>
        <p:spPr bwMode="auto">
          <a:xfrm>
            <a:off x="75565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1" name="Oval 56"/>
          <p:cNvSpPr>
            <a:spLocks noChangeArrowheads="1"/>
          </p:cNvSpPr>
          <p:nvPr/>
        </p:nvSpPr>
        <p:spPr bwMode="auto">
          <a:xfrm>
            <a:off x="82708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22" name="Line 57"/>
          <p:cNvSpPr>
            <a:spLocks noChangeShapeType="1"/>
          </p:cNvSpPr>
          <p:nvPr/>
        </p:nvSpPr>
        <p:spPr bwMode="auto">
          <a:xfrm>
            <a:off x="89852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3" name="Oval 58"/>
          <p:cNvSpPr>
            <a:spLocks noChangeArrowheads="1"/>
          </p:cNvSpPr>
          <p:nvPr/>
        </p:nvSpPr>
        <p:spPr bwMode="auto">
          <a:xfrm>
            <a:off x="97313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24" name="Line 59"/>
          <p:cNvSpPr>
            <a:spLocks noChangeShapeType="1"/>
          </p:cNvSpPr>
          <p:nvPr/>
        </p:nvSpPr>
        <p:spPr bwMode="auto">
          <a:xfrm>
            <a:off x="104457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5" name="Oval 60"/>
          <p:cNvSpPr>
            <a:spLocks noChangeArrowheads="1"/>
          </p:cNvSpPr>
          <p:nvPr/>
        </p:nvSpPr>
        <p:spPr bwMode="auto">
          <a:xfrm>
            <a:off x="111918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26" name="Line 61"/>
          <p:cNvSpPr>
            <a:spLocks noChangeShapeType="1"/>
          </p:cNvSpPr>
          <p:nvPr/>
        </p:nvSpPr>
        <p:spPr bwMode="auto">
          <a:xfrm>
            <a:off x="119062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7" name="Oval 62"/>
          <p:cNvSpPr>
            <a:spLocks noChangeArrowheads="1"/>
          </p:cNvSpPr>
          <p:nvPr/>
        </p:nvSpPr>
        <p:spPr bwMode="auto">
          <a:xfrm>
            <a:off x="126523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28" name="Line 63"/>
          <p:cNvSpPr>
            <a:spLocks noChangeShapeType="1"/>
          </p:cNvSpPr>
          <p:nvPr/>
        </p:nvSpPr>
        <p:spPr bwMode="auto">
          <a:xfrm>
            <a:off x="133667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9" name="Oval 64"/>
          <p:cNvSpPr>
            <a:spLocks noChangeArrowheads="1"/>
          </p:cNvSpPr>
          <p:nvPr/>
        </p:nvSpPr>
        <p:spPr bwMode="auto">
          <a:xfrm>
            <a:off x="141128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30" name="Line 65"/>
          <p:cNvSpPr>
            <a:spLocks noChangeShapeType="1"/>
          </p:cNvSpPr>
          <p:nvPr/>
        </p:nvSpPr>
        <p:spPr bwMode="auto">
          <a:xfrm>
            <a:off x="148272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1" name="Oval 66"/>
          <p:cNvSpPr>
            <a:spLocks noChangeArrowheads="1"/>
          </p:cNvSpPr>
          <p:nvPr/>
        </p:nvSpPr>
        <p:spPr bwMode="auto">
          <a:xfrm>
            <a:off x="155733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32" name="Line 67"/>
          <p:cNvSpPr>
            <a:spLocks noChangeShapeType="1"/>
          </p:cNvSpPr>
          <p:nvPr/>
        </p:nvSpPr>
        <p:spPr bwMode="auto">
          <a:xfrm>
            <a:off x="162877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3" name="Oval 68"/>
          <p:cNvSpPr>
            <a:spLocks noChangeArrowheads="1"/>
          </p:cNvSpPr>
          <p:nvPr/>
        </p:nvSpPr>
        <p:spPr bwMode="auto">
          <a:xfrm>
            <a:off x="170338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34" name="Line 69"/>
          <p:cNvSpPr>
            <a:spLocks noChangeShapeType="1"/>
          </p:cNvSpPr>
          <p:nvPr/>
        </p:nvSpPr>
        <p:spPr bwMode="auto">
          <a:xfrm>
            <a:off x="177482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5" name="Rectangle 72"/>
          <p:cNvSpPr>
            <a:spLocks noChangeArrowheads="1"/>
          </p:cNvSpPr>
          <p:nvPr/>
        </p:nvSpPr>
        <p:spPr bwMode="auto">
          <a:xfrm>
            <a:off x="2195513" y="981075"/>
            <a:ext cx="1368425"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G2</a:t>
            </a:r>
          </a:p>
        </p:txBody>
      </p:sp>
      <p:sp>
        <p:nvSpPr>
          <p:cNvPr id="58436" name="Oval 73"/>
          <p:cNvSpPr>
            <a:spLocks noChangeArrowheads="1"/>
          </p:cNvSpPr>
          <p:nvPr/>
        </p:nvSpPr>
        <p:spPr bwMode="auto">
          <a:xfrm>
            <a:off x="2268538"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37" name="Line 74"/>
          <p:cNvSpPr>
            <a:spLocks noChangeShapeType="1"/>
          </p:cNvSpPr>
          <p:nvPr/>
        </p:nvSpPr>
        <p:spPr bwMode="auto">
          <a:xfrm>
            <a:off x="2339975"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8" name="Oval 75"/>
          <p:cNvSpPr>
            <a:spLocks noChangeArrowheads="1"/>
          </p:cNvSpPr>
          <p:nvPr/>
        </p:nvSpPr>
        <p:spPr bwMode="auto">
          <a:xfrm>
            <a:off x="241141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39" name="Line 76"/>
          <p:cNvSpPr>
            <a:spLocks noChangeShapeType="1"/>
          </p:cNvSpPr>
          <p:nvPr/>
        </p:nvSpPr>
        <p:spPr bwMode="auto">
          <a:xfrm>
            <a:off x="248285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0" name="Oval 77"/>
          <p:cNvSpPr>
            <a:spLocks noChangeArrowheads="1"/>
          </p:cNvSpPr>
          <p:nvPr/>
        </p:nvSpPr>
        <p:spPr bwMode="auto">
          <a:xfrm>
            <a:off x="255746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41" name="Line 78"/>
          <p:cNvSpPr>
            <a:spLocks noChangeShapeType="1"/>
          </p:cNvSpPr>
          <p:nvPr/>
        </p:nvSpPr>
        <p:spPr bwMode="auto">
          <a:xfrm>
            <a:off x="262890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2" name="Oval 79"/>
          <p:cNvSpPr>
            <a:spLocks noChangeArrowheads="1"/>
          </p:cNvSpPr>
          <p:nvPr/>
        </p:nvSpPr>
        <p:spPr bwMode="auto">
          <a:xfrm>
            <a:off x="270351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43" name="Line 80"/>
          <p:cNvSpPr>
            <a:spLocks noChangeShapeType="1"/>
          </p:cNvSpPr>
          <p:nvPr/>
        </p:nvSpPr>
        <p:spPr bwMode="auto">
          <a:xfrm>
            <a:off x="277495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4" name="Oval 81"/>
          <p:cNvSpPr>
            <a:spLocks noChangeArrowheads="1"/>
          </p:cNvSpPr>
          <p:nvPr/>
        </p:nvSpPr>
        <p:spPr bwMode="auto">
          <a:xfrm>
            <a:off x="284956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45" name="Line 82"/>
          <p:cNvSpPr>
            <a:spLocks noChangeShapeType="1"/>
          </p:cNvSpPr>
          <p:nvPr/>
        </p:nvSpPr>
        <p:spPr bwMode="auto">
          <a:xfrm>
            <a:off x="292100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6" name="Oval 83"/>
          <p:cNvSpPr>
            <a:spLocks noChangeArrowheads="1"/>
          </p:cNvSpPr>
          <p:nvPr/>
        </p:nvSpPr>
        <p:spPr bwMode="auto">
          <a:xfrm>
            <a:off x="299561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47" name="Line 84"/>
          <p:cNvSpPr>
            <a:spLocks noChangeShapeType="1"/>
          </p:cNvSpPr>
          <p:nvPr/>
        </p:nvSpPr>
        <p:spPr bwMode="auto">
          <a:xfrm>
            <a:off x="306705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8" name="Oval 85"/>
          <p:cNvSpPr>
            <a:spLocks noChangeArrowheads="1"/>
          </p:cNvSpPr>
          <p:nvPr/>
        </p:nvSpPr>
        <p:spPr bwMode="auto">
          <a:xfrm>
            <a:off x="314166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49" name="Line 86"/>
          <p:cNvSpPr>
            <a:spLocks noChangeShapeType="1"/>
          </p:cNvSpPr>
          <p:nvPr/>
        </p:nvSpPr>
        <p:spPr bwMode="auto">
          <a:xfrm>
            <a:off x="321310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0" name="Oval 87"/>
          <p:cNvSpPr>
            <a:spLocks noChangeArrowheads="1"/>
          </p:cNvSpPr>
          <p:nvPr/>
        </p:nvSpPr>
        <p:spPr bwMode="auto">
          <a:xfrm>
            <a:off x="3287713"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51" name="Line 88"/>
          <p:cNvSpPr>
            <a:spLocks noChangeShapeType="1"/>
          </p:cNvSpPr>
          <p:nvPr/>
        </p:nvSpPr>
        <p:spPr bwMode="auto">
          <a:xfrm>
            <a:off x="3359150"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2" name="Rectangle 89"/>
          <p:cNvSpPr>
            <a:spLocks noChangeArrowheads="1"/>
          </p:cNvSpPr>
          <p:nvPr/>
        </p:nvSpPr>
        <p:spPr bwMode="auto">
          <a:xfrm>
            <a:off x="5435600" y="981075"/>
            <a:ext cx="1368425"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G8</a:t>
            </a:r>
          </a:p>
        </p:txBody>
      </p:sp>
      <p:sp>
        <p:nvSpPr>
          <p:cNvPr id="58453" name="Oval 90"/>
          <p:cNvSpPr>
            <a:spLocks noChangeArrowheads="1"/>
          </p:cNvSpPr>
          <p:nvPr/>
        </p:nvSpPr>
        <p:spPr bwMode="auto">
          <a:xfrm>
            <a:off x="5508625"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54" name="Line 91"/>
          <p:cNvSpPr>
            <a:spLocks noChangeShapeType="1"/>
          </p:cNvSpPr>
          <p:nvPr/>
        </p:nvSpPr>
        <p:spPr bwMode="auto">
          <a:xfrm>
            <a:off x="5580063"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5" name="Oval 92"/>
          <p:cNvSpPr>
            <a:spLocks noChangeArrowheads="1"/>
          </p:cNvSpPr>
          <p:nvPr/>
        </p:nvSpPr>
        <p:spPr bwMode="auto">
          <a:xfrm>
            <a:off x="5651500"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56" name="Line 93"/>
          <p:cNvSpPr>
            <a:spLocks noChangeShapeType="1"/>
          </p:cNvSpPr>
          <p:nvPr/>
        </p:nvSpPr>
        <p:spPr bwMode="auto">
          <a:xfrm>
            <a:off x="5722938"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7" name="Oval 94"/>
          <p:cNvSpPr>
            <a:spLocks noChangeArrowheads="1"/>
          </p:cNvSpPr>
          <p:nvPr/>
        </p:nvSpPr>
        <p:spPr bwMode="auto">
          <a:xfrm>
            <a:off x="5797550"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58" name="Line 95"/>
          <p:cNvSpPr>
            <a:spLocks noChangeShapeType="1"/>
          </p:cNvSpPr>
          <p:nvPr/>
        </p:nvSpPr>
        <p:spPr bwMode="auto">
          <a:xfrm>
            <a:off x="5868988"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9" name="Oval 96"/>
          <p:cNvSpPr>
            <a:spLocks noChangeArrowheads="1"/>
          </p:cNvSpPr>
          <p:nvPr/>
        </p:nvSpPr>
        <p:spPr bwMode="auto">
          <a:xfrm>
            <a:off x="5943600"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60" name="Line 97"/>
          <p:cNvSpPr>
            <a:spLocks noChangeShapeType="1"/>
          </p:cNvSpPr>
          <p:nvPr/>
        </p:nvSpPr>
        <p:spPr bwMode="auto">
          <a:xfrm>
            <a:off x="6015038"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1" name="Oval 98"/>
          <p:cNvSpPr>
            <a:spLocks noChangeArrowheads="1"/>
          </p:cNvSpPr>
          <p:nvPr/>
        </p:nvSpPr>
        <p:spPr bwMode="auto">
          <a:xfrm>
            <a:off x="6089650"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62" name="Line 99"/>
          <p:cNvSpPr>
            <a:spLocks noChangeShapeType="1"/>
          </p:cNvSpPr>
          <p:nvPr/>
        </p:nvSpPr>
        <p:spPr bwMode="auto">
          <a:xfrm>
            <a:off x="6161088"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3" name="Oval 100"/>
          <p:cNvSpPr>
            <a:spLocks noChangeArrowheads="1"/>
          </p:cNvSpPr>
          <p:nvPr/>
        </p:nvSpPr>
        <p:spPr bwMode="auto">
          <a:xfrm>
            <a:off x="6235700"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64" name="Line 101"/>
          <p:cNvSpPr>
            <a:spLocks noChangeShapeType="1"/>
          </p:cNvSpPr>
          <p:nvPr/>
        </p:nvSpPr>
        <p:spPr bwMode="auto">
          <a:xfrm>
            <a:off x="6307138"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5" name="Oval 102"/>
          <p:cNvSpPr>
            <a:spLocks noChangeArrowheads="1"/>
          </p:cNvSpPr>
          <p:nvPr/>
        </p:nvSpPr>
        <p:spPr bwMode="auto">
          <a:xfrm>
            <a:off x="6381750"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66" name="Line 103"/>
          <p:cNvSpPr>
            <a:spLocks noChangeShapeType="1"/>
          </p:cNvSpPr>
          <p:nvPr/>
        </p:nvSpPr>
        <p:spPr bwMode="auto">
          <a:xfrm>
            <a:off x="6453188"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7" name="Oval 104"/>
          <p:cNvSpPr>
            <a:spLocks noChangeArrowheads="1"/>
          </p:cNvSpPr>
          <p:nvPr/>
        </p:nvSpPr>
        <p:spPr bwMode="auto">
          <a:xfrm>
            <a:off x="6527800" y="620713"/>
            <a:ext cx="142875" cy="14446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468" name="Line 105"/>
          <p:cNvSpPr>
            <a:spLocks noChangeShapeType="1"/>
          </p:cNvSpPr>
          <p:nvPr/>
        </p:nvSpPr>
        <p:spPr bwMode="auto">
          <a:xfrm>
            <a:off x="6599238" y="7651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9" name="Line 106"/>
          <p:cNvSpPr>
            <a:spLocks noChangeShapeType="1"/>
          </p:cNvSpPr>
          <p:nvPr/>
        </p:nvSpPr>
        <p:spPr bwMode="auto">
          <a:xfrm flipV="1">
            <a:off x="827088" y="1628775"/>
            <a:ext cx="1584325" cy="107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0" name="Line 107"/>
          <p:cNvSpPr>
            <a:spLocks noChangeShapeType="1"/>
          </p:cNvSpPr>
          <p:nvPr/>
        </p:nvSpPr>
        <p:spPr bwMode="auto">
          <a:xfrm flipV="1">
            <a:off x="4716463" y="1628775"/>
            <a:ext cx="935037"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1" name="Text Box 108"/>
          <p:cNvSpPr txBox="1">
            <a:spLocks noChangeArrowheads="1"/>
          </p:cNvSpPr>
          <p:nvPr/>
        </p:nvSpPr>
        <p:spPr bwMode="auto">
          <a:xfrm>
            <a:off x="3975100" y="11445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58472" name="Line 109"/>
          <p:cNvSpPr>
            <a:spLocks noChangeShapeType="1"/>
          </p:cNvSpPr>
          <p:nvPr/>
        </p:nvSpPr>
        <p:spPr bwMode="auto">
          <a:xfrm>
            <a:off x="1835150" y="1628775"/>
            <a:ext cx="288925"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3" name="Line 110"/>
          <p:cNvSpPr>
            <a:spLocks noChangeShapeType="1"/>
          </p:cNvSpPr>
          <p:nvPr/>
        </p:nvSpPr>
        <p:spPr bwMode="auto">
          <a:xfrm flipH="1">
            <a:off x="5508625" y="1628775"/>
            <a:ext cx="21590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4" name="Line 111"/>
          <p:cNvSpPr>
            <a:spLocks noChangeShapeType="1"/>
          </p:cNvSpPr>
          <p:nvPr/>
        </p:nvSpPr>
        <p:spPr bwMode="auto">
          <a:xfrm flipH="1">
            <a:off x="2124075" y="1916113"/>
            <a:ext cx="3384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5" name="Line 112"/>
          <p:cNvSpPr>
            <a:spLocks noChangeShapeType="1"/>
          </p:cNvSpPr>
          <p:nvPr/>
        </p:nvSpPr>
        <p:spPr bwMode="auto">
          <a:xfrm>
            <a:off x="3346450" y="1628775"/>
            <a:ext cx="433388"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6" name="Line 113"/>
          <p:cNvSpPr>
            <a:spLocks noChangeShapeType="1"/>
          </p:cNvSpPr>
          <p:nvPr/>
        </p:nvSpPr>
        <p:spPr bwMode="auto">
          <a:xfrm flipH="1">
            <a:off x="3779838" y="206057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7" name="Line 114"/>
          <p:cNvSpPr>
            <a:spLocks noChangeShapeType="1"/>
          </p:cNvSpPr>
          <p:nvPr/>
        </p:nvSpPr>
        <p:spPr bwMode="auto">
          <a:xfrm flipV="1">
            <a:off x="6443663" y="1628775"/>
            <a:ext cx="28892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8" name="Text Box 115"/>
          <p:cNvSpPr txBox="1">
            <a:spLocks noChangeArrowheads="1"/>
          </p:cNvSpPr>
          <p:nvPr/>
        </p:nvSpPr>
        <p:spPr bwMode="auto">
          <a:xfrm>
            <a:off x="5919788" y="2944813"/>
            <a:ext cx="2686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An example of Dragonfly</a:t>
            </a:r>
          </a:p>
          <a:p>
            <a:pPr eaLnBrk="1" hangingPunct="1"/>
            <a:r>
              <a:rPr lang="en-US" altLang="ja-JP"/>
              <a:t>(N=72)</a:t>
            </a:r>
          </a:p>
        </p:txBody>
      </p:sp>
      <p:sp>
        <p:nvSpPr>
          <p:cNvPr id="58479" name="Text Box 116"/>
          <p:cNvSpPr txBox="1">
            <a:spLocks noChangeArrowheads="1"/>
          </p:cNvSpPr>
          <p:nvPr/>
        </p:nvSpPr>
        <p:spPr bwMode="auto">
          <a:xfrm>
            <a:off x="5775325" y="4889500"/>
            <a:ext cx="3409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The interconnection of</a:t>
            </a:r>
          </a:p>
          <a:p>
            <a:pPr eaLnBrk="1" hangingPunct="1"/>
            <a:r>
              <a:rPr lang="en-US" altLang="ja-JP"/>
              <a:t>this part can be Flatten Butterfly</a:t>
            </a:r>
          </a:p>
        </p:txBody>
      </p:sp>
      <p:pic>
        <p:nvPicPr>
          <p:cNvPr id="2" name="オーディオ 1">
            <a:hlinkClick r:id="" action="ppaction://media"/>
            <a:extLst>
              <a:ext uri="{FF2B5EF4-FFF2-40B4-BE49-F238E27FC236}">
                <a16:creationId xmlns:a16="http://schemas.microsoft.com/office/drawing/2014/main" id="{E1D4D8AB-E40D-429A-BE09-68D0D9933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92"/>
    </mc:Choice>
    <mc:Fallback>
      <p:transition spd="slow" advTm="2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0" x="9061450" y="4149725"/>
          <p14:tracePt t="579" x="9034463" y="4149725"/>
          <p14:tracePt t="587" x="9007475" y="4149725"/>
          <p14:tracePt t="594" x="8997950" y="4140200"/>
          <p14:tracePt t="618" x="8988425" y="4130675"/>
          <p14:tracePt t="626" x="8970963" y="4122738"/>
          <p14:tracePt t="684" x="8961438" y="4113213"/>
          <p14:tracePt t="894" x="8961438" y="4076700"/>
          <p14:tracePt t="897" x="8961438" y="4067175"/>
          <p14:tracePt t="906" x="8951913" y="4040188"/>
          <p14:tracePt t="914" x="8943975" y="4021138"/>
          <p14:tracePt t="935" x="8888413" y="3940175"/>
          <p14:tracePt t="938" x="8888413" y="3921125"/>
          <p14:tracePt t="946" x="8861425" y="3894138"/>
          <p14:tracePt t="954" x="8851900" y="3875088"/>
          <p14:tracePt t="962" x="8842375" y="3857625"/>
          <p14:tracePt t="971" x="8824913" y="3830638"/>
          <p14:tracePt t="978" x="8824913" y="3821113"/>
          <p14:tracePt t="986" x="8815388" y="3794125"/>
          <p14:tracePt t="3346" x="8761413" y="3794125"/>
          <p14:tracePt t="3354" x="8615363" y="3794125"/>
          <p14:tracePt t="3362" x="8469313" y="3794125"/>
          <p14:tracePt t="3370" x="8332788" y="3811588"/>
          <p14:tracePt t="3378" x="8204200" y="3840163"/>
          <p14:tracePt t="3386" x="8096250" y="3857625"/>
          <p14:tracePt t="3394" x="7994650" y="3884613"/>
          <p14:tracePt t="3403" x="7904163" y="3921125"/>
          <p14:tracePt t="3410" x="7804150" y="3940175"/>
          <p14:tracePt t="3419" x="7712075" y="3948113"/>
          <p14:tracePt t="3427" x="7648575" y="3976688"/>
          <p14:tracePt t="3436" x="7594600" y="3984625"/>
          <p14:tracePt t="3442" x="7575550" y="3984625"/>
          <p14:tracePt t="3452" x="7539038" y="3994150"/>
          <p14:tracePt t="3459" x="7521575" y="3994150"/>
          <p14:tracePt t="3466" x="7512050" y="3994150"/>
          <p14:tracePt t="3474" x="7494588" y="3994150"/>
          <p14:tracePt t="3482" x="7485063" y="3994150"/>
          <p14:tracePt t="3490" x="7466013" y="3994150"/>
          <p14:tracePt t="3498" x="7448550" y="3994150"/>
          <p14:tracePt t="3505" x="7421563" y="3994150"/>
          <p14:tracePt t="3514" x="7402513" y="3994150"/>
          <p14:tracePt t="3523" x="7392988" y="3994150"/>
          <p14:tracePt t="3530" x="7356475" y="3994150"/>
          <p14:tracePt t="3538" x="7348538" y="3994150"/>
          <p14:tracePt t="3546" x="7319963" y="3994150"/>
          <p14:tracePt t="3562" x="7312025" y="3994150"/>
          <p14:tracePt t="3627" x="7302500" y="4003675"/>
          <p14:tracePt t="3774" x="7302500" y="4013200"/>
          <p14:tracePt t="3782" x="7292975" y="4021138"/>
          <p14:tracePt t="3790" x="7283450" y="4030663"/>
          <p14:tracePt t="4514" x="7248525" y="3948113"/>
          <p14:tracePt t="4522" x="7192963" y="3830638"/>
          <p14:tracePt t="4529" x="7138988" y="3748088"/>
          <p14:tracePt t="4538" x="7083425" y="3638550"/>
          <p14:tracePt t="4546" x="7056438" y="3502025"/>
          <p14:tracePt t="4554" x="6973888" y="3382963"/>
          <p14:tracePt t="4562" x="6919913" y="3282950"/>
          <p14:tracePt t="4570" x="6892925" y="3192463"/>
          <p14:tracePt t="4578" x="6837363" y="3090863"/>
          <p14:tracePt t="4585" x="6783388" y="2990850"/>
          <p14:tracePt t="4593" x="6727825" y="2927350"/>
          <p14:tracePt t="4605" x="6718300" y="2900363"/>
          <p14:tracePt t="4611" x="6710363" y="2863850"/>
          <p14:tracePt t="4623" x="6700838" y="2836863"/>
          <p14:tracePt t="4627" x="6700838" y="2827338"/>
          <p14:tracePt t="4639" x="6700838" y="2817813"/>
          <p14:tracePt t="4643" x="6700838" y="2808288"/>
          <p14:tracePt t="4655" x="6691313" y="2808288"/>
          <p14:tracePt t="4659" x="6681788" y="2800350"/>
          <p14:tracePt t="4952" x="6673850" y="2781300"/>
          <p14:tracePt t="4954" x="6681788" y="2763838"/>
          <p14:tracePt t="4962" x="6691313" y="2754313"/>
          <p14:tracePt t="4972" x="6710363" y="2754313"/>
          <p14:tracePt t="4978" x="6727825" y="2735263"/>
          <p14:tracePt t="4987" x="6737350" y="2727325"/>
          <p14:tracePt t="4993" x="6746875" y="2708275"/>
          <p14:tracePt t="5002" x="6764338" y="2681288"/>
          <p14:tracePt t="5019" x="6764338" y="2671763"/>
          <p14:tracePt t="5035" x="6764338" y="2654300"/>
          <p14:tracePt t="5098" x="6764338" y="2644775"/>
          <p14:tracePt t="5106" x="6727825" y="2644775"/>
          <p14:tracePt t="5113" x="6691313" y="2644775"/>
          <p14:tracePt t="5122" x="6627813" y="2662238"/>
          <p14:tracePt t="5130" x="6600825" y="2671763"/>
          <p14:tracePt t="5138" x="6564313" y="2671763"/>
          <p14:tracePt t="5146" x="6518275" y="2690813"/>
          <p14:tracePt t="5154" x="6500813" y="2698750"/>
          <p14:tracePt t="5162" x="6454775" y="2698750"/>
          <p14:tracePt t="5171" x="6391275" y="2698750"/>
          <p14:tracePt t="5177" x="6281738" y="2717800"/>
          <p14:tracePt t="5187" x="6199188" y="2727325"/>
          <p14:tracePt t="5194" x="6089650" y="2754313"/>
          <p14:tracePt t="5202" x="5989638" y="2771775"/>
          <p14:tracePt t="5210" x="5862638" y="2781300"/>
          <p14:tracePt t="5218" x="5770563" y="2781300"/>
          <p14:tracePt t="5227" x="5661025" y="2800350"/>
          <p14:tracePt t="5236" x="5534025" y="2800350"/>
          <p14:tracePt t="5242" x="5424488" y="2800350"/>
          <p14:tracePt t="5251" x="5297488" y="2800350"/>
          <p14:tracePt t="5258" x="5151438" y="2800350"/>
          <p14:tracePt t="5266" x="5022850" y="2800350"/>
          <p14:tracePt t="5274" x="4876800" y="2800350"/>
          <p14:tracePt t="5281" x="4730750" y="2800350"/>
          <p14:tracePt t="5290" x="4603750" y="2800350"/>
          <p14:tracePt t="5298" x="4494213" y="2800350"/>
          <p14:tracePt t="5305" x="4384675" y="2800350"/>
          <p14:tracePt t="5314" x="4294188" y="2800350"/>
          <p14:tracePt t="5321" x="4202113" y="2800350"/>
          <p14:tracePt t="5329" x="4111625" y="2800350"/>
          <p14:tracePt t="5338" x="4029075" y="2790825"/>
          <p14:tracePt t="5345" x="3938588" y="2763838"/>
          <p14:tracePt t="5354" x="3838575" y="2754313"/>
          <p14:tracePt t="5362" x="3729038" y="2754313"/>
          <p14:tracePt t="5371" x="3636963" y="2735263"/>
          <p14:tracePt t="5378" x="3527425" y="2727325"/>
          <p14:tracePt t="5385" x="3427413" y="2698750"/>
          <p14:tracePt t="5394" x="3300413" y="2681288"/>
          <p14:tracePt t="5404" x="3208338" y="2671763"/>
          <p14:tracePt t="5409" x="3100388" y="2654300"/>
          <p14:tracePt t="5419" x="2981325" y="2625725"/>
          <p14:tracePt t="5426" x="2871788" y="2617788"/>
          <p14:tracePt t="5435" x="2789238" y="2598738"/>
          <p14:tracePt t="5441" x="2698750" y="2598738"/>
          <p14:tracePt t="5453" x="2606675" y="2598738"/>
          <p14:tracePt t="5458" x="2462213" y="2598738"/>
          <p14:tracePt t="5466" x="2352675" y="2589213"/>
          <p14:tracePt t="5473" x="2233613" y="2517775"/>
          <p14:tracePt t="5481" x="2170113" y="2489200"/>
          <p14:tracePt t="5490" x="2143125" y="2489200"/>
          <p14:tracePt t="5498" x="2133600" y="2489200"/>
          <p14:tracePt t="5506" x="2133600" y="2481263"/>
          <p14:tracePt t="5530" x="2114550" y="2471738"/>
          <p14:tracePt t="5546" x="2097088" y="2462213"/>
          <p14:tracePt t="5554" x="2070100" y="2444750"/>
          <p14:tracePt t="5562" x="2051050" y="2425700"/>
          <p14:tracePt t="5571" x="2041525" y="2408238"/>
          <p14:tracePt t="5578" x="2014538" y="2371725"/>
          <p14:tracePt t="5587" x="1951038" y="2335213"/>
          <p14:tracePt t="5594" x="1887538" y="2298700"/>
          <p14:tracePt t="5604" x="1841500" y="2262188"/>
          <p14:tracePt t="5609" x="1768475" y="2206625"/>
          <p14:tracePt t="5618" x="1741488" y="2189163"/>
          <p14:tracePt t="5626" x="1685925" y="2152650"/>
          <p14:tracePt t="5636" x="1658938" y="2133600"/>
          <p14:tracePt t="5642" x="1641475" y="2125663"/>
          <p14:tracePt t="5651" x="1585913" y="2079625"/>
          <p14:tracePt t="5658" x="1568450" y="2070100"/>
          <p14:tracePt t="5666" x="1522413" y="2033588"/>
          <p14:tracePt t="5674" x="1512888" y="2024063"/>
          <p14:tracePt t="5682" x="1485900" y="1997075"/>
          <p14:tracePt t="5690" x="1468438" y="1979613"/>
          <p14:tracePt t="5698" x="1422400" y="1943100"/>
          <p14:tracePt t="5706" x="1403350" y="1924050"/>
          <p14:tracePt t="5714" x="1395413" y="1914525"/>
          <p14:tracePt t="5722" x="1366838" y="1887538"/>
          <p14:tracePt t="5738" x="1366838" y="1878013"/>
          <p14:tracePt t="5746" x="1358900" y="1870075"/>
          <p14:tracePt t="5770" x="1358900" y="1860550"/>
          <p14:tracePt t="5779" x="1358900" y="1851025"/>
          <p14:tracePt t="5789" x="1358900" y="1824038"/>
          <p14:tracePt t="5795" x="1358900" y="1778000"/>
          <p14:tracePt t="5806" x="1412875" y="1731963"/>
          <p14:tracePt t="5811" x="1476375" y="1697038"/>
          <p14:tracePt t="5821" x="1541463" y="1660525"/>
          <p14:tracePt t="5827" x="1604963" y="1604963"/>
          <p14:tracePt t="5839" x="1668463" y="1577975"/>
          <p14:tracePt t="5843" x="1731963" y="1541463"/>
          <p14:tracePt t="5855" x="1804988" y="1495425"/>
          <p14:tracePt t="5858" x="1905000" y="1468438"/>
          <p14:tracePt t="5867" x="1997075" y="1458913"/>
          <p14:tracePt t="5874" x="2097088" y="1412875"/>
          <p14:tracePt t="5888" x="2206625" y="1385888"/>
          <p14:tracePt t="5892" x="2343150" y="1339850"/>
          <p14:tracePt t="5903" x="2470150" y="1339850"/>
          <p14:tracePt t="5906" x="2616200" y="1285875"/>
          <p14:tracePt t="5913" x="2781300" y="1268413"/>
          <p14:tracePt t="5921" x="2981325" y="1258888"/>
          <p14:tracePt t="5929" x="3117850" y="1195388"/>
          <p14:tracePt t="5938" x="3300413" y="1176338"/>
          <p14:tracePt t="5946" x="3509963" y="1130300"/>
          <p14:tracePt t="5954" x="3709988" y="1112838"/>
          <p14:tracePt t="5962" x="3938588" y="1085850"/>
          <p14:tracePt t="5970" x="4111625" y="1049338"/>
          <p14:tracePt t="5978" x="4275138" y="1020763"/>
          <p14:tracePt t="5987" x="4421188" y="1003300"/>
          <p14:tracePt t="5993" x="4549775" y="976313"/>
          <p14:tracePt t="6002" x="4630738" y="966788"/>
          <p14:tracePt t="6009" x="4740275" y="966788"/>
          <p14:tracePt t="6018" x="4795838" y="966788"/>
          <p14:tracePt t="6025" x="4868863" y="966788"/>
          <p14:tracePt t="6035" x="4922838" y="966788"/>
          <p14:tracePt t="6042" x="4995863" y="966788"/>
          <p14:tracePt t="6052" x="5059363" y="966788"/>
          <p14:tracePt t="6057" x="5151438" y="966788"/>
          <p14:tracePt t="6066" x="5205413" y="984250"/>
          <p14:tracePt t="6074" x="5287963" y="1003300"/>
          <p14:tracePt t="6082" x="5368925" y="1030288"/>
          <p14:tracePt t="6090" x="5434013" y="1076325"/>
          <p14:tracePt t="6098" x="5478463" y="1093788"/>
          <p14:tracePt t="6106" x="5514975" y="1103313"/>
          <p14:tracePt t="6114" x="5534025" y="1122363"/>
          <p14:tracePt t="6122" x="5543550" y="1122363"/>
          <p14:tracePt t="6218" x="5561013" y="1139825"/>
          <p14:tracePt t="6226" x="5580063" y="1176338"/>
          <p14:tracePt t="6234" x="5607050" y="1231900"/>
          <p14:tracePt t="6242" x="5643563" y="1295400"/>
          <p14:tracePt t="6252" x="5743575" y="1395413"/>
          <p14:tracePt t="6258" x="5797550" y="1431925"/>
          <p14:tracePt t="6266" x="5862638" y="1485900"/>
          <p14:tracePt t="6273" x="5943600" y="1558925"/>
          <p14:tracePt t="6283" x="5989638" y="1604963"/>
          <p14:tracePt t="6292" x="6062663" y="1668463"/>
          <p14:tracePt t="6299" x="6089650" y="1697038"/>
          <p14:tracePt t="6309" x="6108700" y="1714500"/>
          <p14:tracePt t="6313" x="6153150" y="1731963"/>
          <p14:tracePt t="6322" x="6162675" y="1741488"/>
          <p14:tracePt t="6338" x="6181725" y="1741488"/>
          <p14:tracePt t="6386" x="6189663" y="1760538"/>
          <p14:tracePt t="6395" x="6189663" y="1804988"/>
          <p14:tracePt t="6402" x="6189663" y="1860550"/>
          <p14:tracePt t="6411" x="6189663" y="1933575"/>
          <p14:tracePt t="6420" x="6189663" y="2006600"/>
          <p14:tracePt t="6427" x="6189663" y="2079625"/>
          <p14:tracePt t="6438" x="6189663" y="2189163"/>
          <p14:tracePt t="6442" x="6189663" y="2279650"/>
          <p14:tracePt t="6452" x="6189663" y="2371725"/>
          <p14:tracePt t="6457" x="6172200" y="2471738"/>
          <p14:tracePt t="6466" x="6116638" y="2571750"/>
          <p14:tracePt t="6475" x="6062663" y="2654300"/>
          <p14:tracePt t="6484" x="5989638" y="2717800"/>
          <p14:tracePt t="6490" x="5953125" y="2763838"/>
          <p14:tracePt t="6498" x="5870575" y="2817813"/>
          <p14:tracePt t="6508" x="5826125" y="2844800"/>
          <p14:tracePt t="6514" x="5743575" y="2881313"/>
          <p14:tracePt t="6522" x="5653088" y="2900363"/>
          <p14:tracePt t="6529" x="5543550" y="2936875"/>
          <p14:tracePt t="6538" x="5387975" y="2954338"/>
          <p14:tracePt t="6546" x="5232400" y="2954338"/>
          <p14:tracePt t="6554" x="5078413" y="2963863"/>
          <p14:tracePt t="6561" x="4905375" y="2963863"/>
          <p14:tracePt t="6571" x="4759325" y="2963863"/>
          <p14:tracePt t="6578" x="4613275" y="2963863"/>
          <p14:tracePt t="6586" x="4413250" y="2963863"/>
          <p14:tracePt t="6594" x="4202113" y="2927350"/>
          <p14:tracePt t="6604" x="4021138" y="2900363"/>
          <p14:tracePt t="6609" x="3692525" y="2800350"/>
          <p14:tracePt t="6619" x="3463925" y="2735263"/>
          <p14:tracePt t="6625" x="3263900" y="2644775"/>
          <p14:tracePt t="6636" x="3181350" y="2562225"/>
          <p14:tracePt t="6642" x="3063875" y="2471738"/>
          <p14:tracePt t="6651" x="2962275" y="2389188"/>
          <p14:tracePt t="6657" x="2889250" y="2270125"/>
          <p14:tracePt t="6666" x="2781300" y="2179638"/>
          <p14:tracePt t="6674" x="2662238" y="2060575"/>
          <p14:tracePt t="6682" x="2625725" y="2016125"/>
          <p14:tracePt t="6690" x="2543175" y="1933575"/>
          <p14:tracePt t="6698" x="2479675" y="1860550"/>
          <p14:tracePt t="6705" x="2406650" y="1804988"/>
          <p14:tracePt t="6714" x="2343150" y="1741488"/>
          <p14:tracePt t="6722" x="2316163" y="1724025"/>
          <p14:tracePt t="6730" x="2270125" y="1677988"/>
          <p14:tracePt t="6738" x="2260600" y="1668463"/>
          <p14:tracePt t="6746" x="2233613" y="1641475"/>
          <p14:tracePt t="6754" x="2224088" y="1631950"/>
          <p14:tracePt t="6762" x="2214563" y="1624013"/>
          <p14:tracePt t="6770" x="2214563" y="1604963"/>
          <p14:tracePt t="6786" x="2214563" y="1587500"/>
          <p14:tracePt t="6794" x="2214563" y="1558925"/>
          <p14:tracePt t="6802" x="2214563" y="1541463"/>
          <p14:tracePt t="6809" x="2214563" y="1504950"/>
          <p14:tracePt t="6818" x="2233613" y="1449388"/>
          <p14:tracePt t="6826" x="2297113" y="1385888"/>
          <p14:tracePt t="6836" x="2379663" y="1312863"/>
          <p14:tracePt t="6842" x="2462213" y="1285875"/>
          <p14:tracePt t="6851" x="2543175" y="1231900"/>
          <p14:tracePt t="6858" x="2562225" y="1212850"/>
          <p14:tracePt t="6868" x="2652713" y="1176338"/>
          <p14:tracePt t="6887" x="2862263" y="1122363"/>
          <p14:tracePt t="6890" x="2954338" y="1093788"/>
          <p14:tracePt t="6899" x="3081338" y="1076325"/>
          <p14:tracePt t="6906" x="3227388" y="1076325"/>
          <p14:tracePt t="6914" x="3373438" y="1076325"/>
          <p14:tracePt t="6922" x="3536950" y="1076325"/>
          <p14:tracePt t="6930" x="3702050" y="1076325"/>
          <p14:tracePt t="6938" x="3865563" y="1076325"/>
          <p14:tracePt t="6946" x="4048125" y="1076325"/>
          <p14:tracePt t="6953" x="4202113" y="1076325"/>
          <p14:tracePt t="6962" x="4367213" y="1076325"/>
          <p14:tracePt t="6970" x="4594225" y="1076325"/>
          <p14:tracePt t="6978" x="4776788" y="1112838"/>
          <p14:tracePt t="6987" x="5005388" y="1130300"/>
          <p14:tracePt t="6994" x="5251450" y="1166813"/>
          <p14:tracePt t="7003" x="5543550" y="1249363"/>
          <p14:tracePt t="7009" x="5880100" y="1349375"/>
          <p14:tracePt t="7018" x="6053138" y="1412875"/>
          <p14:tracePt t="7025" x="6181725" y="1468438"/>
          <p14:tracePt t="7035" x="6354763" y="1550988"/>
          <p14:tracePt t="7042" x="6418263" y="1604963"/>
          <p14:tracePt t="7053" x="6500813" y="1660525"/>
          <p14:tracePt t="7058" x="6545263" y="1697038"/>
          <p14:tracePt t="7066" x="6581775" y="1760538"/>
          <p14:tracePt t="7074" x="6600825" y="1797050"/>
          <p14:tracePt t="7082" x="6600825" y="1851025"/>
          <p14:tracePt t="7090" x="6600825" y="1897063"/>
          <p14:tracePt t="7098" x="6600825" y="1924050"/>
          <p14:tracePt t="7106" x="6600825" y="1979613"/>
          <p14:tracePt t="7114" x="6600825" y="2024063"/>
          <p14:tracePt t="7122" x="6573838" y="2060575"/>
          <p14:tracePt t="7131" x="6564313" y="2097088"/>
          <p14:tracePt t="7138" x="6554788" y="2125663"/>
          <p14:tracePt t="7146" x="6518275" y="2170113"/>
          <p14:tracePt t="7154" x="6500813" y="2216150"/>
          <p14:tracePt t="7162" x="6472238" y="2243138"/>
          <p14:tracePt t="7170" x="6454775" y="2262188"/>
          <p14:tracePt t="7178" x="6435725" y="2298700"/>
          <p14:tracePt t="7186" x="6399213" y="2325688"/>
          <p14:tracePt t="7194" x="6381750" y="2362200"/>
          <p14:tracePt t="7202" x="6335713" y="2389188"/>
          <p14:tracePt t="7209" x="6308725" y="2416175"/>
          <p14:tracePt t="7218" x="6235700" y="2462213"/>
          <p14:tracePt t="7225" x="6153150" y="2498725"/>
          <p14:tracePt t="7235" x="6053138" y="2525713"/>
          <p14:tracePt t="7242" x="5962650" y="2571750"/>
          <p14:tracePt t="7252" x="5834063" y="2589213"/>
          <p14:tracePt t="7258" x="5697538" y="2598738"/>
          <p14:tracePt t="7266" x="5570538" y="2617788"/>
          <p14:tracePt t="7274" x="5461000" y="2617788"/>
          <p14:tracePt t="7282" x="5314950" y="2644775"/>
          <p14:tracePt t="7290" x="5187950" y="2644775"/>
          <p14:tracePt t="7298" x="5041900" y="2644775"/>
          <p14:tracePt t="7306" x="4876800" y="2644775"/>
          <p14:tracePt t="7314" x="4730750" y="2644775"/>
          <p14:tracePt t="7322" x="4603750" y="2644775"/>
          <p14:tracePt t="7330" x="4494213" y="2644775"/>
          <p14:tracePt t="7338" x="4403725" y="2644775"/>
          <p14:tracePt t="7346" x="4330700" y="2644775"/>
          <p14:tracePt t="7354" x="4284663" y="2644775"/>
          <p14:tracePt t="7362" x="4248150" y="2644775"/>
          <p14:tracePt t="7370" x="4238625" y="2644775"/>
          <p14:tracePt t="7378" x="4230688" y="2635250"/>
          <p14:tracePt t="7620" x="4230688" y="2644775"/>
          <p14:tracePt t="7628" x="4230688" y="2662238"/>
          <p14:tracePt t="7658" x="4238625" y="2662238"/>
          <p14:tracePt t="8020" x="4376738" y="2662238"/>
          <p14:tracePt t="8025" x="4622800" y="2754313"/>
          <p14:tracePt t="8034" x="4840288" y="2808288"/>
          <p14:tracePt t="8042" x="5141913" y="2909888"/>
          <p14:tracePt t="8052" x="5341938" y="2990850"/>
          <p14:tracePt t="8058" x="5543550" y="3054350"/>
          <p14:tracePt t="8066" x="5688013" y="3146425"/>
          <p14:tracePt t="8074" x="5807075" y="3219450"/>
          <p14:tracePt t="8082" x="5889625" y="3273425"/>
          <p14:tracePt t="8090" x="5943600" y="3338513"/>
          <p14:tracePt t="8098" x="5953125" y="3402013"/>
          <p14:tracePt t="8106" x="5972175" y="3455988"/>
          <p14:tracePt t="8114" x="5989638" y="3502025"/>
          <p14:tracePt t="8122" x="5989638" y="3556000"/>
          <p14:tracePt t="8130" x="5989638" y="3592513"/>
          <p14:tracePt t="8137" x="5989638" y="3621088"/>
          <p14:tracePt t="8146" x="5989638" y="3657600"/>
          <p14:tracePt t="8154" x="5999163" y="3694113"/>
          <p14:tracePt t="8162" x="6007100" y="3730625"/>
          <p14:tracePt t="8170" x="6026150" y="3794125"/>
          <p14:tracePt t="8178" x="6062663" y="3857625"/>
          <p14:tracePt t="8186" x="6072188" y="3894138"/>
          <p14:tracePt t="8194" x="6080125" y="3957638"/>
          <p14:tracePt t="8204" x="6116638" y="4021138"/>
          <p14:tracePt t="8211" x="6145213" y="4086225"/>
          <p14:tracePt t="8221" x="6189663" y="4167188"/>
          <p14:tracePt t="8227" x="6199188" y="4222750"/>
          <p14:tracePt t="8238" x="6218238" y="4268788"/>
          <p14:tracePt t="8242" x="6235700" y="4332288"/>
          <p14:tracePt t="8253" x="6245225" y="4349750"/>
          <p14:tracePt t="8258" x="6245225" y="4376738"/>
          <p14:tracePt t="8267" x="6254750" y="4395788"/>
          <p14:tracePt t="8274" x="6254750" y="4413250"/>
          <p14:tracePt t="8283" x="6254750" y="4432300"/>
          <p14:tracePt t="8290" x="6254750" y="4441825"/>
          <p14:tracePt t="8298" x="6254750" y="4459288"/>
          <p14:tracePt t="8306" x="6254750" y="4468813"/>
          <p14:tracePt t="8316" x="6254750" y="4478338"/>
          <p14:tracePt t="8321" x="6254750" y="4495800"/>
          <p14:tracePt t="8332" x="6254750" y="4522788"/>
          <p14:tracePt t="8341" x="6226175" y="4541838"/>
          <p14:tracePt t="8348" x="6218238" y="4559300"/>
          <p14:tracePt t="8355" x="6181725" y="4632325"/>
          <p14:tracePt t="8362" x="6172200" y="4668838"/>
          <p14:tracePt t="8370" x="6162675" y="4705350"/>
          <p14:tracePt t="8378" x="6126163" y="4768850"/>
          <p14:tracePt t="8386" x="6116638" y="4787900"/>
          <p14:tracePt t="8394" x="6099175" y="4833938"/>
          <p14:tracePt t="8402" x="5989638" y="4951413"/>
          <p14:tracePt t="8410" x="5972175" y="4997450"/>
          <p14:tracePt t="8419" x="5935663" y="5043488"/>
          <p14:tracePt t="8426" x="5916613" y="5070475"/>
          <p14:tracePt t="8435" x="5880100" y="5116513"/>
          <p14:tracePt t="8442" x="5843588" y="5143500"/>
          <p14:tracePt t="8452" x="5816600" y="5153025"/>
          <p14:tracePt t="8459" x="5770563" y="5170488"/>
          <p14:tracePt t="8466" x="5707063" y="5226050"/>
          <p14:tracePt t="8474" x="5624513" y="5280025"/>
          <p14:tracePt t="8481" x="5524500" y="5335588"/>
          <p14:tracePt t="8490" x="5414963" y="5380038"/>
          <p14:tracePt t="8498" x="5314950" y="5435600"/>
          <p14:tracePt t="8506" x="5268913" y="5453063"/>
          <p14:tracePt t="8514" x="5251450" y="5453063"/>
          <p14:tracePt t="8523" x="5168900" y="5489575"/>
          <p14:tracePt t="8530" x="5132388" y="5499100"/>
          <p14:tracePt t="8538" x="5059363" y="5545138"/>
          <p14:tracePt t="8546" x="4995863" y="5572125"/>
          <p14:tracePt t="8554" x="4922838" y="5599113"/>
          <p14:tracePt t="8562" x="4859338" y="5608638"/>
          <p14:tracePt t="8571" x="4803775" y="5618163"/>
          <p14:tracePt t="8578" x="4759325" y="5635625"/>
          <p14:tracePt t="8586" x="4686300" y="5635625"/>
          <p14:tracePt t="8593" x="4576763" y="5662613"/>
          <p14:tracePt t="8601" x="4476750" y="5672138"/>
          <p14:tracePt t="8610" x="4367213" y="5672138"/>
          <p14:tracePt t="8618" x="4275138" y="5672138"/>
          <p14:tracePt t="8626" x="4202113" y="5672138"/>
          <p14:tracePt t="8635" x="4111625" y="5672138"/>
          <p14:tracePt t="8642" x="4021138" y="5672138"/>
          <p14:tracePt t="8652" x="3929063" y="5672138"/>
          <p14:tracePt t="8658" x="3838575" y="5672138"/>
          <p14:tracePt t="8666" x="3746500" y="5672138"/>
          <p14:tracePt t="8674" x="3629025" y="5672138"/>
          <p14:tracePt t="8683" x="3556000" y="5672138"/>
          <p14:tracePt t="8690" x="3482975" y="5672138"/>
          <p14:tracePt t="8699" x="3373438" y="5672138"/>
          <p14:tracePt t="8706" x="3309938" y="5654675"/>
          <p14:tracePt t="8713" x="3236913" y="5645150"/>
          <p14:tracePt t="8721" x="3163888" y="5645150"/>
          <p14:tracePt t="8730" x="3100388" y="5635625"/>
          <p14:tracePt t="8738" x="3044825" y="5608638"/>
          <p14:tracePt t="8746" x="2954338" y="5608638"/>
          <p14:tracePt t="8754" x="2871788" y="5608638"/>
          <p14:tracePt t="8762" x="2781300" y="5589588"/>
          <p14:tracePt t="8769" x="2689225" y="5589588"/>
          <p14:tracePt t="8778" x="2598738" y="5581650"/>
          <p14:tracePt t="8786" x="2479675" y="5535613"/>
          <p14:tracePt t="8794" x="2389188" y="5535613"/>
          <p14:tracePt t="8803" x="2279650" y="5508625"/>
          <p14:tracePt t="8809" x="2179638" y="5472113"/>
          <p14:tracePt t="8818" x="2097088" y="5426075"/>
          <p14:tracePt t="8826" x="1997075" y="5372100"/>
          <p14:tracePt t="8835" x="1931988" y="5335588"/>
          <p14:tracePt t="8842" x="1868488" y="5289550"/>
          <p14:tracePt t="8851" x="1841500" y="5270500"/>
          <p14:tracePt t="8857" x="1795463" y="5226050"/>
          <p14:tracePt t="8866" x="1731963" y="5126038"/>
          <p14:tracePt t="8874" x="1714500" y="5106988"/>
          <p14:tracePt t="8882" x="1704975" y="5033963"/>
          <p14:tracePt t="8890" x="1668463" y="5006975"/>
          <p14:tracePt t="8898" x="1658938" y="4960938"/>
          <p14:tracePt t="8918" x="1631950" y="4887913"/>
          <p14:tracePt t="8922" x="1622425" y="4870450"/>
          <p14:tracePt t="8929" x="1612900" y="4860925"/>
          <p14:tracePt t="8938" x="1604963" y="4860925"/>
          <p14:tracePt t="8954" x="1585913" y="4841875"/>
          <p14:tracePt t="8962" x="1585913" y="4833938"/>
          <p14:tracePt t="8970" x="1585913" y="4824413"/>
          <p14:tracePt t="8979" x="1585913" y="4797425"/>
          <p14:tracePt t="8986" x="1585913" y="4787900"/>
          <p14:tracePt t="8995" x="1585913" y="4768850"/>
          <p14:tracePt t="9003" x="1585913" y="4732338"/>
          <p14:tracePt t="9010" x="1585913" y="4714875"/>
          <p14:tracePt t="9019" x="1585913" y="4687888"/>
          <p14:tracePt t="9025" x="1585913" y="4641850"/>
          <p14:tracePt t="9034" x="1612900" y="4624388"/>
          <p14:tracePt t="9042" x="1658938" y="4578350"/>
          <p14:tracePt t="9052" x="1685925" y="4559300"/>
          <p14:tracePt t="9057" x="1731963" y="4522788"/>
          <p14:tracePt t="9066" x="1758950" y="4505325"/>
          <p14:tracePt t="9074" x="1824038" y="4468813"/>
          <p14:tracePt t="9082" x="1878013" y="4459288"/>
          <p14:tracePt t="9090" x="1941513" y="4441825"/>
          <p14:tracePt t="9098" x="2014538" y="4413250"/>
          <p14:tracePt t="9106" x="2097088" y="4413250"/>
          <p14:tracePt t="9114" x="2124075" y="4405313"/>
          <p14:tracePt t="9122" x="2151063" y="4405313"/>
          <p14:tracePt t="9131" x="2170113" y="4395788"/>
          <p14:tracePt t="9138" x="2187575" y="4395788"/>
          <p14:tracePt t="9146" x="2214563" y="4386263"/>
          <p14:tracePt t="9154" x="2251075" y="4386263"/>
          <p14:tracePt t="9162" x="2287588" y="4368800"/>
          <p14:tracePt t="9170" x="2352675" y="4349750"/>
          <p14:tracePt t="9179" x="2443163" y="4340225"/>
          <p14:tracePt t="9186" x="2552700" y="4340225"/>
          <p14:tracePt t="9194" x="2652713" y="4332288"/>
          <p14:tracePt t="9203" x="2781300" y="4332288"/>
          <p14:tracePt t="9210" x="2917825" y="4332288"/>
          <p14:tracePt t="9218" x="3063875" y="4332288"/>
          <p14:tracePt t="9225" x="3227388" y="4332288"/>
          <p14:tracePt t="9235" x="3373438" y="4332288"/>
          <p14:tracePt t="9242" x="3519488" y="4332288"/>
          <p14:tracePt t="9251" x="3656013" y="4376738"/>
          <p14:tracePt t="9258" x="3783013" y="4405313"/>
          <p14:tracePt t="9266" x="3865563" y="4432300"/>
          <p14:tracePt t="9274" x="3938588" y="4441825"/>
          <p14:tracePt t="9282" x="4002088" y="4459288"/>
          <p14:tracePt t="9290" x="4075113" y="4459288"/>
          <p14:tracePt t="9298" x="4165600" y="4468813"/>
          <p14:tracePt t="9306" x="4248150" y="4495800"/>
          <p14:tracePt t="9314" x="4340225" y="4495800"/>
          <p14:tracePt t="9322" x="4467225" y="4522788"/>
          <p14:tracePt t="9331" x="4586288" y="4541838"/>
          <p14:tracePt t="9339" x="4676775" y="4541838"/>
          <p14:tracePt t="9347" x="4803775" y="4587875"/>
          <p14:tracePt t="9354" x="4895850" y="4587875"/>
          <p14:tracePt t="9362" x="5032375" y="4624388"/>
          <p14:tracePt t="9371" x="5141913" y="4660900"/>
          <p14:tracePt t="9378" x="5241925" y="4697413"/>
          <p14:tracePt t="9387" x="5341938" y="4751388"/>
          <p14:tracePt t="9394" x="5424488" y="4805363"/>
          <p14:tracePt t="9403" x="5507038" y="4860925"/>
          <p14:tracePt t="9410" x="5588000" y="4914900"/>
          <p14:tracePt t="9419" x="5653088" y="4987925"/>
          <p14:tracePt t="9426" x="5688013" y="5016500"/>
          <p14:tracePt t="9435" x="5724525" y="5060950"/>
          <p14:tracePt t="9442" x="5734050" y="5126038"/>
          <p14:tracePt t="9452" x="5770563" y="5189538"/>
          <p14:tracePt t="9458" x="5780088" y="5253038"/>
          <p14:tracePt t="9468" x="5797550" y="5289550"/>
          <p14:tracePt t="9474" x="5797550" y="5335588"/>
          <p14:tracePt t="9482" x="5797550" y="5389563"/>
          <p14:tracePt t="9491" x="5797550" y="5426075"/>
          <p14:tracePt t="9498" x="5797550" y="5481638"/>
          <p14:tracePt t="9507" x="5797550" y="5508625"/>
          <p14:tracePt t="9514" x="5797550" y="5554663"/>
          <p14:tracePt t="9521" x="5780088" y="5599113"/>
          <p14:tracePt t="9530" x="5770563" y="5599113"/>
          <p14:tracePt t="9538" x="5761038" y="5626100"/>
          <p14:tracePt t="9553" x="5761038" y="5635625"/>
          <p14:tracePt t="9562" x="5761038" y="5645150"/>
          <p14:tracePt t="9569" x="5761038" y="5654675"/>
          <p14:tracePt t="9578" x="5761038" y="5672138"/>
          <p14:tracePt t="9586" x="5761038" y="5681663"/>
          <p14:tracePt t="9594" x="5753100" y="5681663"/>
          <p14:tracePt t="9602" x="5753100" y="5691188"/>
          <p14:tracePt t="9611" x="5734050" y="5691188"/>
          <p14:tracePt t="9619" x="5716588" y="5699125"/>
          <p14:tracePt t="9625" x="5670550" y="5735638"/>
          <p14:tracePt t="9635" x="5607050" y="5745163"/>
          <p14:tracePt t="9642" x="5570538" y="5745163"/>
          <p14:tracePt t="9651" x="5497513" y="5781675"/>
          <p14:tracePt t="9658" x="5470525" y="5781675"/>
          <p14:tracePt t="9666" x="5405438" y="5808663"/>
          <p14:tracePt t="9674" x="5334000" y="5818188"/>
          <p14:tracePt t="9682" x="5251450" y="5845175"/>
          <p14:tracePt t="9690" x="5178425" y="5864225"/>
          <p14:tracePt t="9698" x="5078413" y="5891213"/>
          <p14:tracePt t="9706" x="5005388" y="5891213"/>
          <p14:tracePt t="9714" x="4941888" y="5927725"/>
          <p14:tracePt t="9721" x="4849813" y="5954713"/>
          <p14:tracePt t="9730" x="4813300" y="5954713"/>
          <p14:tracePt t="9737" x="4795838" y="5973763"/>
          <p14:tracePt t="9836" x="4786313" y="5964238"/>
          <p14:tracePt t="9844" x="4786313" y="5918200"/>
          <p14:tracePt t="9858" x="4813300" y="5873750"/>
          <p14:tracePt t="9866" x="4840288" y="5845175"/>
          <p14:tracePt t="9873" x="4859338" y="5808663"/>
          <p14:tracePt t="9886" x="4868863" y="5808663"/>
          <p14:tracePt t="9889" x="4905375" y="5772150"/>
          <p14:tracePt t="9897" x="4922838" y="5764213"/>
          <p14:tracePt t="9906" x="4949825" y="5754688"/>
          <p14:tracePt t="9913" x="4986338" y="5735638"/>
          <p14:tracePt t="9921" x="5005388" y="5727700"/>
          <p14:tracePt t="9932" x="5041900" y="5718175"/>
          <p14:tracePt t="9939" x="5059363" y="5718175"/>
          <p14:tracePt t="9948" x="5105400" y="5708650"/>
          <p14:tracePt t="9955" x="5122863" y="5708650"/>
          <p14:tracePt t="10068" x="5132388" y="5699125"/>
          <p14:tracePt t="10130" x="5132388" y="5718175"/>
          <p14:tracePt t="10146" x="5114925" y="5735638"/>
          <p14:tracePt t="10154" x="5095875" y="5745163"/>
          <p14:tracePt t="10162" x="5078413" y="5745163"/>
          <p14:tracePt t="10170" x="5041900" y="5772150"/>
          <p14:tracePt t="10282" x="5041900" y="5745163"/>
          <p14:tracePt t="10290" x="5041900" y="5735638"/>
          <p14:tracePt t="10299" x="5041900" y="5699125"/>
          <p14:tracePt t="10306" x="5041900" y="5681663"/>
          <p14:tracePt t="10315" x="5041900" y="5654675"/>
          <p14:tracePt t="10322" x="5041900" y="5626100"/>
          <p14:tracePt t="10330" x="5041900" y="5589588"/>
          <p14:tracePt t="10338" x="5059363" y="5554663"/>
          <p14:tracePt t="10346" x="5068888" y="5518150"/>
          <p14:tracePt t="10354" x="5068888" y="5481638"/>
          <p14:tracePt t="10362" x="5068888" y="5435600"/>
          <p14:tracePt t="10371" x="5078413" y="5416550"/>
          <p14:tracePt t="10378" x="5078413" y="5389563"/>
          <p14:tracePt t="10386" x="5086350" y="5372100"/>
          <p14:tracePt t="10764" x="5068888" y="5362575"/>
          <p14:tracePt t="10770" x="5014913" y="5362575"/>
          <p14:tracePt t="10780" x="4932363" y="5408613"/>
          <p14:tracePt t="10788" x="4813300" y="5435600"/>
          <p14:tracePt t="10796" x="4703763" y="5462588"/>
          <p14:tracePt t="10807" x="4576763" y="5472113"/>
          <p14:tracePt t="10810" x="4440238" y="5489575"/>
          <p14:tracePt t="10819" x="4303713" y="5489575"/>
          <p14:tracePt t="10826" x="4175125" y="5489575"/>
          <p14:tracePt t="10835" x="4029075" y="5489575"/>
          <p14:tracePt t="10841" x="3919538" y="5489575"/>
          <p14:tracePt t="10852" x="3802063" y="5453063"/>
          <p14:tracePt t="10858" x="3665538" y="5399088"/>
          <p14:tracePt t="10866" x="3582988" y="5353050"/>
          <p14:tracePt t="10874" x="3490913" y="5299075"/>
          <p14:tracePt t="10886" x="3354388" y="5243513"/>
          <p14:tracePt t="10890" x="3273425" y="5216525"/>
          <p14:tracePt t="10898" x="3208338" y="5180013"/>
          <p14:tracePt t="10906" x="3171825" y="5160963"/>
          <p14:tracePt t="10914" x="3127375" y="5153025"/>
          <p14:tracePt t="10922" x="3081338" y="5133975"/>
          <p14:tracePt t="10929" x="3054350" y="5126038"/>
          <p14:tracePt t="10937" x="3027363" y="5116513"/>
          <p14:tracePt t="10946" x="2971800" y="5116513"/>
          <p14:tracePt t="10954" x="2908300" y="5097463"/>
          <p14:tracePt t="10961" x="2852738" y="5089525"/>
          <p14:tracePt t="10970" x="2808288" y="5080000"/>
          <p14:tracePt t="10978" x="2781300" y="5080000"/>
          <p14:tracePt t="10987" x="2725738" y="5070475"/>
          <p14:tracePt t="10994" x="2698750" y="5060950"/>
          <p14:tracePt t="11002" x="2679700" y="5053013"/>
          <p14:tracePt t="11025" x="2671763" y="5043488"/>
          <p14:tracePt t="11066" x="2671763" y="5033963"/>
          <p14:tracePt t="11260" x="2679700" y="5024438"/>
          <p14:tracePt t="11269" x="2689225" y="5024438"/>
          <p14:tracePt t="11277" x="2698750" y="5024438"/>
          <p14:tracePt t="11283" x="2716213" y="5024438"/>
          <p14:tracePt t="11291" x="2735263" y="5024438"/>
          <p14:tracePt t="11299" x="2752725" y="5024438"/>
          <p14:tracePt t="11306" x="2771775" y="5024438"/>
          <p14:tracePt t="11313" x="2789238" y="5024438"/>
          <p14:tracePt t="11321" x="2817813" y="5024438"/>
          <p14:tracePt t="11329" x="2835275" y="5024438"/>
          <p14:tracePt t="11337" x="2862263" y="5024438"/>
          <p14:tracePt t="11346" x="2871788" y="5024438"/>
          <p14:tracePt t="11354" x="2908300" y="5024438"/>
          <p14:tracePt t="11362" x="2925763" y="5016500"/>
          <p14:tracePt t="11370" x="2990850" y="4979988"/>
          <p14:tracePt t="11378" x="3017838" y="4970463"/>
          <p14:tracePt t="11386" x="3100388" y="4960938"/>
          <p14:tracePt t="11394" x="3144838" y="4943475"/>
          <p14:tracePt t="11403" x="3217863" y="4933950"/>
          <p14:tracePt t="11409" x="3236913" y="4924425"/>
          <p14:tracePt t="11420" x="3244850" y="4924425"/>
          <p14:tracePt t="11425" x="3254375" y="4924425"/>
          <p14:tracePt t="11588" x="3200400" y="4924425"/>
          <p14:tracePt t="11597" x="3127375" y="4943475"/>
          <p14:tracePt t="11603" x="2998788" y="4951413"/>
          <p14:tracePt t="11610" x="2881313" y="4979988"/>
          <p14:tracePt t="11618" x="2752725" y="4979988"/>
          <p14:tracePt t="11625" x="2625725" y="4979988"/>
          <p14:tracePt t="11635" x="2516188" y="4979988"/>
          <p14:tracePt t="11642" x="2406650" y="4979988"/>
          <p14:tracePt t="11651" x="2316163" y="4979988"/>
          <p14:tracePt t="11658" x="2243138" y="4979988"/>
          <p14:tracePt t="11668" x="2187575" y="4979988"/>
          <p14:tracePt t="11674" x="2170113" y="4979988"/>
          <p14:tracePt t="11682" x="2143125" y="4979988"/>
          <p14:tracePt t="11690" x="2124075" y="4979988"/>
          <p14:tracePt t="11698" x="2097088" y="4979988"/>
          <p14:tracePt t="11706" x="2078038" y="4979988"/>
          <p14:tracePt t="11713" x="2033588" y="4979988"/>
          <p14:tracePt t="11722" x="1997075" y="4979988"/>
          <p14:tracePt t="11732" x="1951038" y="4979988"/>
          <p14:tracePt t="11739" x="1931988" y="4979988"/>
          <p14:tracePt t="11748" x="1895475" y="4979988"/>
          <p14:tracePt t="11754" x="1851025" y="4979988"/>
          <p14:tracePt t="11762" x="1824038" y="4979988"/>
          <p14:tracePt t="11770" x="1768475" y="4979988"/>
          <p14:tracePt t="11778" x="1731963" y="4979988"/>
          <p14:tracePt t="11786" x="1685925" y="4979988"/>
          <p14:tracePt t="11794" x="1649413" y="4979988"/>
          <p14:tracePt t="11803" x="1641475" y="4970463"/>
          <p14:tracePt t="11902" x="1631950" y="4970463"/>
          <p14:tracePt t="11907" x="1604963" y="4960938"/>
          <p14:tracePt t="11916" x="1541463" y="4924425"/>
          <p14:tracePt t="11923" x="1485900" y="4914900"/>
          <p14:tracePt t="11930" x="1422400" y="4878388"/>
          <p14:tracePt t="11938" x="1349375" y="4870450"/>
          <p14:tracePt t="11946" x="1285875" y="4841875"/>
          <p14:tracePt t="11954" x="1203325" y="4797425"/>
          <p14:tracePt t="11962" x="1139825" y="4787900"/>
          <p14:tracePt t="11970" x="1103313" y="4787900"/>
          <p14:tracePt t="11979" x="1047750" y="4778375"/>
          <p14:tracePt t="11986" x="984250" y="4751388"/>
          <p14:tracePt t="11995" x="930275" y="4751388"/>
          <p14:tracePt t="12002" x="884238" y="4751388"/>
          <p14:tracePt t="12010" x="857250" y="4751388"/>
          <p14:tracePt t="12018" x="838200" y="4751388"/>
          <p14:tracePt t="12025" x="830263" y="4751388"/>
          <p14:tracePt t="12051" x="811213" y="4751388"/>
          <p14:tracePt t="12067" x="793750" y="4760913"/>
          <p14:tracePt t="12085" x="784225" y="4768850"/>
          <p14:tracePt t="12098" x="757238" y="4787900"/>
          <p14:tracePt t="12106" x="738188" y="4797425"/>
          <p14:tracePt t="12122" x="720725" y="4805363"/>
          <p14:tracePt t="12130" x="711200" y="4805363"/>
          <p14:tracePt t="12138" x="692150" y="4814888"/>
          <p14:tracePt t="12146" x="674688" y="4833938"/>
          <p14:tracePt t="12154" x="665163" y="4833938"/>
          <p14:tracePt t="12169" x="655638" y="4841875"/>
          <p14:tracePt t="12316" x="665163" y="4841875"/>
          <p14:tracePt t="12327" x="720725" y="4841875"/>
          <p14:tracePt t="12334" x="765175" y="4860925"/>
          <p14:tracePt t="12338" x="784225" y="4887913"/>
          <p14:tracePt t="12346" x="811213" y="4897438"/>
          <p14:tracePt t="12354" x="820738" y="4906963"/>
          <p14:tracePt t="12362" x="830263" y="4914900"/>
          <p14:tracePt t="12370" x="847725" y="4943475"/>
          <p14:tracePt t="12434" x="847725" y="4960938"/>
          <p14:tracePt t="12779" x="847725" y="4970463"/>
          <p14:tracePt t="12788" x="820738" y="4979988"/>
          <p14:tracePt t="12795" x="765175" y="4979988"/>
          <p14:tracePt t="12802" x="747713" y="4979988"/>
          <p14:tracePt t="12962" x="738188" y="4979988"/>
          <p14:tracePt t="12971" x="738188" y="4970463"/>
          <p14:tracePt t="12979" x="738188" y="4960938"/>
          <p14:tracePt t="12986" x="738188" y="4951413"/>
          <p14:tracePt t="12994" x="738188" y="4943475"/>
          <p14:tracePt t="13004" x="757238" y="4924425"/>
          <p14:tracePt t="13022" x="757238" y="4914900"/>
          <p14:tracePt t="13025" x="765175" y="4897438"/>
          <p14:tracePt t="13180" x="765175" y="4887913"/>
          <p14:tracePt t="13185" x="765175" y="4841875"/>
          <p14:tracePt t="13194" x="765175" y="4805363"/>
          <p14:tracePt t="13202" x="765175" y="4760913"/>
          <p14:tracePt t="13210" x="765175" y="4732338"/>
          <p14:tracePt t="13218" x="765175" y="4660900"/>
          <p14:tracePt t="13226" x="765175" y="4624388"/>
          <p14:tracePt t="13234" x="765175" y="4541838"/>
          <p14:tracePt t="13242" x="765175" y="4478338"/>
          <p14:tracePt t="13251" x="765175" y="4405313"/>
          <p14:tracePt t="13258" x="765175" y="4332288"/>
          <p14:tracePt t="13265" x="765175" y="4276725"/>
          <p14:tracePt t="13274" x="765175" y="4203700"/>
          <p14:tracePt t="13282" x="765175" y="4113213"/>
          <p14:tracePt t="13291" x="774700" y="4049713"/>
          <p14:tracePt t="13298" x="784225" y="3994150"/>
          <p14:tracePt t="13305" x="811213" y="3948113"/>
          <p14:tracePt t="13313" x="820738" y="3903663"/>
          <p14:tracePt t="13321" x="830263" y="3857625"/>
          <p14:tracePt t="13329" x="830263" y="3803650"/>
          <p14:tracePt t="13338" x="838200" y="3775075"/>
          <p14:tracePt t="13346" x="857250" y="3757613"/>
          <p14:tracePt t="13353" x="866775" y="3748088"/>
          <p14:tracePt t="13361" x="866775" y="3730625"/>
          <p14:tracePt t="13603" x="866775" y="3775075"/>
          <p14:tracePt t="13613" x="866775" y="3903663"/>
          <p14:tracePt t="13620" x="884238" y="4030663"/>
          <p14:tracePt t="13630" x="893763" y="4195763"/>
          <p14:tracePt t="13634" x="939800" y="4332288"/>
          <p14:tracePt t="13642" x="939800" y="4441825"/>
          <p14:tracePt t="13651" x="939800" y="4568825"/>
          <p14:tracePt t="13657" x="939800" y="4624388"/>
          <p14:tracePt t="13668" x="957263" y="4697413"/>
          <p14:tracePt t="13674" x="957263" y="4732338"/>
          <p14:tracePt t="13682" x="957263" y="4751388"/>
          <p14:tracePt t="13689" x="957263" y="4778375"/>
          <p14:tracePt t="13714" x="966788" y="4797425"/>
          <p14:tracePt t="13908" x="966788" y="4805363"/>
          <p14:tracePt t="13917" x="947738" y="4814888"/>
          <p14:tracePt t="13924" x="939800" y="4833938"/>
          <p14:tracePt t="13933" x="930275" y="4841875"/>
          <p14:tracePt t="13940" x="893763" y="4851400"/>
          <p14:tracePt t="13947" x="874713" y="4860925"/>
          <p14:tracePt t="13955" x="857250" y="4878388"/>
          <p14:tracePt t="13962" x="847725" y="4887913"/>
          <p14:tracePt t="13970" x="838200" y="4887913"/>
          <p14:tracePt t="13978" x="820738" y="4906963"/>
          <p14:tracePt t="13986" x="801688" y="4924425"/>
          <p14:tracePt t="13994" x="793750" y="4933950"/>
          <p14:tracePt t="14002" x="784225" y="4943475"/>
          <p14:tracePt t="14010" x="784225" y="4951413"/>
          <p14:tracePt t="14019" x="765175" y="4970463"/>
          <p14:tracePt t="14034" x="765175" y="4987925"/>
          <p14:tracePt t="14051" x="765175" y="4997450"/>
          <p14:tracePt t="14173" x="765175" y="4987925"/>
          <p14:tracePt t="14181" x="765175" y="4970463"/>
          <p14:tracePt t="14188" x="765175" y="4951413"/>
          <p14:tracePt t="14194" x="774700" y="4933950"/>
          <p14:tracePt t="14203" x="774700" y="4906963"/>
          <p14:tracePt t="14210" x="784225" y="4878388"/>
          <p14:tracePt t="14218" x="784225" y="4841875"/>
          <p14:tracePt t="14227" x="801688" y="4787900"/>
          <p14:tracePt t="14234" x="811213" y="4751388"/>
          <p14:tracePt t="14242" x="820738" y="4668838"/>
          <p14:tracePt t="14251" x="838200" y="4595813"/>
          <p14:tracePt t="14258" x="838200" y="4522788"/>
          <p14:tracePt t="14267" x="847725" y="4441825"/>
          <p14:tracePt t="14274" x="874713" y="4395788"/>
          <p14:tracePt t="14282" x="874713" y="4322763"/>
          <p14:tracePt t="14290" x="884238" y="4249738"/>
          <p14:tracePt t="14298" x="884238" y="4140200"/>
          <p14:tracePt t="14306" x="893763" y="4057650"/>
          <p14:tracePt t="14314" x="893763" y="3967163"/>
          <p14:tracePt t="14322" x="911225" y="3911600"/>
          <p14:tracePt t="14330" x="911225" y="3848100"/>
          <p14:tracePt t="14338" x="920750" y="3811588"/>
          <p14:tracePt t="14348" x="930275" y="3803650"/>
          <p14:tracePt t="14355" x="930275" y="3784600"/>
          <p14:tracePt t="14412" x="939800" y="3775075"/>
          <p14:tracePt t="14419" x="947738" y="3784600"/>
          <p14:tracePt t="14431" x="984250" y="3848100"/>
          <p14:tracePt t="14436" x="1047750" y="3957638"/>
          <p14:tracePt t="14442" x="1120775" y="4094163"/>
          <p14:tracePt t="14451" x="1212850" y="4232275"/>
          <p14:tracePt t="14458" x="1303338" y="4349750"/>
          <p14:tracePt t="14467" x="1385888" y="4432300"/>
          <p14:tracePt t="14475" x="1504950" y="4522788"/>
          <p14:tracePt t="14482" x="1568450" y="4578350"/>
          <p14:tracePt t="14490" x="1649413" y="4632325"/>
          <p14:tracePt t="14498" x="1685925" y="4651375"/>
          <p14:tracePt t="14505" x="1722438" y="4687888"/>
          <p14:tracePt t="14513" x="1741488" y="4697413"/>
          <p14:tracePt t="14522" x="1751013" y="4697413"/>
          <p14:tracePt t="14570" x="1758950" y="4705350"/>
          <p14:tracePt t="14578" x="1758950" y="4714875"/>
          <p14:tracePt t="14586" x="1758950" y="4760913"/>
          <p14:tracePt t="14594" x="1795463" y="4805363"/>
          <p14:tracePt t="14603" x="1824038" y="4851400"/>
          <p14:tracePt t="14610" x="1841500" y="4897438"/>
          <p14:tracePt t="14619" x="1878013" y="4943475"/>
          <p14:tracePt t="14626" x="1914525" y="5006975"/>
          <p14:tracePt t="14634" x="1941513" y="5053013"/>
          <p14:tracePt t="14642" x="1997075" y="5133975"/>
          <p14:tracePt t="14651" x="2024063" y="5170488"/>
          <p14:tracePt t="14658" x="2041525" y="5189538"/>
          <p14:tracePt t="14667" x="2078038" y="5233988"/>
          <p14:tracePt t="14675" x="2087563" y="5253038"/>
          <p14:tracePt t="14687" x="2087563" y="5262563"/>
          <p14:tracePt t="14691" x="2097088" y="5289550"/>
          <p14:tracePt t="14772" x="2106613" y="5289550"/>
          <p14:tracePt t="14781" x="2106613" y="5233988"/>
          <p14:tracePt t="14787" x="2106613" y="5189538"/>
          <p14:tracePt t="14796" x="2133600" y="5116513"/>
          <p14:tracePt t="14803" x="2143125" y="5060950"/>
          <p14:tracePt t="14810" x="2151063" y="4997450"/>
          <p14:tracePt t="14818" x="2170113" y="4924425"/>
          <p14:tracePt t="14826" x="2197100" y="4787900"/>
          <p14:tracePt t="14835" x="2224088" y="4678363"/>
          <p14:tracePt t="14842" x="2260600" y="4578350"/>
          <p14:tracePt t="14851" x="2279650" y="4486275"/>
          <p14:tracePt t="14858" x="2306638" y="4359275"/>
          <p14:tracePt t="14868" x="2333625" y="4240213"/>
          <p14:tracePt t="14874" x="2352675" y="4149725"/>
          <p14:tracePt t="14886" x="2352675" y="4057650"/>
          <p14:tracePt t="14890" x="2360613" y="4013200"/>
          <p14:tracePt t="14900" x="2360613" y="3976688"/>
          <p14:tracePt t="14906" x="2370138" y="3940175"/>
          <p14:tracePt t="14914" x="2370138" y="3930650"/>
          <p14:tracePt t="15020" x="2370138" y="3948113"/>
          <p14:tracePt t="15026" x="2370138" y="4021138"/>
          <p14:tracePt t="15033" x="2370138" y="4113213"/>
          <p14:tracePt t="15041" x="2370138" y="4186238"/>
          <p14:tracePt t="15051" x="2370138" y="4295775"/>
          <p14:tracePt t="15058" x="2370138" y="4368800"/>
          <p14:tracePt t="15067" x="2406650" y="4432300"/>
          <p14:tracePt t="15073" x="2416175" y="4495800"/>
          <p14:tracePt t="15082" x="2425700" y="4514850"/>
          <p14:tracePt t="15090" x="2425700" y="4532313"/>
          <p14:tracePt t="15164" x="2425700" y="4541838"/>
          <p14:tracePt t="15172" x="2425700" y="4551363"/>
          <p14:tracePt t="15181" x="2425700" y="4559300"/>
          <p14:tracePt t="15188" x="2425700" y="4578350"/>
          <p14:tracePt t="15195" x="2425700" y="4595813"/>
          <p14:tracePt t="15205" x="2425700" y="4624388"/>
          <p14:tracePt t="15212" x="2425700" y="4632325"/>
          <p14:tracePt t="15219" x="2425700" y="4660900"/>
          <p14:tracePt t="15227" x="2452688" y="4678363"/>
          <p14:tracePt t="15250" x="2452688" y="4687888"/>
          <p14:tracePt t="15258" x="2462213" y="4705350"/>
          <p14:tracePt t="15268" x="2462213" y="4714875"/>
          <p14:tracePt t="15282" x="2462213" y="4724400"/>
          <p14:tracePt t="15290" x="2470150" y="4741863"/>
          <p14:tracePt t="15306" x="2498725" y="4768850"/>
          <p14:tracePt t="15314" x="2552700" y="4824413"/>
          <p14:tracePt t="15322" x="2598738" y="4841875"/>
          <p14:tracePt t="15330" x="2662238" y="4897438"/>
          <p14:tracePt t="15338" x="2744788" y="4951413"/>
          <p14:tracePt t="15346" x="2808288" y="4979988"/>
          <p14:tracePt t="15354" x="2835275" y="5006975"/>
          <p14:tracePt t="15362" x="2881313" y="5016500"/>
          <p14:tracePt t="15370" x="2925763" y="5033963"/>
          <p14:tracePt t="15378" x="2954338" y="5033963"/>
          <p14:tracePt t="15386" x="2962275" y="5033963"/>
          <p14:tracePt t="15394" x="2971800" y="5033963"/>
          <p14:tracePt t="15442" x="2990850" y="5033963"/>
          <p14:tracePt t="15554" x="2998788" y="5024438"/>
          <p14:tracePt t="15563" x="2998788" y="4979988"/>
          <p14:tracePt t="15571" x="2998788" y="4943475"/>
          <p14:tracePt t="15578" x="2998788" y="4887913"/>
          <p14:tracePt t="15587" x="2998788" y="4841875"/>
          <p14:tracePt t="15595" x="2998788" y="4787900"/>
          <p14:tracePt t="15604" x="2998788" y="4732338"/>
          <p14:tracePt t="15612" x="2998788" y="4678363"/>
          <p14:tracePt t="15620" x="2998788" y="4624388"/>
          <p14:tracePt t="15626" x="2998788" y="4559300"/>
          <p14:tracePt t="15636" x="3017838" y="4486275"/>
          <p14:tracePt t="15642" x="3027363" y="4432300"/>
          <p14:tracePt t="15652" x="3027363" y="4386263"/>
          <p14:tracePt t="15658" x="3035300" y="4332288"/>
          <p14:tracePt t="15667" x="3081338" y="4268788"/>
          <p14:tracePt t="15674" x="3090863" y="4203700"/>
          <p14:tracePt t="15682" x="3100388" y="4149725"/>
          <p14:tracePt t="15690" x="3100388" y="4103688"/>
          <p14:tracePt t="15698" x="3100388" y="4067175"/>
          <p14:tracePt t="15706" x="3100388" y="4049713"/>
          <p14:tracePt t="15714" x="3117850" y="4030663"/>
          <p14:tracePt t="15722" x="3117850" y="4021138"/>
          <p14:tracePt t="15738" x="3117850" y="4013200"/>
          <p14:tracePt t="15858" x="3127375" y="4049713"/>
          <p14:tracePt t="15867" x="3154363" y="4149725"/>
          <p14:tracePt t="15874" x="3200400" y="4268788"/>
          <p14:tracePt t="15882" x="3254375" y="4359275"/>
          <p14:tracePt t="15890" x="3300413" y="4495800"/>
          <p14:tracePt t="15898" x="3363913" y="4614863"/>
          <p14:tracePt t="15905" x="3419475" y="4724400"/>
          <p14:tracePt t="15914" x="3446463" y="4805363"/>
          <p14:tracePt t="15922" x="3482975" y="4906963"/>
          <p14:tracePt t="15929" x="3509963" y="4970463"/>
          <p14:tracePt t="15938" x="3536950" y="5024438"/>
          <p14:tracePt t="15945" x="3546475" y="5043488"/>
          <p14:tracePt t="15953" x="3546475" y="5060950"/>
          <p14:tracePt t="16149" x="3556000" y="5070475"/>
          <p14:tracePt t="16154" x="3563938" y="5060950"/>
          <p14:tracePt t="16162" x="3600450" y="4979988"/>
          <p14:tracePt t="16170" x="3629025" y="4878388"/>
          <p14:tracePt t="16178" x="3683000" y="4760913"/>
          <p14:tracePt t="16186" x="3746500" y="4651375"/>
          <p14:tracePt t="16194" x="3775075" y="4514850"/>
          <p14:tracePt t="16203" x="3829050" y="4386263"/>
          <p14:tracePt t="16210" x="3875088" y="4286250"/>
          <p14:tracePt t="16218" x="3919538" y="4159250"/>
          <p14:tracePt t="16226" x="3929063" y="4076700"/>
          <p14:tracePt t="16234" x="3965575" y="4013200"/>
          <p14:tracePt t="16243" x="3984625" y="3957638"/>
          <p14:tracePt t="16251" x="4011613" y="3903663"/>
          <p14:tracePt t="16258" x="4029075" y="3875088"/>
          <p14:tracePt t="16274" x="4038600" y="3848100"/>
          <p14:tracePt t="16306" x="4057650" y="3830638"/>
          <p14:tracePt t="16345" x="4057650" y="3884613"/>
          <p14:tracePt t="16353" x="4148138" y="4003675"/>
          <p14:tracePt t="16362" x="4294188" y="4195763"/>
          <p14:tracePt t="16370" x="4467225" y="4368800"/>
          <p14:tracePt t="16378" x="4613275" y="4505325"/>
          <p14:tracePt t="16385" x="4695825" y="4605338"/>
          <p14:tracePt t="16394" x="4786313" y="4724400"/>
          <p14:tracePt t="16402" x="4813300" y="4805363"/>
          <p14:tracePt t="16410" x="4868863" y="4870450"/>
          <p14:tracePt t="16418" x="4868863" y="4878388"/>
          <p14:tracePt t="16683" x="4868863" y="4897438"/>
          <p14:tracePt t="16691" x="4868863" y="4914900"/>
          <p14:tracePt t="16698" x="4868863" y="4924425"/>
          <p14:tracePt t="16706" x="4849813" y="4933950"/>
          <p14:tracePt t="16763" x="4849813" y="4897438"/>
          <p14:tracePt t="16770" x="4849813" y="4787900"/>
          <p14:tracePt t="16778" x="4849813" y="4641850"/>
          <p14:tracePt t="16786" x="4849813" y="4495800"/>
          <p14:tracePt t="16794" x="4849813" y="4332288"/>
          <p14:tracePt t="16803" x="4849813" y="4167188"/>
          <p14:tracePt t="16809" x="4849813" y="3967163"/>
          <p14:tracePt t="16818" x="4849813" y="3803650"/>
          <p14:tracePt t="16826" x="4849813" y="3638550"/>
          <p14:tracePt t="16835" x="4849813" y="3465513"/>
          <p14:tracePt t="16844" x="4849813" y="3302000"/>
          <p14:tracePt t="16855" x="4868863" y="3182938"/>
          <p14:tracePt t="16860" x="4868863" y="3054350"/>
          <p14:tracePt t="16872" x="4868863" y="2963863"/>
          <p14:tracePt t="16887" x="4876800" y="2836863"/>
          <p14:tracePt t="16893" x="4886325" y="2817813"/>
          <p14:tracePt t="16898" x="4886325" y="2781300"/>
          <p14:tracePt t="17034" x="4895850" y="2790825"/>
          <p14:tracePt t="17532" x="4905375" y="2771775"/>
          <p14:tracePt t="17543" x="4905375" y="2717800"/>
          <p14:tracePt t="17548" x="4941888" y="2654300"/>
          <p14:tracePt t="17557" x="4995863" y="2608263"/>
          <p14:tracePt t="17563" x="5049838" y="2525713"/>
          <p14:tracePt t="17570" x="5105400" y="2444750"/>
          <p14:tracePt t="17578" x="5178425" y="2343150"/>
          <p14:tracePt t="17587" x="5241925" y="2252663"/>
          <p14:tracePt t="17594" x="5278438" y="2189163"/>
          <p14:tracePt t="17602" x="5351463" y="2106613"/>
          <p14:tracePt t="17610" x="5397500" y="2060575"/>
          <p14:tracePt t="17619" x="5441950" y="1979613"/>
          <p14:tracePt t="17626" x="5461000" y="1960563"/>
          <p14:tracePt t="17635" x="5461000" y="1951038"/>
          <p14:tracePt t="17642" x="5470525" y="1943100"/>
          <p14:tracePt t="18121" x="5507038" y="1933575"/>
          <p14:tracePt t="18130" x="5597525" y="1924050"/>
          <p14:tracePt t="18138" x="5643563" y="1887538"/>
          <p14:tracePt t="18147" x="5680075" y="1860550"/>
          <p14:tracePt t="18154" x="5707063" y="1851025"/>
          <p14:tracePt t="18162" x="5724525" y="1841500"/>
          <p14:tracePt t="18170" x="5743575" y="1824038"/>
          <p14:tracePt t="18178" x="5753100" y="1824038"/>
          <p14:tracePt t="18186" x="5770563" y="1814513"/>
          <p14:tracePt t="18369" x="5761038" y="1833563"/>
          <p14:tracePt t="18377" x="5761038" y="1860550"/>
          <p14:tracePt t="18386" x="5761038" y="1878013"/>
          <p14:tracePt t="18394" x="5761038" y="1887538"/>
          <p14:tracePt t="18402" x="5761038" y="1906588"/>
          <p14:tracePt t="18410" x="5761038" y="1914525"/>
          <p14:tracePt t="18450" x="5797550" y="1914525"/>
          <p14:tracePt t="18459" x="5870575" y="1914525"/>
          <p14:tracePt t="18466" x="5999163" y="1914525"/>
          <p14:tracePt t="18473" x="6181725" y="1924050"/>
          <p14:tracePt t="18482" x="6418263" y="1997075"/>
          <p14:tracePt t="18490" x="6654800" y="2016125"/>
          <p14:tracePt t="18498" x="6856413" y="2024063"/>
          <p14:tracePt t="18506" x="7073900" y="2024063"/>
          <p14:tracePt t="18513" x="7275513" y="2024063"/>
          <p14:tracePt t="18522" x="7439025" y="2024063"/>
          <p14:tracePt t="18530" x="7585075" y="2024063"/>
          <p14:tracePt t="18538" x="7675563" y="2024063"/>
          <p14:tracePt t="18546" x="7731125" y="2024063"/>
          <p14:tracePt t="18554" x="7748588" y="2024063"/>
          <p14:tracePt t="18562" x="7758113" y="2024063"/>
          <p14:tracePt t="18812" x="7748588" y="2024063"/>
          <p14:tracePt t="18818" x="7648575" y="2070100"/>
          <p14:tracePt t="18826" x="7548563" y="2097088"/>
          <p14:tracePt t="18834" x="7458075" y="2106613"/>
          <p14:tracePt t="18842" x="7356475" y="2152650"/>
          <p14:tracePt t="18851" x="7302500" y="2160588"/>
          <p14:tracePt t="18858" x="7256463" y="2170113"/>
          <p14:tracePt t="18868" x="7202488" y="2170113"/>
          <p14:tracePt t="18886" x="7110413" y="2206625"/>
          <p14:tracePt t="18890" x="7083425" y="2206625"/>
          <p14:tracePt t="18900" x="7065963" y="2216150"/>
          <p14:tracePt t="18907" x="7037388" y="2225675"/>
          <p14:tracePt t="18921" x="6992938" y="2225675"/>
          <p14:tracePt t="18924" x="6964363" y="2243138"/>
          <p14:tracePt t="18932" x="6919913" y="2252663"/>
          <p14:tracePt t="18940" x="6883400" y="2262188"/>
          <p14:tracePt t="18948" x="6819900" y="2279650"/>
          <p14:tracePt t="18955" x="6737350" y="2316163"/>
          <p14:tracePt t="18962" x="6645275" y="2335213"/>
          <p14:tracePt t="18970" x="6554788" y="2343150"/>
          <p14:tracePt t="18978" x="6435725" y="2389188"/>
          <p14:tracePt t="18986" x="6326188" y="2416175"/>
          <p14:tracePt t="18994" x="6189663" y="2462213"/>
          <p14:tracePt t="19003" x="6062663" y="2489200"/>
          <p14:tracePt t="19010" x="5907088" y="2554288"/>
          <p14:tracePt t="19018" x="5780088" y="2589213"/>
          <p14:tracePt t="19025" x="5624513" y="2625725"/>
          <p14:tracePt t="19034" x="5497513" y="2635250"/>
          <p14:tracePt t="19041" x="5387975" y="2662238"/>
          <p14:tracePt t="19050" x="5260975" y="2681288"/>
          <p14:tracePt t="19057" x="5151438" y="2681288"/>
          <p14:tracePt t="19068" x="5049838" y="2690813"/>
          <p14:tracePt t="19074" x="4922838" y="2690813"/>
          <p14:tracePt t="19083" x="4832350" y="2690813"/>
          <p14:tracePt t="19089" x="4703763" y="2690813"/>
          <p14:tracePt t="19098" x="4576763" y="2690813"/>
          <p14:tracePt t="19106" x="4430713" y="2690813"/>
          <p14:tracePt t="19114" x="4284663" y="2690813"/>
          <p14:tracePt t="19122" x="4129088" y="2690813"/>
          <p14:tracePt t="19131" x="3984625" y="2690813"/>
          <p14:tracePt t="19138" x="3829050" y="2671763"/>
          <p14:tracePt t="19146" x="3683000" y="2644775"/>
          <p14:tracePt t="19154" x="3536950" y="2625725"/>
          <p14:tracePt t="19162" x="3373438" y="2598738"/>
          <p14:tracePt t="19170" x="3263900" y="2581275"/>
          <p14:tracePt t="19179" x="3090863" y="2554288"/>
          <p14:tracePt t="19186" x="2998788" y="2554288"/>
          <p14:tracePt t="19194" x="2908300" y="2517775"/>
          <p14:tracePt t="19203" x="2808288" y="2489200"/>
          <p14:tracePt t="19210" x="2725738" y="2462213"/>
          <p14:tracePt t="19221" x="2671763" y="2435225"/>
          <p14:tracePt t="19227" x="2589213" y="2425700"/>
          <p14:tracePt t="19237" x="2516188" y="2398713"/>
          <p14:tracePt t="19245" x="2479675" y="2398713"/>
          <p14:tracePt t="19250" x="2425700" y="2379663"/>
          <p14:tracePt t="19257" x="2316163" y="2352675"/>
          <p14:tracePt t="19267" x="2251075" y="2335213"/>
          <p14:tracePt t="19274" x="2206625" y="2316163"/>
          <p14:tracePt t="19283" x="2151063" y="2306638"/>
          <p14:tracePt t="19290" x="2087563" y="2298700"/>
          <p14:tracePt t="19298" x="2014538" y="2270125"/>
          <p14:tracePt t="19306" x="1951038" y="2243138"/>
          <p14:tracePt t="19314" x="1887538" y="2233613"/>
          <p14:tracePt t="19322" x="1814513" y="2206625"/>
          <p14:tracePt t="19330" x="1751013" y="2197100"/>
          <p14:tracePt t="19338" x="1695450" y="2197100"/>
          <p14:tracePt t="19346" x="1631950" y="2179638"/>
          <p14:tracePt t="19354" x="1576388" y="2170113"/>
          <p14:tracePt t="19362" x="1522413" y="2170113"/>
          <p14:tracePt t="19370" x="1439863" y="2143125"/>
          <p14:tracePt t="19378" x="1395413" y="2133600"/>
          <p14:tracePt t="19386" x="1358900" y="2125663"/>
          <p14:tracePt t="19394" x="1312863" y="2116138"/>
          <p14:tracePt t="19403" x="1266825" y="2079625"/>
          <p14:tracePt t="19410" x="1239838" y="2060575"/>
          <p14:tracePt t="19418" x="1222375" y="2043113"/>
          <p14:tracePt t="19426" x="1185863" y="1997075"/>
          <p14:tracePt t="19435" x="1176338" y="1979613"/>
          <p14:tracePt t="19442" x="1157288" y="1906588"/>
          <p14:tracePt t="19451" x="1139825" y="1860550"/>
          <p14:tracePt t="19458" x="1130300" y="1814513"/>
          <p14:tracePt t="19467" x="1130300" y="1760538"/>
          <p14:tracePt t="19474" x="1120775" y="1714500"/>
          <p14:tracePt t="19483" x="1120775" y="1687513"/>
          <p14:tracePt t="19490" x="1120775" y="1631950"/>
          <p14:tracePt t="19497" x="1120775" y="1595438"/>
          <p14:tracePt t="19506" x="1120775" y="1568450"/>
          <p14:tracePt t="19514" x="1120775" y="1531938"/>
          <p14:tracePt t="19523" x="1139825" y="1485900"/>
          <p14:tracePt t="19530" x="1193800" y="1422400"/>
          <p14:tracePt t="19538" x="1230313" y="1395413"/>
          <p14:tracePt t="19546" x="1339850" y="1349375"/>
          <p14:tracePt t="19554" x="1476375" y="1258888"/>
          <p14:tracePt t="19562" x="1576388" y="1203325"/>
          <p14:tracePt t="19570" x="1704975" y="1158875"/>
          <p14:tracePt t="19578" x="1860550" y="1130300"/>
          <p14:tracePt t="19585" x="2024063" y="1112838"/>
          <p14:tracePt t="19595" x="2114550" y="1112838"/>
          <p14:tracePt t="19604" x="2243138" y="1112838"/>
          <p14:tracePt t="19612" x="2389188" y="1112838"/>
          <p14:tracePt t="19620" x="2516188" y="1112838"/>
          <p14:tracePt t="19626" x="2643188" y="1112838"/>
          <p14:tracePt t="19636" x="2808288" y="1149350"/>
          <p14:tracePt t="19642" x="3008313" y="1166813"/>
          <p14:tracePt t="19652" x="3190875" y="1195388"/>
          <p14:tracePt t="19658" x="3400425" y="1231900"/>
          <p14:tracePt t="19669" x="3582988" y="1258888"/>
          <p14:tracePt t="19674" x="3810000" y="1276350"/>
          <p14:tracePt t="19685" x="4094163" y="1331913"/>
          <p14:tracePt t="19690" x="4275138" y="1349375"/>
          <p14:tracePt t="19699" x="4540250" y="1395413"/>
          <p14:tracePt t="19706" x="4740275" y="1412875"/>
          <p14:tracePt t="19715" x="4949825" y="1449388"/>
          <p14:tracePt t="19723" x="5132388" y="1477963"/>
          <p14:tracePt t="19731" x="5297488" y="1495425"/>
          <p14:tracePt t="19738" x="5441950" y="1504950"/>
          <p14:tracePt t="19745" x="5570538" y="1504950"/>
          <p14:tracePt t="19753" x="5680075" y="1522413"/>
          <p14:tracePt t="19762" x="5753100" y="1522413"/>
          <p14:tracePt t="19770" x="5797550" y="1541463"/>
          <p14:tracePt t="19778" x="5826125" y="1541463"/>
          <p14:tracePt t="19785" x="5843588" y="1550988"/>
          <p14:tracePt t="19794" x="5853113" y="1550988"/>
          <p14:tracePt t="19802" x="5870575" y="1558925"/>
          <p14:tracePt t="19811" x="5916613" y="1587500"/>
          <p14:tracePt t="19821" x="5943600" y="1614488"/>
          <p14:tracePt t="19828" x="5999163" y="1668463"/>
          <p14:tracePt t="19838" x="6080125" y="1751013"/>
          <p14:tracePt t="19843" x="6162675" y="1833563"/>
          <p14:tracePt t="19854" x="6272213" y="1933575"/>
          <p14:tracePt t="19859" x="6335713" y="2024063"/>
          <p14:tracePt t="19871" x="6399213" y="2116138"/>
          <p14:tracePt t="19874" x="6454775" y="2233613"/>
          <p14:tracePt t="19884" x="6481763" y="2298700"/>
          <p14:tracePt t="19889" x="6491288" y="2343150"/>
          <p14:tracePt t="19898" x="6491288" y="2398713"/>
          <p14:tracePt t="19906" x="6508750" y="2416175"/>
          <p14:tracePt t="19914" x="6508750" y="2435225"/>
          <p14:tracePt t="19922" x="6508750" y="2444750"/>
          <p14:tracePt t="19930" x="6508750" y="2462213"/>
          <p14:tracePt t="19995" x="6508750" y="2489200"/>
          <p14:tracePt t="20002" x="6508750" y="2544763"/>
          <p14:tracePt t="20010" x="6491288" y="2589213"/>
          <p14:tracePt t="20018" x="6445250" y="2635250"/>
          <p14:tracePt t="20025" x="6399213" y="2690813"/>
          <p14:tracePt t="20033" x="6345238" y="2735263"/>
          <p14:tracePt t="20043" x="6318250" y="2763838"/>
          <p14:tracePt t="20054" x="6281738" y="2790825"/>
          <p14:tracePt t="20059" x="6262688" y="2808288"/>
          <p14:tracePt t="20071" x="6218238" y="2827338"/>
          <p14:tracePt t="20075" x="6218238" y="2836863"/>
          <p14:tracePt t="20699" x="6245225" y="2817813"/>
          <p14:tracePt t="20710" x="6308725" y="2763838"/>
          <p14:tracePt t="20716" x="6335713" y="2744788"/>
          <p14:tracePt t="20723" x="6362700" y="2708275"/>
          <p14:tracePt t="20731" x="6408738" y="2681288"/>
          <p14:tracePt t="20742" x="6472238" y="2625725"/>
          <p14:tracePt t="20745" x="6518275" y="2581275"/>
          <p14:tracePt t="20753" x="6564313" y="2544763"/>
          <p14:tracePt t="20762" x="6600825" y="2508250"/>
          <p14:tracePt t="20770" x="6664325" y="2481263"/>
          <p14:tracePt t="20778" x="6710363" y="2452688"/>
          <p14:tracePt t="20785" x="6727825" y="2425700"/>
          <p14:tracePt t="20794" x="6737350" y="2425700"/>
          <p14:tracePt t="20803" x="6746875" y="2416175"/>
          <p14:tracePt t="21308" x="6764338" y="2408238"/>
          <p14:tracePt t="21314" x="6773863" y="2389188"/>
          <p14:tracePt t="21321" x="6791325" y="2379663"/>
          <p14:tracePt t="21330" x="6800850" y="2371725"/>
          <p14:tracePt t="21346" x="6800850" y="2362200"/>
          <p14:tracePt t="21353" x="6800850" y="2352675"/>
          <p14:tracePt t="21370" x="6810375" y="2343150"/>
          <p14:tracePt t="21386" x="6810375" y="2335213"/>
          <p14:tracePt t="21394" x="6827838" y="2325688"/>
          <p14:tracePt t="21420" x="6827838" y="2316163"/>
          <p14:tracePt t="21940" x="6700838" y="2298700"/>
          <p14:tracePt t="21952" x="6362700" y="2306638"/>
          <p14:tracePt t="21954" x="5870575" y="2362200"/>
          <p14:tracePt t="21961" x="5451475" y="2408238"/>
          <p14:tracePt t="21970" x="4995863" y="2425700"/>
          <p14:tracePt t="21978" x="4513263" y="2425700"/>
          <p14:tracePt t="21986" x="4094163" y="2444750"/>
          <p14:tracePt t="21994" x="3709988" y="2471738"/>
          <p14:tracePt t="22002" x="3281363" y="2562225"/>
          <p14:tracePt t="22010" x="2871788" y="2654300"/>
          <p14:tracePt t="22018" x="2416175" y="2698750"/>
          <p14:tracePt t="22025" x="2060575" y="2763838"/>
          <p14:tracePt t="22034" x="1751013" y="2781300"/>
          <p14:tracePt t="22042" x="1449388" y="2781300"/>
          <p14:tracePt t="22050" x="1222375" y="2781300"/>
          <p14:tracePt t="22057" x="1020763" y="2781300"/>
          <p14:tracePt t="22067" x="847725" y="2781300"/>
          <p14:tracePt t="22074" x="728663" y="2763838"/>
          <p14:tracePt t="22084" x="647700" y="2717800"/>
          <p14:tracePt t="22090" x="528638" y="2644775"/>
          <p14:tracePt t="22099" x="465138" y="2581275"/>
          <p14:tracePt t="22106" x="401638" y="2508250"/>
          <p14:tracePt t="22114" x="373063" y="2435225"/>
          <p14:tracePt t="22122" x="365125" y="2371725"/>
          <p14:tracePt t="22130" x="365125" y="2343150"/>
          <p14:tracePt t="22137" x="365125" y="2289175"/>
          <p14:tracePt t="22146" x="365125" y="2252663"/>
          <p14:tracePt t="22154" x="365125" y="2216150"/>
          <p14:tracePt t="22162" x="365125" y="2197100"/>
          <p14:tracePt t="22170" x="373063" y="2160588"/>
          <p14:tracePt t="22178" x="401638" y="2133600"/>
          <p14:tracePt t="22185" x="446088" y="2106613"/>
          <p14:tracePt t="22194" x="511175" y="2070100"/>
          <p14:tracePt t="22202" x="574675" y="2016125"/>
          <p14:tracePt t="22210" x="655638" y="1960563"/>
          <p14:tracePt t="22219" x="774700" y="1933575"/>
          <p14:tracePt t="22226" x="966788" y="1870075"/>
          <p14:tracePt t="22234" x="1193800" y="1797050"/>
          <p14:tracePt t="22242" x="1541463" y="1751013"/>
          <p14:tracePt t="22250" x="2041525" y="1687513"/>
          <p14:tracePt t="22259" x="2589213" y="1587500"/>
          <p14:tracePt t="22268" x="3171825" y="1458913"/>
          <p14:tracePt t="22273" x="3810000" y="1404938"/>
          <p14:tracePt t="22283" x="4467225" y="1303338"/>
          <p14:tracePt t="22290" x="5105400" y="1276350"/>
          <p14:tracePt t="22298" x="5624513" y="1276350"/>
          <p14:tracePt t="22306" x="5953125" y="1276350"/>
          <p14:tracePt t="22314" x="6153150" y="1276350"/>
          <p14:tracePt t="22322" x="6245225" y="1276350"/>
          <p14:tracePt t="22330" x="6291263" y="1276350"/>
          <p14:tracePt t="22338" x="6299200" y="1285875"/>
          <p14:tracePt t="22468" x="6299200" y="1303338"/>
          <p14:tracePt t="22478" x="6318250" y="1349375"/>
          <p14:tracePt t="22485" x="6362700" y="1368425"/>
          <p14:tracePt t="22493" x="6445250" y="1404938"/>
          <p14:tracePt t="22499" x="6472238" y="1431925"/>
          <p14:tracePt t="22506" x="6518275" y="1458913"/>
          <p14:tracePt t="22514" x="6554788" y="1485900"/>
          <p14:tracePt t="22524" x="6581775" y="1514475"/>
          <p14:tracePt t="22532" x="6610350" y="1550988"/>
          <p14:tracePt t="22539" x="6627813" y="1577975"/>
          <p14:tracePt t="22547" x="6637338" y="1631950"/>
          <p14:tracePt t="22554" x="6645275" y="1724025"/>
          <p14:tracePt t="22562" x="6645275" y="1814513"/>
          <p14:tracePt t="22570" x="6645275" y="1933575"/>
          <p14:tracePt t="22578" x="6645275" y="2006600"/>
          <p14:tracePt t="22586" x="6600825" y="2152650"/>
          <p14:tracePt t="22594" x="6573838" y="2252663"/>
          <p14:tracePt t="22602" x="6481763" y="2398713"/>
          <p14:tracePt t="22610" x="6391275" y="2535238"/>
          <p14:tracePt t="22618" x="6318250" y="2635250"/>
          <p14:tracePt t="22627" x="6245225" y="2754313"/>
          <p14:tracePt t="22636" x="6162675" y="2827338"/>
          <p14:tracePt t="22643" x="6072188" y="2900363"/>
          <p14:tracePt t="22654" x="6026150" y="2917825"/>
          <p14:tracePt t="22659" x="5999163" y="2936875"/>
          <p14:tracePt t="22671" x="5980113" y="2946400"/>
          <p14:tracePt t="22675" x="5972175" y="2946400"/>
          <p14:tracePt t="22686" x="5943600" y="2946400"/>
          <p14:tracePt t="22691" x="5926138" y="2946400"/>
          <p14:tracePt t="22703" x="5899150" y="2946400"/>
          <p14:tracePt t="22707" x="5843588" y="2946400"/>
          <p14:tracePt t="22714" x="5789613" y="2946400"/>
          <p14:tracePt t="22722" x="5734050" y="2946400"/>
          <p14:tracePt t="22730" x="5680075" y="2946400"/>
          <p14:tracePt t="22739" x="5616575" y="2946400"/>
          <p14:tracePt t="22746" x="5570538" y="2927350"/>
          <p14:tracePt t="22756" x="5543550" y="2927350"/>
          <p14:tracePt t="22762" x="5514975" y="2909888"/>
          <p14:tracePt t="22770" x="5497513" y="2890838"/>
          <p14:tracePt t="22778" x="5487988" y="2881313"/>
          <p14:tracePt t="22866" x="5497513" y="2836863"/>
          <p14:tracePt t="22873" x="5570538" y="2817813"/>
          <p14:tracePt t="22883" x="5616575" y="2790825"/>
          <p14:tracePt t="22889" x="5634038" y="2781300"/>
          <p14:tracePt t="22901" x="5697538" y="2771775"/>
          <p14:tracePt t="22905" x="5724525" y="2771775"/>
          <p14:tracePt t="22914" x="5743575" y="2771775"/>
          <p14:tracePt t="22922" x="5780088" y="2771775"/>
          <p14:tracePt t="22930" x="5807075" y="2771775"/>
          <p14:tracePt t="22937" x="5853113" y="2771775"/>
          <p14:tracePt t="22945" x="5889625" y="2771775"/>
          <p14:tracePt t="22954" x="5935663" y="2771775"/>
          <p14:tracePt t="22962" x="5962650" y="2771775"/>
          <p14:tracePt t="22970" x="5989638" y="2771775"/>
          <p14:tracePt t="22978" x="6053138" y="2781300"/>
          <p14:tracePt t="22986" x="6126163" y="2808288"/>
          <p14:tracePt t="22994" x="6189663" y="2836863"/>
          <p14:tracePt t="23001" x="6254750" y="2863850"/>
          <p14:tracePt t="23010" x="6335713" y="2900363"/>
          <p14:tracePt t="23019" x="6408738" y="2927350"/>
          <p14:tracePt t="23026" x="6491288" y="2954338"/>
          <p14:tracePt t="23034" x="6573838" y="2982913"/>
          <p14:tracePt t="23042" x="6627813" y="2990850"/>
          <p14:tracePt t="23054" x="6700838" y="2990850"/>
          <p14:tracePt t="23059" x="6746875" y="2990850"/>
          <p14:tracePt t="23071" x="6800850" y="2990850"/>
          <p14:tracePt t="23075" x="6827838" y="2990850"/>
          <p14:tracePt t="23087" x="6883400" y="2990850"/>
          <p14:tracePt t="23091" x="6900863" y="2990850"/>
          <p14:tracePt t="23103" x="6929438" y="2990850"/>
          <p14:tracePt t="23107" x="6937375" y="2990850"/>
          <p14:tracePt t="23121" x="6946900" y="2990850"/>
          <p14:tracePt t="23212" x="6956425" y="3000375"/>
          <p14:tracePt t="23222" x="7019925" y="3046413"/>
          <p14:tracePt t="23228" x="7146925" y="3119438"/>
          <p14:tracePt t="23238" x="7375525" y="3200400"/>
          <p14:tracePt t="23242" x="7575550" y="3282950"/>
          <p14:tracePt t="23250" x="7850188" y="3402013"/>
          <p14:tracePt t="23258" x="8123238" y="3502025"/>
          <p14:tracePt t="23267" x="8396288" y="3621088"/>
          <p14:tracePt t="23274" x="8624888" y="3694113"/>
          <p14:tracePt t="23283" x="8915400" y="3767138"/>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4x24</a:t>
            </a:r>
            <a:r>
              <a:rPr lang="en-US" altLang="ja-JP" dirty="0"/>
              <a:t> Full mesh Connected Cycles (FCC)</a:t>
            </a:r>
            <a:endParaRPr kumimoji="1" lang="ja-JP" altLang="en-US" dirty="0"/>
          </a:p>
        </p:txBody>
      </p:sp>
      <p:sp>
        <p:nvSpPr>
          <p:cNvPr id="4" name="正方形/長方形 3"/>
          <p:cNvSpPr/>
          <p:nvPr/>
        </p:nvSpPr>
        <p:spPr>
          <a:xfrm>
            <a:off x="1062326" y="3264274"/>
            <a:ext cx="726141" cy="7395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 name="テキスト ボックス 4"/>
          <p:cNvSpPr txBox="1"/>
          <p:nvPr/>
        </p:nvSpPr>
        <p:spPr>
          <a:xfrm>
            <a:off x="1519526" y="3681132"/>
            <a:ext cx="242047" cy="276999"/>
          </a:xfrm>
          <a:prstGeom prst="rect">
            <a:avLst/>
          </a:prstGeom>
          <a:solidFill>
            <a:schemeClr val="bg1"/>
          </a:solidFill>
        </p:spPr>
        <p:txBody>
          <a:bodyPr wrap="square" rtlCol="0">
            <a:spAutoFit/>
          </a:bodyPr>
          <a:lstStyle/>
          <a:p>
            <a:r>
              <a:rPr kumimoji="1" lang="en-US" altLang="ja-JP" sz="1200" dirty="0"/>
              <a:t>0</a:t>
            </a:r>
            <a:endParaRPr kumimoji="1" lang="ja-JP" altLang="en-US" sz="1200" dirty="0"/>
          </a:p>
        </p:txBody>
      </p:sp>
      <p:sp>
        <p:nvSpPr>
          <p:cNvPr id="6" name="テキスト ボックス 5"/>
          <p:cNvSpPr txBox="1"/>
          <p:nvPr/>
        </p:nvSpPr>
        <p:spPr>
          <a:xfrm>
            <a:off x="1122838" y="3674408"/>
            <a:ext cx="242047" cy="276999"/>
          </a:xfrm>
          <a:prstGeom prst="rect">
            <a:avLst/>
          </a:prstGeom>
          <a:solidFill>
            <a:schemeClr val="bg1"/>
          </a:solidFill>
        </p:spPr>
        <p:txBody>
          <a:bodyPr wrap="square" rtlCol="0">
            <a:spAutoFit/>
          </a:bodyPr>
          <a:lstStyle/>
          <a:p>
            <a:r>
              <a:rPr lang="en-US" altLang="ja-JP" sz="1200" dirty="0"/>
              <a:t>1</a:t>
            </a:r>
            <a:endParaRPr kumimoji="1" lang="ja-JP" altLang="en-US" sz="1200" dirty="0"/>
          </a:p>
        </p:txBody>
      </p:sp>
      <p:sp>
        <p:nvSpPr>
          <p:cNvPr id="7" name="正方形/長方形 6"/>
          <p:cNvSpPr/>
          <p:nvPr/>
        </p:nvSpPr>
        <p:spPr>
          <a:xfrm>
            <a:off x="2467546" y="3257551"/>
            <a:ext cx="726141" cy="7395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テキスト ボックス 7"/>
          <p:cNvSpPr txBox="1"/>
          <p:nvPr/>
        </p:nvSpPr>
        <p:spPr>
          <a:xfrm>
            <a:off x="2924746" y="3674409"/>
            <a:ext cx="242047" cy="276999"/>
          </a:xfrm>
          <a:prstGeom prst="rect">
            <a:avLst/>
          </a:prstGeom>
          <a:solidFill>
            <a:schemeClr val="bg1"/>
          </a:solidFill>
        </p:spPr>
        <p:txBody>
          <a:bodyPr wrap="square" rtlCol="0">
            <a:spAutoFit/>
          </a:bodyPr>
          <a:lstStyle/>
          <a:p>
            <a:r>
              <a:rPr lang="en-US" altLang="ja-JP" sz="1200" dirty="0"/>
              <a:t>1</a:t>
            </a:r>
            <a:endParaRPr kumimoji="1" lang="ja-JP" altLang="en-US" sz="1200" dirty="0"/>
          </a:p>
        </p:txBody>
      </p:sp>
      <p:sp>
        <p:nvSpPr>
          <p:cNvPr id="9" name="テキスト ボックス 8"/>
          <p:cNvSpPr txBox="1"/>
          <p:nvPr/>
        </p:nvSpPr>
        <p:spPr>
          <a:xfrm>
            <a:off x="2528058" y="3667685"/>
            <a:ext cx="242047" cy="276999"/>
          </a:xfrm>
          <a:prstGeom prst="rect">
            <a:avLst/>
          </a:prstGeom>
          <a:solidFill>
            <a:schemeClr val="bg1"/>
          </a:solidFill>
        </p:spPr>
        <p:txBody>
          <a:bodyPr wrap="square" rtlCol="0">
            <a:spAutoFit/>
          </a:bodyPr>
          <a:lstStyle/>
          <a:p>
            <a:r>
              <a:rPr lang="en-US" altLang="ja-JP" sz="1200" dirty="0"/>
              <a:t>0</a:t>
            </a:r>
            <a:endParaRPr kumimoji="1" lang="ja-JP" altLang="en-US" sz="1200" dirty="0"/>
          </a:p>
        </p:txBody>
      </p:sp>
      <p:sp>
        <p:nvSpPr>
          <p:cNvPr id="10" name="テキスト ボックス 9"/>
          <p:cNvSpPr txBox="1"/>
          <p:nvPr/>
        </p:nvSpPr>
        <p:spPr>
          <a:xfrm>
            <a:off x="1277479" y="3277721"/>
            <a:ext cx="443753" cy="276999"/>
          </a:xfrm>
          <a:prstGeom prst="rect">
            <a:avLst/>
          </a:prstGeom>
          <a:solidFill>
            <a:schemeClr val="bg1"/>
          </a:solidFill>
        </p:spPr>
        <p:txBody>
          <a:bodyPr wrap="square" rtlCol="0">
            <a:spAutoFit/>
          </a:bodyPr>
          <a:lstStyle/>
          <a:p>
            <a:r>
              <a:rPr lang="en-US" altLang="ja-JP" sz="1200" dirty="0"/>
              <a:t>2..7</a:t>
            </a:r>
            <a:endParaRPr kumimoji="1" lang="ja-JP" altLang="en-US" sz="1200" dirty="0"/>
          </a:p>
        </p:txBody>
      </p:sp>
      <p:sp>
        <p:nvSpPr>
          <p:cNvPr id="11" name="テキスト ボックス 10"/>
          <p:cNvSpPr txBox="1"/>
          <p:nvPr/>
        </p:nvSpPr>
        <p:spPr>
          <a:xfrm>
            <a:off x="2628910" y="3270998"/>
            <a:ext cx="443753" cy="276999"/>
          </a:xfrm>
          <a:prstGeom prst="rect">
            <a:avLst/>
          </a:prstGeom>
          <a:solidFill>
            <a:schemeClr val="bg1"/>
          </a:solidFill>
        </p:spPr>
        <p:txBody>
          <a:bodyPr wrap="square" rtlCol="0">
            <a:spAutoFit/>
          </a:bodyPr>
          <a:lstStyle/>
          <a:p>
            <a:r>
              <a:rPr lang="en-US" altLang="ja-JP" sz="1200" dirty="0"/>
              <a:t>2..7</a:t>
            </a:r>
            <a:endParaRPr kumimoji="1" lang="ja-JP" altLang="en-US" sz="1200" dirty="0"/>
          </a:p>
        </p:txBody>
      </p:sp>
      <p:sp>
        <p:nvSpPr>
          <p:cNvPr id="12" name="正方形/長方形 11"/>
          <p:cNvSpPr/>
          <p:nvPr/>
        </p:nvSpPr>
        <p:spPr>
          <a:xfrm>
            <a:off x="1082496" y="4588809"/>
            <a:ext cx="726141" cy="7395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テキスト ボックス 12"/>
          <p:cNvSpPr txBox="1"/>
          <p:nvPr/>
        </p:nvSpPr>
        <p:spPr>
          <a:xfrm>
            <a:off x="1553143" y="4615703"/>
            <a:ext cx="242047" cy="276999"/>
          </a:xfrm>
          <a:prstGeom prst="rect">
            <a:avLst/>
          </a:prstGeom>
          <a:solidFill>
            <a:schemeClr val="bg1"/>
          </a:solidFill>
        </p:spPr>
        <p:txBody>
          <a:bodyPr wrap="square" rtlCol="0">
            <a:spAutoFit/>
          </a:bodyPr>
          <a:lstStyle/>
          <a:p>
            <a:r>
              <a:rPr kumimoji="1" lang="en-US" altLang="ja-JP" sz="1200" dirty="0"/>
              <a:t>0</a:t>
            </a:r>
            <a:endParaRPr kumimoji="1" lang="ja-JP" altLang="en-US" sz="1200" dirty="0"/>
          </a:p>
        </p:txBody>
      </p:sp>
      <p:sp>
        <p:nvSpPr>
          <p:cNvPr id="14" name="テキスト ボックス 13"/>
          <p:cNvSpPr txBox="1"/>
          <p:nvPr/>
        </p:nvSpPr>
        <p:spPr>
          <a:xfrm>
            <a:off x="1129563" y="4622426"/>
            <a:ext cx="242047" cy="276999"/>
          </a:xfrm>
          <a:prstGeom prst="rect">
            <a:avLst/>
          </a:prstGeom>
          <a:solidFill>
            <a:schemeClr val="bg1"/>
          </a:solidFill>
        </p:spPr>
        <p:txBody>
          <a:bodyPr wrap="square" rtlCol="0">
            <a:spAutoFit/>
          </a:bodyPr>
          <a:lstStyle/>
          <a:p>
            <a:r>
              <a:rPr lang="en-US" altLang="ja-JP" sz="1200" dirty="0"/>
              <a:t>1</a:t>
            </a:r>
            <a:endParaRPr kumimoji="1" lang="ja-JP" altLang="en-US" sz="1200" dirty="0"/>
          </a:p>
        </p:txBody>
      </p:sp>
      <p:sp>
        <p:nvSpPr>
          <p:cNvPr id="15" name="テキスト ボックス 14"/>
          <p:cNvSpPr txBox="1"/>
          <p:nvPr/>
        </p:nvSpPr>
        <p:spPr>
          <a:xfrm>
            <a:off x="1243861" y="5032561"/>
            <a:ext cx="477371" cy="276999"/>
          </a:xfrm>
          <a:prstGeom prst="rect">
            <a:avLst/>
          </a:prstGeom>
          <a:solidFill>
            <a:schemeClr val="bg1"/>
          </a:solidFill>
        </p:spPr>
        <p:txBody>
          <a:bodyPr wrap="square" rtlCol="0">
            <a:spAutoFit/>
          </a:bodyPr>
          <a:lstStyle/>
          <a:p>
            <a:r>
              <a:rPr lang="en-US" altLang="ja-JP" sz="1200" dirty="0"/>
              <a:t>2..7</a:t>
            </a:r>
            <a:endParaRPr kumimoji="1" lang="ja-JP" altLang="en-US" sz="1200" dirty="0"/>
          </a:p>
        </p:txBody>
      </p:sp>
      <p:sp>
        <p:nvSpPr>
          <p:cNvPr id="16" name="正方形/長方形 15"/>
          <p:cNvSpPr/>
          <p:nvPr/>
        </p:nvSpPr>
        <p:spPr>
          <a:xfrm>
            <a:off x="2460822" y="4608980"/>
            <a:ext cx="726141" cy="7395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テキスト ボックス 16"/>
          <p:cNvSpPr txBox="1"/>
          <p:nvPr/>
        </p:nvSpPr>
        <p:spPr>
          <a:xfrm>
            <a:off x="2931469" y="4635873"/>
            <a:ext cx="242047" cy="276999"/>
          </a:xfrm>
          <a:prstGeom prst="rect">
            <a:avLst/>
          </a:prstGeom>
          <a:solidFill>
            <a:schemeClr val="bg1"/>
          </a:solidFill>
        </p:spPr>
        <p:txBody>
          <a:bodyPr wrap="square" rtlCol="0">
            <a:spAutoFit/>
          </a:bodyPr>
          <a:lstStyle/>
          <a:p>
            <a:r>
              <a:rPr lang="en-US" altLang="ja-JP" sz="1200" dirty="0"/>
              <a:t>1</a:t>
            </a:r>
            <a:endParaRPr kumimoji="1" lang="ja-JP" altLang="en-US" sz="1200" dirty="0"/>
          </a:p>
        </p:txBody>
      </p:sp>
      <p:sp>
        <p:nvSpPr>
          <p:cNvPr id="18" name="テキスト ボックス 17"/>
          <p:cNvSpPr txBox="1"/>
          <p:nvPr/>
        </p:nvSpPr>
        <p:spPr>
          <a:xfrm>
            <a:off x="2534782" y="4642596"/>
            <a:ext cx="242047" cy="276999"/>
          </a:xfrm>
          <a:prstGeom prst="rect">
            <a:avLst/>
          </a:prstGeom>
          <a:solidFill>
            <a:schemeClr val="bg1"/>
          </a:solidFill>
        </p:spPr>
        <p:txBody>
          <a:bodyPr wrap="square" rtlCol="0">
            <a:spAutoFit/>
          </a:bodyPr>
          <a:lstStyle/>
          <a:p>
            <a:r>
              <a:rPr lang="en-US" altLang="ja-JP" sz="1200" dirty="0"/>
              <a:t>0</a:t>
            </a:r>
            <a:endParaRPr kumimoji="1" lang="ja-JP" altLang="en-US" sz="1200" dirty="0"/>
          </a:p>
        </p:txBody>
      </p:sp>
      <p:sp>
        <p:nvSpPr>
          <p:cNvPr id="19" name="テキスト ボックス 18"/>
          <p:cNvSpPr txBox="1"/>
          <p:nvPr/>
        </p:nvSpPr>
        <p:spPr>
          <a:xfrm>
            <a:off x="2622187" y="5052731"/>
            <a:ext cx="477371" cy="276999"/>
          </a:xfrm>
          <a:prstGeom prst="rect">
            <a:avLst/>
          </a:prstGeom>
          <a:solidFill>
            <a:schemeClr val="bg1"/>
          </a:solidFill>
        </p:spPr>
        <p:txBody>
          <a:bodyPr wrap="square" rtlCol="0">
            <a:spAutoFit/>
          </a:bodyPr>
          <a:lstStyle/>
          <a:p>
            <a:r>
              <a:rPr lang="en-US" altLang="ja-JP" sz="1200" dirty="0"/>
              <a:t>2..7</a:t>
            </a:r>
            <a:endParaRPr kumimoji="1" lang="ja-JP" altLang="en-US" sz="1200" dirty="0"/>
          </a:p>
        </p:txBody>
      </p:sp>
      <p:cxnSp>
        <p:nvCxnSpPr>
          <p:cNvPr id="21" name="直線矢印コネクタ 20"/>
          <p:cNvCxnSpPr>
            <a:stCxn id="13" idx="3"/>
          </p:cNvCxnSpPr>
          <p:nvPr/>
        </p:nvCxnSpPr>
        <p:spPr>
          <a:xfrm>
            <a:off x="1795190" y="4754203"/>
            <a:ext cx="705971" cy="269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775020" y="3833079"/>
            <a:ext cx="705971" cy="269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14" idx="0"/>
          </p:cNvCxnSpPr>
          <p:nvPr/>
        </p:nvCxnSpPr>
        <p:spPr>
          <a:xfrm>
            <a:off x="1250584" y="4017309"/>
            <a:ext cx="3" cy="60511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3059213" y="4010584"/>
            <a:ext cx="2" cy="60511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021984" y="2941544"/>
            <a:ext cx="282389" cy="30928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1163178" y="2975162"/>
            <a:ext cx="282389" cy="30928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H="1">
            <a:off x="1532972" y="2968438"/>
            <a:ext cx="188259" cy="3227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1633825" y="2988608"/>
            <a:ext cx="188259" cy="3227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317820" y="2995332"/>
            <a:ext cx="338554" cy="276999"/>
          </a:xfrm>
          <a:prstGeom prst="rect">
            <a:avLst/>
          </a:prstGeom>
          <a:noFill/>
        </p:spPr>
        <p:txBody>
          <a:bodyPr wrap="none" rtlCol="0">
            <a:spAutoFit/>
          </a:bodyPr>
          <a:lstStyle/>
          <a:p>
            <a:r>
              <a:rPr kumimoji="1" lang="en-US" altLang="ja-JP" sz="1200" dirty="0"/>
              <a:t>…</a:t>
            </a:r>
            <a:endParaRPr kumimoji="1" lang="ja-JP" altLang="en-US" sz="1200" dirty="0"/>
          </a:p>
        </p:txBody>
      </p:sp>
      <p:cxnSp>
        <p:nvCxnSpPr>
          <p:cNvPr id="35" name="直線矢印コネクタ 34"/>
          <p:cNvCxnSpPr/>
          <p:nvPr/>
        </p:nvCxnSpPr>
        <p:spPr>
          <a:xfrm>
            <a:off x="2386860" y="2934821"/>
            <a:ext cx="282389" cy="30928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2528054" y="2968439"/>
            <a:ext cx="282389" cy="30928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2897849" y="2961715"/>
            <a:ext cx="188259" cy="3227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a:off x="2998701" y="2981885"/>
            <a:ext cx="188259" cy="3227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682696" y="2988609"/>
            <a:ext cx="338554" cy="276999"/>
          </a:xfrm>
          <a:prstGeom prst="rect">
            <a:avLst/>
          </a:prstGeom>
          <a:noFill/>
        </p:spPr>
        <p:txBody>
          <a:bodyPr wrap="none" rtlCol="0">
            <a:spAutoFit/>
          </a:bodyPr>
          <a:lstStyle/>
          <a:p>
            <a:r>
              <a:rPr kumimoji="1" lang="en-US" altLang="ja-JP" sz="1200" dirty="0"/>
              <a:t>…</a:t>
            </a:r>
            <a:endParaRPr kumimoji="1" lang="ja-JP" altLang="en-US" sz="1200" dirty="0"/>
          </a:p>
        </p:txBody>
      </p:sp>
      <p:grpSp>
        <p:nvGrpSpPr>
          <p:cNvPr id="45" name="グループ化 44"/>
          <p:cNvGrpSpPr/>
          <p:nvPr/>
        </p:nvGrpSpPr>
        <p:grpSpPr>
          <a:xfrm flipV="1">
            <a:off x="995090" y="5321674"/>
            <a:ext cx="800100" cy="369794"/>
            <a:chOff x="6490446" y="2761131"/>
            <a:chExt cx="1066800" cy="493058"/>
          </a:xfrm>
        </p:grpSpPr>
        <p:cxnSp>
          <p:nvCxnSpPr>
            <p:cNvPr id="40" name="直線矢印コネクタ 39"/>
            <p:cNvCxnSpPr/>
            <p:nvPr/>
          </p:nvCxnSpPr>
          <p:spPr>
            <a:xfrm>
              <a:off x="6490446" y="2761131"/>
              <a:ext cx="376518" cy="4123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6678705" y="2805955"/>
              <a:ext cx="376518" cy="4123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7171764" y="2796989"/>
              <a:ext cx="251012" cy="43030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a:off x="7306234" y="2823882"/>
              <a:ext cx="251012" cy="43030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6884894" y="2832848"/>
              <a:ext cx="451405" cy="369331"/>
            </a:xfrm>
            <a:prstGeom prst="rect">
              <a:avLst/>
            </a:prstGeom>
            <a:noFill/>
          </p:spPr>
          <p:txBody>
            <a:bodyPr wrap="none" rtlCol="0">
              <a:spAutoFit/>
            </a:bodyPr>
            <a:lstStyle/>
            <a:p>
              <a:r>
                <a:rPr kumimoji="1" lang="en-US" altLang="ja-JP" sz="1200" dirty="0"/>
                <a:t>…</a:t>
              </a:r>
              <a:endParaRPr kumimoji="1" lang="ja-JP" altLang="en-US" sz="1200" dirty="0"/>
            </a:p>
          </p:txBody>
        </p:sp>
      </p:grpSp>
      <p:grpSp>
        <p:nvGrpSpPr>
          <p:cNvPr id="46" name="グループ化 45"/>
          <p:cNvGrpSpPr/>
          <p:nvPr/>
        </p:nvGrpSpPr>
        <p:grpSpPr>
          <a:xfrm flipV="1">
            <a:off x="2427201" y="5328398"/>
            <a:ext cx="800100" cy="369794"/>
            <a:chOff x="6490446" y="2761131"/>
            <a:chExt cx="1066800" cy="493058"/>
          </a:xfrm>
        </p:grpSpPr>
        <p:cxnSp>
          <p:nvCxnSpPr>
            <p:cNvPr id="47" name="直線矢印コネクタ 46"/>
            <p:cNvCxnSpPr/>
            <p:nvPr/>
          </p:nvCxnSpPr>
          <p:spPr>
            <a:xfrm>
              <a:off x="6490446" y="2761131"/>
              <a:ext cx="376518" cy="4123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6678705" y="2805955"/>
              <a:ext cx="376518" cy="4123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7171764" y="2796989"/>
              <a:ext cx="251012" cy="43030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7306234" y="2823882"/>
              <a:ext cx="251012" cy="43030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6884894" y="2832848"/>
              <a:ext cx="451405" cy="369331"/>
            </a:xfrm>
            <a:prstGeom prst="rect">
              <a:avLst/>
            </a:prstGeom>
            <a:noFill/>
          </p:spPr>
          <p:txBody>
            <a:bodyPr wrap="none" rtlCol="0">
              <a:spAutoFit/>
            </a:bodyPr>
            <a:lstStyle/>
            <a:p>
              <a:r>
                <a:rPr kumimoji="1" lang="en-US" altLang="ja-JP" sz="1200" dirty="0"/>
                <a:t>…</a:t>
              </a:r>
              <a:endParaRPr kumimoji="1" lang="ja-JP" altLang="en-US" sz="1200" dirty="0"/>
            </a:p>
          </p:txBody>
        </p:sp>
      </p:grpSp>
      <p:sp>
        <p:nvSpPr>
          <p:cNvPr id="52" name="テキスト ボックス 51"/>
          <p:cNvSpPr txBox="1"/>
          <p:nvPr/>
        </p:nvSpPr>
        <p:spPr>
          <a:xfrm>
            <a:off x="2017067" y="3573556"/>
            <a:ext cx="346570" cy="276999"/>
          </a:xfrm>
          <a:prstGeom prst="rect">
            <a:avLst/>
          </a:prstGeom>
          <a:noFill/>
        </p:spPr>
        <p:txBody>
          <a:bodyPr wrap="none" rtlCol="0">
            <a:spAutoFit/>
          </a:bodyPr>
          <a:lstStyle/>
          <a:p>
            <a:r>
              <a:rPr kumimoji="1" lang="en-US" altLang="ja-JP" sz="1200" dirty="0" err="1"/>
              <a:t>x4</a:t>
            </a:r>
            <a:endParaRPr kumimoji="1" lang="ja-JP" altLang="en-US" sz="1200" dirty="0"/>
          </a:p>
        </p:txBody>
      </p:sp>
      <p:sp>
        <p:nvSpPr>
          <p:cNvPr id="53" name="テキスト ボックス 52"/>
          <p:cNvSpPr txBox="1"/>
          <p:nvPr/>
        </p:nvSpPr>
        <p:spPr>
          <a:xfrm>
            <a:off x="1983449" y="4454338"/>
            <a:ext cx="346570" cy="276999"/>
          </a:xfrm>
          <a:prstGeom prst="rect">
            <a:avLst/>
          </a:prstGeom>
          <a:noFill/>
        </p:spPr>
        <p:txBody>
          <a:bodyPr wrap="none" rtlCol="0">
            <a:spAutoFit/>
          </a:bodyPr>
          <a:lstStyle/>
          <a:p>
            <a:r>
              <a:rPr kumimoji="1" lang="en-US" altLang="ja-JP" sz="1200" dirty="0" err="1"/>
              <a:t>x4</a:t>
            </a:r>
            <a:endParaRPr kumimoji="1" lang="ja-JP" altLang="en-US" sz="1200" dirty="0"/>
          </a:p>
        </p:txBody>
      </p:sp>
      <p:sp>
        <p:nvSpPr>
          <p:cNvPr id="54" name="テキスト ボックス 53"/>
          <p:cNvSpPr txBox="1"/>
          <p:nvPr/>
        </p:nvSpPr>
        <p:spPr>
          <a:xfrm>
            <a:off x="1290925" y="4151778"/>
            <a:ext cx="346570" cy="276999"/>
          </a:xfrm>
          <a:prstGeom prst="rect">
            <a:avLst/>
          </a:prstGeom>
          <a:noFill/>
        </p:spPr>
        <p:txBody>
          <a:bodyPr wrap="none" rtlCol="0">
            <a:spAutoFit/>
          </a:bodyPr>
          <a:lstStyle/>
          <a:p>
            <a:r>
              <a:rPr kumimoji="1" lang="en-US" altLang="ja-JP" sz="1200" dirty="0" err="1"/>
              <a:t>x4</a:t>
            </a:r>
            <a:endParaRPr kumimoji="1" lang="ja-JP" altLang="en-US" sz="1200" dirty="0"/>
          </a:p>
        </p:txBody>
      </p:sp>
      <p:sp>
        <p:nvSpPr>
          <p:cNvPr id="55" name="テキスト ボックス 54"/>
          <p:cNvSpPr txBox="1"/>
          <p:nvPr/>
        </p:nvSpPr>
        <p:spPr>
          <a:xfrm>
            <a:off x="3086107" y="4158501"/>
            <a:ext cx="346570" cy="276999"/>
          </a:xfrm>
          <a:prstGeom prst="rect">
            <a:avLst/>
          </a:prstGeom>
          <a:noFill/>
        </p:spPr>
        <p:txBody>
          <a:bodyPr wrap="none" rtlCol="0">
            <a:spAutoFit/>
          </a:bodyPr>
          <a:lstStyle/>
          <a:p>
            <a:r>
              <a:rPr kumimoji="1" lang="en-US" altLang="ja-JP" sz="1200" dirty="0" err="1"/>
              <a:t>x4</a:t>
            </a:r>
            <a:endParaRPr kumimoji="1" lang="ja-JP" altLang="en-US" sz="1200" dirty="0"/>
          </a:p>
        </p:txBody>
      </p:sp>
      <p:sp>
        <p:nvSpPr>
          <p:cNvPr id="56" name="テキスト ボックス 55"/>
          <p:cNvSpPr txBox="1"/>
          <p:nvPr/>
        </p:nvSpPr>
        <p:spPr>
          <a:xfrm>
            <a:off x="1317819" y="2699495"/>
            <a:ext cx="431528" cy="276999"/>
          </a:xfrm>
          <a:prstGeom prst="rect">
            <a:avLst/>
          </a:prstGeom>
          <a:noFill/>
        </p:spPr>
        <p:txBody>
          <a:bodyPr wrap="none" rtlCol="0">
            <a:spAutoFit/>
          </a:bodyPr>
          <a:lstStyle/>
          <a:p>
            <a:r>
              <a:rPr kumimoji="1" lang="en-US" altLang="ja-JP" sz="1200" dirty="0" err="1"/>
              <a:t>6x4</a:t>
            </a:r>
            <a:endParaRPr kumimoji="1" lang="ja-JP" altLang="en-US" sz="1200" dirty="0"/>
          </a:p>
        </p:txBody>
      </p:sp>
      <p:sp>
        <p:nvSpPr>
          <p:cNvPr id="57" name="テキスト ボックス 56"/>
          <p:cNvSpPr txBox="1"/>
          <p:nvPr/>
        </p:nvSpPr>
        <p:spPr>
          <a:xfrm>
            <a:off x="2588565" y="2719665"/>
            <a:ext cx="431528" cy="276999"/>
          </a:xfrm>
          <a:prstGeom prst="rect">
            <a:avLst/>
          </a:prstGeom>
          <a:noFill/>
        </p:spPr>
        <p:txBody>
          <a:bodyPr wrap="none" rtlCol="0">
            <a:spAutoFit/>
          </a:bodyPr>
          <a:lstStyle/>
          <a:p>
            <a:r>
              <a:rPr kumimoji="1" lang="en-US" altLang="ja-JP" sz="1200" dirty="0" err="1"/>
              <a:t>6x4</a:t>
            </a:r>
            <a:endParaRPr kumimoji="1" lang="ja-JP" altLang="en-US" sz="1200" dirty="0"/>
          </a:p>
        </p:txBody>
      </p:sp>
      <p:sp>
        <p:nvSpPr>
          <p:cNvPr id="58" name="テキスト ボックス 57"/>
          <p:cNvSpPr txBox="1"/>
          <p:nvPr/>
        </p:nvSpPr>
        <p:spPr>
          <a:xfrm>
            <a:off x="2675971" y="5577165"/>
            <a:ext cx="431528" cy="276999"/>
          </a:xfrm>
          <a:prstGeom prst="rect">
            <a:avLst/>
          </a:prstGeom>
          <a:noFill/>
        </p:spPr>
        <p:txBody>
          <a:bodyPr wrap="none" rtlCol="0">
            <a:spAutoFit/>
          </a:bodyPr>
          <a:lstStyle/>
          <a:p>
            <a:r>
              <a:rPr kumimoji="1" lang="en-US" altLang="ja-JP" sz="1200" dirty="0" err="1"/>
              <a:t>6x4</a:t>
            </a:r>
            <a:endParaRPr kumimoji="1" lang="ja-JP" altLang="en-US" sz="1200" dirty="0"/>
          </a:p>
        </p:txBody>
      </p:sp>
      <p:sp>
        <p:nvSpPr>
          <p:cNvPr id="59" name="テキスト ボックス 58"/>
          <p:cNvSpPr txBox="1"/>
          <p:nvPr/>
        </p:nvSpPr>
        <p:spPr>
          <a:xfrm>
            <a:off x="1257306" y="5624230"/>
            <a:ext cx="431528" cy="276999"/>
          </a:xfrm>
          <a:prstGeom prst="rect">
            <a:avLst/>
          </a:prstGeom>
          <a:noFill/>
        </p:spPr>
        <p:txBody>
          <a:bodyPr wrap="none" rtlCol="0">
            <a:spAutoFit/>
          </a:bodyPr>
          <a:lstStyle/>
          <a:p>
            <a:r>
              <a:rPr kumimoji="1" lang="en-US" altLang="ja-JP" sz="1200" dirty="0" err="1"/>
              <a:t>6x4</a:t>
            </a:r>
            <a:endParaRPr kumimoji="1" lang="ja-JP" altLang="en-US" sz="1200" dirty="0"/>
          </a:p>
        </p:txBody>
      </p:sp>
      <p:sp>
        <p:nvSpPr>
          <p:cNvPr id="60" name="楕円 59"/>
          <p:cNvSpPr/>
          <p:nvPr/>
        </p:nvSpPr>
        <p:spPr>
          <a:xfrm>
            <a:off x="564784" y="2995333"/>
            <a:ext cx="3307977" cy="25414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p:cNvSpPr/>
          <p:nvPr/>
        </p:nvSpPr>
        <p:spPr>
          <a:xfrm>
            <a:off x="4572000" y="4393826"/>
            <a:ext cx="995083" cy="73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p:cNvSpPr/>
          <p:nvPr/>
        </p:nvSpPr>
        <p:spPr>
          <a:xfrm>
            <a:off x="4498041" y="3055844"/>
            <a:ext cx="995083" cy="73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p:cNvSpPr/>
          <p:nvPr/>
        </p:nvSpPr>
        <p:spPr>
          <a:xfrm>
            <a:off x="5903257" y="2322979"/>
            <a:ext cx="995083" cy="73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p:cNvSpPr/>
          <p:nvPr/>
        </p:nvSpPr>
        <p:spPr>
          <a:xfrm>
            <a:off x="6111686" y="4898092"/>
            <a:ext cx="995083" cy="73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p:cNvSpPr/>
          <p:nvPr/>
        </p:nvSpPr>
        <p:spPr>
          <a:xfrm>
            <a:off x="7449668" y="2511240"/>
            <a:ext cx="995083" cy="73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p:cNvSpPr/>
          <p:nvPr/>
        </p:nvSpPr>
        <p:spPr>
          <a:xfrm>
            <a:off x="7523625" y="4629153"/>
            <a:ext cx="995083" cy="73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8229600" y="3842497"/>
            <a:ext cx="672353" cy="369332"/>
          </a:xfrm>
          <a:prstGeom prst="rect">
            <a:avLst/>
          </a:prstGeom>
          <a:noFill/>
        </p:spPr>
        <p:txBody>
          <a:bodyPr wrap="square" rtlCol="0">
            <a:spAutoFit/>
          </a:bodyPr>
          <a:lstStyle/>
          <a:p>
            <a:r>
              <a:rPr lang="en-US" altLang="ja-JP" dirty="0"/>
              <a:t>……</a:t>
            </a:r>
            <a:endParaRPr lang="ja-JP" altLang="en-US" dirty="0"/>
          </a:p>
        </p:txBody>
      </p:sp>
      <p:cxnSp>
        <p:nvCxnSpPr>
          <p:cNvPr id="69" name="直線矢印コネクタ 68"/>
          <p:cNvCxnSpPr>
            <a:stCxn id="62" idx="7"/>
          </p:cNvCxnSpPr>
          <p:nvPr/>
        </p:nvCxnSpPr>
        <p:spPr>
          <a:xfrm flipV="1">
            <a:off x="5347397" y="2847415"/>
            <a:ext cx="569309" cy="3167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62" idx="6"/>
          </p:cNvCxnSpPr>
          <p:nvPr/>
        </p:nvCxnSpPr>
        <p:spPr>
          <a:xfrm flipV="1">
            <a:off x="5493124" y="3035674"/>
            <a:ext cx="2037230" cy="3899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a:endCxn id="66" idx="1"/>
          </p:cNvCxnSpPr>
          <p:nvPr/>
        </p:nvCxnSpPr>
        <p:spPr>
          <a:xfrm>
            <a:off x="5472954" y="3587004"/>
            <a:ext cx="2196398" cy="11504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stCxn id="62" idx="5"/>
          </p:cNvCxnSpPr>
          <p:nvPr/>
        </p:nvCxnSpPr>
        <p:spPr>
          <a:xfrm>
            <a:off x="5347397" y="3687123"/>
            <a:ext cx="1039957" cy="1244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a:stCxn id="62" idx="4"/>
            <a:endCxn id="61" idx="0"/>
          </p:cNvCxnSpPr>
          <p:nvPr/>
        </p:nvCxnSpPr>
        <p:spPr>
          <a:xfrm>
            <a:off x="4995582" y="3795433"/>
            <a:ext cx="73959" cy="5983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5351930" y="3022227"/>
            <a:ext cx="658906" cy="13984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a:stCxn id="63" idx="4"/>
            <a:endCxn id="64" idx="0"/>
          </p:cNvCxnSpPr>
          <p:nvPr/>
        </p:nvCxnSpPr>
        <p:spPr>
          <a:xfrm>
            <a:off x="6400799" y="3062568"/>
            <a:ext cx="208429" cy="18355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a:stCxn id="65" idx="3"/>
          </p:cNvCxnSpPr>
          <p:nvPr/>
        </p:nvCxnSpPr>
        <p:spPr>
          <a:xfrm flipH="1">
            <a:off x="5567082" y="3142519"/>
            <a:ext cx="2028312" cy="13992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a:stCxn id="65" idx="4"/>
          </p:cNvCxnSpPr>
          <p:nvPr/>
        </p:nvCxnSpPr>
        <p:spPr>
          <a:xfrm flipH="1">
            <a:off x="6844553" y="3250828"/>
            <a:ext cx="1102656" cy="16405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a:endCxn id="66" idx="0"/>
          </p:cNvCxnSpPr>
          <p:nvPr/>
        </p:nvCxnSpPr>
        <p:spPr>
          <a:xfrm flipH="1">
            <a:off x="8021167" y="3210486"/>
            <a:ext cx="194987" cy="14186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a:endCxn id="63" idx="5"/>
          </p:cNvCxnSpPr>
          <p:nvPr/>
        </p:nvCxnSpPr>
        <p:spPr>
          <a:xfrm flipH="1" flipV="1">
            <a:off x="6752613" y="2954258"/>
            <a:ext cx="1073576" cy="168161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a:stCxn id="63" idx="6"/>
          </p:cNvCxnSpPr>
          <p:nvPr/>
        </p:nvCxnSpPr>
        <p:spPr>
          <a:xfrm>
            <a:off x="6898340" y="2692774"/>
            <a:ext cx="510990" cy="874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a:stCxn id="61" idx="5"/>
            <a:endCxn id="64" idx="2"/>
          </p:cNvCxnSpPr>
          <p:nvPr/>
        </p:nvCxnSpPr>
        <p:spPr>
          <a:xfrm>
            <a:off x="5421356" y="5025104"/>
            <a:ext cx="690330" cy="2427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a:stCxn id="64" idx="6"/>
          </p:cNvCxnSpPr>
          <p:nvPr/>
        </p:nvCxnSpPr>
        <p:spPr>
          <a:xfrm flipV="1">
            <a:off x="7106768" y="5173756"/>
            <a:ext cx="423585" cy="941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3173506" y="3170145"/>
            <a:ext cx="1801906" cy="12640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a:stCxn id="61" idx="4"/>
          </p:cNvCxnSpPr>
          <p:nvPr/>
        </p:nvCxnSpPr>
        <p:spPr>
          <a:xfrm flipH="1">
            <a:off x="3200400" y="5133415"/>
            <a:ext cx="1869141" cy="1613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4182036" y="2148166"/>
            <a:ext cx="1595309" cy="923330"/>
          </a:xfrm>
          <a:prstGeom prst="rect">
            <a:avLst/>
          </a:prstGeom>
          <a:noFill/>
        </p:spPr>
        <p:txBody>
          <a:bodyPr wrap="none" rtlCol="0">
            <a:spAutoFit/>
          </a:bodyPr>
          <a:lstStyle/>
          <a:p>
            <a:r>
              <a:rPr lang="en-US" altLang="ja-JP" dirty="0"/>
              <a:t>24 Cycles are</a:t>
            </a:r>
          </a:p>
          <a:p>
            <a:r>
              <a:rPr lang="en-US" altLang="ja-JP" dirty="0"/>
              <a:t>connected</a:t>
            </a:r>
          </a:p>
          <a:p>
            <a:r>
              <a:rPr lang="en-US" altLang="ja-JP" dirty="0"/>
              <a:t>in full-mesh</a:t>
            </a:r>
            <a:endParaRPr lang="ja-JP" altLang="en-US" dirty="0"/>
          </a:p>
        </p:txBody>
      </p:sp>
      <p:sp>
        <p:nvSpPr>
          <p:cNvPr id="102" name="テキスト ボックス 101"/>
          <p:cNvSpPr txBox="1"/>
          <p:nvPr/>
        </p:nvSpPr>
        <p:spPr>
          <a:xfrm>
            <a:off x="3671047" y="5536827"/>
            <a:ext cx="3536576" cy="369332"/>
          </a:xfrm>
          <a:prstGeom prst="rect">
            <a:avLst/>
          </a:prstGeom>
          <a:noFill/>
        </p:spPr>
        <p:txBody>
          <a:bodyPr wrap="square" rtlCol="0">
            <a:spAutoFit/>
          </a:bodyPr>
          <a:lstStyle/>
          <a:p>
            <a:r>
              <a:rPr lang="en-US" altLang="ja-JP" dirty="0"/>
              <a:t>96 boards are connected</a:t>
            </a:r>
            <a:endParaRPr lang="ja-JP" altLang="en-US" dirty="0"/>
          </a:p>
        </p:txBody>
      </p:sp>
      <p:pic>
        <p:nvPicPr>
          <p:cNvPr id="3" name="オーディオ 2">
            <a:hlinkClick r:id="" action="ppaction://media"/>
            <a:extLst>
              <a:ext uri="{FF2B5EF4-FFF2-40B4-BE49-F238E27FC236}">
                <a16:creationId xmlns:a16="http://schemas.microsoft.com/office/drawing/2014/main" id="{FA5D4D7C-E798-4486-AA9D-689E070455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41727837"/>
      </p:ext>
    </p:extLst>
  </p:cSld>
  <p:clrMapOvr>
    <a:masterClrMapping/>
  </p:clrMapOvr>
  <mc:AlternateContent xmlns:mc="http://schemas.openxmlformats.org/markup-compatibility/2006">
    <mc:Choice xmlns:p14="http://schemas.microsoft.com/office/powerpoint/2010/main" Requires="p14">
      <p:transition spd="slow" p14:dur="2000" advTm="40262"/>
    </mc:Choice>
    <mc:Fallback>
      <p:transition spd="slow" advTm="40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7" x="8888413" y="3575050"/>
          <p14:tracePt t="454" x="8761413" y="3556000"/>
          <p14:tracePt t="460" x="8661400" y="3548063"/>
          <p14:tracePt t="468" x="8532813" y="3519488"/>
          <p14:tracePt t="476" x="8432800" y="3492500"/>
          <p14:tracePt t="484" x="8342313" y="3475038"/>
          <p14:tracePt t="492" x="8259763" y="3438525"/>
          <p14:tracePt t="501" x="8223250" y="3419475"/>
          <p14:tracePt t="508" x="8159750" y="3402013"/>
          <p14:tracePt t="518" x="8140700" y="3382963"/>
          <p14:tracePt t="524" x="8123238" y="3375025"/>
          <p14:tracePt t="532" x="8104188" y="3365500"/>
          <p14:tracePt t="540" x="8067675" y="3338513"/>
          <p14:tracePt t="551" x="8050213" y="3328988"/>
          <p14:tracePt t="556" x="8023225" y="3328988"/>
          <p14:tracePt t="565" x="7994650" y="3319463"/>
          <p14:tracePt t="573" x="7950200" y="3309938"/>
          <p14:tracePt t="581" x="7921625" y="3309938"/>
          <p14:tracePt t="590" x="7885113" y="3292475"/>
          <p14:tracePt t="596" x="7877175" y="3292475"/>
          <p14:tracePt t="604" x="7867650" y="3292475"/>
          <p14:tracePt t="612" x="7858125" y="3282950"/>
          <p14:tracePt t="664" x="7858125" y="3255963"/>
          <p14:tracePt t="669" x="7858125" y="3236913"/>
          <p14:tracePt t="678" x="7858125" y="3228975"/>
          <p14:tracePt t="687" x="7858125" y="3209925"/>
          <p14:tracePt t="701" x="7867650" y="3200400"/>
          <p14:tracePt t="708" x="7867650" y="3182938"/>
          <p14:tracePt t="717" x="7877175" y="3155950"/>
          <p14:tracePt t="724" x="7885113" y="3146425"/>
          <p14:tracePt t="733" x="7894638" y="3127375"/>
          <p14:tracePt t="740" x="7894638" y="3119438"/>
          <p14:tracePt t="748" x="7904163" y="3100388"/>
          <p14:tracePt t="815" x="7913688" y="3100388"/>
          <p14:tracePt t="823" x="7940675" y="3082925"/>
          <p14:tracePt t="830" x="7977188" y="3054350"/>
          <p14:tracePt t="839" x="8004175" y="3027363"/>
          <p14:tracePt t="845" x="8050213" y="3000375"/>
          <p14:tracePt t="854" x="8067675" y="2963863"/>
          <p14:tracePt t="861" x="8104188" y="2917825"/>
          <p14:tracePt t="868" x="8113713" y="2881313"/>
          <p14:tracePt t="876" x="8140700" y="2817813"/>
          <p14:tracePt t="884" x="8169275" y="2754313"/>
          <p14:tracePt t="892" x="8177213" y="2717800"/>
          <p14:tracePt t="900" x="8186738" y="2654300"/>
          <p14:tracePt t="909" x="8196263" y="2598738"/>
          <p14:tracePt t="918" x="8223250" y="2562225"/>
          <p14:tracePt t="924" x="8232775" y="2508250"/>
          <p14:tracePt t="932" x="8240713" y="2498725"/>
          <p14:tracePt t="941" x="8240713" y="2489200"/>
          <p14:tracePt t="948" x="8240713" y="2481263"/>
          <p14:tracePt t="4687" x="8150225" y="2452688"/>
          <p14:tracePt t="4692" x="8023225" y="2452688"/>
          <p14:tracePt t="4701" x="7913688" y="2452688"/>
          <p14:tracePt t="4710" x="7794625" y="2452688"/>
          <p14:tracePt t="4726" x="7602538" y="2535238"/>
          <p14:tracePt t="4738" x="7521575" y="2562225"/>
          <p14:tracePt t="4740" x="7421563" y="2625725"/>
          <p14:tracePt t="4748" x="7319963" y="2681288"/>
          <p14:tracePt t="4756" x="7229475" y="2735263"/>
          <p14:tracePt t="4764" x="7165975" y="2771775"/>
          <p14:tracePt t="4772" x="7102475" y="2808288"/>
          <p14:tracePt t="4780" x="7065963" y="2836863"/>
          <p14:tracePt t="4788" x="7037388" y="2844800"/>
          <p14:tracePt t="4796" x="7029450" y="2854325"/>
          <p14:tracePt t="4804" x="7019925" y="2854325"/>
          <p14:tracePt t="4812" x="7000875" y="2863850"/>
          <p14:tracePt t="4820" x="6964363" y="2863850"/>
          <p14:tracePt t="4828" x="6910388" y="2881313"/>
          <p14:tracePt t="4836" x="6827838" y="2917825"/>
          <p14:tracePt t="4844" x="6718300" y="2936875"/>
          <p14:tracePt t="4852" x="6618288" y="2946400"/>
          <p14:tracePt t="4860" x="6491288" y="2973388"/>
          <p14:tracePt t="4868" x="6362700" y="2990850"/>
          <p14:tracePt t="4876" x="6235700" y="3000375"/>
          <p14:tracePt t="4885" x="6116638" y="3000375"/>
          <p14:tracePt t="4893" x="5989638" y="3017838"/>
          <p14:tracePt t="4903" x="5862638" y="3046413"/>
          <p14:tracePt t="4908" x="5789613" y="3063875"/>
          <p14:tracePt t="4917" x="5707063" y="3063875"/>
          <p14:tracePt t="4924" x="5653088" y="3063875"/>
          <p14:tracePt t="4933" x="5580063" y="3073400"/>
          <p14:tracePt t="4940" x="5514975" y="3082925"/>
          <p14:tracePt t="4948" x="5434013" y="3127375"/>
          <p14:tracePt t="4956" x="5360988" y="3136900"/>
          <p14:tracePt t="4964" x="5287963" y="3146425"/>
          <p14:tracePt t="4972" x="5205413" y="3192463"/>
          <p14:tracePt t="4980" x="5122863" y="3219450"/>
          <p14:tracePt t="4988" x="5041900" y="3246438"/>
          <p14:tracePt t="4996" x="4986338" y="3265488"/>
          <p14:tracePt t="5005" x="4932363" y="3265488"/>
          <p14:tracePt t="5014" x="4895850" y="3273425"/>
          <p14:tracePt t="5023" x="4849813" y="3302000"/>
          <p14:tracePt t="5030" x="4822825" y="3302000"/>
          <p14:tracePt t="5038" x="4813300" y="3309938"/>
          <p14:tracePt t="5054" x="4803775" y="3309938"/>
          <p14:tracePt t="5061" x="4786313" y="3309938"/>
          <p14:tracePt t="5068" x="4767263" y="3309938"/>
          <p14:tracePt t="5077" x="4749800" y="3319463"/>
          <p14:tracePt t="5086" x="4730750" y="3319463"/>
          <p14:tracePt t="5093" x="4686300" y="3328988"/>
          <p14:tracePt t="5101" x="4667250" y="3328988"/>
          <p14:tracePt t="5108" x="4640263" y="3328988"/>
          <p14:tracePt t="5117" x="4630738" y="3328988"/>
          <p14:tracePt t="5134" x="4622800" y="3328988"/>
          <p14:tracePt t="5148" x="4603750" y="3328988"/>
          <p14:tracePt t="5156" x="4586288" y="3328988"/>
          <p14:tracePt t="5164" x="4540250" y="3328988"/>
          <p14:tracePt t="5172" x="4513263" y="3338513"/>
          <p14:tracePt t="5180" x="4503738" y="3346450"/>
          <p14:tracePt t="5188" x="4476750" y="3355975"/>
          <p14:tracePt t="5204" x="4457700" y="3355975"/>
          <p14:tracePt t="5646" x="4394200" y="3375025"/>
          <p14:tracePt t="5655" x="4303713" y="3438525"/>
          <p14:tracePt t="5662" x="4230688" y="3475038"/>
          <p14:tracePt t="5671" x="4194175" y="3492500"/>
          <p14:tracePt t="5678" x="4157663" y="3529013"/>
          <p14:tracePt t="5685" x="4129088" y="3548063"/>
          <p14:tracePt t="5693" x="4084638" y="3556000"/>
          <p14:tracePt t="5702" x="4038600" y="3592513"/>
          <p14:tracePt t="5709" x="3992563" y="3621088"/>
          <p14:tracePt t="5718" x="3911600" y="3675063"/>
          <p14:tracePt t="5725" x="3892550" y="3684588"/>
          <p14:tracePt t="5735" x="3846513" y="3711575"/>
          <p14:tracePt t="5743" x="3838575" y="3721100"/>
          <p14:tracePt t="5748" x="3810000" y="3730625"/>
          <p14:tracePt t="5772" x="3792538" y="3748088"/>
          <p14:tracePt t="5780" x="3765550" y="3757613"/>
          <p14:tracePt t="5788" x="3746500" y="3757613"/>
          <p14:tracePt t="5796" x="3702050" y="3767138"/>
          <p14:tracePt t="5804" x="3665538" y="3784600"/>
          <p14:tracePt t="5812" x="3600450" y="3784600"/>
          <p14:tracePt t="5820" x="3582988" y="3803650"/>
          <p14:tracePt t="5828" x="3527425" y="3803650"/>
          <p14:tracePt t="5836" x="3500438" y="3803650"/>
          <p14:tracePt t="5844" x="3463925" y="3803650"/>
          <p14:tracePt t="5852" x="3419475" y="3811588"/>
          <p14:tracePt t="5860" x="3373438" y="3811588"/>
          <p14:tracePt t="5869" x="3346450" y="3811588"/>
          <p14:tracePt t="5876" x="3327400" y="3811588"/>
          <p14:tracePt t="5885" x="3300413" y="3811588"/>
          <p14:tracePt t="5903" x="3263900" y="3811588"/>
          <p14:tracePt t="5908" x="3254375" y="3811588"/>
          <p14:tracePt t="5964" x="3244850" y="3821113"/>
          <p14:tracePt t="5973" x="3227388" y="3830638"/>
          <p14:tracePt t="5981" x="3208338" y="3840163"/>
          <p14:tracePt t="5991" x="3181350" y="3857625"/>
          <p14:tracePt t="5998" x="3163888" y="3867150"/>
          <p14:tracePt t="6009" x="3154363" y="3867150"/>
          <p14:tracePt t="6013" x="3144838" y="3875088"/>
          <p14:tracePt t="6021" x="3136900" y="3875088"/>
          <p14:tracePt t="6029" x="3127375" y="3875088"/>
          <p14:tracePt t="6110" x="3136900" y="3875088"/>
          <p14:tracePt t="6126" x="3154363" y="3875088"/>
          <p14:tracePt t="6142" x="3171825" y="3857625"/>
          <p14:tracePt t="6151" x="3181350" y="3848100"/>
          <p14:tracePt t="6157" x="3200400" y="3830638"/>
          <p14:tracePt t="6165" x="3217863" y="3811588"/>
          <p14:tracePt t="6173" x="3281363" y="3757613"/>
          <p14:tracePt t="6181" x="3290888" y="3748088"/>
          <p14:tracePt t="6189" x="3300413" y="3738563"/>
          <p14:tracePt t="6197" x="3317875" y="3721100"/>
          <p14:tracePt t="6206" x="3317875" y="3711575"/>
          <p14:tracePt t="6220" x="3317875" y="3702050"/>
          <p14:tracePt t="6228" x="3317875" y="3694113"/>
          <p14:tracePt t="6244" x="3317875" y="3684588"/>
          <p14:tracePt t="6358" x="3317875" y="3711575"/>
          <p14:tracePt t="6654" x="3300413" y="3730625"/>
          <p14:tracePt t="6660" x="3263900" y="3767138"/>
          <p14:tracePt t="6668" x="3244850" y="3775075"/>
          <p14:tracePt t="6693" x="3227388" y="3775075"/>
          <p14:tracePt t="6701" x="3217863" y="3784600"/>
          <p14:tracePt t="6709" x="3208338" y="3803650"/>
          <p14:tracePt t="6717" x="3200400" y="3803650"/>
          <p14:tracePt t="6724" x="3181350" y="3811588"/>
          <p14:tracePt t="6733" x="3163888" y="3821113"/>
          <p14:tracePt t="6740" x="3127375" y="3857625"/>
          <p14:tracePt t="6748" x="3117850" y="3867150"/>
          <p14:tracePt t="6756" x="3117850" y="3875088"/>
          <p14:tracePt t="6772" x="3117850" y="3884613"/>
          <p14:tracePt t="6780" x="3108325" y="3894138"/>
          <p14:tracePt t="6838" x="3108325" y="3884613"/>
          <p14:tracePt t="6846" x="3090863" y="3867150"/>
          <p14:tracePt t="6854" x="3081338" y="3848100"/>
          <p14:tracePt t="6861" x="3071813" y="3840163"/>
          <p14:tracePt t="6868" x="3063875" y="3811588"/>
          <p14:tracePt t="6877" x="3044825" y="3794125"/>
          <p14:tracePt t="6886" x="3035300" y="3784600"/>
          <p14:tracePt t="6894" x="3027363" y="3767138"/>
          <p14:tracePt t="6905" x="3017838" y="3767138"/>
          <p14:tracePt t="6912" x="3008313" y="3767138"/>
          <p14:tracePt t="6916" x="2990850" y="3767138"/>
          <p14:tracePt t="6924" x="2962275" y="3767138"/>
          <p14:tracePt t="6933" x="2944813" y="3767138"/>
          <p14:tracePt t="6941" x="2917825" y="3767138"/>
          <p14:tracePt t="6948" x="2889250" y="3784600"/>
          <p14:tracePt t="6956" x="2889250" y="3803650"/>
          <p14:tracePt t="6964" x="2852738" y="3830638"/>
          <p14:tracePt t="6972" x="2835275" y="3867150"/>
          <p14:tracePt t="6980" x="2825750" y="3894138"/>
          <p14:tracePt t="6988" x="2789238" y="3921125"/>
          <p14:tracePt t="6996" x="2781300" y="3930650"/>
          <p14:tracePt t="7004" x="2752725" y="3957638"/>
          <p14:tracePt t="7012" x="2752725" y="3967163"/>
          <p14:tracePt t="7020" x="2735263" y="3976688"/>
          <p14:tracePt t="7028" x="2725738" y="3976688"/>
          <p14:tracePt t="7103" x="2725738" y="3967163"/>
          <p14:tracePt t="7108" x="2725738" y="3957638"/>
          <p14:tracePt t="7116" x="2735263" y="3948113"/>
          <p14:tracePt t="7124" x="2752725" y="3911600"/>
          <p14:tracePt t="7133" x="2762250" y="3903663"/>
          <p14:tracePt t="7140" x="2762250" y="3894138"/>
          <p14:tracePt t="7164" x="2771775" y="3894138"/>
          <p14:tracePt t="7190" x="2771775" y="3884613"/>
          <p14:tracePt t="7351" x="2752725" y="3903663"/>
          <p14:tracePt t="7399" x="2744788" y="3903663"/>
          <p14:tracePt t="7407" x="2716213" y="3903663"/>
          <p14:tracePt t="7415" x="2708275" y="3903663"/>
          <p14:tracePt t="7430" x="2698750" y="3903663"/>
          <p14:tracePt t="7484" x="2689225" y="3903663"/>
          <p14:tracePt t="7492" x="2679700" y="3903663"/>
          <p14:tracePt t="7500" x="2671763" y="3903663"/>
          <p14:tracePt t="7598" x="2662238" y="3903663"/>
          <p14:tracePt t="7610" x="2625725" y="3903663"/>
          <p14:tracePt t="7616" x="2598738" y="3903663"/>
          <p14:tracePt t="7621" x="2543175" y="3903663"/>
          <p14:tracePt t="7629" x="2470150" y="3903663"/>
          <p14:tracePt t="7636" x="2416175" y="3903663"/>
          <p14:tracePt t="7645" x="2352675" y="3903663"/>
          <p14:tracePt t="7653" x="2279650" y="3903663"/>
          <p14:tracePt t="7661" x="2224088" y="3903663"/>
          <p14:tracePt t="7669" x="2170113" y="3903663"/>
          <p14:tracePt t="7677" x="2114550" y="3903663"/>
          <p14:tracePt t="7685" x="2070100" y="3903663"/>
          <p14:tracePt t="7693" x="2033588" y="3903663"/>
          <p14:tracePt t="7701" x="2014538" y="3903663"/>
          <p14:tracePt t="7708" x="2005013" y="3903663"/>
          <p14:tracePt t="7717" x="1987550" y="3903663"/>
          <p14:tracePt t="7724" x="1978025" y="3903663"/>
          <p14:tracePt t="7740" x="1978025" y="3884613"/>
          <p14:tracePt t="7748" x="1978025" y="3875088"/>
          <p14:tracePt t="7764" x="1978025" y="3867150"/>
          <p14:tracePt t="7772" x="1978025" y="3857625"/>
          <p14:tracePt t="7964" x="1968500" y="3848100"/>
          <p14:tracePt t="7973" x="1951038" y="3848100"/>
          <p14:tracePt t="7981" x="1931988" y="3848100"/>
          <p14:tracePt t="7989" x="1895475" y="3848100"/>
          <p14:tracePt t="7997" x="1878013" y="3848100"/>
          <p14:tracePt t="8005" x="1851025" y="3848100"/>
          <p14:tracePt t="8013" x="1841500" y="3848100"/>
          <p14:tracePt t="8021" x="1831975" y="3848100"/>
          <p14:tracePt t="8028" x="1814513" y="3848100"/>
          <p14:tracePt t="8076" x="1804988" y="3848100"/>
          <p14:tracePt t="8118" x="1795463" y="3848100"/>
          <p14:tracePt t="8127" x="1787525" y="3848100"/>
          <p14:tracePt t="8135" x="1768475" y="3848100"/>
          <p14:tracePt t="8142" x="1758950" y="3848100"/>
          <p14:tracePt t="8157" x="1751013" y="3848100"/>
          <p14:tracePt t="8189" x="1751013" y="3840163"/>
          <p14:tracePt t="8286" x="1741488" y="3840163"/>
          <p14:tracePt t="8294" x="1722438" y="3840163"/>
          <p14:tracePt t="8300" x="1677988" y="3840163"/>
          <p14:tracePt t="8310" x="1658938" y="3840163"/>
          <p14:tracePt t="8324" x="1631950" y="3840163"/>
          <p14:tracePt t="8333" x="1622425" y="3840163"/>
          <p14:tracePt t="8422" x="1612900" y="3830638"/>
          <p14:tracePt t="8438" x="1631950" y="3784600"/>
          <p14:tracePt t="8446" x="1677988" y="3784600"/>
          <p14:tracePt t="8455" x="1741488" y="3775075"/>
          <p14:tracePt t="8460" x="1841500" y="3775075"/>
          <p14:tracePt t="8468" x="1931988" y="3775075"/>
          <p14:tracePt t="8477" x="1968500" y="3775075"/>
          <p14:tracePt t="8484" x="2024063" y="3775075"/>
          <p14:tracePt t="8492" x="2041525" y="3775075"/>
          <p14:tracePt t="8501" x="2060575" y="3775075"/>
          <p14:tracePt t="8508" x="2078038" y="3775075"/>
          <p14:tracePt t="8524" x="2087563" y="3784600"/>
          <p14:tracePt t="8583" x="2087563" y="3794125"/>
          <p14:tracePt t="8590" x="2106613" y="3821113"/>
          <p14:tracePt t="8598" x="2151063" y="3867150"/>
          <p14:tracePt t="8606" x="2214563" y="3903663"/>
          <p14:tracePt t="8613" x="2297113" y="3948113"/>
          <p14:tracePt t="8620" x="2397125" y="4013200"/>
          <p14:tracePt t="8628" x="2479675" y="4057650"/>
          <p14:tracePt t="8636" x="2543175" y="4094163"/>
          <p14:tracePt t="8645" x="2606675" y="4149725"/>
          <p14:tracePt t="8652" x="2625725" y="4167188"/>
          <p14:tracePt t="8660" x="2652713" y="4195763"/>
          <p14:tracePt t="8669" x="2662238" y="4203700"/>
          <p14:tracePt t="8686" x="2662238" y="4213225"/>
          <p14:tracePt t="8756" x="2662238" y="4232275"/>
          <p14:tracePt t="8764" x="2671763" y="4249738"/>
          <p14:tracePt t="8772" x="2708275" y="4276725"/>
          <p14:tracePt t="8780" x="2752725" y="4332288"/>
          <p14:tracePt t="8788" x="2798763" y="4368800"/>
          <p14:tracePt t="8796" x="2852738" y="4405313"/>
          <p14:tracePt t="8804" x="2898775" y="4441825"/>
          <p14:tracePt t="8812" x="2935288" y="4486275"/>
          <p14:tracePt t="8820" x="2954338" y="4551363"/>
          <p14:tracePt t="8828" x="2981325" y="4568825"/>
          <p14:tracePt t="8836" x="2998788" y="4595813"/>
          <p14:tracePt t="8844" x="2998788" y="4641850"/>
          <p14:tracePt t="8852" x="3008313" y="4660900"/>
          <p14:tracePt t="8860" x="3017838" y="4697413"/>
          <p14:tracePt t="8868" x="3017838" y="4705350"/>
          <p14:tracePt t="8876" x="3017838" y="4724400"/>
          <p14:tracePt t="8886" x="3017838" y="4732338"/>
          <p14:tracePt t="8893" x="3017838" y="4741863"/>
          <p14:tracePt t="8924" x="3008313" y="4751388"/>
          <p14:tracePt t="8933" x="2990850" y="4751388"/>
          <p14:tracePt t="8940" x="2962275" y="4778375"/>
          <p14:tracePt t="8954" x="2944813" y="4787900"/>
          <p14:tracePt t="8962" x="2889250" y="4797425"/>
          <p14:tracePt t="8966" x="2825750" y="4805363"/>
          <p14:tracePt t="8974" x="2762250" y="4833938"/>
          <p14:tracePt t="8981" x="2708275" y="4841875"/>
          <p14:tracePt t="8988" x="2643188" y="4851400"/>
          <p14:tracePt t="8996" x="2606675" y="4870450"/>
          <p14:tracePt t="9004" x="2543175" y="4887913"/>
          <p14:tracePt t="9012" x="2525713" y="4897438"/>
          <p14:tracePt t="9020" x="2498725" y="4897438"/>
          <p14:tracePt t="9028" x="2433638" y="4914900"/>
          <p14:tracePt t="9044" x="2406650" y="4914900"/>
          <p14:tracePt t="9052" x="2370138" y="4924425"/>
          <p14:tracePt t="9060" x="2343150" y="4924425"/>
          <p14:tracePt t="9068" x="2324100" y="4924425"/>
          <p14:tracePt t="9076" x="2287588" y="4924425"/>
          <p14:tracePt t="9084" x="2243138" y="4924425"/>
          <p14:tracePt t="9092" x="2187575" y="4924425"/>
          <p14:tracePt t="9102" x="2133600" y="4924425"/>
          <p14:tracePt t="9108" x="2097088" y="4924425"/>
          <p14:tracePt t="9116" x="2024063" y="4914900"/>
          <p14:tracePt t="9124" x="1960563" y="4897438"/>
          <p14:tracePt t="9133" x="1895475" y="4870450"/>
          <p14:tracePt t="9140" x="1831975" y="4833938"/>
          <p14:tracePt t="9151" x="1768475" y="4797425"/>
          <p14:tracePt t="9157" x="1704975" y="4741863"/>
          <p14:tracePt t="9164" x="1641475" y="4668838"/>
          <p14:tracePt t="9172" x="1604963" y="4605338"/>
          <p14:tracePt t="9181" x="1549400" y="4541838"/>
          <p14:tracePt t="9188" x="1512888" y="4478338"/>
          <p14:tracePt t="9196" x="1495425" y="4422775"/>
          <p14:tracePt t="9206" x="1476375" y="4359275"/>
          <p14:tracePt t="9218" x="1476375" y="4303713"/>
          <p14:tracePt t="9224" x="1449388" y="4240213"/>
          <p14:tracePt t="9230" x="1449388" y="4186238"/>
          <p14:tracePt t="9238" x="1449388" y="4140200"/>
          <p14:tracePt t="9244" x="1449388" y="4103688"/>
          <p14:tracePt t="9252" x="1439863" y="4057650"/>
          <p14:tracePt t="9260" x="1431925" y="4040188"/>
          <p14:tracePt t="9269" x="1422400" y="4003675"/>
          <p14:tracePt t="9276" x="1395413" y="3967163"/>
          <p14:tracePt t="9284" x="1395413" y="3957638"/>
          <p14:tracePt t="9292" x="1395413" y="3948113"/>
          <p14:tracePt t="9301" x="1385888" y="3903663"/>
          <p14:tracePt t="9310" x="1385888" y="3884613"/>
          <p14:tracePt t="9321" x="1385888" y="3857625"/>
          <p14:tracePt t="9326" x="1385888" y="3840163"/>
          <p14:tracePt t="9337" x="1385888" y="3821113"/>
          <p14:tracePt t="9342" x="1385888" y="3794125"/>
          <p14:tracePt t="9354" x="1385888" y="3748088"/>
          <p14:tracePt t="9357" x="1403350" y="3702050"/>
          <p14:tracePt t="9370" x="1449388" y="3657600"/>
          <p14:tracePt t="9373" x="1512888" y="3621088"/>
          <p14:tracePt t="9381" x="1631950" y="3556000"/>
          <p14:tracePt t="9389" x="1704975" y="3538538"/>
          <p14:tracePt t="9397" x="1804988" y="3492500"/>
          <p14:tracePt t="9405" x="1860550" y="3492500"/>
          <p14:tracePt t="9414" x="1905000" y="3482975"/>
          <p14:tracePt t="9420" x="1960563" y="3482975"/>
          <p14:tracePt t="9428" x="2005013" y="3482975"/>
          <p14:tracePt t="9436" x="2033588" y="3482975"/>
          <p14:tracePt t="9444" x="2070100" y="3482975"/>
          <p14:tracePt t="9452" x="2133600" y="3519488"/>
          <p14:tracePt t="9460" x="2197100" y="3575050"/>
          <p14:tracePt t="9468" x="2260600" y="3611563"/>
          <p14:tracePt t="9476" x="2324100" y="3665538"/>
          <p14:tracePt t="9486" x="2389188" y="3702050"/>
          <p14:tracePt t="9495" x="2452688" y="3757613"/>
          <p14:tracePt t="9504" x="2516188" y="3794125"/>
          <p14:tracePt t="9512" x="2552700" y="3821113"/>
          <p14:tracePt t="9521" x="2570163" y="3848100"/>
          <p14:tracePt t="9525" x="2589213" y="3867150"/>
          <p14:tracePt t="9534" x="2598738" y="3875088"/>
          <p14:tracePt t="9541" x="2606675" y="3875088"/>
          <p14:tracePt t="9552" x="2616200" y="3884613"/>
          <p14:tracePt t="9567" x="2625725" y="3894138"/>
          <p14:tracePt t="9572" x="2625725" y="3903663"/>
          <p14:tracePt t="9581" x="2625725" y="3930650"/>
          <p14:tracePt t="9588" x="2625725" y="3967163"/>
          <p14:tracePt t="9596" x="2625725" y="4021138"/>
          <p14:tracePt t="9604" x="2625725" y="4067175"/>
          <p14:tracePt t="9613" x="2625725" y="4122738"/>
          <p14:tracePt t="9621" x="2625725" y="4176713"/>
          <p14:tracePt t="9629" x="2606675" y="4276725"/>
          <p14:tracePt t="9638" x="2606675" y="4332288"/>
          <p14:tracePt t="9647" x="2589213" y="4368800"/>
          <p14:tracePt t="9653" x="2589213" y="4432300"/>
          <p14:tracePt t="9662" x="2589213" y="4459288"/>
          <p14:tracePt t="9670" x="2589213" y="4478338"/>
          <p14:tracePt t="9678" x="2589213" y="4486275"/>
          <p14:tracePt t="9725" x="2589213" y="4495800"/>
          <p14:tracePt t="9733" x="2589213" y="4532313"/>
          <p14:tracePt t="9741" x="2579688" y="4568825"/>
          <p14:tracePt t="9749" x="2570163" y="4624388"/>
          <p14:tracePt t="9757" x="2543175" y="4678363"/>
          <p14:tracePt t="9765" x="2543175" y="4714875"/>
          <p14:tracePt t="9772" x="2543175" y="4732338"/>
          <p14:tracePt t="9780" x="2533650" y="4768850"/>
          <p14:tracePt t="9788" x="2533650" y="4814888"/>
          <p14:tracePt t="9796" x="2533650" y="4824413"/>
          <p14:tracePt t="9804" x="2525713" y="4841875"/>
          <p14:tracePt t="9812" x="2516188" y="4851400"/>
          <p14:tracePt t="9820" x="2516188" y="4860925"/>
          <p14:tracePt t="9828" x="2506663" y="4878388"/>
          <p14:tracePt t="9836" x="2498725" y="4887913"/>
          <p14:tracePt t="9844" x="2479675" y="4906963"/>
          <p14:tracePt t="9852" x="2443163" y="4914900"/>
          <p14:tracePt t="9860" x="2406650" y="4924425"/>
          <p14:tracePt t="9868" x="2360613" y="4951413"/>
          <p14:tracePt t="9876" x="2333625" y="4951413"/>
          <p14:tracePt t="9884" x="2297113" y="4951413"/>
          <p14:tracePt t="9902" x="2243138" y="4960938"/>
          <p14:tracePt t="9908" x="2214563" y="4960938"/>
          <p14:tracePt t="9916" x="2187575" y="4960938"/>
          <p14:tracePt t="9924" x="2133600" y="4960938"/>
          <p14:tracePt t="9933" x="2087563" y="4960938"/>
          <p14:tracePt t="9941" x="2024063" y="4960938"/>
          <p14:tracePt t="9949" x="1960563" y="4960938"/>
          <p14:tracePt t="9956" x="1924050" y="4960938"/>
          <p14:tracePt t="9964" x="1868488" y="4960938"/>
          <p14:tracePt t="9972" x="1824038" y="4960938"/>
          <p14:tracePt t="9980" x="1787525" y="4960938"/>
          <p14:tracePt t="9988" x="1758950" y="4943475"/>
          <p14:tracePt t="9996" x="1731963" y="4933950"/>
          <p14:tracePt t="10004" x="1714500" y="4924425"/>
          <p14:tracePt t="10020" x="1695450" y="4906963"/>
          <p14:tracePt t="10028" x="1685925" y="4906963"/>
          <p14:tracePt t="10036" x="1668463" y="4897438"/>
          <p14:tracePt t="10044" x="1649413" y="4887913"/>
          <p14:tracePt t="10052" x="1612900" y="4851400"/>
          <p14:tracePt t="10069" x="1585913" y="4833938"/>
          <p14:tracePt t="10076" x="1558925" y="4805363"/>
          <p14:tracePt t="10085" x="1541463" y="4787900"/>
          <p14:tracePt t="10092" x="1522413" y="4778375"/>
          <p14:tracePt t="10100" x="1476375" y="4760913"/>
          <p14:tracePt t="10108" x="1458913" y="4741863"/>
          <p14:tracePt t="10117" x="1431925" y="4724400"/>
          <p14:tracePt t="10124" x="1412875" y="4687888"/>
          <p14:tracePt t="10133" x="1403350" y="4668838"/>
          <p14:tracePt t="10140" x="1376363" y="4641850"/>
          <p14:tracePt t="10150" x="1366838" y="4624388"/>
          <p14:tracePt t="10156" x="1339850" y="4595813"/>
          <p14:tracePt t="10169" x="1322388" y="4568825"/>
          <p14:tracePt t="10173" x="1312863" y="4551363"/>
          <p14:tracePt t="10182" x="1276350" y="4495800"/>
          <p14:tracePt t="10192" x="1266825" y="4468813"/>
          <p14:tracePt t="10198" x="1258888" y="4449763"/>
          <p14:tracePt t="10205" x="1258888" y="4405313"/>
          <p14:tracePt t="10213" x="1249363" y="4359275"/>
          <p14:tracePt t="10222" x="1230313" y="4332288"/>
          <p14:tracePt t="10229" x="1230313" y="4303713"/>
          <p14:tracePt t="10238" x="1222375" y="4286250"/>
          <p14:tracePt t="10245" x="1222375" y="4240213"/>
          <p14:tracePt t="10254" x="1222375" y="4213225"/>
          <p14:tracePt t="10261" x="1222375" y="4203700"/>
          <p14:tracePt t="10270" x="1222375" y="4186238"/>
          <p14:tracePt t="10277" x="1222375" y="4176713"/>
          <p14:tracePt t="10285" x="1222375" y="4167188"/>
          <p14:tracePt t="10293" x="1222375" y="4159250"/>
          <p14:tracePt t="10302" x="1230313" y="4140200"/>
          <p14:tracePt t="10309" x="1230313" y="4130675"/>
          <p14:tracePt t="10319" x="1230313" y="4122738"/>
          <p14:tracePt t="10325" x="1230313" y="4113213"/>
          <p14:tracePt t="10335" x="1239838" y="4086225"/>
          <p14:tracePt t="10341" x="1249363" y="4086225"/>
          <p14:tracePt t="10351" x="1276350" y="4057650"/>
          <p14:tracePt t="10357" x="1322388" y="4003675"/>
          <p14:tracePt t="10365" x="1349375" y="3976688"/>
          <p14:tracePt t="10373" x="1403350" y="3940175"/>
          <p14:tracePt t="10381" x="1468438" y="3903663"/>
          <p14:tracePt t="10389" x="1549400" y="3848100"/>
          <p14:tracePt t="10397" x="1568450" y="3821113"/>
          <p14:tracePt t="10405" x="1585913" y="3803650"/>
          <p14:tracePt t="10414" x="1595438" y="3784600"/>
          <p14:tracePt t="10422" x="1649413" y="3767138"/>
          <p14:tracePt t="10429" x="1704975" y="3730625"/>
          <p14:tracePt t="10438" x="1741488" y="3721100"/>
          <p14:tracePt t="10445" x="1804988" y="3702050"/>
          <p14:tracePt t="10453" x="1878013" y="3675063"/>
          <p14:tracePt t="10461" x="1931988" y="3675063"/>
          <p14:tracePt t="10470" x="1978025" y="3675063"/>
          <p14:tracePt t="10478" x="2033588" y="3675063"/>
          <p14:tracePt t="10486" x="2070100" y="3675063"/>
          <p14:tracePt t="10493" x="2087563" y="3675063"/>
          <p14:tracePt t="10502" x="2151063" y="3694113"/>
          <p14:tracePt t="10509" x="2233613" y="3730625"/>
          <p14:tracePt t="10520" x="2270125" y="3757613"/>
          <p14:tracePt t="10525" x="2370138" y="3794125"/>
          <p14:tracePt t="10535" x="2433638" y="3821113"/>
          <p14:tracePt t="10541" x="2516188" y="3867150"/>
          <p14:tracePt t="10552" x="2552700" y="3875088"/>
          <p14:tracePt t="10557" x="2635250" y="3911600"/>
          <p14:tracePt t="10566" x="2679700" y="3940175"/>
          <p14:tracePt t="10574" x="2725738" y="3957638"/>
          <p14:tracePt t="10585" x="2762250" y="3976688"/>
          <p14:tracePt t="10590" x="2762250" y="3984625"/>
          <p14:tracePt t="10598" x="2789238" y="4003675"/>
          <p14:tracePt t="10605" x="2808288" y="4040188"/>
          <p14:tracePt t="10613" x="2808288" y="4049713"/>
          <p14:tracePt t="10620" x="2817813" y="4086225"/>
          <p14:tracePt t="10628" x="2817813" y="4122738"/>
          <p14:tracePt t="10636" x="2817813" y="4167188"/>
          <p14:tracePt t="10644" x="2825750" y="4195763"/>
          <p14:tracePt t="10652" x="2825750" y="4268788"/>
          <p14:tracePt t="10660" x="2844800" y="4322763"/>
          <p14:tracePt t="10668" x="2862263" y="4368800"/>
          <p14:tracePt t="10676" x="2871788" y="4413250"/>
          <p14:tracePt t="10685" x="2881313" y="4449763"/>
          <p14:tracePt t="10692" x="2881313" y="4478338"/>
          <p14:tracePt t="10701" x="2881313" y="4495800"/>
          <p14:tracePt t="10709" x="2881313" y="4514850"/>
          <p14:tracePt t="10725" x="2881313" y="4532313"/>
          <p14:tracePt t="10735" x="2881313" y="4551363"/>
          <p14:tracePt t="10741" x="2881313" y="4559300"/>
          <p14:tracePt t="10751" x="2881313" y="4578350"/>
          <p14:tracePt t="10757" x="2881313" y="4587875"/>
          <p14:tracePt t="10765" x="2881313" y="4614863"/>
          <p14:tracePt t="10773" x="2862263" y="4641850"/>
          <p14:tracePt t="10781" x="2835275" y="4668838"/>
          <p14:tracePt t="10788" x="2825750" y="4705350"/>
          <p14:tracePt t="10797" x="2798763" y="4732338"/>
          <p14:tracePt t="10806" x="2781300" y="4751388"/>
          <p14:tracePt t="10814" x="2744788" y="4787900"/>
          <p14:tracePt t="10821" x="2735263" y="4805363"/>
          <p14:tracePt t="10830" x="2725738" y="4814888"/>
          <p14:tracePt t="10893" x="2725738" y="4833938"/>
          <p14:tracePt t="10900" x="2725738" y="4860925"/>
          <p14:tracePt t="10908" x="2725738" y="4878388"/>
          <p14:tracePt t="10916" x="2725738" y="4914900"/>
          <p14:tracePt t="10924" x="2725738" y="4943475"/>
          <p14:tracePt t="10933" x="2725738" y="4970463"/>
          <p14:tracePt t="10940" x="2725738" y="4987925"/>
          <p14:tracePt t="10950" x="2744788" y="5016500"/>
          <p14:tracePt t="10956" x="2744788" y="5024438"/>
          <p14:tracePt t="11222" x="2752725" y="5033963"/>
          <p14:tracePt t="11232" x="2744788" y="5053013"/>
          <p14:tracePt t="11240" x="2735263" y="5060950"/>
          <p14:tracePt t="11245" x="2716213" y="5060950"/>
          <p14:tracePt t="11252" x="2708275" y="5060950"/>
          <p14:tracePt t="11261" x="2679700" y="5060950"/>
          <p14:tracePt t="11269" x="2652713" y="5070475"/>
          <p14:tracePt t="11276" x="2606675" y="5080000"/>
          <p14:tracePt t="11286" x="2533650" y="5089525"/>
          <p14:tracePt t="11292" x="2470150" y="5116513"/>
          <p14:tracePt t="11300" x="2406650" y="5126038"/>
          <p14:tracePt t="11308" x="2297113" y="5143500"/>
          <p14:tracePt t="11317" x="2224088" y="5143500"/>
          <p14:tracePt t="11324" x="2151063" y="5143500"/>
          <p14:tracePt t="11334" x="2041525" y="5143500"/>
          <p14:tracePt t="11340" x="1968500" y="5143500"/>
          <p14:tracePt t="11350" x="1924050" y="5143500"/>
          <p14:tracePt t="11356" x="1851025" y="5116513"/>
          <p14:tracePt t="11364" x="1804988" y="5097463"/>
          <p14:tracePt t="11372" x="1741488" y="5024438"/>
          <p14:tracePt t="11380" x="1695450" y="4987925"/>
          <p14:tracePt t="11388" x="1641475" y="4924425"/>
          <p14:tracePt t="11396" x="1585913" y="4878388"/>
          <p14:tracePt t="11404" x="1558925" y="4841875"/>
          <p14:tracePt t="11412" x="1522413" y="4814888"/>
          <p14:tracePt t="11421" x="1485900" y="4760913"/>
          <p14:tracePt t="11430" x="1468438" y="4732338"/>
          <p14:tracePt t="11437" x="1449388" y="4705350"/>
          <p14:tracePt t="11446" x="1412875" y="4641850"/>
          <p14:tracePt t="11453" x="1395413" y="4614863"/>
          <p14:tracePt t="11460" x="1366838" y="4568825"/>
          <p14:tracePt t="11470" x="1358900" y="4541838"/>
          <p14:tracePt t="11477" x="1339850" y="4478338"/>
          <p14:tracePt t="11485" x="1330325" y="4441825"/>
          <p14:tracePt t="11492" x="1330325" y="4422775"/>
          <p14:tracePt t="11501" x="1330325" y="4376738"/>
          <p14:tracePt t="11519" x="1330325" y="4349750"/>
          <p14:tracePt t="11525" x="1330325" y="4340225"/>
          <p14:tracePt t="11536" x="1330325" y="4313238"/>
          <p14:tracePt t="11542" x="1330325" y="4303713"/>
          <p14:tracePt t="11554" x="1330325" y="4295775"/>
          <p14:tracePt t="11557" x="1330325" y="4286250"/>
          <p14:tracePt t="11566" x="1330325" y="4268788"/>
          <p14:tracePt t="11581" x="1330325" y="4249738"/>
          <p14:tracePt t="11597" x="1330325" y="4213225"/>
          <p14:tracePt t="11605" x="1358900" y="4186238"/>
          <p14:tracePt t="11613" x="1395413" y="4149725"/>
          <p14:tracePt t="11620" x="1449388" y="4130675"/>
          <p14:tracePt t="11628" x="1568450" y="4086225"/>
          <p14:tracePt t="11636" x="1649413" y="4076700"/>
          <p14:tracePt t="11644" x="1778000" y="4030663"/>
          <p14:tracePt t="11652" x="1924050" y="4013200"/>
          <p14:tracePt t="11660" x="2070100" y="3994150"/>
          <p14:tracePt t="11668" x="2214563" y="3994150"/>
          <p14:tracePt t="11676" x="2360613" y="3984625"/>
          <p14:tracePt t="11684" x="2470150" y="3984625"/>
          <p14:tracePt t="11692" x="2598738" y="3984625"/>
          <p14:tracePt t="11701" x="2652713" y="3984625"/>
          <p14:tracePt t="11708" x="2698750" y="3984625"/>
          <p14:tracePt t="11717" x="2781300" y="4013200"/>
          <p14:tracePt t="11724" x="2817813" y="4021138"/>
          <p14:tracePt t="11733" x="2862263" y="4030663"/>
          <p14:tracePt t="11740" x="2889250" y="4040188"/>
          <p14:tracePt t="11749" x="2908300" y="4040188"/>
          <p14:tracePt t="11796" x="2917825" y="4049713"/>
          <p14:tracePt t="11805" x="2925763" y="4057650"/>
          <p14:tracePt t="11813" x="2925763" y="4067175"/>
          <p14:tracePt t="11820" x="2935288" y="4076700"/>
          <p14:tracePt t="11829" x="2935288" y="4094163"/>
          <p14:tracePt t="11860" x="2935288" y="4103688"/>
          <p14:tracePt t="11868" x="2935288" y="4113213"/>
          <p14:tracePt t="11884" x="2935288" y="4140200"/>
          <p14:tracePt t="11900" x="2935288" y="4159250"/>
          <p14:tracePt t="11908" x="2935288" y="4167188"/>
          <p14:tracePt t="11917" x="2917825" y="4186238"/>
          <p14:tracePt t="11924" x="2908300" y="4195763"/>
          <p14:tracePt t="11933" x="2871788" y="4203700"/>
          <p14:tracePt t="11940" x="2844800" y="4213225"/>
          <p14:tracePt t="11949" x="2825750" y="4232275"/>
          <p14:tracePt t="11957" x="2798763" y="4232275"/>
          <p14:tracePt t="11964" x="2781300" y="4232275"/>
          <p14:tracePt t="11972" x="2744788" y="4232275"/>
          <p14:tracePt t="11980" x="2689225" y="4232275"/>
          <p14:tracePt t="11988" x="2635250" y="4232275"/>
          <p14:tracePt t="11996" x="2606675" y="4232275"/>
          <p14:tracePt t="12004" x="2543175" y="4176713"/>
          <p14:tracePt t="12012" x="2489200" y="4149725"/>
          <p14:tracePt t="12020" x="2406650" y="4130675"/>
          <p14:tracePt t="12028" x="2343150" y="4103688"/>
          <p14:tracePt t="12036" x="2297113" y="4094163"/>
          <p14:tracePt t="12044" x="2224088" y="4049713"/>
          <p14:tracePt t="12052" x="2179638" y="4049713"/>
          <p14:tracePt t="12060" x="2124075" y="4040188"/>
          <p14:tracePt t="12068" x="2033588" y="4030663"/>
          <p14:tracePt t="12076" x="1968500" y="4030663"/>
          <p14:tracePt t="12085" x="1895475" y="4030663"/>
          <p14:tracePt t="12092" x="1824038" y="4030663"/>
          <p14:tracePt t="12100" x="1787525" y="4030663"/>
          <p14:tracePt t="12109" x="1731963" y="4030663"/>
          <p14:tracePt t="12118" x="1714500" y="4013200"/>
          <p14:tracePt t="12124" x="1677988" y="4013200"/>
          <p14:tracePt t="12133" x="1658938" y="3994150"/>
          <p14:tracePt t="12140" x="1641475" y="3994150"/>
          <p14:tracePt t="12156" x="1622425" y="3994150"/>
          <p14:tracePt t="12164" x="1604963" y="3984625"/>
          <p14:tracePt t="12172" x="1595438" y="3984625"/>
          <p14:tracePt t="12180" x="1568450" y="3967163"/>
          <p14:tracePt t="12189" x="1541463" y="3948113"/>
          <p14:tracePt t="12196" x="1531938" y="3948113"/>
          <p14:tracePt t="12204" x="1495425" y="3940175"/>
          <p14:tracePt t="12212" x="1476375" y="3940175"/>
          <p14:tracePt t="12220" x="1458913" y="3930650"/>
          <p14:tracePt t="12228" x="1449388" y="3930650"/>
          <p14:tracePt t="12237" x="1439863" y="3921125"/>
          <p14:tracePt t="12244" x="1422400" y="3921125"/>
          <p14:tracePt t="12252" x="1412875" y="3911600"/>
          <p14:tracePt t="12260" x="1403350" y="3911600"/>
          <p14:tracePt t="12276" x="1403350" y="3903663"/>
          <p14:tracePt t="12284" x="1385888" y="3903663"/>
          <p14:tracePt t="12292" x="1366838" y="3894138"/>
          <p14:tracePt t="12301" x="1358900" y="3894138"/>
          <p14:tracePt t="12308" x="1322388" y="3875088"/>
          <p14:tracePt t="12316" x="1303338" y="3848100"/>
          <p14:tracePt t="12324" x="1266825" y="3830638"/>
          <p14:tracePt t="12333" x="1239838" y="3803650"/>
          <p14:tracePt t="12340" x="1203325" y="3775075"/>
          <p14:tracePt t="12349" x="1157288" y="3730625"/>
          <p14:tracePt t="12356" x="1149350" y="3730625"/>
          <p14:tracePt t="12364" x="1112838" y="3684588"/>
          <p14:tracePt t="12372" x="1103313" y="3675063"/>
          <p14:tracePt t="12380" x="1076325" y="3648075"/>
          <p14:tracePt t="12388" x="1066800" y="3638550"/>
          <p14:tracePt t="12404" x="1057275" y="3629025"/>
          <p14:tracePt t="12526" x="1057275" y="3621088"/>
          <p14:tracePt t="12540" x="1057275" y="3602038"/>
          <p14:tracePt t="12556" x="1076325" y="3584575"/>
          <p14:tracePt t="12565" x="1093788" y="3565525"/>
          <p14:tracePt t="12572" x="1103313" y="3556000"/>
          <p14:tracePt t="12580" x="1112838" y="3556000"/>
          <p14:tracePt t="12588" x="1120775" y="3548063"/>
          <p14:tracePt t="12596" x="1149350" y="3529013"/>
          <p14:tracePt t="12605" x="1166813" y="3529013"/>
          <p14:tracePt t="12614" x="1222375" y="3519488"/>
          <p14:tracePt t="12620" x="1276350" y="3519488"/>
          <p14:tracePt t="12628" x="1376363" y="3502025"/>
          <p14:tracePt t="12636" x="1468438" y="3502025"/>
          <p14:tracePt t="12644" x="1541463" y="3502025"/>
          <p14:tracePt t="12652" x="1612900" y="3502025"/>
          <p14:tracePt t="12660" x="1704975" y="3502025"/>
          <p14:tracePt t="12668" x="1795463" y="3502025"/>
          <p14:tracePt t="12676" x="1887538" y="3502025"/>
          <p14:tracePt t="12685" x="1978025" y="3502025"/>
          <p14:tracePt t="12693" x="2041525" y="3492500"/>
          <p14:tracePt t="12701" x="2124075" y="3465513"/>
          <p14:tracePt t="12709" x="2179638" y="3455988"/>
          <p14:tracePt t="12718" x="2243138" y="3438525"/>
          <p14:tracePt t="12724" x="2316163" y="3429000"/>
          <p14:tracePt t="12733" x="2416175" y="3382963"/>
          <p14:tracePt t="12740" x="2489200" y="3375025"/>
          <p14:tracePt t="12749" x="2552700" y="3365500"/>
          <p14:tracePt t="12756" x="2625725" y="3365500"/>
          <p14:tracePt t="12764" x="2689225" y="3338513"/>
          <p14:tracePt t="12772" x="2725738" y="3338513"/>
          <p14:tracePt t="12780" x="2771775" y="3338513"/>
          <p14:tracePt t="12788" x="2825750" y="3338513"/>
          <p14:tracePt t="12796" x="2881313" y="3338513"/>
          <p14:tracePt t="12804" x="2954338" y="3355975"/>
          <p14:tracePt t="12812" x="3008313" y="3392488"/>
          <p14:tracePt t="12821" x="3071813" y="3429000"/>
          <p14:tracePt t="12830" x="3171825" y="3502025"/>
          <p14:tracePt t="12837" x="3217863" y="3548063"/>
          <p14:tracePt t="12846" x="3300413" y="3621088"/>
          <p14:tracePt t="12853" x="3336925" y="3648075"/>
          <p14:tracePt t="12862" x="3373438" y="3702050"/>
          <p14:tracePt t="12869" x="3419475" y="3748088"/>
          <p14:tracePt t="12876" x="3482975" y="3811588"/>
          <p14:tracePt t="12884" x="3556000" y="3867150"/>
          <p14:tracePt t="12902" x="3619500" y="3948113"/>
          <p14:tracePt t="12909" x="3646488" y="3976688"/>
          <p14:tracePt t="12924" x="3665538" y="4021138"/>
          <p14:tracePt t="12933" x="3665538" y="4040188"/>
          <p14:tracePt t="12941" x="3665538" y="4049713"/>
          <p14:tracePt t="12949" x="3665538" y="4067175"/>
          <p14:tracePt t="12957" x="3665538" y="4094163"/>
          <p14:tracePt t="12968" x="3665538" y="4122738"/>
          <p14:tracePt t="12973" x="3665538" y="4159250"/>
          <p14:tracePt t="12982" x="3673475" y="4203700"/>
          <p14:tracePt t="12989" x="3673475" y="4232275"/>
          <p14:tracePt t="12997" x="3683000" y="4276725"/>
          <p14:tracePt t="13005" x="3702050" y="4322763"/>
          <p14:tracePt t="13013" x="3729038" y="4386263"/>
          <p14:tracePt t="13023" x="3738563" y="4422775"/>
          <p14:tracePt t="13028" x="3756025" y="4505325"/>
          <p14:tracePt t="13036" x="3765550" y="4578350"/>
          <p14:tracePt t="13044" x="3765550" y="4687888"/>
          <p14:tracePt t="13053" x="3765550" y="4760913"/>
          <p14:tracePt t="13062" x="3765550" y="4870450"/>
          <p14:tracePt t="13071" x="3765550" y="4960938"/>
          <p14:tracePt t="13077" x="3765550" y="5043488"/>
          <p14:tracePt t="13086" x="3746500" y="5133975"/>
          <p14:tracePt t="13092" x="3738563" y="5207000"/>
          <p14:tracePt t="13100" x="3709988" y="5270500"/>
          <p14:tracePt t="13109" x="3683000" y="5335588"/>
          <p14:tracePt t="13117" x="3673475" y="5362575"/>
          <p14:tracePt t="13124" x="3665538" y="5399088"/>
          <p14:tracePt t="13134" x="3646488" y="5416550"/>
          <p14:tracePt t="13141" x="3636963" y="5445125"/>
          <p14:tracePt t="13151" x="3600450" y="5472113"/>
          <p14:tracePt t="13157" x="3573463" y="5508625"/>
          <p14:tracePt t="13165" x="3527425" y="5545138"/>
          <p14:tracePt t="13173" x="3482975" y="5562600"/>
          <p14:tracePt t="13181" x="3419475" y="5589588"/>
          <p14:tracePt t="13189" x="3390900" y="5608638"/>
          <p14:tracePt t="13197" x="3354388" y="5608638"/>
          <p14:tracePt t="13205" x="3317875" y="5618163"/>
          <p14:tracePt t="13213" x="3254375" y="5635625"/>
          <p14:tracePt t="13222" x="3200400" y="5654675"/>
          <p14:tracePt t="13228" x="3117850" y="5672138"/>
          <p14:tracePt t="13236" x="3027363" y="5681663"/>
          <p14:tracePt t="13244" x="2954338" y="5681663"/>
          <p14:tracePt t="13252" x="2862263" y="5681663"/>
          <p14:tracePt t="13260" x="2752725" y="5681663"/>
          <p14:tracePt t="13269" x="2671763" y="5681663"/>
          <p14:tracePt t="13276" x="2616200" y="5681663"/>
          <p14:tracePt t="13284" x="2506663" y="5681663"/>
          <p14:tracePt t="13292" x="2452688" y="5681663"/>
          <p14:tracePt t="13300" x="2379663" y="5681663"/>
          <p14:tracePt t="13308" x="2287588" y="5681663"/>
          <p14:tracePt t="13317" x="2224088" y="5672138"/>
          <p14:tracePt t="13324" x="2160588" y="5645150"/>
          <p14:tracePt t="13333" x="2106613" y="5635625"/>
          <p14:tracePt t="13340" x="2051050" y="5599113"/>
          <p14:tracePt t="13349" x="1997075" y="5572125"/>
          <p14:tracePt t="13356" x="1941513" y="5535613"/>
          <p14:tracePt t="13365" x="1895475" y="5489575"/>
          <p14:tracePt t="13372" x="1851025" y="5462588"/>
          <p14:tracePt t="13381" x="1787525" y="5426075"/>
          <p14:tracePt t="13389" x="1758950" y="5408613"/>
          <p14:tracePt t="13397" x="1714500" y="5399088"/>
          <p14:tracePt t="13405" x="1649413" y="5353050"/>
          <p14:tracePt t="13412" x="1604963" y="5335588"/>
          <p14:tracePt t="13421" x="1576388" y="5299075"/>
          <p14:tracePt t="13430" x="1541463" y="5280025"/>
          <p14:tracePt t="13436" x="1512888" y="5253038"/>
          <p14:tracePt t="13444" x="1504950" y="5243513"/>
          <p14:tracePt t="13452" x="1476375" y="5216525"/>
          <p14:tracePt t="13460" x="1468438" y="5207000"/>
          <p14:tracePt t="13468" x="1439863" y="5189538"/>
          <p14:tracePt t="13476" x="1422400" y="5160963"/>
          <p14:tracePt t="13484" x="1403350" y="5126038"/>
          <p14:tracePt t="13492" x="1376363" y="5097463"/>
          <p14:tracePt t="13500" x="1366838" y="5070475"/>
          <p14:tracePt t="13508" x="1339850" y="5033963"/>
          <p14:tracePt t="13519" x="1330325" y="5016500"/>
          <p14:tracePt t="13524" x="1312863" y="4987925"/>
          <p14:tracePt t="13533" x="1303338" y="4970463"/>
          <p14:tracePt t="13540" x="1293813" y="4960938"/>
          <p14:tracePt t="13549" x="1285875" y="4933950"/>
          <p14:tracePt t="13556" x="1285875" y="4924425"/>
          <p14:tracePt t="13566" x="1276350" y="4906963"/>
          <p14:tracePt t="13572" x="1258888" y="4887913"/>
          <p14:tracePt t="13581" x="1258888" y="4878388"/>
          <p14:tracePt t="13588" x="1249363" y="4860925"/>
          <p14:tracePt t="13604" x="1249363" y="4833938"/>
          <p14:tracePt t="13612" x="1249363" y="4814888"/>
          <p14:tracePt t="13620" x="1239838" y="4760913"/>
          <p14:tracePt t="13628" x="1239838" y="4732338"/>
          <p14:tracePt t="13636" x="1239838" y="4678363"/>
          <p14:tracePt t="13644" x="1239838" y="4605338"/>
          <p14:tracePt t="13652" x="1266825" y="4486275"/>
          <p14:tracePt t="13660" x="1322388" y="4386263"/>
          <p14:tracePt t="13668" x="1366838" y="4322763"/>
          <p14:tracePt t="13676" x="1403350" y="4240213"/>
          <p14:tracePt t="13685" x="1439863" y="4176713"/>
          <p14:tracePt t="13692" x="1468438" y="4130675"/>
          <p14:tracePt t="13701" x="1476375" y="4094163"/>
          <p14:tracePt t="13709" x="1495425" y="4057650"/>
          <p14:tracePt t="13716" x="1504950" y="4030663"/>
          <p14:tracePt t="13724" x="1512888" y="4003675"/>
          <p14:tracePt t="13733" x="1512888" y="3994150"/>
          <p14:tracePt t="13740" x="1512888" y="3948113"/>
          <p14:tracePt t="13749" x="1485900" y="3911600"/>
          <p14:tracePt t="13756" x="1485900" y="3884613"/>
          <p14:tracePt t="13765" x="1485900" y="3867150"/>
          <p14:tracePt t="13772" x="1504950" y="3821113"/>
          <p14:tracePt t="13781" x="1522413" y="3794125"/>
          <p14:tracePt t="13789" x="1541463" y="3775075"/>
          <p14:tracePt t="13796" x="1568450" y="3730625"/>
          <p14:tracePt t="13805" x="1576388" y="3721100"/>
          <p14:tracePt t="13812" x="1604963" y="3702050"/>
          <p14:tracePt t="13820" x="1622425" y="3684588"/>
          <p14:tracePt t="13828" x="1641475" y="3665538"/>
          <p14:tracePt t="13836" x="1685925" y="3638550"/>
          <p14:tracePt t="13844" x="1731963" y="3602038"/>
          <p14:tracePt t="13852" x="1795463" y="3584575"/>
          <p14:tracePt t="13860" x="1824038" y="3575050"/>
          <p14:tracePt t="13869" x="1868488" y="3556000"/>
          <p14:tracePt t="13876" x="1887538" y="3548063"/>
          <p14:tracePt t="13886" x="1931988" y="3529013"/>
          <p14:tracePt t="13902" x="2005013" y="3519488"/>
          <p14:tracePt t="13908" x="2060575" y="3519488"/>
          <p14:tracePt t="13917" x="2097088" y="3519488"/>
          <p14:tracePt t="13925" x="2151063" y="3519488"/>
          <p14:tracePt t="13933" x="2206625" y="3519488"/>
          <p14:tracePt t="13940" x="2279650" y="3519488"/>
          <p14:tracePt t="13950" x="2370138" y="3519488"/>
          <p14:tracePt t="13957" x="2470150" y="3519488"/>
          <p14:tracePt t="13964" x="2598738" y="3538538"/>
          <p14:tracePt t="13972" x="2698750" y="3592513"/>
          <p14:tracePt t="13980" x="2817813" y="3665538"/>
          <p14:tracePt t="13988" x="2944813" y="3711575"/>
          <p14:tracePt t="13996" x="3027363" y="3784600"/>
          <p14:tracePt t="14004" x="3163888" y="3857625"/>
          <p14:tracePt t="14012" x="3263900" y="3930650"/>
          <p14:tracePt t="14020" x="3346450" y="3994150"/>
          <p14:tracePt t="14028" x="3419475" y="4067175"/>
          <p14:tracePt t="14036" x="3463925" y="4113213"/>
          <p14:tracePt t="14044" x="3482975" y="4149725"/>
          <p14:tracePt t="14053" x="3509963" y="4167188"/>
          <p14:tracePt t="14061" x="3509963" y="4176713"/>
          <p14:tracePt t="14068" x="3519488" y="4176713"/>
          <p14:tracePt t="14076" x="3527425" y="4195763"/>
          <p14:tracePt t="14092" x="3536950" y="4213225"/>
          <p14:tracePt t="14101" x="3546475" y="4222750"/>
          <p14:tracePt t="14108" x="3556000" y="4240213"/>
          <p14:tracePt t="14117" x="3556000" y="4249738"/>
          <p14:tracePt t="14124" x="3563938" y="4276725"/>
          <p14:tracePt t="14134" x="3563938" y="4313238"/>
          <p14:tracePt t="14140" x="3573463" y="4349750"/>
          <p14:tracePt t="14150" x="3573463" y="4413250"/>
          <p14:tracePt t="14156" x="3573463" y="4486275"/>
          <p14:tracePt t="14166" x="3573463" y="4568825"/>
          <p14:tracePt t="14173" x="3573463" y="4641850"/>
          <p14:tracePt t="14181" x="3573463" y="4714875"/>
          <p14:tracePt t="14188" x="3573463" y="4805363"/>
          <p14:tracePt t="14197" x="3573463" y="4878388"/>
          <p14:tracePt t="14205" x="3527425" y="4979988"/>
          <p14:tracePt t="14212" x="3500438" y="5043488"/>
          <p14:tracePt t="14221" x="3482975" y="5106988"/>
          <p14:tracePt t="14228" x="3455988" y="5160963"/>
          <p14:tracePt t="14237" x="3419475" y="5226050"/>
          <p14:tracePt t="14244" x="3409950" y="5262563"/>
          <p14:tracePt t="14252" x="3400425" y="5280025"/>
          <p14:tracePt t="14260" x="3390900" y="5299075"/>
          <p14:tracePt t="14269" x="3354388" y="5326063"/>
          <p14:tracePt t="14276" x="3346450" y="5335588"/>
          <p14:tracePt t="14285" x="3309938" y="5343525"/>
          <p14:tracePt t="14292" x="3300413" y="5353050"/>
          <p14:tracePt t="14301" x="3281363" y="5372100"/>
          <p14:tracePt t="14308" x="3263900" y="5380038"/>
          <p14:tracePt t="14316" x="3236913" y="5399088"/>
          <p14:tracePt t="14324" x="3217863" y="5416550"/>
          <p14:tracePt t="14333" x="3190875" y="5426075"/>
          <p14:tracePt t="14340" x="3154363" y="5453063"/>
          <p14:tracePt t="14350" x="3127375" y="5472113"/>
          <p14:tracePt t="14356" x="3108325" y="5481638"/>
          <p14:tracePt t="14364" x="3063875" y="5499100"/>
          <p14:tracePt t="14372" x="3054350" y="5508625"/>
          <p14:tracePt t="14380" x="3035300" y="5518150"/>
          <p14:tracePt t="14388" x="3008313" y="5526088"/>
          <p14:tracePt t="14396" x="2962275" y="5562600"/>
          <p14:tracePt t="14404" x="2954338" y="5562600"/>
          <p14:tracePt t="14412" x="2917825" y="5572125"/>
          <p14:tracePt t="14420" x="2889250" y="5572125"/>
          <p14:tracePt t="14428" x="2871788" y="5581650"/>
          <p14:tracePt t="14436" x="2844800" y="5581650"/>
          <p14:tracePt t="14444" x="2817813" y="5581650"/>
          <p14:tracePt t="14452" x="2781300" y="5581650"/>
          <p14:tracePt t="14460" x="2725738" y="5581650"/>
          <p14:tracePt t="14468" x="2671763" y="5581650"/>
          <p14:tracePt t="14476" x="2616200" y="5581650"/>
          <p14:tracePt t="14484" x="2579688" y="5581650"/>
          <p14:tracePt t="14492" x="2506663" y="5581650"/>
          <p14:tracePt t="14500" x="2443163" y="5554663"/>
          <p14:tracePt t="14508" x="2343150" y="5526088"/>
          <p14:tracePt t="14517" x="2287588" y="5518150"/>
          <p14:tracePt t="14524" x="2187575" y="5472113"/>
          <p14:tracePt t="14533" x="2097088" y="5462588"/>
          <p14:tracePt t="14541" x="1978025" y="5416550"/>
          <p14:tracePt t="14553" x="1887538" y="5372100"/>
          <p14:tracePt t="14556" x="1804988" y="5343525"/>
          <p14:tracePt t="14566" x="1722438" y="5316538"/>
          <p14:tracePt t="14572" x="1649413" y="5307013"/>
          <p14:tracePt t="14580" x="1604963" y="5289550"/>
          <p14:tracePt t="14588" x="1522413" y="5262563"/>
          <p14:tracePt t="14597" x="1495425" y="5233988"/>
          <p14:tracePt t="14604" x="1468438" y="5216525"/>
          <p14:tracePt t="14613" x="1431925" y="5197475"/>
          <p14:tracePt t="14620" x="1403350" y="5180013"/>
          <p14:tracePt t="14628" x="1385888" y="5160963"/>
          <p14:tracePt t="14636" x="1349375" y="5153025"/>
          <p14:tracePt t="14644" x="1322388" y="5116513"/>
          <p14:tracePt t="14654" x="1312863" y="5116513"/>
          <p14:tracePt t="14661" x="1285875" y="5097463"/>
          <p14:tracePt t="14669" x="1258888" y="5089525"/>
          <p14:tracePt t="14677" x="1222375" y="5070475"/>
          <p14:tracePt t="14686" x="1193800" y="5043488"/>
          <p14:tracePt t="14694" x="1166813" y="5024438"/>
          <p14:tracePt t="14702" x="1149350" y="5006975"/>
          <p14:tracePt t="14709" x="1084263" y="4970463"/>
          <p14:tracePt t="14719" x="1057275" y="4943475"/>
          <p14:tracePt t="14726" x="1030288" y="4906963"/>
          <p14:tracePt t="14740" x="993775" y="4860925"/>
          <p14:tracePt t="14749" x="974725" y="4833938"/>
          <p14:tracePt t="14756" x="957263" y="4805363"/>
          <p14:tracePt t="14765" x="947738" y="4778375"/>
          <p14:tracePt t="14772" x="930275" y="4760913"/>
          <p14:tracePt t="14780" x="903288" y="4732338"/>
          <p14:tracePt t="14788" x="893763" y="4705350"/>
          <p14:tracePt t="14796" x="884238" y="4668838"/>
          <p14:tracePt t="14804" x="874713" y="4641850"/>
          <p14:tracePt t="14812" x="866775" y="4595813"/>
          <p14:tracePt t="14820" x="857250" y="4559300"/>
          <p14:tracePt t="14828" x="847725" y="4514850"/>
          <p14:tracePt t="14837" x="847725" y="4478338"/>
          <p14:tracePt t="14845" x="838200" y="4441825"/>
          <p14:tracePt t="14853" x="838200" y="4386263"/>
          <p14:tracePt t="14860" x="838200" y="4349750"/>
          <p14:tracePt t="14868" x="838200" y="4295775"/>
          <p14:tracePt t="14876" x="838200" y="4249738"/>
          <p14:tracePt t="14884" x="838200" y="4203700"/>
          <p14:tracePt t="14901" x="838200" y="4140200"/>
          <p14:tracePt t="14908" x="838200" y="4113213"/>
          <p14:tracePt t="14917" x="838200" y="4057650"/>
          <p14:tracePt t="14924" x="838200" y="4030663"/>
          <p14:tracePt t="14933" x="857250" y="3967163"/>
          <p14:tracePt t="14941" x="911225" y="3884613"/>
          <p14:tracePt t="14949" x="974725" y="3784600"/>
          <p14:tracePt t="14956" x="1039813" y="3702050"/>
          <p14:tracePt t="14964" x="1139825" y="3621088"/>
          <p14:tracePt t="14972" x="1239838" y="3556000"/>
          <p14:tracePt t="14980" x="1358900" y="3475038"/>
          <p14:tracePt t="14988" x="1439863" y="3419475"/>
          <p14:tracePt t="14996" x="1558925" y="3382963"/>
          <p14:tracePt t="15005" x="1641475" y="3328988"/>
          <p14:tracePt t="15013" x="1722438" y="3309938"/>
          <p14:tracePt t="15020" x="1768475" y="3273425"/>
          <p14:tracePt t="15028" x="1878013" y="3228975"/>
          <p14:tracePt t="15036" x="1997075" y="3182938"/>
          <p14:tracePt t="15044" x="2124075" y="3136900"/>
          <p14:tracePt t="15052" x="2260600" y="3109913"/>
          <p14:tracePt t="15060" x="2443163" y="3063875"/>
          <p14:tracePt t="15068" x="2625725" y="3036888"/>
          <p14:tracePt t="15076" x="2808288" y="3000375"/>
          <p14:tracePt t="15084" x="2971800" y="2973388"/>
          <p14:tracePt t="15092" x="3117850" y="2973388"/>
          <p14:tracePt t="15101" x="3244850" y="2973388"/>
          <p14:tracePt t="15108" x="3354388" y="2973388"/>
          <p14:tracePt t="15116" x="3436938" y="2990850"/>
          <p14:tracePt t="15124" x="3482975" y="3027363"/>
          <p14:tracePt t="15133" x="3582988" y="3109913"/>
          <p14:tracePt t="15140" x="3656013" y="3200400"/>
          <p14:tracePt t="15150" x="3709988" y="3282950"/>
          <p14:tracePt t="15156" x="3783013" y="3402013"/>
          <p14:tracePt t="15166" x="3810000" y="3492500"/>
          <p14:tracePt t="15172" x="3856038" y="3629025"/>
          <p14:tracePt t="15180" x="3883025" y="3721100"/>
          <p14:tracePt t="15188" x="3892550" y="3830638"/>
          <p14:tracePt t="15196" x="3919538" y="3930650"/>
          <p14:tracePt t="15204" x="3938588" y="4040188"/>
          <p14:tracePt t="15212" x="3965575" y="4122738"/>
          <p14:tracePt t="15220" x="4011613" y="4232275"/>
          <p14:tracePt t="15228" x="4029075" y="4295775"/>
          <p14:tracePt t="15237" x="4075113" y="4376738"/>
          <p14:tracePt t="15244" x="4075113" y="4449763"/>
          <p14:tracePt t="15252" x="4084638" y="4514850"/>
          <p14:tracePt t="15260" x="4084638" y="4551363"/>
          <p14:tracePt t="15268" x="4084638" y="4595813"/>
          <p14:tracePt t="15276" x="4084638" y="4605338"/>
          <p14:tracePt t="15285" x="4084638" y="4614863"/>
          <p14:tracePt t="15308" x="4084638" y="4624388"/>
          <p14:tracePt t="15373" x="4065588" y="4660900"/>
          <p14:tracePt t="15381" x="4038600" y="4697413"/>
          <p14:tracePt t="15389" x="4002088" y="4714875"/>
          <p14:tracePt t="15397" x="3975100" y="4724400"/>
          <p14:tracePt t="15405" x="3956050" y="4732338"/>
          <p14:tracePt t="15414" x="3948113" y="4741863"/>
          <p14:tracePt t="15484" x="3948113" y="4705350"/>
          <p14:tracePt t="15492" x="3948113" y="4660900"/>
          <p14:tracePt t="15501" x="3948113" y="4605338"/>
          <p14:tracePt t="15509" x="3938588" y="4568825"/>
          <p14:tracePt t="15519" x="3929063" y="4522788"/>
          <p14:tracePt t="15526" x="3919538" y="4478338"/>
          <p14:tracePt t="15536" x="3892550" y="4386263"/>
          <p14:tracePt t="15541" x="3865563" y="4322763"/>
          <p14:tracePt t="15553" x="3846513" y="4249738"/>
          <p14:tracePt t="15557" x="3838575" y="4213225"/>
          <p14:tracePt t="15567" x="3829050" y="4159250"/>
          <p14:tracePt t="15572" x="3802063" y="4103688"/>
          <p14:tracePt t="15582" x="3792538" y="4040188"/>
          <p14:tracePt t="15588" x="3792538" y="4003675"/>
          <p14:tracePt t="15597" x="3783013" y="3957638"/>
          <p14:tracePt t="15604" x="3775075" y="3894138"/>
          <p14:tracePt t="15614" x="3746500" y="3867150"/>
          <p14:tracePt t="15620" x="3729038" y="3840163"/>
          <p14:tracePt t="15628" x="3719513" y="3794125"/>
          <p14:tracePt t="15636" x="3692525" y="3767138"/>
          <p14:tracePt t="15644" x="3683000" y="3748088"/>
          <p14:tracePt t="15652" x="3646488" y="3702050"/>
          <p14:tracePt t="15660" x="3636963" y="3694113"/>
          <p14:tracePt t="15668" x="3629025" y="3675063"/>
          <p14:tracePt t="15676" x="3582988" y="3611563"/>
          <p14:tracePt t="15684" x="3563938" y="3584575"/>
          <p14:tracePt t="15692" x="3536950" y="3565525"/>
          <p14:tracePt t="15701" x="3536950" y="3556000"/>
          <p14:tracePt t="15708" x="3519488" y="3538538"/>
          <p14:tracePt t="15725" x="3500438" y="3529013"/>
          <p14:tracePt t="15736" x="3490913" y="3519488"/>
          <p14:tracePt t="15741" x="3463925" y="3511550"/>
          <p14:tracePt t="15752" x="3455988" y="3511550"/>
          <p14:tracePt t="15757" x="3427413" y="3492500"/>
          <p14:tracePt t="15769" x="3419475" y="3492500"/>
          <p14:tracePt t="15773" x="3409950" y="3492500"/>
          <p14:tracePt t="15789" x="3400425" y="3492500"/>
          <p14:tracePt t="15896" x="3382963" y="3492500"/>
          <p14:tracePt t="15900" x="3346450" y="3492500"/>
          <p14:tracePt t="15912" x="3317875" y="3492500"/>
          <p14:tracePt t="15919" x="3309938" y="3492500"/>
          <p14:tracePt t="15937" x="3300413" y="3492500"/>
          <p14:tracePt t="15965" x="3290888" y="3492500"/>
          <p14:tracePt t="15973" x="3281363" y="3492500"/>
          <p14:tracePt t="15989" x="3263900" y="3492500"/>
          <p14:tracePt t="16005" x="3244850" y="3492500"/>
          <p14:tracePt t="16013" x="3227388" y="3482975"/>
          <p14:tracePt t="16068" x="3217863" y="3475038"/>
          <p14:tracePt t="16260" x="3190875" y="3475038"/>
          <p14:tracePt t="16269" x="3171825" y="3475038"/>
          <p14:tracePt t="16277" x="3154363" y="3475038"/>
          <p14:tracePt t="16293" x="3144838" y="3465513"/>
          <p14:tracePt t="16301" x="3136900" y="3455988"/>
          <p14:tracePt t="16308" x="3127375" y="3446463"/>
          <p14:tracePt t="16324" x="3127375" y="3438525"/>
          <p14:tracePt t="16348" x="3127375" y="3419475"/>
          <p14:tracePt t="16356" x="3117850" y="3411538"/>
          <p14:tracePt t="16366" x="3108325" y="3402013"/>
          <p14:tracePt t="16389" x="3108325" y="3375025"/>
          <p14:tracePt t="16405" x="3108325" y="3355975"/>
          <p14:tracePt t="16413" x="3108325" y="3338513"/>
          <p14:tracePt t="16421" x="3100388" y="3319463"/>
          <p14:tracePt t="16437" x="3100388" y="3292475"/>
          <p14:tracePt t="16670" x="3090863" y="3282950"/>
          <p14:tracePt t="16676" x="3081338" y="3282950"/>
          <p14:tracePt t="16684" x="3063875" y="3282950"/>
          <p14:tracePt t="16692" x="3054350" y="3282950"/>
          <p14:tracePt t="16700" x="3035300" y="3282950"/>
          <p14:tracePt t="16708" x="3027363" y="3292475"/>
          <p14:tracePt t="16854" x="3044825" y="3273425"/>
          <p14:tracePt t="16866" x="3071813" y="3246438"/>
          <p14:tracePt t="16870" x="3100388" y="3228975"/>
          <p14:tracePt t="16876" x="3117850" y="3209925"/>
          <p14:tracePt t="16884" x="3144838" y="3182938"/>
          <p14:tracePt t="16893" x="3163888" y="3155950"/>
          <p14:tracePt t="16902" x="3181350" y="3127375"/>
          <p14:tracePt t="16911" x="3200400" y="3109913"/>
          <p14:tracePt t="16919" x="3217863" y="3082925"/>
          <p14:tracePt t="16925" x="3227388" y="3073400"/>
          <p14:tracePt t="16934" x="3227388" y="3063875"/>
          <p14:tracePt t="16942" x="3227388" y="3046413"/>
          <p14:tracePt t="16953" x="3227388" y="3036888"/>
          <p14:tracePt t="17078" x="3227388" y="3046413"/>
          <p14:tracePt t="17086" x="3227388" y="3082925"/>
          <p14:tracePt t="17094" x="3227388" y="3090863"/>
          <p14:tracePt t="17104" x="3227388" y="3119438"/>
          <p14:tracePt t="17109" x="3217863" y="3136900"/>
          <p14:tracePt t="17125" x="3217863" y="3163888"/>
          <p14:tracePt t="17135" x="3208338" y="3173413"/>
          <p14:tracePt t="17140" x="3208338" y="3200400"/>
          <p14:tracePt t="17149" x="3208338" y="3209925"/>
          <p14:tracePt t="17156" x="3200400" y="3228975"/>
          <p14:tracePt t="17166" x="3181350" y="3236913"/>
          <p14:tracePt t="17172" x="3163888" y="3255963"/>
          <p14:tracePt t="17188" x="3154363" y="3265488"/>
          <p14:tracePt t="17196" x="3136900" y="3282950"/>
          <p14:tracePt t="17212" x="3127375" y="3292475"/>
          <p14:tracePt t="17317" x="3154363" y="3273425"/>
          <p14:tracePt t="17325" x="3181350" y="3246438"/>
          <p14:tracePt t="17334" x="3190875" y="3236913"/>
          <p14:tracePt t="17341" x="3227388" y="3209925"/>
          <p14:tracePt t="17352" x="3236913" y="3200400"/>
          <p14:tracePt t="17357" x="3263900" y="3146425"/>
          <p14:tracePt t="17368" x="3290888" y="3119438"/>
          <p14:tracePt t="17373" x="3300413" y="3054350"/>
          <p14:tracePt t="17382" x="3336925" y="3027363"/>
          <p14:tracePt t="17390" x="3354388" y="2982913"/>
          <p14:tracePt t="17398" x="3373438" y="2963863"/>
          <p14:tracePt t="17406" x="3382963" y="2946400"/>
          <p14:tracePt t="17492" x="3373438" y="2954338"/>
          <p14:tracePt t="17500" x="3346450" y="2982913"/>
          <p14:tracePt t="17509" x="3309938" y="3017838"/>
          <p14:tracePt t="17518" x="3263900" y="3036888"/>
          <p14:tracePt t="17524" x="3236913" y="3073400"/>
          <p14:tracePt t="17533" x="3200400" y="3100388"/>
          <p14:tracePt t="17540" x="3154363" y="3127375"/>
          <p14:tracePt t="17549" x="3154363" y="3136900"/>
          <p14:tracePt t="17556" x="3127375" y="3163888"/>
          <p14:tracePt t="17566" x="3117850" y="3163888"/>
          <p14:tracePt t="17572" x="3100388" y="3182938"/>
          <p14:tracePt t="17581" x="3081338" y="3219450"/>
          <p14:tracePt t="17588" x="3054350" y="3236913"/>
          <p14:tracePt t="17597" x="3035300" y="3255963"/>
          <p14:tracePt t="17604" x="3017838" y="3265488"/>
          <p14:tracePt t="17612" x="2990850" y="3282950"/>
          <p14:tracePt t="17620" x="2971800" y="3302000"/>
          <p14:tracePt t="17628" x="2962275" y="3309938"/>
          <p14:tracePt t="17636" x="2944813" y="3328988"/>
          <p14:tracePt t="17644" x="2935288" y="3328988"/>
          <p14:tracePt t="17652" x="2925763" y="3338513"/>
          <p14:tracePt t="17660" x="2917825" y="3338513"/>
          <p14:tracePt t="17702" x="2908300" y="3346450"/>
          <p14:tracePt t="17712" x="2889250" y="3346450"/>
          <p14:tracePt t="17718" x="2881313" y="3346450"/>
          <p14:tracePt t="17725" x="2852738" y="3346450"/>
          <p14:tracePt t="17734" x="2844800" y="3355975"/>
          <p14:tracePt t="17878" x="2835275" y="3355975"/>
          <p14:tracePt t="17886" x="2798763" y="3338513"/>
          <p14:tracePt t="17892" x="2789238" y="3319463"/>
          <p14:tracePt t="17901" x="2762250" y="3273425"/>
          <p14:tracePt t="17908" x="2744788" y="3236913"/>
          <p14:tracePt t="17916" x="2735263" y="3182938"/>
          <p14:tracePt t="17924" x="2716213" y="3136900"/>
          <p14:tracePt t="17935" x="2689225" y="3090863"/>
          <p14:tracePt t="17941" x="2679700" y="3054350"/>
          <p14:tracePt t="17949" x="2679700" y="3009900"/>
          <p14:tracePt t="17956" x="2671763" y="2973388"/>
          <p14:tracePt t="17970" x="2671763" y="2954338"/>
          <p14:tracePt t="17976" x="2643188" y="2917825"/>
          <p14:tracePt t="17986" x="2635250" y="2890838"/>
          <p14:tracePt t="17991" x="2635250" y="2863850"/>
          <p14:tracePt t="17997" x="2635250" y="2854325"/>
          <p14:tracePt t="18005" x="2635250" y="2844800"/>
          <p14:tracePt t="18013" x="2635250" y="2827338"/>
          <p14:tracePt t="18110" x="2635250" y="2863850"/>
          <p14:tracePt t="18117" x="2635250" y="2900363"/>
          <p14:tracePt t="18126" x="2662238" y="2963863"/>
          <p14:tracePt t="18135" x="2662238" y="3017838"/>
          <p14:tracePt t="18141" x="2698750" y="3082925"/>
          <p14:tracePt t="18150" x="2716213" y="3155950"/>
          <p14:tracePt t="18156" x="2725738" y="3219450"/>
          <p14:tracePt t="18167" x="2735263" y="3265488"/>
          <p14:tracePt t="18173" x="2735263" y="3292475"/>
          <p14:tracePt t="18181" x="2744788" y="3328988"/>
          <p14:tracePt t="18190" x="2752725" y="3338513"/>
          <p14:tracePt t="18486" x="2735263" y="3338513"/>
          <p14:tracePt t="18495" x="2725738" y="3338513"/>
          <p14:tracePt t="18502" x="2716213" y="3338513"/>
          <p14:tracePt t="20484" x="2708275" y="3328988"/>
          <p14:tracePt t="20492" x="2671763" y="3246438"/>
          <p14:tracePt t="20500" x="2662238" y="3209925"/>
          <p14:tracePt t="20508" x="2662238" y="3192463"/>
          <p14:tracePt t="20517" x="2652713" y="3155950"/>
          <p14:tracePt t="20524" x="2643188" y="3109913"/>
          <p14:tracePt t="20532" x="2643188" y="3090863"/>
          <p14:tracePt t="20540" x="2643188" y="3063875"/>
          <p14:tracePt t="20549" x="2643188" y="3046413"/>
          <p14:tracePt t="20556" x="2643188" y="3027363"/>
          <p14:tracePt t="20664" x="2635250" y="3017838"/>
          <p14:tracePt t="20692" x="2635250" y="3027363"/>
          <p14:tracePt t="20700" x="2635250" y="3046413"/>
          <p14:tracePt t="20708" x="2635250" y="3090863"/>
          <p14:tracePt t="20716" x="2643188" y="3119438"/>
          <p14:tracePt t="20724" x="2643188" y="3146425"/>
          <p14:tracePt t="20732" x="2643188" y="3163888"/>
          <p14:tracePt t="20740" x="2643188" y="3192463"/>
          <p14:tracePt t="20749" x="2643188" y="3200400"/>
          <p14:tracePt t="20846" x="2643188" y="3209925"/>
          <p14:tracePt t="20854" x="2625725" y="3209925"/>
          <p14:tracePt t="20863" x="2589213" y="3209925"/>
          <p14:tracePt t="20869" x="2579688" y="3209925"/>
          <p14:tracePt t="20876" x="2562225" y="3209925"/>
          <p14:tracePt t="20885" x="2533650" y="3192463"/>
          <p14:tracePt t="20902" x="2470150" y="3146425"/>
          <p14:tracePt t="20910" x="2462213" y="3136900"/>
          <p14:tracePt t="20917" x="2425700" y="3119438"/>
          <p14:tracePt t="20925" x="2416175" y="3109913"/>
          <p14:tracePt t="20936" x="2389188" y="3082925"/>
          <p14:tracePt t="20943" x="2379663" y="3063875"/>
          <p14:tracePt t="20948" x="2370138" y="3036888"/>
          <p14:tracePt t="20957" x="2370138" y="3027363"/>
          <p14:tracePt t="20965" x="2360613" y="3009900"/>
          <p14:tracePt t="20972" x="2343150" y="2982913"/>
          <p14:tracePt t="20980" x="2343150" y="2973388"/>
          <p14:tracePt t="20988" x="2333625" y="2946400"/>
          <p14:tracePt t="20996" x="2333625" y="2936875"/>
          <p14:tracePt t="21465" x="2333625" y="2927350"/>
          <p14:tracePt t="21486" x="2333625" y="2890838"/>
          <p14:tracePt t="21494" x="2333625" y="2836863"/>
          <p14:tracePt t="21509" x="2333625" y="2817813"/>
          <p14:tracePt t="21519" x="2333625" y="2790825"/>
          <p14:tracePt t="21524" x="2333625" y="2771775"/>
          <p14:tracePt t="21532" x="2333625" y="2763838"/>
          <p14:tracePt t="21540" x="2333625" y="2754313"/>
          <p14:tracePt t="21662" x="2343150" y="2754313"/>
          <p14:tracePt t="21671" x="2379663" y="2763838"/>
          <p14:tracePt t="21679" x="2397125" y="2771775"/>
          <p14:tracePt t="21684" x="2425700" y="2808288"/>
          <p14:tracePt t="21702" x="2452688" y="2836863"/>
          <p14:tracePt t="21709" x="2452688" y="2844800"/>
          <p14:tracePt t="21718" x="2452688" y="2863850"/>
          <p14:tracePt t="21725" x="2452688" y="2873375"/>
          <p14:tracePt t="21974" x="2452688" y="2890838"/>
          <p14:tracePt t="21983" x="2452688" y="2917825"/>
          <p14:tracePt t="21992" x="2452688" y="2936875"/>
          <p14:tracePt t="22003" x="2433638" y="2963863"/>
          <p14:tracePt t="22006" x="2433638" y="2973388"/>
          <p14:tracePt t="22013" x="2433638" y="3009900"/>
          <p14:tracePt t="22021" x="2425700" y="3027363"/>
          <p14:tracePt t="22029" x="2425700" y="3054350"/>
          <p14:tracePt t="22037" x="2425700" y="3082925"/>
          <p14:tracePt t="22045" x="2425700" y="3100388"/>
          <p14:tracePt t="22053" x="2425700" y="3109913"/>
          <p14:tracePt t="22750" x="2479675" y="3109913"/>
          <p14:tracePt t="22756" x="2589213" y="3090863"/>
          <p14:tracePt t="22765" x="2708275" y="3082925"/>
          <p14:tracePt t="22772" x="2798763" y="3082925"/>
          <p14:tracePt t="22782" x="2871788" y="3082925"/>
          <p14:tracePt t="22788" x="2908300" y="3073400"/>
          <p14:tracePt t="22796" x="2944813" y="3054350"/>
          <p14:tracePt t="22804" x="2971800" y="3054350"/>
          <p14:tracePt t="22812" x="2990850" y="3054350"/>
          <p14:tracePt t="22820" x="3017838" y="3046413"/>
          <p14:tracePt t="22829" x="3044825" y="3046413"/>
          <p14:tracePt t="22837" x="3063875" y="3046413"/>
          <p14:tracePt t="22844" x="3090863" y="3046413"/>
          <p14:tracePt t="22852" x="3127375" y="3046413"/>
          <p14:tracePt t="22860" x="3163888" y="3046413"/>
          <p14:tracePt t="22868" x="3217863" y="3046413"/>
          <p14:tracePt t="22876" x="3290888" y="3046413"/>
          <p14:tracePt t="22899" x="3509963" y="3054350"/>
          <p14:tracePt t="22901" x="3629025" y="3063875"/>
          <p14:tracePt t="22909" x="3792538" y="3082925"/>
          <p14:tracePt t="22918" x="3956050" y="3100388"/>
          <p14:tracePt t="22924" x="4121150" y="3146425"/>
          <p14:tracePt t="22933" x="4321175" y="3155950"/>
          <p14:tracePt t="22940" x="4476750" y="3219450"/>
          <p14:tracePt t="22949" x="4659313" y="3246438"/>
          <p14:tracePt t="22958" x="4803775" y="3309938"/>
          <p14:tracePt t="22965" x="4959350" y="3355975"/>
          <p14:tracePt t="22972" x="5068888" y="3382963"/>
          <p14:tracePt t="22982" x="5132388" y="3392488"/>
          <p14:tracePt t="22988" x="5159375" y="3419475"/>
          <p14:tracePt t="23078" x="5159375" y="3438525"/>
          <p14:tracePt t="23085" x="5159375" y="3455988"/>
          <p14:tracePt t="23093" x="5141913" y="3465513"/>
          <p14:tracePt t="23109" x="5132388" y="3465513"/>
          <p14:tracePt t="23125" x="5122863" y="3475038"/>
          <p14:tracePt t="23141" x="5122863" y="3492500"/>
          <p14:tracePt t="23149" x="5114925" y="3502025"/>
          <p14:tracePt t="23340" x="5159375" y="3502025"/>
          <p14:tracePt t="23348" x="5287963" y="3482975"/>
          <p14:tracePt t="23356" x="5424488" y="3411538"/>
          <p14:tracePt t="23365" x="5551488" y="3328988"/>
          <p14:tracePt t="23372" x="5707063" y="3273425"/>
          <p14:tracePt t="23382" x="5862638" y="3182938"/>
          <p14:tracePt t="23388" x="6007100" y="3100388"/>
          <p14:tracePt t="23396" x="6126163" y="3046413"/>
          <p14:tracePt t="23404" x="6245225" y="2973388"/>
          <p14:tracePt t="23412" x="6291263" y="2946400"/>
          <p14:tracePt t="23420" x="6318250" y="2927350"/>
          <p14:tracePt t="23428" x="6326188" y="2917825"/>
          <p14:tracePt t="23484" x="6318250" y="2917825"/>
          <p14:tracePt t="23492" x="6262688" y="2936875"/>
          <p14:tracePt t="23500" x="6218238" y="2982913"/>
          <p14:tracePt t="23508" x="6162675" y="3017838"/>
          <p14:tracePt t="23517" x="6153150" y="3054350"/>
          <p14:tracePt t="23526" x="6135688" y="3082925"/>
          <p14:tracePt t="23538" x="6126163" y="3109913"/>
          <p14:tracePt t="23542" x="6126163" y="3136900"/>
          <p14:tracePt t="23555" x="6126163" y="3182938"/>
          <p14:tracePt t="23556" x="6126163" y="3192463"/>
          <p14:tracePt t="23569" x="6126163" y="3200400"/>
          <p14:tracePt t="23587" x="6126163" y="3219450"/>
          <p14:tracePt t="23589" x="6126163" y="3228975"/>
          <p14:tracePt t="23598" x="6126163" y="3236913"/>
          <p14:tracePt t="23605" x="6116638" y="3246438"/>
          <p14:tracePt t="23613" x="6108700" y="3255963"/>
          <p14:tracePt t="23621" x="6089650" y="3265488"/>
          <p14:tracePt t="23629" x="6080125" y="3265488"/>
          <p14:tracePt t="23636" x="6072188" y="3292475"/>
          <p14:tracePt t="23645" x="6026150" y="3309938"/>
          <p14:tracePt t="23653" x="5980113" y="3338513"/>
          <p14:tracePt t="23661" x="5899150" y="3382963"/>
          <p14:tracePt t="23668" x="5816600" y="3411538"/>
          <p14:tracePt t="23677" x="5770563" y="3455988"/>
          <p14:tracePt t="23685" x="5653088" y="3482975"/>
          <p14:tracePt t="23692" x="5561013" y="3511550"/>
          <p14:tracePt t="23700" x="5514975" y="3511550"/>
          <p14:tracePt t="23708" x="5478463" y="3511550"/>
          <p14:tracePt t="23716" x="5461000" y="3519488"/>
          <p14:tracePt t="23773" x="5487988" y="3519488"/>
          <p14:tracePt t="23782" x="5580063" y="3519488"/>
          <p14:tracePt t="23790" x="5670550" y="3492500"/>
          <p14:tracePt t="23798" x="5807075" y="3446463"/>
          <p14:tracePt t="23806" x="5953125" y="3419475"/>
          <p14:tracePt t="23814" x="6080125" y="3375025"/>
          <p14:tracePt t="23823" x="6262688" y="3355975"/>
          <p14:tracePt t="23829" x="6435725" y="3328988"/>
          <p14:tracePt t="23836" x="6618288" y="3302000"/>
          <p14:tracePt t="23845" x="6746875" y="3282950"/>
          <p14:tracePt t="23853" x="6910388" y="3273425"/>
          <p14:tracePt t="23860" x="7019925" y="3255963"/>
          <p14:tracePt t="23868" x="7119938" y="3228975"/>
          <p14:tracePt t="23876" x="7175500" y="3228975"/>
          <p14:tracePt t="23884" x="7192963" y="3219450"/>
          <p14:tracePt t="23983" x="7192963" y="3236913"/>
          <p14:tracePt t="23988" x="7183438" y="3255963"/>
          <p14:tracePt t="23996" x="7165975" y="3273425"/>
          <p14:tracePt t="24004" x="7119938" y="3282950"/>
          <p14:tracePt t="24012" x="7037388" y="3338513"/>
          <p14:tracePt t="24020" x="6929438" y="3365500"/>
          <p14:tracePt t="24028" x="6773863" y="3411538"/>
          <p14:tracePt t="24036" x="6564313" y="3475038"/>
          <p14:tracePt t="24044" x="6372225" y="3511550"/>
          <p14:tracePt t="24054" x="6189663" y="3519488"/>
          <p14:tracePt t="24060" x="6007100" y="3556000"/>
          <p14:tracePt t="24068" x="5843588" y="3584575"/>
          <p14:tracePt t="24076" x="5716588" y="3602038"/>
          <p14:tracePt t="24084" x="5570538" y="3602038"/>
          <p14:tracePt t="24092" x="5461000" y="3629025"/>
          <p14:tracePt t="24100" x="5341938" y="3657600"/>
          <p14:tracePt t="24108" x="5232400" y="3657600"/>
          <p14:tracePt t="24117" x="5159375" y="3665538"/>
          <p14:tracePt t="24124" x="5078413" y="3694113"/>
          <p14:tracePt t="24133" x="5005388" y="3711575"/>
          <p14:tracePt t="24140" x="4905375" y="3721100"/>
          <p14:tracePt t="24149" x="4832350" y="3721100"/>
          <p14:tracePt t="24156" x="4776788" y="3730625"/>
          <p14:tracePt t="24165" x="4713288" y="3757613"/>
          <p14:tracePt t="24172" x="4695825" y="3767138"/>
          <p14:tracePt t="24182" x="4667250" y="3767138"/>
          <p14:tracePt t="24188" x="4622800" y="3775075"/>
          <p14:tracePt t="24197" x="4613275" y="3775075"/>
          <p14:tracePt t="24221" x="4603750" y="3775075"/>
          <p14:tracePt t="24302" x="4649788" y="3775075"/>
          <p14:tracePt t="24309" x="4740275" y="3775075"/>
          <p14:tracePt t="24317" x="4849813" y="3775075"/>
          <p14:tracePt t="24326" x="4959350" y="3775075"/>
          <p14:tracePt t="24336" x="5086350" y="3775075"/>
          <p14:tracePt t="24342" x="5232400" y="3775075"/>
          <p14:tracePt t="24352" x="5360988" y="3775075"/>
          <p14:tracePt t="24358" x="5451475" y="3775075"/>
          <p14:tracePt t="24368" x="5543550" y="3775075"/>
          <p14:tracePt t="24373" x="5616575" y="3775075"/>
          <p14:tracePt t="24382" x="5661025" y="3775075"/>
          <p14:tracePt t="24388" x="5697538" y="3775075"/>
          <p14:tracePt t="24396" x="5734050" y="3775075"/>
          <p14:tracePt t="24405" x="5780088" y="3784600"/>
          <p14:tracePt t="24412" x="5807075" y="3811588"/>
          <p14:tracePt t="24420" x="5843588" y="3821113"/>
          <p14:tracePt t="24428" x="5880100" y="3821113"/>
          <p14:tracePt t="24436" x="5935663" y="3830638"/>
          <p14:tracePt t="24444" x="5999163" y="3840163"/>
          <p14:tracePt t="24452" x="6080125" y="3884613"/>
          <p14:tracePt t="24461" x="6145213" y="3903663"/>
          <p14:tracePt t="24469" x="6199188" y="3930650"/>
          <p14:tracePt t="24478" x="6262688" y="3940175"/>
          <p14:tracePt t="24485" x="6345238" y="4013200"/>
          <p14:tracePt t="24493" x="6362700" y="4030663"/>
          <p14:tracePt t="24501" x="6381750" y="4049713"/>
          <p14:tracePt t="24509" x="6418263" y="4113213"/>
          <p14:tracePt t="24516" x="6418263" y="4130675"/>
          <p14:tracePt t="24524" x="6427788" y="4159250"/>
          <p14:tracePt t="24533" x="6427788" y="4176713"/>
          <p14:tracePt t="24540" x="6427788" y="4195763"/>
          <p14:tracePt t="24548" x="6435725" y="4213225"/>
          <p14:tracePt t="24556" x="6445250" y="4222750"/>
          <p14:tracePt t="24572" x="6454775" y="4249738"/>
          <p14:tracePt t="24583" x="6464300" y="4259263"/>
          <p14:tracePt t="24588" x="6472238" y="4259263"/>
          <p14:tracePt t="24596" x="6500813" y="4259263"/>
          <p14:tracePt t="24604" x="6508750" y="4259263"/>
          <p14:tracePt t="24615" x="6518275" y="4259263"/>
          <p14:tracePt t="24620" x="6537325" y="4259263"/>
          <p14:tracePt t="24628" x="6545263" y="4268788"/>
          <p14:tracePt t="24677" x="6545263" y="4276725"/>
          <p14:tracePt t="24685" x="6518275" y="4295775"/>
          <p14:tracePt t="24693" x="6427788" y="4295775"/>
          <p14:tracePt t="24700" x="6372225" y="4295775"/>
          <p14:tracePt t="24709" x="6318250" y="4295775"/>
          <p14:tracePt t="24718" x="6272213" y="4295775"/>
          <p14:tracePt t="24725" x="6245225" y="4276725"/>
          <p14:tracePt t="24733" x="6189663" y="4240213"/>
          <p14:tracePt t="24742" x="6162675" y="4203700"/>
          <p14:tracePt t="24759" x="6099175" y="4159250"/>
          <p14:tracePt t="24770" x="6053138" y="4122738"/>
          <p14:tracePt t="24772" x="6007100" y="4103688"/>
          <p14:tracePt t="24782" x="5980113" y="4067175"/>
          <p14:tracePt t="24788" x="5935663" y="4057650"/>
          <p14:tracePt t="24796" x="5853113" y="4021138"/>
          <p14:tracePt t="24804" x="5816600" y="4003675"/>
          <p14:tracePt t="24812" x="5753100" y="3994150"/>
          <p14:tracePt t="24820" x="5707063" y="3984625"/>
          <p14:tracePt t="24828" x="5653088" y="3957638"/>
          <p14:tracePt t="24836" x="5634038" y="3948113"/>
          <p14:tracePt t="24844" x="5588000" y="3940175"/>
          <p14:tracePt t="24853" x="5580063" y="3930650"/>
          <p14:tracePt t="24863" x="5543550" y="3911600"/>
          <p14:tracePt t="24916" x="5534025" y="3911600"/>
          <p14:tracePt t="24924" x="5487988" y="3911600"/>
          <p14:tracePt t="24933" x="5441950" y="3911600"/>
          <p14:tracePt t="24941" x="5378450" y="3903663"/>
          <p14:tracePt t="24948" x="5341938" y="3903663"/>
          <p14:tracePt t="24956" x="5287963" y="3894138"/>
          <p14:tracePt t="24965" x="5260975" y="3875088"/>
          <p14:tracePt t="24972" x="5251450" y="3875088"/>
          <p14:tracePt t="24982" x="5232400" y="3867150"/>
          <p14:tracePt t="25021" x="5224463" y="3867150"/>
          <p14:tracePt t="25717" x="5241925" y="3921125"/>
          <p14:tracePt t="25725" x="5260975" y="3948113"/>
          <p14:tracePt t="25733" x="5324475" y="4013200"/>
          <p14:tracePt t="25741" x="5368925" y="4057650"/>
          <p14:tracePt t="25751" x="5378450" y="4094163"/>
          <p14:tracePt t="25758" x="5434013" y="4167188"/>
          <p14:tracePt t="25770" x="5487988" y="4276725"/>
          <p14:tracePt t="25775" x="5514975" y="4340225"/>
          <p14:tracePt t="25786" x="5551488" y="4422775"/>
          <p14:tracePt t="25791" x="5597525" y="4522788"/>
          <p14:tracePt t="25803" x="5653088" y="4587875"/>
          <p14:tracePt t="25805" x="5707063" y="4668838"/>
          <p14:tracePt t="25813" x="5724525" y="4714875"/>
          <p14:tracePt t="25820" x="5780088" y="4760913"/>
          <p14:tracePt t="25828" x="5807075" y="4814888"/>
          <p14:tracePt t="25839" x="5834063" y="4833938"/>
          <p14:tracePt t="25844" x="5853113" y="4851400"/>
          <p14:tracePt t="25852" x="5862638" y="4860925"/>
          <p14:tracePt t="25868" x="5870575" y="4860925"/>
          <p14:tracePt t="25884" x="5880100" y="4870450"/>
          <p14:tracePt t="26102" x="5880100" y="4878388"/>
          <p14:tracePt t="26108" x="5880100" y="4887913"/>
          <p14:tracePt t="26116" x="5843588" y="4887913"/>
          <p14:tracePt t="26124" x="5797550" y="4824413"/>
          <p14:tracePt t="26133" x="5724525" y="4760913"/>
          <p14:tracePt t="26140" x="5661025" y="4687888"/>
          <p14:tracePt t="26148" x="5588000" y="4624388"/>
          <p14:tracePt t="26156" x="5534025" y="4522788"/>
          <p14:tracePt t="26166" x="5470525" y="4459288"/>
          <p14:tracePt t="26172" x="5397500" y="4368800"/>
          <p14:tracePt t="26183" x="5360988" y="4322763"/>
          <p14:tracePt t="26189" x="5341938" y="4276725"/>
          <p14:tracePt t="26197" x="5324475" y="4259263"/>
          <p14:tracePt t="26205" x="5314950" y="4240213"/>
          <p14:tracePt t="26213" x="5305425" y="4232275"/>
          <p14:tracePt t="26221" x="5297488" y="4222750"/>
          <p14:tracePt t="26245" x="5297488" y="4213225"/>
          <p14:tracePt t="26318" x="5297488" y="4203700"/>
          <p14:tracePt t="26324" x="5278438" y="4186238"/>
          <p14:tracePt t="26332" x="5268913" y="4176713"/>
          <p14:tracePt t="26340" x="5241925" y="4149725"/>
          <p14:tracePt t="26348" x="5232400" y="4140200"/>
          <p14:tracePt t="26365" x="5224463" y="4113213"/>
          <p14:tracePt t="26382" x="5214938" y="4103688"/>
          <p14:tracePt t="26710" x="5205413" y="4113213"/>
          <p14:tracePt t="26740" x="5195888" y="4113213"/>
          <p14:tracePt t="26756" x="5178425" y="4113213"/>
          <p14:tracePt t="26772" x="5168900" y="4113213"/>
          <p14:tracePt t="26781" x="5159375" y="4113213"/>
          <p14:tracePt t="26789" x="5141913" y="4122738"/>
          <p14:tracePt t="26813" x="5132388" y="4130675"/>
          <p14:tracePt t="26829" x="5122863" y="4130675"/>
          <p14:tracePt t="26845" x="5114925" y="4130675"/>
          <p14:tracePt t="26877" x="5095875" y="4130675"/>
          <p14:tracePt t="26894" x="5086350" y="4130675"/>
          <p14:tracePt t="26916" x="5078413" y="4130675"/>
          <p14:tracePt t="26932" x="5059363" y="4130675"/>
          <p14:tracePt t="26941" x="5049838" y="4130675"/>
          <p14:tracePt t="26974" x="5041900" y="4130675"/>
          <p14:tracePt t="26982" x="5041900" y="4122738"/>
          <p14:tracePt t="26990" x="5041900" y="4113213"/>
          <p14:tracePt t="26998" x="5041900" y="4103688"/>
          <p14:tracePt t="27005" x="5049838" y="4086225"/>
          <p14:tracePt t="27014" x="5059363" y="4067175"/>
          <p14:tracePt t="27029" x="5068888" y="4057650"/>
          <p14:tracePt t="27126" x="5068888" y="4076700"/>
          <p14:tracePt t="27133" x="5068888" y="4130675"/>
          <p14:tracePt t="27142" x="5068888" y="4167188"/>
          <p14:tracePt t="27151" x="5114925" y="4240213"/>
          <p14:tracePt t="27157" x="5159375" y="4322763"/>
          <p14:tracePt t="27167" x="5178425" y="4386263"/>
          <p14:tracePt t="27173" x="5195888" y="4441825"/>
          <p14:tracePt t="27182" x="5232400" y="4522788"/>
          <p14:tracePt t="27189" x="5251450" y="4605338"/>
          <p14:tracePt t="27197" x="5260975" y="4641850"/>
          <p14:tracePt t="27205" x="5260975" y="4687888"/>
          <p14:tracePt t="27213" x="5278438" y="4732338"/>
          <p14:tracePt t="27229" x="5278438" y="4760913"/>
          <p14:tracePt t="27238" x="5278438" y="4768850"/>
          <p14:tracePt t="27521" x="5287963" y="4778375"/>
          <p14:tracePt t="27528" x="5297488" y="4778375"/>
          <p14:tracePt t="27539" x="5341938" y="4760913"/>
          <p14:tracePt t="27543" x="5397500" y="4705350"/>
          <p14:tracePt t="27552" x="5461000" y="4641850"/>
          <p14:tracePt t="27556" x="5534025" y="4568825"/>
          <p14:tracePt t="27565" x="5653088" y="4468813"/>
          <p14:tracePt t="27572" x="5753100" y="4376738"/>
          <p14:tracePt t="27582" x="5907088" y="4249738"/>
          <p14:tracePt t="27588" x="6089650" y="4140200"/>
          <p14:tracePt t="27596" x="6262688" y="3984625"/>
          <p14:tracePt t="27604" x="6427788" y="3830638"/>
          <p14:tracePt t="27612" x="6564313" y="3730625"/>
          <p14:tracePt t="27620" x="6637338" y="3629025"/>
          <p14:tracePt t="27628" x="6710363" y="3529013"/>
          <p14:tracePt t="27636" x="6737350" y="3465513"/>
          <p14:tracePt t="27645" x="6764338" y="3402013"/>
          <p14:tracePt t="27652" x="6773863" y="3355975"/>
          <p14:tracePt t="27660" x="6773863" y="3328988"/>
          <p14:tracePt t="27668" x="6773863" y="3309938"/>
          <p14:tracePt t="27676" x="6773863" y="3302000"/>
          <p14:tracePt t="27908" x="6746875" y="3302000"/>
          <p14:tracePt t="27916" x="6664325" y="3346450"/>
          <p14:tracePt t="27924" x="6591300" y="3411538"/>
          <p14:tracePt t="27932" x="6527800" y="3446463"/>
          <p14:tracePt t="27942" x="6508750" y="3475038"/>
          <p14:tracePt t="27948" x="6464300" y="3502025"/>
          <p14:tracePt t="27956" x="6445250" y="3519488"/>
          <p14:tracePt t="27965" x="6435725" y="3529013"/>
          <p14:tracePt t="28036" x="6435725" y="3511550"/>
          <p14:tracePt t="28052" x="6435725" y="3482975"/>
          <p14:tracePt t="28060" x="6435725" y="3465513"/>
          <p14:tracePt t="28068" x="6435725" y="3455988"/>
          <p14:tracePt t="28076" x="6435725" y="3438525"/>
          <p14:tracePt t="28100" x="6435725" y="3429000"/>
          <p14:tracePt t="28117" x="6435725" y="3419475"/>
          <p14:tracePt t="28125" x="6435725" y="3411538"/>
          <p14:tracePt t="28134" x="6435725" y="3402013"/>
          <p14:tracePt t="28140" x="6435725" y="3392488"/>
          <p14:tracePt t="28150" x="6435725" y="3375025"/>
          <p14:tracePt t="28157" x="6435725" y="3346450"/>
          <p14:tracePt t="28166" x="6435725" y="3338513"/>
          <p14:tracePt t="28173" x="6445250" y="3302000"/>
          <p14:tracePt t="28183" x="6454775" y="3292475"/>
          <p14:tracePt t="28199" x="6454775" y="3282950"/>
          <p14:tracePt t="28205" x="6454775" y="3265488"/>
          <p14:tracePt t="28229" x="6454775" y="3255963"/>
          <p14:tracePt t="28245" x="6454775" y="3246438"/>
          <p14:tracePt t="28261" x="6454775" y="3228975"/>
          <p14:tracePt t="28269" x="6464300" y="3219450"/>
          <p14:tracePt t="28285" x="6464300" y="3209925"/>
          <p14:tracePt t="28606" x="6464300" y="3338513"/>
          <p14:tracePt t="28616" x="6481763" y="3592513"/>
          <p14:tracePt t="28623" x="6500813" y="3775075"/>
          <p14:tracePt t="28631" x="6573838" y="4149725"/>
          <p14:tracePt t="28637" x="6664325" y="4386263"/>
          <p14:tracePt t="28645" x="6746875" y="4714875"/>
          <p14:tracePt t="28652" x="6827838" y="5016500"/>
          <p14:tracePt t="28660" x="6873875" y="5233988"/>
          <p14:tracePt t="28668" x="6946900" y="5426075"/>
          <p14:tracePt t="28676" x="7000875" y="5562600"/>
          <p14:tracePt t="28684" x="7010400" y="5635625"/>
          <p14:tracePt t="28692" x="7029450" y="5681663"/>
          <p14:tracePt t="28788" x="7029450" y="5672138"/>
          <p14:tracePt t="28797" x="7046913" y="5626100"/>
          <p14:tracePt t="28804" x="7046913" y="5581650"/>
          <p14:tracePt t="28812" x="7046913" y="5562600"/>
          <p14:tracePt t="28820" x="7046913" y="5508625"/>
          <p14:tracePt t="28828" x="7046913" y="5481638"/>
          <p14:tracePt t="28836" x="7046913" y="5426075"/>
          <p14:tracePt t="28844" x="7029450" y="5372100"/>
          <p14:tracePt t="28852" x="7029450" y="5326063"/>
          <p14:tracePt t="28860" x="7019925" y="5253038"/>
          <p14:tracePt t="28868" x="7019925" y="5197475"/>
          <p14:tracePt t="28876" x="7019925" y="5126038"/>
          <p14:tracePt t="28898" x="7019925" y="4943475"/>
          <p14:tracePt t="28900" x="7019925" y="4870450"/>
          <p14:tracePt t="28908" x="7029450" y="4768850"/>
          <p14:tracePt t="28916" x="7046913" y="4697413"/>
          <p14:tracePt t="28924" x="7073900" y="4614863"/>
          <p14:tracePt t="28933" x="7083425" y="4595813"/>
          <p14:tracePt t="28942" x="7083425" y="4541838"/>
          <p14:tracePt t="28952" x="7083425" y="4505325"/>
          <p14:tracePt t="28956" x="7110413" y="4459288"/>
          <p14:tracePt t="28965" x="7110413" y="4441825"/>
          <p14:tracePt t="28972" x="7129463" y="4395788"/>
          <p14:tracePt t="28982" x="7129463" y="4368800"/>
          <p14:tracePt t="28988" x="7138988" y="4349750"/>
          <p14:tracePt t="28996" x="7156450" y="4313238"/>
          <p14:tracePt t="29004" x="7183438" y="4286250"/>
          <p14:tracePt t="29012" x="7192963" y="4259263"/>
          <p14:tracePt t="29020" x="7219950" y="4222750"/>
          <p14:tracePt t="29028" x="7239000" y="4195763"/>
          <p14:tracePt t="29036" x="7265988" y="4167188"/>
          <p14:tracePt t="29044" x="7292975" y="4130675"/>
          <p14:tracePt t="29052" x="7329488" y="4086225"/>
          <p14:tracePt t="29061" x="7366000" y="4040188"/>
          <p14:tracePt t="29068" x="7392988" y="4003675"/>
          <p14:tracePt t="29077" x="7429500" y="3976688"/>
          <p14:tracePt t="29085" x="7458075" y="3957638"/>
          <p14:tracePt t="29093" x="7502525" y="3903663"/>
          <p14:tracePt t="29101" x="7531100" y="3875088"/>
          <p14:tracePt t="29109" x="7558088" y="3848100"/>
          <p14:tracePt t="29118" x="7567613" y="3811588"/>
          <p14:tracePt t="29125" x="7612063" y="3767138"/>
          <p14:tracePt t="29134" x="7631113" y="3738563"/>
          <p14:tracePt t="29141" x="7667625" y="3702050"/>
          <p14:tracePt t="29149" x="7704138" y="3638550"/>
          <p14:tracePt t="29157" x="7721600" y="3621088"/>
          <p14:tracePt t="29167" x="7758113" y="3575050"/>
          <p14:tracePt t="29173" x="7777163" y="3565525"/>
          <p14:tracePt t="29183" x="7804150" y="3548063"/>
          <p14:tracePt t="29189" x="7831138" y="3529013"/>
          <p14:tracePt t="29199" x="7831138" y="3519488"/>
          <p14:tracePt t="29205" x="7850188" y="3502025"/>
          <p14:tracePt t="29213" x="7858125" y="3492500"/>
          <p14:tracePt t="29502" x="7867650" y="3482975"/>
          <p14:tracePt t="29516" x="7885113" y="3482975"/>
          <p14:tracePt t="29524" x="7931150" y="3455988"/>
          <p14:tracePt t="29532" x="7958138" y="3438525"/>
          <p14:tracePt t="29540" x="8004175" y="3402013"/>
          <p14:tracePt t="29548" x="8023225" y="3392488"/>
          <p14:tracePt t="29556" x="8031163" y="3382963"/>
          <p14:tracePt t="29566" x="8059738" y="3365500"/>
          <p14:tracePt t="29572" x="8077200" y="3346450"/>
          <p14:tracePt t="29582" x="8086725" y="3338513"/>
          <p14:tracePt t="29588" x="8096250" y="3328988"/>
          <p14:tracePt t="29598" x="8113713" y="3309938"/>
          <p14:tracePt t="29702" x="8113713" y="3355975"/>
          <p14:tracePt t="29708" x="8050213" y="3455988"/>
          <p14:tracePt t="29716" x="7921625" y="3592513"/>
          <p14:tracePt t="29724" x="7804150" y="3702050"/>
          <p14:tracePt t="29733" x="7685088" y="3794125"/>
          <p14:tracePt t="29742" x="7548563" y="3875088"/>
          <p14:tracePt t="29752" x="7448550" y="3967163"/>
          <p14:tracePt t="29758" x="7348538" y="4057650"/>
          <p14:tracePt t="29770" x="7283450" y="4122738"/>
          <p14:tracePt t="29774" x="7202488" y="4195763"/>
          <p14:tracePt t="29786" x="7146925" y="4240213"/>
          <p14:tracePt t="29791" x="7102475" y="4286250"/>
          <p14:tracePt t="29801" x="7065963" y="4313238"/>
          <p14:tracePt t="29804" x="7019925" y="4340225"/>
          <p14:tracePt t="29813" x="7000875" y="4376738"/>
          <p14:tracePt t="29821" x="6983413" y="4422775"/>
          <p14:tracePt t="29829" x="6973888" y="4449763"/>
          <p14:tracePt t="29836" x="6973888" y="4514850"/>
          <p14:tracePt t="29845" x="6956425" y="4578350"/>
          <p14:tracePt t="29853" x="6946900" y="4651375"/>
          <p14:tracePt t="29862" x="6919913" y="4714875"/>
          <p14:tracePt t="29868" x="6892925" y="4778375"/>
          <p14:tracePt t="29877" x="6856413" y="4878388"/>
          <p14:tracePt t="29887" x="6791325" y="4943475"/>
          <p14:tracePt t="29893" x="6764338" y="5006975"/>
          <p14:tracePt t="29901" x="6718300" y="5043488"/>
          <p14:tracePt t="29908" x="6691313" y="5070475"/>
          <p14:tracePt t="29916" x="6673850" y="5080000"/>
          <p14:tracePt t="29926" x="6664325" y="5097463"/>
          <p14:tracePt t="30006" x="6681788" y="5080000"/>
          <p14:tracePt t="30015" x="6700838" y="5043488"/>
          <p14:tracePt t="30021" x="6727825" y="5024438"/>
          <p14:tracePt t="30030" x="6754813" y="4979988"/>
          <p14:tracePt t="30039" x="6783388" y="4933950"/>
          <p14:tracePt t="30046" x="6800850" y="4906963"/>
          <p14:tracePt t="30054" x="6810375" y="4851400"/>
          <p14:tracePt t="30061" x="6846888" y="4787900"/>
          <p14:tracePt t="30068" x="6873875" y="4705350"/>
          <p14:tracePt t="30078" x="6910388" y="4641850"/>
          <p14:tracePt t="30086" x="6937375" y="4551363"/>
          <p14:tracePt t="30094" x="6992938" y="4449763"/>
          <p14:tracePt t="30102" x="7037388" y="4332288"/>
          <p14:tracePt t="30109" x="7110413" y="4213225"/>
          <p14:tracePt t="30117" x="7138988" y="4167188"/>
          <p14:tracePt t="30125" x="7192963" y="4040188"/>
          <p14:tracePt t="30135" x="7265988" y="3948113"/>
          <p14:tracePt t="30141" x="7348538" y="3848100"/>
          <p14:tracePt t="30150" x="7402513" y="3748088"/>
          <p14:tracePt t="30157" x="7429500" y="3730625"/>
          <p14:tracePt t="30167" x="7458075" y="3684588"/>
          <p14:tracePt t="30173" x="7485063" y="3638550"/>
          <p14:tracePt t="30184" x="7502525" y="3621088"/>
          <p14:tracePt t="30189" x="7512050" y="3602038"/>
          <p14:tracePt t="30228" x="7521575" y="3584575"/>
          <p14:tracePt t="30253" x="7531100" y="3575050"/>
          <p14:tracePt t="30261" x="7531100" y="3556000"/>
          <p14:tracePt t="30269" x="7548563" y="3538538"/>
          <p14:tracePt t="30276" x="7558088" y="3529013"/>
          <p14:tracePt t="30300" x="7558088" y="3511550"/>
          <p14:tracePt t="30308" x="7558088" y="3502025"/>
          <p14:tracePt t="30316" x="7558088" y="3492500"/>
          <p14:tracePt t="30324" x="7567613" y="3475038"/>
          <p14:tracePt t="30567" x="7575550" y="3465513"/>
          <p14:tracePt t="30572" x="7594600" y="3446463"/>
          <p14:tracePt t="30582" x="7594600" y="3438525"/>
          <p14:tracePt t="30588" x="7594600" y="3429000"/>
          <p14:tracePt t="30598" x="7594600" y="3419475"/>
          <p14:tracePt t="30604" x="7594600" y="3392488"/>
          <p14:tracePt t="30614" x="7594600" y="3382963"/>
          <p14:tracePt t="30620" x="7594600" y="3375025"/>
          <p14:tracePt t="30636" x="7594600" y="3365500"/>
          <p14:tracePt t="30694" x="7594600" y="3355975"/>
          <p14:tracePt t="30700" x="7521575" y="3355975"/>
          <p14:tracePt t="30709" x="7439025" y="3402013"/>
          <p14:tracePt t="30718" x="7339013" y="3429000"/>
          <p14:tracePt t="30726" x="7239000" y="3492500"/>
          <p14:tracePt t="30734" x="7146925" y="3529013"/>
          <p14:tracePt t="30741" x="7029450" y="3556000"/>
          <p14:tracePt t="30751" x="6919913" y="3602038"/>
          <p14:tracePt t="30758" x="6837363" y="3638550"/>
          <p14:tracePt t="30769" x="6718300" y="3684588"/>
          <p14:tracePt t="30774" x="6637338" y="3757613"/>
          <p14:tracePt t="30781" x="6554788" y="3784600"/>
          <p14:tracePt t="30788" x="6445250" y="3840163"/>
          <p14:tracePt t="30797" x="6326188" y="3894138"/>
          <p14:tracePt t="30804" x="6262688" y="3921125"/>
          <p14:tracePt t="30812" x="6135688" y="3984625"/>
          <p14:tracePt t="30820" x="6072188" y="4003675"/>
          <p14:tracePt t="30828" x="6007100" y="4049713"/>
          <p14:tracePt t="30836" x="5935663" y="4113213"/>
          <p14:tracePt t="30844" x="5889625" y="4159250"/>
          <p14:tracePt t="30854" x="5843588" y="4213225"/>
          <p14:tracePt t="30863" x="5807075" y="4240213"/>
          <p14:tracePt t="30868" x="5761038" y="4295775"/>
          <p14:tracePt t="30877" x="5707063" y="4340225"/>
          <p14:tracePt t="30886" x="5680075" y="4359275"/>
          <p14:tracePt t="30892" x="5643563" y="4395788"/>
          <p14:tracePt t="30901" x="5616575" y="4413250"/>
          <p14:tracePt t="30908" x="5570538" y="4432300"/>
          <p14:tracePt t="30918" x="5543550" y="4459288"/>
          <p14:tracePt t="30924" x="5497513" y="4486275"/>
          <p14:tracePt t="30932" x="5451475" y="4514850"/>
          <p14:tracePt t="30942" x="5368925" y="4568825"/>
          <p14:tracePt t="30948" x="5324475" y="4578350"/>
          <p14:tracePt t="30956" x="5297488" y="4587875"/>
          <p14:tracePt t="30974" x="5251450" y="4614863"/>
          <p14:tracePt t="30981" x="5214938" y="4624388"/>
          <p14:tracePt t="31207" x="5214938" y="4614863"/>
          <p14:tracePt t="31222" x="5224463" y="4614863"/>
          <p14:tracePt t="31230" x="5241925" y="4614863"/>
          <p14:tracePt t="31240" x="5268913" y="4614863"/>
          <p14:tracePt t="31245" x="5297488" y="4614863"/>
          <p14:tracePt t="31262" x="5334000" y="4632325"/>
          <p14:tracePt t="31272" x="5334000" y="4660900"/>
          <p14:tracePt t="31278" x="5351463" y="4678363"/>
          <p14:tracePt t="31286" x="5351463" y="4697413"/>
          <p14:tracePt t="31292" x="5351463" y="4714875"/>
          <p14:tracePt t="31300" x="5351463" y="4724400"/>
          <p14:tracePt t="31308" x="5360988" y="4751388"/>
          <p14:tracePt t="31317" x="5360988" y="4787900"/>
          <p14:tracePt t="31325" x="5360988" y="4805363"/>
          <p14:tracePt t="31332" x="5360988" y="4851400"/>
          <p14:tracePt t="31340" x="5360988" y="4878388"/>
          <p14:tracePt t="31348" x="5360988" y="4914900"/>
          <p14:tracePt t="31357" x="5360988" y="4960938"/>
          <p14:tracePt t="31365" x="5360988" y="4997450"/>
          <p14:tracePt t="31372" x="5360988" y="5043488"/>
          <p14:tracePt t="31382" x="5360988" y="5097463"/>
          <p14:tracePt t="31388" x="5360988" y="5126038"/>
          <p14:tracePt t="31398" x="5360988" y="5160963"/>
          <p14:tracePt t="31404" x="5360988" y="5170488"/>
          <p14:tracePt t="31413" x="5360988" y="5189538"/>
          <p14:tracePt t="31492" x="5368925" y="5197475"/>
          <p14:tracePt t="31654" x="5378450" y="5207000"/>
          <p14:tracePt t="31663" x="5378450" y="5216525"/>
          <p14:tracePt t="31677" x="5378450" y="5233988"/>
          <p14:tracePt t="31684" x="5378450" y="5243513"/>
          <p14:tracePt t="31692" x="5368925" y="5243513"/>
          <p14:tracePt t="31700" x="5360988" y="5253038"/>
          <p14:tracePt t="31708" x="5351463" y="5262563"/>
          <p14:tracePt t="31716" x="5341938" y="5270500"/>
          <p14:tracePt t="31724" x="5334000" y="5289550"/>
          <p14:tracePt t="31732" x="5334000" y="5316538"/>
          <p14:tracePt t="31740" x="5314950" y="5335588"/>
          <p14:tracePt t="31756" x="5305425" y="5343525"/>
          <p14:tracePt t="31765" x="5305425" y="5362575"/>
          <p14:tracePt t="31772" x="5297488" y="5380038"/>
          <p14:tracePt t="31788" x="5297488" y="5408613"/>
          <p14:tracePt t="31798" x="5297488" y="5416550"/>
          <p14:tracePt t="31804" x="5297488" y="5426075"/>
          <p14:tracePt t="31813" x="5297488" y="5435600"/>
          <p14:tracePt t="31820" x="5297488" y="5445125"/>
          <p14:tracePt t="31837" x="5297488" y="5453063"/>
          <p14:tracePt t="31852" x="5297488" y="5462588"/>
          <p14:tracePt t="35759" x="5278438" y="5489575"/>
          <p14:tracePt t="35766" x="5214938" y="5518150"/>
          <p14:tracePt t="35774" x="5159375" y="5526088"/>
          <p14:tracePt t="35783" x="5122863" y="5535613"/>
          <p14:tracePt t="35797" x="5095875" y="5562600"/>
          <p14:tracePt t="35813" x="5086350" y="5572125"/>
          <p14:tracePt t="35821" x="5078413" y="5581650"/>
          <p14:tracePt t="35829" x="5068888" y="5589588"/>
          <p14:tracePt t="35885" x="5049838" y="5608638"/>
          <p14:tracePt t="35893" x="5032375" y="5618163"/>
          <p14:tracePt t="35900" x="5014913" y="5645150"/>
          <p14:tracePt t="35909" x="4986338" y="5645150"/>
          <p14:tracePt t="35916" x="4968875" y="5654675"/>
          <p14:tracePt t="35924" x="4959350" y="5654675"/>
          <p14:tracePt t="35932" x="4941888" y="5654675"/>
          <p14:tracePt t="35940" x="4932363" y="5654675"/>
          <p14:tracePt t="35949" x="4922838" y="5654675"/>
          <p14:tracePt t="35958" x="4886325" y="5662613"/>
          <p14:tracePt t="35974" x="4876800" y="5662613"/>
          <p14:tracePt t="35986" x="4859338" y="5662613"/>
          <p14:tracePt t="35990" x="4832350" y="5672138"/>
          <p14:tracePt t="36000" x="4832350" y="5681663"/>
          <p14:tracePt t="36005" x="4813300" y="5681663"/>
          <p14:tracePt t="36014" x="4767263" y="5691188"/>
          <p14:tracePt t="36020" x="4749800" y="5691188"/>
          <p14:tracePt t="36028" x="4695825" y="5691188"/>
          <p14:tracePt t="36036" x="4676775" y="5708650"/>
          <p14:tracePt t="36044" x="4649788" y="5708650"/>
          <p14:tracePt t="36052" x="4630738" y="5708650"/>
          <p14:tracePt t="36060" x="4603750" y="5718175"/>
          <p14:tracePt t="36068" x="4594225" y="5718175"/>
          <p14:tracePt t="36076" x="4567238" y="5735638"/>
          <p14:tracePt t="36084" x="4549775" y="5735638"/>
          <p14:tracePt t="36092" x="4530725" y="5745163"/>
          <p14:tracePt t="36100" x="4503738" y="5754688"/>
          <p14:tracePt t="36108" x="4503738" y="5781675"/>
          <p14:tracePt t="36116" x="4503738" y="5791200"/>
          <p14:tracePt t="36132" x="4494213" y="5800725"/>
          <p14:tracePt t="36140" x="4476750" y="5800725"/>
          <p14:tracePt t="36149" x="4467225" y="5800725"/>
          <p14:tracePt t="36156" x="4457700" y="5800725"/>
          <p14:tracePt t="36182" x="4421188" y="5808663"/>
          <p14:tracePt t="36196" x="4403725" y="5837238"/>
          <p14:tracePt t="36213" x="4384675" y="5837238"/>
          <p14:tracePt t="36220" x="4376738" y="5837238"/>
          <p14:tracePt t="36228" x="4367213" y="5845175"/>
          <p14:tracePt t="36244" x="4357688" y="5854700"/>
          <p14:tracePt t="36253" x="4348163" y="5864225"/>
          <p14:tracePt t="36269" x="4340225" y="5873750"/>
          <p14:tracePt t="36292" x="4330700" y="5881688"/>
          <p14:tracePt t="36308" x="4321175" y="5891213"/>
          <p14:tracePt t="36333" x="4303713" y="5910263"/>
          <p14:tracePt t="36358" x="4294188" y="5918200"/>
          <p14:tracePt t="36373" x="4275138" y="5927725"/>
          <p14:tracePt t="36406" x="4257675" y="5937250"/>
          <p14:tracePt t="36414" x="4248150" y="5946775"/>
          <p14:tracePt t="36422" x="4238625" y="5954713"/>
          <p14:tracePt t="36430" x="4230688" y="5964238"/>
          <p14:tracePt t="36447" x="4221163" y="5973763"/>
          <p14:tracePt t="36469" x="4221163" y="5983288"/>
          <p14:tracePt t="36758" x="4211638" y="5991225"/>
          <p14:tracePt t="37208" x="4221163" y="5991225"/>
          <p14:tracePt t="37213" x="4238625" y="5983288"/>
          <p14:tracePt t="37220" x="4248150" y="5973763"/>
          <p14:tracePt t="37228" x="4257675" y="5973763"/>
          <p14:tracePt t="37244" x="4275138" y="5964238"/>
          <p14:tracePt t="37269" x="4284663" y="5954713"/>
          <p14:tracePt t="37431" x="4303713" y="5954713"/>
          <p14:tracePt t="37440" x="4330700" y="5954713"/>
          <p14:tracePt t="37454" x="4340225" y="5954713"/>
          <p14:tracePt t="37470" x="4348163" y="5954713"/>
          <p14:tracePt t="37606" x="4367213" y="5954713"/>
          <p14:tracePt t="37615" x="4384675" y="5954713"/>
          <p14:tracePt t="37622" x="4430713" y="5964238"/>
          <p14:tracePt t="37638" x="4440238" y="5964238"/>
          <p14:tracePt t="37654" x="4457700" y="5964238"/>
          <p14:tracePt t="37662" x="4467225" y="5964238"/>
          <p14:tracePt t="37671" x="4476750" y="5964238"/>
          <p14:tracePt t="37759" x="4484688" y="5964238"/>
          <p14:tracePt t="37766" x="4513263" y="5964238"/>
          <p14:tracePt t="37777" x="4521200" y="5964238"/>
          <p14:tracePt t="37788" x="4540250" y="5964238"/>
          <p14:tracePt t="37794" x="4549775" y="5964238"/>
          <p14:tracePt t="37800" x="4567238" y="5991225"/>
          <p14:tracePt t="37805" x="4576763" y="6000750"/>
          <p14:tracePt t="37816" x="4603750" y="6027738"/>
          <p14:tracePt t="37820" x="4613275" y="6054725"/>
          <p14:tracePt t="37837" x="4613275" y="6073775"/>
          <p14:tracePt t="37845" x="4622800" y="6083300"/>
          <p14:tracePt t="37853" x="4622800" y="6091238"/>
          <p14:tracePt t="37877" x="4630738" y="6100763"/>
          <p14:tracePt t="37885" x="4640263" y="6110288"/>
          <p14:tracePt t="37893" x="4649788" y="6127750"/>
          <p14:tracePt t="37900" x="4659313" y="6137275"/>
          <p14:tracePt t="37909" x="4667250" y="6146800"/>
          <p14:tracePt t="37916" x="4695825" y="6164263"/>
          <p14:tracePt t="37924" x="4722813" y="6173788"/>
          <p14:tracePt t="37932" x="4749800" y="6173788"/>
          <p14:tracePt t="37940" x="4795838" y="6183313"/>
          <p14:tracePt t="37948" x="4832350" y="6183313"/>
          <p14:tracePt t="37956" x="4886325" y="6183313"/>
          <p14:tracePt t="37964" x="4932363" y="6183313"/>
          <p14:tracePt t="37972" x="4986338" y="6183313"/>
          <p14:tracePt t="37981" x="5014913" y="6183313"/>
          <p14:tracePt t="37988" x="5059363" y="6173788"/>
          <p14:tracePt t="37997" x="5105400" y="6146800"/>
          <p14:tracePt t="38004" x="5141913" y="6137275"/>
          <p14:tracePt t="38014" x="5178425" y="6119813"/>
          <p14:tracePt t="38020" x="5205413" y="6110288"/>
          <p14:tracePt t="38028" x="5224463" y="6100763"/>
          <p14:tracePt t="38044" x="5251450" y="6100763"/>
          <p14:tracePt t="38052" x="5260975" y="6100763"/>
          <p14:tracePt t="38118" x="5268913" y="6100763"/>
          <p14:tracePt t="38126" x="5297488" y="6100763"/>
          <p14:tracePt t="38134" x="5305425" y="6100763"/>
          <p14:tracePt t="38142" x="5324475" y="6100763"/>
          <p14:tracePt t="38151" x="5341938" y="6100763"/>
          <p14:tracePt t="38157" x="5351463" y="6100763"/>
          <p14:tracePt t="38166" x="5378450" y="6100763"/>
          <p14:tracePt t="38172" x="5397500" y="6100763"/>
          <p14:tracePt t="38182" x="5424488" y="6100763"/>
          <p14:tracePt t="38189" x="5434013" y="6100763"/>
          <p14:tracePt t="38198" x="5441950" y="6100763"/>
          <p14:tracePt t="38205" x="5461000" y="6100763"/>
          <p14:tracePt t="38278" x="5478463" y="6100763"/>
          <p14:tracePt t="38288" x="5514975" y="6091238"/>
          <p14:tracePt t="38302" x="5524500" y="6091238"/>
          <p14:tracePt t="38310" x="5534025" y="6091238"/>
          <p14:tracePt t="38320" x="5561013" y="6073775"/>
          <p14:tracePt t="38325" x="5570538" y="6073775"/>
          <p14:tracePt t="38334" x="5597525" y="6064250"/>
          <p14:tracePt t="38340" x="5616575" y="6064250"/>
          <p14:tracePt t="38348" x="5653088" y="6064250"/>
          <p14:tracePt t="38357" x="5661025" y="6064250"/>
          <p14:tracePt t="38365" x="5688013" y="6064250"/>
          <p14:tracePt t="38382" x="5707063" y="6064250"/>
          <p14:tracePt t="38389" x="5716588" y="6054725"/>
          <p14:tracePt t="38405" x="5724525" y="6054725"/>
          <p14:tracePt t="38415" x="5734050" y="6054725"/>
          <p14:tracePt t="38421" x="5743575" y="6054725"/>
          <p14:tracePt t="38429" x="5753100" y="6054725"/>
          <p14:tracePt t="38437" x="5770563" y="6054725"/>
          <p14:tracePt t="38445" x="5780088" y="6054725"/>
          <p14:tracePt t="38453" x="5789613" y="6054725"/>
          <p14:tracePt t="38478" x="5807075" y="6054725"/>
          <p14:tracePt t="38525" x="5816600" y="6054725"/>
          <p14:tracePt t="38533" x="5834063" y="6054725"/>
          <p14:tracePt t="38542" x="5889625" y="6064250"/>
          <p14:tracePt t="38549" x="5943600" y="6064250"/>
          <p14:tracePt t="38557" x="6026150" y="6083300"/>
          <p14:tracePt t="38566" x="6053138" y="6083300"/>
          <p14:tracePt t="38573" x="6126163" y="6083300"/>
          <p14:tracePt t="38582" x="6218238" y="6083300"/>
          <p14:tracePt t="38591" x="6291263" y="6083300"/>
          <p14:tracePt t="38598" x="6345238" y="6083300"/>
          <p14:tracePt t="38604" x="6427788" y="6064250"/>
          <p14:tracePt t="38614" x="6464300" y="6054725"/>
          <p14:tracePt t="38620" x="6508750" y="6046788"/>
          <p14:tracePt t="38628" x="6527800" y="6046788"/>
          <p14:tracePt t="38636" x="6537325" y="6037263"/>
          <p14:tracePt t="38852" x="6554788" y="6027738"/>
          <p14:tracePt t="38860" x="6610350" y="6010275"/>
          <p14:tracePt t="38868" x="6664325" y="6000750"/>
          <p14:tracePt t="38876" x="6727825" y="5991225"/>
          <p14:tracePt t="38885" x="6800850" y="5964238"/>
          <p14:tracePt t="38903" x="6910388" y="5937250"/>
          <p14:tracePt t="38909" x="6946900" y="5927725"/>
          <p14:tracePt t="38917" x="7046913" y="5900738"/>
          <p14:tracePt t="38925" x="7119938" y="5873750"/>
          <p14:tracePt t="38934" x="7202488" y="5818188"/>
          <p14:tracePt t="38940" x="7283450" y="5808663"/>
          <p14:tracePt t="38949" x="7348538" y="5781675"/>
          <p14:tracePt t="38957" x="7392988" y="5764213"/>
          <p14:tracePt t="38965" x="7421563" y="5735638"/>
          <p14:tracePt t="38973" x="7466013" y="5708650"/>
          <p14:tracePt t="38983" x="7494588" y="5681663"/>
          <p14:tracePt t="38991" x="7539038" y="5654675"/>
          <p14:tracePt t="38997" x="7602538" y="5618163"/>
          <p14:tracePt t="39004" x="7639050" y="5581650"/>
          <p14:tracePt t="39014" x="7658100" y="5554663"/>
          <p14:tracePt t="39020" x="7685088" y="5526088"/>
          <p14:tracePt t="39028" x="7721600" y="5499100"/>
          <p14:tracePt t="39036" x="7767638" y="5462588"/>
          <p14:tracePt t="39044" x="7813675" y="5416550"/>
          <p14:tracePt t="39052" x="7885113" y="5362575"/>
          <p14:tracePt t="39060" x="7958138" y="5326063"/>
          <p14:tracePt t="39068" x="8013700" y="5270500"/>
          <p14:tracePt t="39076" x="8077200" y="5216525"/>
          <p14:tracePt t="39084" x="8140700" y="5153025"/>
          <p14:tracePt t="39092" x="8213725" y="5097463"/>
          <p14:tracePt t="39100" x="8259763" y="5053013"/>
          <p14:tracePt t="39108" x="8305800" y="5024438"/>
          <p14:tracePt t="39116" x="8386763" y="4987925"/>
          <p14:tracePt t="39124" x="8432800" y="4933950"/>
          <p14:tracePt t="39132" x="8488363" y="4906963"/>
          <p14:tracePt t="39140" x="8551863" y="4851400"/>
          <p14:tracePt t="39149" x="8578850" y="4833938"/>
          <p14:tracePt t="39156" x="8642350" y="4778375"/>
          <p14:tracePt t="39164" x="8669338" y="4760913"/>
          <p14:tracePt t="39172" x="8715375" y="4724400"/>
          <p14:tracePt t="39181" x="8734425" y="4714875"/>
          <p14:tracePt t="39188" x="8761413" y="4697413"/>
          <p14:tracePt t="39197" x="8797925" y="4678363"/>
          <p14:tracePt t="39204" x="8824913" y="4641850"/>
          <p14:tracePt t="39214" x="8870950" y="4632325"/>
          <p14:tracePt t="39220" x="8934450" y="4605338"/>
          <p14:tracePt t="39228" x="8988425" y="4587875"/>
          <p14:tracePt t="39236" x="9090025" y="4568825"/>
          <p14:tracePt t="39244" x="9117013" y="4551363"/>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ja-JP" dirty="0"/>
              <a:t>Summary: k-</a:t>
            </a:r>
            <a:r>
              <a:rPr lang="en-US" altLang="ja-JP" dirty="0" err="1"/>
              <a:t>ary</a:t>
            </a:r>
            <a:r>
              <a:rPr lang="en-US" altLang="ja-JP" dirty="0"/>
              <a:t> n-cube vs. high radix</a:t>
            </a:r>
          </a:p>
        </p:txBody>
      </p:sp>
      <p:sp>
        <p:nvSpPr>
          <p:cNvPr id="59395" name="Text Box 4"/>
          <p:cNvSpPr txBox="1">
            <a:spLocks noChangeArrowheads="1"/>
          </p:cNvSpPr>
          <p:nvPr/>
        </p:nvSpPr>
        <p:spPr bwMode="auto">
          <a:xfrm>
            <a:off x="303213" y="2081213"/>
            <a:ext cx="197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supercomputers</a:t>
            </a:r>
          </a:p>
        </p:txBody>
      </p:sp>
      <p:sp>
        <p:nvSpPr>
          <p:cNvPr id="59396" name="Text Box 5"/>
          <p:cNvSpPr txBox="1">
            <a:spLocks noChangeArrowheads="1"/>
          </p:cNvSpPr>
          <p:nvPr/>
        </p:nvSpPr>
        <p:spPr bwMode="auto">
          <a:xfrm>
            <a:off x="179388" y="3422650"/>
            <a:ext cx="247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clusters/data centers</a:t>
            </a:r>
          </a:p>
        </p:txBody>
      </p:sp>
      <p:sp>
        <p:nvSpPr>
          <p:cNvPr id="59397" name="Text Box 6"/>
          <p:cNvSpPr txBox="1">
            <a:spLocks noChangeArrowheads="1"/>
          </p:cNvSpPr>
          <p:nvPr/>
        </p:nvSpPr>
        <p:spPr bwMode="auto">
          <a:xfrm>
            <a:off x="323850" y="501332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NoCs</a:t>
            </a:r>
          </a:p>
        </p:txBody>
      </p:sp>
      <p:sp>
        <p:nvSpPr>
          <p:cNvPr id="59398" name="Rectangle 7"/>
          <p:cNvSpPr>
            <a:spLocks noChangeArrowheads="1"/>
          </p:cNvSpPr>
          <p:nvPr/>
        </p:nvSpPr>
        <p:spPr bwMode="auto">
          <a:xfrm>
            <a:off x="2843213" y="4868863"/>
            <a:ext cx="432117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k-ary n-cube</a:t>
            </a:r>
          </a:p>
        </p:txBody>
      </p:sp>
      <p:sp>
        <p:nvSpPr>
          <p:cNvPr id="59399" name="Rectangle 8"/>
          <p:cNvSpPr>
            <a:spLocks noChangeArrowheads="1"/>
          </p:cNvSpPr>
          <p:nvPr/>
        </p:nvSpPr>
        <p:spPr bwMode="auto">
          <a:xfrm>
            <a:off x="7164388" y="4868863"/>
            <a:ext cx="287337" cy="431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400" name="Rectangle 9"/>
          <p:cNvSpPr>
            <a:spLocks noChangeArrowheads="1"/>
          </p:cNvSpPr>
          <p:nvPr/>
        </p:nvSpPr>
        <p:spPr bwMode="auto">
          <a:xfrm>
            <a:off x="2843213" y="3429000"/>
            <a:ext cx="730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9401" name="Rectangle 10"/>
          <p:cNvSpPr>
            <a:spLocks noChangeArrowheads="1"/>
          </p:cNvSpPr>
          <p:nvPr/>
        </p:nvSpPr>
        <p:spPr bwMode="auto">
          <a:xfrm>
            <a:off x="2916238" y="3429000"/>
            <a:ext cx="4535487"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high radix</a:t>
            </a:r>
          </a:p>
        </p:txBody>
      </p:sp>
      <p:sp>
        <p:nvSpPr>
          <p:cNvPr id="59402" name="Rectangle 12"/>
          <p:cNvSpPr>
            <a:spLocks noChangeArrowheads="1"/>
          </p:cNvSpPr>
          <p:nvPr/>
        </p:nvSpPr>
        <p:spPr bwMode="auto">
          <a:xfrm>
            <a:off x="2843213" y="2060575"/>
            <a:ext cx="1081087"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k-ary </a:t>
            </a:r>
          </a:p>
          <a:p>
            <a:pPr algn="ctr" eaLnBrk="1" hangingPunct="1"/>
            <a:r>
              <a:rPr lang="en-US" altLang="ja-JP"/>
              <a:t>n-cube</a:t>
            </a:r>
          </a:p>
        </p:txBody>
      </p:sp>
      <p:sp>
        <p:nvSpPr>
          <p:cNvPr id="59403" name="Rectangle 13"/>
          <p:cNvSpPr>
            <a:spLocks noChangeArrowheads="1"/>
          </p:cNvSpPr>
          <p:nvPr/>
        </p:nvSpPr>
        <p:spPr bwMode="auto">
          <a:xfrm>
            <a:off x="3924300" y="2060575"/>
            <a:ext cx="3527425"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high radix</a:t>
            </a:r>
          </a:p>
        </p:txBody>
      </p:sp>
      <p:sp>
        <p:nvSpPr>
          <p:cNvPr id="59404" name="Line 14"/>
          <p:cNvSpPr>
            <a:spLocks noChangeShapeType="1"/>
          </p:cNvSpPr>
          <p:nvPr/>
        </p:nvSpPr>
        <p:spPr bwMode="auto">
          <a:xfrm>
            <a:off x="2843213" y="1844675"/>
            <a:ext cx="0" cy="3744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5" name="Line 15"/>
          <p:cNvSpPr>
            <a:spLocks noChangeShapeType="1"/>
          </p:cNvSpPr>
          <p:nvPr/>
        </p:nvSpPr>
        <p:spPr bwMode="auto">
          <a:xfrm flipH="1" flipV="1">
            <a:off x="2916238" y="3860800"/>
            <a:ext cx="424815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6" name="Line 16"/>
          <p:cNvSpPr>
            <a:spLocks noChangeShapeType="1"/>
          </p:cNvSpPr>
          <p:nvPr/>
        </p:nvSpPr>
        <p:spPr bwMode="auto">
          <a:xfrm flipV="1">
            <a:off x="2916238" y="2492375"/>
            <a:ext cx="1008062"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7" name="Rectangle 17"/>
          <p:cNvSpPr>
            <a:spLocks noChangeArrowheads="1"/>
          </p:cNvSpPr>
          <p:nvPr/>
        </p:nvSpPr>
        <p:spPr bwMode="auto">
          <a:xfrm>
            <a:off x="7162800" y="4868863"/>
            <a:ext cx="73025"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9408" name="Text Box 18"/>
          <p:cNvSpPr txBox="1">
            <a:spLocks noChangeArrowheads="1"/>
          </p:cNvSpPr>
          <p:nvPr/>
        </p:nvSpPr>
        <p:spPr bwMode="auto">
          <a:xfrm>
            <a:off x="1600200" y="6015038"/>
            <a:ext cx="657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Now, they dominate the world of Interconnection Networks</a:t>
            </a:r>
          </a:p>
        </p:txBody>
      </p:sp>
      <p:sp>
        <p:nvSpPr>
          <p:cNvPr id="59409" name="Text Box 19"/>
          <p:cNvSpPr txBox="1">
            <a:spLocks noChangeArrowheads="1"/>
          </p:cNvSpPr>
          <p:nvPr/>
        </p:nvSpPr>
        <p:spPr bwMode="auto">
          <a:xfrm>
            <a:off x="3903663" y="1406525"/>
            <a:ext cx="504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Sorry. This figure is not based on accurate data.</a:t>
            </a:r>
          </a:p>
        </p:txBody>
      </p:sp>
      <p:pic>
        <p:nvPicPr>
          <p:cNvPr id="2" name="オーディオ 1">
            <a:hlinkClick r:id="" action="ppaction://media"/>
            <a:extLst>
              <a:ext uri="{FF2B5EF4-FFF2-40B4-BE49-F238E27FC236}">
                <a16:creationId xmlns:a16="http://schemas.microsoft.com/office/drawing/2014/main" id="{F67E5CFF-72A8-47AD-97A3-3598A80007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977"/>
    </mc:Choice>
    <mc:Fallback>
      <p:transition spd="slow" advTm="48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5" x="8588375" y="4259263"/>
          <p14:tracePt t="511" x="8232775" y="4313238"/>
          <p14:tracePt t="519" x="7894638" y="4405313"/>
          <p14:tracePt t="527" x="7512050" y="4559300"/>
          <p14:tracePt t="535" x="7348538" y="4605338"/>
          <p14:tracePt t="543" x="7129463" y="4668838"/>
          <p14:tracePt t="552" x="6983413" y="4732338"/>
          <p14:tracePt t="559" x="6873875" y="4732338"/>
          <p14:tracePt t="567" x="6837363" y="4751388"/>
          <p14:tracePt t="575" x="6827838" y="4751388"/>
          <p14:tracePt t="779" x="6864350" y="4724400"/>
          <p14:tracePt t="785" x="6929438" y="4678363"/>
          <p14:tracePt t="793" x="6992938" y="4632325"/>
          <p14:tracePt t="800" x="7073900" y="4578350"/>
          <p14:tracePt t="808" x="7156450" y="4505325"/>
          <p14:tracePt t="816" x="7229475" y="4441825"/>
          <p14:tracePt t="824" x="7312025" y="4368800"/>
          <p14:tracePt t="832" x="7356475" y="4322763"/>
          <p14:tracePt t="840" x="7439025" y="4268788"/>
          <p14:tracePt t="848" x="7475538" y="4232275"/>
          <p14:tracePt t="857" x="7521575" y="4186238"/>
          <p14:tracePt t="864" x="7558088" y="4130675"/>
          <p14:tracePt t="871" x="7567613" y="4113213"/>
          <p14:tracePt t="890" x="7612063" y="4049713"/>
          <p14:tracePt t="895" x="7621588" y="4021138"/>
          <p14:tracePt t="904" x="7631113" y="3994150"/>
          <p14:tracePt t="911" x="7631113" y="3984625"/>
          <p14:tracePt t="920" x="7648575" y="3957638"/>
          <p14:tracePt t="928" x="7648575" y="3948113"/>
          <p14:tracePt t="935" x="7658100" y="3940175"/>
          <p14:tracePt t="943" x="7658100" y="3930650"/>
          <p14:tracePt t="1409" x="7621588" y="3903663"/>
          <p14:tracePt t="1417" x="7567613" y="3903663"/>
          <p14:tracePt t="1426" x="7402513" y="3903663"/>
          <p14:tracePt t="1433" x="7239000" y="3903663"/>
          <p14:tracePt t="1440" x="7110413" y="3894138"/>
          <p14:tracePt t="1450" x="7010400" y="3867150"/>
          <p14:tracePt t="1458" x="6964363" y="3840163"/>
          <p14:tracePt t="44090" x="6946900" y="3840163"/>
          <p14:tracePt t="44097" x="6856413" y="3921125"/>
          <p14:tracePt t="44106" x="6754813" y="4040188"/>
          <p14:tracePt t="44114" x="6681788" y="4130675"/>
          <p14:tracePt t="44120" x="6618288" y="4213225"/>
          <p14:tracePt t="44127" x="6581775" y="4259263"/>
          <p14:tracePt t="44136" x="6554788" y="4322763"/>
          <p14:tracePt t="44144" x="6554788" y="4332288"/>
          <p14:tracePt t="44151" x="6545263" y="4359275"/>
          <p14:tracePt t="44169" x="6545263" y="4368800"/>
          <p14:tracePt t="44177" x="6545263" y="4386263"/>
          <p14:tracePt t="44385" x="6500813" y="4395788"/>
          <p14:tracePt t="44394" x="6472238" y="4395788"/>
          <p14:tracePt t="44405" x="6445250" y="4395788"/>
          <p14:tracePt t="44409" x="6427788" y="4395788"/>
          <p14:tracePt t="44418" x="6408738" y="4395788"/>
          <p14:tracePt t="44424" x="6381750" y="4395788"/>
          <p14:tracePt t="44432" x="6362700" y="4405313"/>
          <p14:tracePt t="44440" x="6335713" y="4405313"/>
          <p14:tracePt t="44448" x="6318250" y="4405313"/>
          <p14:tracePt t="44456" x="6272213" y="4405313"/>
          <p14:tracePt t="44464" x="6262688" y="4405313"/>
          <p14:tracePt t="44472" x="6254750" y="4405313"/>
          <p14:tracePt t="44480" x="6235700" y="4405313"/>
          <p14:tracePt t="44488" x="6199188" y="4395788"/>
          <p14:tracePt t="44495" x="6181725" y="4376738"/>
          <p14:tracePt t="44503" x="6135688" y="4332288"/>
          <p14:tracePt t="44511" x="6108700" y="4295775"/>
          <p14:tracePt t="44519" x="6053138" y="4249738"/>
          <p14:tracePt t="44527" x="6043613" y="4232275"/>
          <p14:tracePt t="44535" x="6043613" y="4203700"/>
          <p14:tracePt t="44543" x="6043613" y="4167188"/>
          <p14:tracePt t="44551" x="6043613" y="4140200"/>
          <p14:tracePt t="44559" x="6043613" y="4130675"/>
          <p14:tracePt t="44568" x="6043613" y="4094163"/>
          <p14:tracePt t="44575" x="6043613" y="4086225"/>
          <p14:tracePt t="44585" x="6043613" y="4049713"/>
          <p14:tracePt t="44593" x="6043613" y="4030663"/>
          <p14:tracePt t="44600" x="6043613" y="4003675"/>
          <p14:tracePt t="44607" x="6080125" y="3976688"/>
          <p14:tracePt t="44617" x="6099175" y="3940175"/>
          <p14:tracePt t="44623" x="6116638" y="3921125"/>
          <p14:tracePt t="44633" x="6135688" y="3903663"/>
          <p14:tracePt t="44639" x="6145213" y="3894138"/>
          <p14:tracePt t="44647" x="6162675" y="3848100"/>
          <p14:tracePt t="44655" x="6172200" y="3840163"/>
          <p14:tracePt t="44663" x="6181725" y="3811588"/>
          <p14:tracePt t="44671" x="6189663" y="3767138"/>
          <p14:tracePt t="44679" x="6218238" y="3721100"/>
          <p14:tracePt t="44687" x="6235700" y="3675063"/>
          <p14:tracePt t="44695" x="6254750" y="3621088"/>
          <p14:tracePt t="44703" x="6281738" y="3575050"/>
          <p14:tracePt t="44711" x="6299200" y="3511550"/>
          <p14:tracePt t="44719" x="6308725" y="3455988"/>
          <p14:tracePt t="44727" x="6335713" y="3392488"/>
          <p14:tracePt t="44735" x="6345238" y="3328988"/>
          <p14:tracePt t="44743" x="6372225" y="3273425"/>
          <p14:tracePt t="44753" x="6408738" y="3192463"/>
          <p14:tracePt t="44759" x="6408738" y="3136900"/>
          <p14:tracePt t="44768" x="6418263" y="3100388"/>
          <p14:tracePt t="44778" x="6435725" y="3036888"/>
          <p14:tracePt t="44786" x="6472238" y="2954338"/>
          <p14:tracePt t="44796" x="6491288" y="2854325"/>
          <p14:tracePt t="44806" x="6527800" y="2763838"/>
          <p14:tracePt t="44808" x="6537325" y="2698750"/>
          <p14:tracePt t="44817" x="6537325" y="2671763"/>
          <p14:tracePt t="44824" x="6537325" y="2654300"/>
          <p14:tracePt t="44832" x="6537325" y="2608263"/>
          <p14:tracePt t="44840" x="6545263" y="2535238"/>
          <p14:tracePt t="44848" x="6545263" y="2508250"/>
          <p14:tracePt t="44856" x="6545263" y="2435225"/>
          <p14:tracePt t="44864" x="6545263" y="2398713"/>
          <p14:tracePt t="44872" x="6545263" y="2343150"/>
          <p14:tracePt t="44886" x="6545263" y="2306638"/>
          <p14:tracePt t="44888" x="6545263" y="2270125"/>
          <p14:tracePt t="44896" x="6545263" y="2233613"/>
          <p14:tracePt t="44903" x="6527800" y="2189163"/>
          <p14:tracePt t="44911" x="6527800" y="2143125"/>
          <p14:tracePt t="44920" x="6527800" y="2106613"/>
          <p14:tracePt t="44928" x="6527800" y="2060575"/>
          <p14:tracePt t="44935" x="6527800" y="2024063"/>
          <p14:tracePt t="44943" x="6527800" y="2006600"/>
          <p14:tracePt t="44951" x="6527800" y="1960563"/>
          <p14:tracePt t="44959" x="6527800" y="1906588"/>
          <p14:tracePt t="44967" x="6527800" y="1870075"/>
          <p14:tracePt t="44976" x="6545263" y="1833563"/>
          <p14:tracePt t="44986" x="6581775" y="1804988"/>
          <p14:tracePt t="44992" x="6600825" y="1760538"/>
          <p14:tracePt t="45003" x="6618288" y="1741488"/>
          <p14:tracePt t="45009" x="6664325" y="1704975"/>
          <p14:tracePt t="45020" x="6664325" y="1687513"/>
          <p14:tracePt t="45026" x="6673850" y="1587500"/>
          <p14:tracePt t="45035" x="6691313" y="1568450"/>
          <p14:tracePt t="45040" x="6718300" y="1514475"/>
          <p14:tracePt t="45048" x="6727825" y="1468438"/>
          <p14:tracePt t="45056" x="6746875" y="1422400"/>
          <p14:tracePt t="45064" x="6764338" y="1385888"/>
          <p14:tracePt t="45072" x="6773863" y="1339850"/>
          <p14:tracePt t="45080" x="6783388" y="1312863"/>
          <p14:tracePt t="45087" x="6800850" y="1276350"/>
          <p14:tracePt t="45096" x="6810375" y="1258888"/>
          <p14:tracePt t="45103" x="6810375" y="1231900"/>
          <p14:tracePt t="45111" x="6819900" y="1212850"/>
          <p14:tracePt t="45119" x="6827838" y="1176338"/>
          <p14:tracePt t="45127" x="6827838" y="1166813"/>
          <p14:tracePt t="45135" x="6827838" y="1139825"/>
          <p14:tracePt t="45143" x="6827838" y="1122363"/>
          <p14:tracePt t="45151" x="6837363" y="1076325"/>
          <p14:tracePt t="45159" x="6846888" y="1066800"/>
          <p14:tracePt t="45168" x="6864350" y="1057275"/>
          <p14:tracePt t="45176" x="6873875" y="1049338"/>
          <p14:tracePt t="45183" x="6892925" y="1020763"/>
          <p14:tracePt t="45191" x="6910388" y="984250"/>
          <p14:tracePt t="45200" x="6946900" y="930275"/>
          <p14:tracePt t="45210" x="6964363" y="847725"/>
          <p14:tracePt t="45215" x="6983413" y="811213"/>
          <p14:tracePt t="45223" x="7029450" y="774700"/>
          <p14:tracePt t="45231" x="7065963" y="720725"/>
          <p14:tracePt t="45239" x="7083425" y="693738"/>
          <p14:tracePt t="45247" x="7110413" y="665163"/>
          <p14:tracePt t="45256" x="7119938" y="647700"/>
          <p14:tracePt t="45265" x="7129463" y="628650"/>
          <p14:tracePt t="45963" x="7192963" y="628650"/>
          <p14:tracePt t="45967" x="7192963" y="684213"/>
          <p14:tracePt t="45979" x="7192963" y="738188"/>
          <p14:tracePt t="45985" x="7192963" y="774700"/>
          <p14:tracePt t="45992" x="7212013" y="839788"/>
          <p14:tracePt t="46001" x="7212013" y="866775"/>
          <p14:tracePt t="46008" x="7219950" y="884238"/>
          <p14:tracePt t="46016" x="7256463" y="930275"/>
          <p14:tracePt t="46032" x="7275513" y="957263"/>
          <p14:tracePt t="46040" x="7283450" y="976313"/>
          <p14:tracePt t="46056" x="7302500" y="1003300"/>
          <p14:tracePt t="46064" x="7312025" y="1003300"/>
          <p14:tracePt t="46072" x="7312025" y="1020763"/>
          <p14:tracePt t="46080" x="7312025" y="1030288"/>
          <p14:tracePt t="46087" x="7319963" y="1057275"/>
          <p14:tracePt t="46097" x="7319963" y="1076325"/>
          <p14:tracePt t="46109" x="7348538" y="1103313"/>
          <p14:tracePt t="46111" x="7356475" y="1139825"/>
          <p14:tracePt t="46119" x="7366000" y="1166813"/>
          <p14:tracePt t="46127" x="7366000" y="1203325"/>
          <p14:tracePt t="46135" x="7402513" y="1268413"/>
          <p14:tracePt t="46143" x="7412038" y="1295400"/>
          <p14:tracePt t="46152" x="7429500" y="1349375"/>
          <p14:tracePt t="46160" x="7439025" y="1412875"/>
          <p14:tracePt t="46170" x="7475538" y="1514475"/>
          <p14:tracePt t="46175" x="7502525" y="1568450"/>
          <p14:tracePt t="46183" x="7502525" y="1614488"/>
          <p14:tracePt t="46191" x="7539038" y="1660525"/>
          <p14:tracePt t="46200" x="7539038" y="1697038"/>
          <p14:tracePt t="46207" x="7548563" y="1741488"/>
          <p14:tracePt t="46215" x="7558088" y="1787525"/>
          <p14:tracePt t="46223" x="7558088" y="1797050"/>
          <p14:tracePt t="46231" x="7585075" y="1841500"/>
          <p14:tracePt t="46240" x="7594600" y="1860550"/>
          <p14:tracePt t="46248" x="7602538" y="1914525"/>
          <p14:tracePt t="46257" x="7612063" y="1960563"/>
          <p14:tracePt t="46264" x="7639050" y="2024063"/>
          <p14:tracePt t="46272" x="7648575" y="2052638"/>
          <p14:tracePt t="46280" x="7658100" y="2079625"/>
          <p14:tracePt t="46288" x="7704138" y="2160588"/>
          <p14:tracePt t="46296" x="7731125" y="2206625"/>
          <p14:tracePt t="46304" x="7748588" y="2243138"/>
          <p14:tracePt t="46312" x="7777163" y="2306638"/>
          <p14:tracePt t="46320" x="7785100" y="2371725"/>
          <p14:tracePt t="46328" x="7821613" y="2416175"/>
          <p14:tracePt t="46336" x="7850188" y="2498725"/>
          <p14:tracePt t="46344" x="7850188" y="2554288"/>
          <p14:tracePt t="46353" x="7877175" y="2598738"/>
          <p14:tracePt t="46360" x="7885113" y="2654300"/>
          <p14:tracePt t="46369" x="7894638" y="2671763"/>
          <p14:tracePt t="46376" x="7894638" y="2708275"/>
          <p14:tracePt t="46385" x="7894638" y="2744788"/>
          <p14:tracePt t="46392" x="7894638" y="2763838"/>
          <p14:tracePt t="46401" x="7894638" y="2771775"/>
          <p14:tracePt t="46408" x="7894638" y="2790825"/>
          <p14:tracePt t="46424" x="7894638" y="2800350"/>
          <p14:tracePt t="46432" x="7894638" y="2808288"/>
          <p14:tracePt t="46440" x="7894638" y="2836863"/>
          <p14:tracePt t="46448" x="7894638" y="2854325"/>
          <p14:tracePt t="46456" x="7894638" y="2881313"/>
          <p14:tracePt t="46464" x="7885113" y="2900363"/>
          <p14:tracePt t="46472" x="7867650" y="2936875"/>
          <p14:tracePt t="46480" x="7867650" y="2954338"/>
          <p14:tracePt t="46488" x="7867650" y="2990850"/>
          <p14:tracePt t="46496" x="7850188" y="3009900"/>
          <p14:tracePt t="46505" x="7850188" y="3027363"/>
          <p14:tracePt t="46511" x="7831138" y="3046413"/>
          <p14:tracePt t="46519" x="7831138" y="3063875"/>
          <p14:tracePt t="46527" x="7831138" y="3073400"/>
          <p14:tracePt t="46535" x="7831138" y="3090863"/>
          <p14:tracePt t="46543" x="7821613" y="3127375"/>
          <p14:tracePt t="46559" x="7821613" y="3163888"/>
          <p14:tracePt t="46585" x="7821613" y="3173413"/>
          <p14:tracePt t="46591" x="7821613" y="3182938"/>
          <p14:tracePt t="46683" x="7821613" y="3200400"/>
          <p14:tracePt t="46737" x="7850188" y="3228975"/>
          <p14:tracePt t="46744" x="7877175" y="3255963"/>
          <p14:tracePt t="46751" x="7894638" y="3273425"/>
          <p14:tracePt t="46759" x="7931150" y="3292475"/>
          <p14:tracePt t="46768" x="7967663" y="3328988"/>
          <p14:tracePt t="46775" x="8004175" y="3338513"/>
          <p14:tracePt t="46784" x="8050213" y="3355975"/>
          <p14:tracePt t="46792" x="8086725" y="3382963"/>
          <p14:tracePt t="46800" x="8113713" y="3402013"/>
          <p14:tracePt t="46807" x="8140700" y="3411538"/>
          <p14:tracePt t="46815" x="8150225" y="3419475"/>
          <p14:tracePt t="46831" x="8159750" y="3429000"/>
          <p14:tracePt t="46839" x="8177213" y="3446463"/>
          <p14:tracePt t="47291" x="8186738" y="3455988"/>
          <p14:tracePt t="47299" x="8196263" y="3455988"/>
          <p14:tracePt t="47309" x="8223250" y="3455988"/>
          <p14:tracePt t="47311" x="8232775" y="3455988"/>
          <p14:tracePt t="47319" x="8240713" y="3465513"/>
          <p14:tracePt t="47327" x="8250238" y="3475038"/>
          <p14:tracePt t="47351" x="8259763" y="3502025"/>
          <p14:tracePt t="47384" x="8259763" y="3511550"/>
          <p14:tracePt t="47402" x="8259763" y="3519488"/>
          <p14:tracePt t="47417" x="8259763" y="3529013"/>
          <p14:tracePt t="47425" x="8259763" y="3538538"/>
          <p14:tracePt t="47441" x="8259763" y="3548063"/>
          <p14:tracePt t="47449" x="8259763" y="3556000"/>
          <p14:tracePt t="48033" x="8259763" y="3584575"/>
          <p14:tracePt t="48041" x="8259763" y="3592513"/>
          <p14:tracePt t="48049" x="8259763" y="3602038"/>
          <p14:tracePt t="48137" x="8313738" y="3611563"/>
          <p14:tracePt t="48145" x="8442325" y="3611563"/>
          <p14:tracePt t="48153" x="8605838" y="3638550"/>
          <p14:tracePt t="48161" x="8897938" y="3675063"/>
        </p14:tracePtLst>
      </p14:laserTrace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ja-JP"/>
              <a:t>Exercise</a:t>
            </a:r>
          </a:p>
        </p:txBody>
      </p:sp>
      <p:sp>
        <p:nvSpPr>
          <p:cNvPr id="60419" name="Rectangle 3"/>
          <p:cNvSpPr>
            <a:spLocks noGrp="1" noChangeArrowheads="1"/>
          </p:cNvSpPr>
          <p:nvPr>
            <p:ph type="body" idx="1"/>
          </p:nvPr>
        </p:nvSpPr>
        <p:spPr>
          <a:xfrm>
            <a:off x="457200" y="1600200"/>
            <a:ext cx="8291513" cy="4565650"/>
          </a:xfrm>
        </p:spPr>
        <p:txBody>
          <a:bodyPr/>
          <a:lstStyle/>
          <a:p>
            <a:pPr eaLnBrk="1" hangingPunct="1"/>
            <a:r>
              <a:rPr lang="en-US" altLang="ja-JP"/>
              <a:t>Every path between source and destination is determined with the destination routing in Omega network. Prove (or explain) the above theory in Omega network with 8-input/output.</a:t>
            </a:r>
          </a:p>
        </p:txBody>
      </p:sp>
      <p:pic>
        <p:nvPicPr>
          <p:cNvPr id="2" name="オーディオ 1">
            <a:hlinkClick r:id="" action="ppaction://media"/>
            <a:extLst>
              <a:ext uri="{FF2B5EF4-FFF2-40B4-BE49-F238E27FC236}">
                <a16:creationId xmlns:a16="http://schemas.microsoft.com/office/drawing/2014/main" id="{3EA82E1B-ECA1-4BC5-BE25-EA7BC528FA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373"/>
    </mc:Choice>
    <mc:Fallback>
      <p:transition spd="slow" advTm="5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1" x="8751888" y="4303713"/>
          <p14:tracePt t="547" x="8523288" y="4368800"/>
          <p14:tracePt t="555" x="8359775" y="4432300"/>
          <p14:tracePt t="563" x="8213725" y="4449763"/>
          <p14:tracePt t="571" x="8104188" y="4459288"/>
          <p14:tracePt t="580" x="8023225" y="4505325"/>
          <p14:tracePt t="587" x="7958138" y="4514850"/>
          <p14:tracePt t="594" x="7931150" y="4522788"/>
          <p14:tracePt t="604" x="7885113" y="4551363"/>
          <p14:tracePt t="614" x="7850188" y="4559300"/>
          <p14:tracePt t="620" x="7767638" y="4568825"/>
          <p14:tracePt t="631" x="7675563" y="4587875"/>
          <p14:tracePt t="637" x="7539038" y="4624388"/>
          <p14:tracePt t="648" x="7429500" y="4641850"/>
          <p14:tracePt t="653" x="7302500" y="4651375"/>
          <p14:tracePt t="659" x="7156450" y="4651375"/>
          <p14:tracePt t="667" x="7010400" y="4651375"/>
          <p14:tracePt t="675" x="6864350" y="4651375"/>
          <p14:tracePt t="683" x="6773863" y="4651375"/>
          <p14:tracePt t="691" x="6700838" y="4651375"/>
          <p14:tracePt t="699" x="6673850" y="4651375"/>
          <p14:tracePt t="707" x="6654800" y="4651375"/>
          <p14:tracePt t="739" x="6645275" y="4651375"/>
          <p14:tracePt t="747" x="6645275" y="4632325"/>
          <p14:tracePt t="755" x="6645275" y="4578350"/>
          <p14:tracePt t="763" x="6654800" y="4532313"/>
          <p14:tracePt t="771" x="6673850" y="4468813"/>
          <p14:tracePt t="780" x="6691313" y="4449763"/>
          <p14:tracePt t="787" x="6691313" y="4422775"/>
          <p14:tracePt t="795" x="6691313" y="4376738"/>
          <p14:tracePt t="803" x="6691313" y="4368800"/>
          <p14:tracePt t="812" x="6691313" y="4313238"/>
          <p14:tracePt t="820" x="6691313" y="4276725"/>
          <p14:tracePt t="827" x="6681788" y="4268788"/>
          <p14:tracePt t="884" x="6681788" y="4249738"/>
          <p14:tracePt t="895" x="6681788" y="4222750"/>
          <p14:tracePt t="901" x="6746875" y="4167188"/>
          <p14:tracePt t="908" x="6827838" y="4140200"/>
          <p14:tracePt t="916" x="6919913" y="4103688"/>
          <p14:tracePt t="926" x="6964363" y="4076700"/>
          <p14:tracePt t="931" x="7046913" y="4049713"/>
          <p14:tracePt t="939" x="7056438" y="4040188"/>
          <p14:tracePt t="947" x="7073900" y="4030663"/>
          <p14:tracePt t="979" x="7073900" y="4013200"/>
          <p14:tracePt t="988" x="7065963" y="4003675"/>
          <p14:tracePt t="1043" x="7046913" y="4003675"/>
          <p14:tracePt t="1051" x="7029450" y="4003675"/>
          <p14:tracePt t="1059" x="7000875" y="4003675"/>
          <p14:tracePt t="1067" x="6946900" y="4003675"/>
          <p14:tracePt t="1075" x="6883400" y="4013200"/>
          <p14:tracePt t="1084" x="6810375" y="4021138"/>
          <p14:tracePt t="1092" x="6737350" y="4021138"/>
          <p14:tracePt t="1100" x="6691313" y="4021138"/>
          <p14:tracePt t="1108" x="6673850" y="4021138"/>
          <p14:tracePt t="55118" x="6664325" y="3976688"/>
          <p14:tracePt t="55123" x="6600825" y="3738563"/>
          <p14:tracePt t="55132" x="6537325" y="3602038"/>
          <p14:tracePt t="55142" x="6464300" y="3482975"/>
          <p14:tracePt t="55148" x="6372225" y="3365500"/>
          <p14:tracePt t="55164" x="6218238" y="3163888"/>
          <p14:tracePt t="55170" x="6099175" y="3090863"/>
          <p14:tracePt t="55179" x="5926138" y="3017838"/>
          <p14:tracePt t="55187" x="5780088" y="2973388"/>
          <p14:tracePt t="55195" x="5561013" y="2900363"/>
          <p14:tracePt t="55203" x="5470525" y="2863850"/>
          <p14:tracePt t="55211" x="5387975" y="2817813"/>
          <p14:tracePt t="55219" x="5314950" y="2754313"/>
          <p14:tracePt t="55227" x="5297488" y="2671763"/>
          <p14:tracePt t="55235" x="5278438" y="2581275"/>
          <p14:tracePt t="55243" x="5268913" y="2489200"/>
          <p14:tracePt t="55251" x="5251450" y="2379663"/>
          <p14:tracePt t="55259" x="5195888" y="2243138"/>
          <p14:tracePt t="55269" x="5151438" y="2106613"/>
          <p14:tracePt t="55275" x="5078413" y="1979613"/>
          <p14:tracePt t="55283" x="4986338" y="1841500"/>
          <p14:tracePt t="55291" x="4859338" y="1677988"/>
          <p14:tracePt t="55299" x="4722813" y="1541463"/>
          <p14:tracePt t="55307" x="4586288" y="1441450"/>
          <p14:tracePt t="55315" x="4376738" y="1276350"/>
          <p14:tracePt t="55324" x="4111625" y="1093788"/>
          <p14:tracePt t="55332" x="3856038" y="966788"/>
          <p14:tracePt t="55341" x="3600450" y="803275"/>
          <p14:tracePt t="55348" x="3390900" y="701675"/>
          <p14:tracePt t="55363" x="2781300" y="474663"/>
          <p14:tracePt t="55370" x="2543175" y="382588"/>
          <p14:tracePt t="55379" x="2306638" y="292100"/>
          <p14:tracePt t="55387" x="2078038" y="219075"/>
          <p14:tracePt t="55395" x="1914525" y="163513"/>
          <p14:tracePt t="55403" x="1741488" y="100013"/>
          <p14:tracePt t="55411" x="1612900" y="53975"/>
          <p14:tracePt t="55419" x="1458913"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ja-JP"/>
              <a:t>Blocking Networks</a:t>
            </a:r>
          </a:p>
        </p:txBody>
      </p:sp>
      <p:sp>
        <p:nvSpPr>
          <p:cNvPr id="10243" name="Rectangle 3"/>
          <p:cNvSpPr>
            <a:spLocks noGrp="1" noChangeArrowheads="1"/>
          </p:cNvSpPr>
          <p:nvPr>
            <p:ph type="body" idx="1"/>
          </p:nvPr>
        </p:nvSpPr>
        <p:spPr/>
        <p:txBody>
          <a:bodyPr/>
          <a:lstStyle/>
          <a:p>
            <a:pPr eaLnBrk="1" hangingPunct="1"/>
            <a:r>
              <a:rPr lang="en-US" altLang="ja-JP" dirty="0"/>
              <a:t>Standard Nlog</a:t>
            </a:r>
            <a:r>
              <a:rPr lang="en-US" altLang="ja-JP" baseline="-25000" dirty="0"/>
              <a:t>2</a:t>
            </a:r>
            <a:r>
              <a:rPr lang="en-US" altLang="ja-JP" dirty="0"/>
              <a:t>N networks</a:t>
            </a:r>
          </a:p>
          <a:p>
            <a:pPr lvl="1" eaLnBrk="1" hangingPunct="1"/>
            <a:r>
              <a:rPr lang="en-US" altLang="ja-JP" dirty="0"/>
              <a:t>Omega network</a:t>
            </a:r>
          </a:p>
          <a:p>
            <a:pPr lvl="1" eaLnBrk="1" hangingPunct="1"/>
            <a:r>
              <a:rPr lang="en-US" altLang="ja-JP" dirty="0"/>
              <a:t>Generalized</a:t>
            </a:r>
            <a:r>
              <a:rPr lang="ja-JP" altLang="en-US" dirty="0"/>
              <a:t>　</a:t>
            </a:r>
            <a:r>
              <a:rPr lang="en-US" altLang="ja-JP" dirty="0"/>
              <a:t>Cube</a:t>
            </a:r>
          </a:p>
          <a:p>
            <a:pPr lvl="1" eaLnBrk="1" hangingPunct="1"/>
            <a:r>
              <a:rPr lang="en-US" altLang="ja-JP" dirty="0"/>
              <a:t>Baseline</a:t>
            </a:r>
          </a:p>
          <a:p>
            <a:pPr eaLnBrk="1" hangingPunct="1"/>
            <a:r>
              <a:rPr lang="en-US" altLang="ja-JP" sz="2600" dirty="0"/>
              <a:t>Pass through ratio (throughput) is the same.</a:t>
            </a:r>
          </a:p>
          <a:p>
            <a:pPr eaLnBrk="1" hangingPunct="1"/>
            <a:r>
              <a:rPr lang="en-US" altLang="ja-JP" dirty="0"/>
              <a:t>Π-network</a:t>
            </a:r>
          </a:p>
          <a:p>
            <a:pPr eaLnBrk="1" hangingPunct="1"/>
            <a:endParaRPr lang="en-US" altLang="ja-JP" dirty="0"/>
          </a:p>
        </p:txBody>
      </p:sp>
      <p:pic>
        <p:nvPicPr>
          <p:cNvPr id="2" name="オーディオ 1">
            <a:hlinkClick r:id="" action="ppaction://media"/>
            <a:extLst>
              <a:ext uri="{FF2B5EF4-FFF2-40B4-BE49-F238E27FC236}">
                <a16:creationId xmlns:a16="http://schemas.microsoft.com/office/drawing/2014/main" id="{0DD2ED28-C5A4-4E86-8636-81BD9E7DAA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914"/>
    </mc:Choice>
    <mc:Fallback>
      <p:transition spd="slow" advTm="1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5" x="8915400" y="4395788"/>
          <p14:tracePt t="403" x="8778875" y="4449763"/>
          <p14:tracePt t="409" x="8688388" y="4514850"/>
          <p14:tracePt t="416" x="8588375" y="4541838"/>
          <p14:tracePt t="424" x="8505825" y="4578350"/>
          <p14:tracePt t="432" x="8469313" y="4587875"/>
          <p14:tracePt t="440" x="8442325" y="4595813"/>
          <p14:tracePt t="448" x="8415338" y="4614863"/>
          <p14:tracePt t="456" x="8396288" y="4614863"/>
          <p14:tracePt t="464" x="8369300" y="4641850"/>
          <p14:tracePt t="472" x="8342313" y="4651375"/>
          <p14:tracePt t="480" x="8305800" y="4651375"/>
          <p14:tracePt t="488" x="8286750" y="4668838"/>
          <p14:tracePt t="496" x="8250238" y="4678363"/>
          <p14:tracePt t="504" x="8213725" y="4678363"/>
          <p14:tracePt t="512" x="8196263" y="4678363"/>
          <p14:tracePt t="528" x="8169275" y="4687888"/>
          <p14:tracePt t="890" x="8186738" y="4714875"/>
          <p14:tracePt t="900" x="8204200" y="4714875"/>
          <p14:tracePt t="914" x="8250238" y="4714875"/>
          <p14:tracePt t="928" x="8259763" y="4714875"/>
          <p14:tracePt t="945" x="8269288" y="4714875"/>
          <p14:tracePt t="952" x="8286750" y="4714875"/>
          <p14:tracePt t="976" x="8296275" y="4714875"/>
          <p14:tracePt t="12976" x="8350250" y="4714875"/>
          <p14:tracePt t="12984" x="8442325" y="4714875"/>
          <p14:tracePt t="12993" x="8588375" y="4714875"/>
          <p14:tracePt t="13000" x="8751888" y="4714875"/>
          <p14:tracePt t="13009" x="8907463" y="4714875"/>
          <p14:tracePt t="13016" x="9070975" y="47148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152400"/>
            <a:ext cx="7772400" cy="990600"/>
          </a:xfrm>
        </p:spPr>
        <p:txBody>
          <a:bodyPr/>
          <a:lstStyle/>
          <a:p>
            <a:pPr eaLnBrk="1" hangingPunct="1"/>
            <a:r>
              <a:rPr lang="en-US" altLang="ja-JP"/>
              <a:t>Omega network</a:t>
            </a:r>
          </a:p>
        </p:txBody>
      </p:sp>
      <p:sp>
        <p:nvSpPr>
          <p:cNvPr id="11267" name="Rectangle 3"/>
          <p:cNvSpPr>
            <a:spLocks noGrp="1" noChangeArrowheads="1"/>
          </p:cNvSpPr>
          <p:nvPr>
            <p:ph type="body" idx="1"/>
          </p:nvPr>
        </p:nvSpPr>
        <p:spPr>
          <a:xfrm>
            <a:off x="457200" y="5291138"/>
            <a:ext cx="7875588" cy="839787"/>
          </a:xfrm>
        </p:spPr>
        <p:txBody>
          <a:bodyPr/>
          <a:lstStyle/>
          <a:p>
            <a:pPr eaLnBrk="1" hangingPunct="1">
              <a:lnSpc>
                <a:spcPct val="90000"/>
              </a:lnSpc>
            </a:pPr>
            <a:r>
              <a:rPr lang="en-US" altLang="ja-JP" sz="2600" dirty="0"/>
              <a:t>The number of switching element </a:t>
            </a:r>
            <a:r>
              <a:rPr lang="ja-JP" altLang="en-US" sz="2600" dirty="0"/>
              <a:t>（２ｘ２</a:t>
            </a:r>
            <a:r>
              <a:rPr lang="en-US" altLang="ja-JP" sz="2600" dirty="0"/>
              <a:t>, in this case</a:t>
            </a:r>
            <a:r>
              <a:rPr lang="ja-JP" altLang="en-US" sz="2600" dirty="0"/>
              <a:t>） </a:t>
            </a:r>
            <a:r>
              <a:rPr lang="en-US" altLang="ja-JP" sz="2600" dirty="0"/>
              <a:t>is </a:t>
            </a:r>
            <a:r>
              <a:rPr lang="ja-JP" altLang="en-US" sz="2600" dirty="0"/>
              <a:t>１／２・</a:t>
            </a:r>
            <a:r>
              <a:rPr lang="en-US" altLang="ja-JP" sz="2600" dirty="0"/>
              <a:t>N</a:t>
            </a:r>
            <a:r>
              <a:rPr lang="ja-JP" altLang="en-US" sz="2600" dirty="0"/>
              <a:t>ｘ</a:t>
            </a:r>
            <a:r>
              <a:rPr lang="en-US" altLang="ja-JP" sz="2600" dirty="0"/>
              <a:t>log</a:t>
            </a:r>
            <a:r>
              <a:rPr lang="en-US" altLang="ja-JP" sz="2600" baseline="-25000" dirty="0"/>
              <a:t>2</a:t>
            </a:r>
            <a:r>
              <a:rPr lang="en-US" altLang="ja-JP" sz="2600" dirty="0"/>
              <a:t>N</a:t>
            </a:r>
          </a:p>
        </p:txBody>
      </p:sp>
      <p:grpSp>
        <p:nvGrpSpPr>
          <p:cNvPr id="11268" name="Group 124"/>
          <p:cNvGrpSpPr>
            <a:grpSpLocks/>
          </p:cNvGrpSpPr>
          <p:nvPr/>
        </p:nvGrpSpPr>
        <p:grpSpPr bwMode="auto">
          <a:xfrm>
            <a:off x="1219200" y="1371600"/>
            <a:ext cx="6965950" cy="3886200"/>
            <a:chOff x="336" y="864"/>
            <a:chExt cx="4388" cy="2448"/>
          </a:xfrm>
        </p:grpSpPr>
        <p:grpSp>
          <p:nvGrpSpPr>
            <p:cNvPr id="11269" name="Group 4"/>
            <p:cNvGrpSpPr>
              <a:grpSpLocks/>
            </p:cNvGrpSpPr>
            <p:nvPr/>
          </p:nvGrpSpPr>
          <p:grpSpPr bwMode="auto">
            <a:xfrm>
              <a:off x="1536" y="864"/>
              <a:ext cx="480" cy="2400"/>
              <a:chOff x="1152" y="1008"/>
              <a:chExt cx="480" cy="2400"/>
            </a:xfrm>
          </p:grpSpPr>
          <p:grpSp>
            <p:nvGrpSpPr>
              <p:cNvPr id="11365" name="Group 5"/>
              <p:cNvGrpSpPr>
                <a:grpSpLocks/>
              </p:cNvGrpSpPr>
              <p:nvPr/>
            </p:nvGrpSpPr>
            <p:grpSpPr bwMode="auto">
              <a:xfrm>
                <a:off x="1152" y="1008"/>
                <a:ext cx="480" cy="528"/>
                <a:chOff x="1152" y="1056"/>
                <a:chExt cx="480" cy="528"/>
              </a:xfrm>
            </p:grpSpPr>
            <p:sp>
              <p:nvSpPr>
                <p:cNvPr id="11384" name="Rectangle 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85" name="Line 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86" name="Line 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87" name="Line 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88" name="Line 1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66" name="Group 11"/>
              <p:cNvGrpSpPr>
                <a:grpSpLocks/>
              </p:cNvGrpSpPr>
              <p:nvPr/>
            </p:nvGrpSpPr>
            <p:grpSpPr bwMode="auto">
              <a:xfrm>
                <a:off x="1152" y="1632"/>
                <a:ext cx="480" cy="528"/>
                <a:chOff x="1152" y="1056"/>
                <a:chExt cx="480" cy="528"/>
              </a:xfrm>
            </p:grpSpPr>
            <p:sp>
              <p:nvSpPr>
                <p:cNvPr id="11379" name="Rectangle 1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80" name="Line 1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81" name="Line 1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82" name="Line 1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83" name="Line 1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67" name="Group 17"/>
              <p:cNvGrpSpPr>
                <a:grpSpLocks/>
              </p:cNvGrpSpPr>
              <p:nvPr/>
            </p:nvGrpSpPr>
            <p:grpSpPr bwMode="auto">
              <a:xfrm>
                <a:off x="1152" y="2256"/>
                <a:ext cx="480" cy="528"/>
                <a:chOff x="1152" y="1056"/>
                <a:chExt cx="480" cy="528"/>
              </a:xfrm>
            </p:grpSpPr>
            <p:sp>
              <p:nvSpPr>
                <p:cNvPr id="11374" name="Rectangle 1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75" name="Line 1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76" name="Line 2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77" name="Line 2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78" name="Line 2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68" name="Group 23"/>
              <p:cNvGrpSpPr>
                <a:grpSpLocks/>
              </p:cNvGrpSpPr>
              <p:nvPr/>
            </p:nvGrpSpPr>
            <p:grpSpPr bwMode="auto">
              <a:xfrm>
                <a:off x="1152" y="2880"/>
                <a:ext cx="480" cy="528"/>
                <a:chOff x="1152" y="1056"/>
                <a:chExt cx="480" cy="528"/>
              </a:xfrm>
            </p:grpSpPr>
            <p:sp>
              <p:nvSpPr>
                <p:cNvPr id="11369" name="Rectangle 2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70" name="Line 2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71" name="Line 2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72" name="Line 2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73" name="Line 2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1270" name="Group 29"/>
            <p:cNvGrpSpPr>
              <a:grpSpLocks/>
            </p:cNvGrpSpPr>
            <p:nvPr/>
          </p:nvGrpSpPr>
          <p:grpSpPr bwMode="auto">
            <a:xfrm>
              <a:off x="3744" y="864"/>
              <a:ext cx="480" cy="2400"/>
              <a:chOff x="1152" y="1008"/>
              <a:chExt cx="480" cy="2400"/>
            </a:xfrm>
          </p:grpSpPr>
          <p:grpSp>
            <p:nvGrpSpPr>
              <p:cNvPr id="11341" name="Group 30"/>
              <p:cNvGrpSpPr>
                <a:grpSpLocks/>
              </p:cNvGrpSpPr>
              <p:nvPr/>
            </p:nvGrpSpPr>
            <p:grpSpPr bwMode="auto">
              <a:xfrm>
                <a:off x="1152" y="1008"/>
                <a:ext cx="480" cy="528"/>
                <a:chOff x="1152" y="1056"/>
                <a:chExt cx="480" cy="528"/>
              </a:xfrm>
            </p:grpSpPr>
            <p:sp>
              <p:nvSpPr>
                <p:cNvPr id="11360" name="Rectangle 31"/>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61" name="Line 32"/>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62" name="Line 33"/>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63" name="Line 34"/>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64" name="Line 35"/>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42" name="Group 36"/>
              <p:cNvGrpSpPr>
                <a:grpSpLocks/>
              </p:cNvGrpSpPr>
              <p:nvPr/>
            </p:nvGrpSpPr>
            <p:grpSpPr bwMode="auto">
              <a:xfrm>
                <a:off x="1152" y="1632"/>
                <a:ext cx="480" cy="528"/>
                <a:chOff x="1152" y="1056"/>
                <a:chExt cx="480" cy="528"/>
              </a:xfrm>
            </p:grpSpPr>
            <p:sp>
              <p:nvSpPr>
                <p:cNvPr id="11355" name="Rectangle 3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56" name="Line 3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57" name="Line 3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58" name="Line 4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59" name="Line 4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43" name="Group 42"/>
              <p:cNvGrpSpPr>
                <a:grpSpLocks/>
              </p:cNvGrpSpPr>
              <p:nvPr/>
            </p:nvGrpSpPr>
            <p:grpSpPr bwMode="auto">
              <a:xfrm>
                <a:off x="1152" y="2256"/>
                <a:ext cx="480" cy="528"/>
                <a:chOff x="1152" y="1056"/>
                <a:chExt cx="480" cy="528"/>
              </a:xfrm>
            </p:grpSpPr>
            <p:sp>
              <p:nvSpPr>
                <p:cNvPr id="11350" name="Rectangle 4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51" name="Line 4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52" name="Line 4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53" name="Line 4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54" name="Line 4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44" name="Group 48"/>
              <p:cNvGrpSpPr>
                <a:grpSpLocks/>
              </p:cNvGrpSpPr>
              <p:nvPr/>
            </p:nvGrpSpPr>
            <p:grpSpPr bwMode="auto">
              <a:xfrm>
                <a:off x="1152" y="2880"/>
                <a:ext cx="480" cy="528"/>
                <a:chOff x="1152" y="1056"/>
                <a:chExt cx="480" cy="528"/>
              </a:xfrm>
            </p:grpSpPr>
            <p:sp>
              <p:nvSpPr>
                <p:cNvPr id="11345" name="Rectangle 4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46" name="Line 5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47" name="Line 5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48" name="Line 5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49" name="Line 5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1271" name="Group 54"/>
            <p:cNvGrpSpPr>
              <a:grpSpLocks/>
            </p:cNvGrpSpPr>
            <p:nvPr/>
          </p:nvGrpSpPr>
          <p:grpSpPr bwMode="auto">
            <a:xfrm>
              <a:off x="2640" y="864"/>
              <a:ext cx="480" cy="2400"/>
              <a:chOff x="1152" y="1008"/>
              <a:chExt cx="480" cy="2400"/>
            </a:xfrm>
          </p:grpSpPr>
          <p:grpSp>
            <p:nvGrpSpPr>
              <p:cNvPr id="11317" name="Group 55"/>
              <p:cNvGrpSpPr>
                <a:grpSpLocks/>
              </p:cNvGrpSpPr>
              <p:nvPr/>
            </p:nvGrpSpPr>
            <p:grpSpPr bwMode="auto">
              <a:xfrm>
                <a:off x="1152" y="1008"/>
                <a:ext cx="480" cy="528"/>
                <a:chOff x="1152" y="1056"/>
                <a:chExt cx="480" cy="528"/>
              </a:xfrm>
            </p:grpSpPr>
            <p:sp>
              <p:nvSpPr>
                <p:cNvPr id="11336" name="Rectangle 56"/>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37" name="Line 57"/>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38" name="Line 58"/>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39" name="Line 59"/>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40" name="Line 60"/>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18" name="Group 61"/>
              <p:cNvGrpSpPr>
                <a:grpSpLocks/>
              </p:cNvGrpSpPr>
              <p:nvPr/>
            </p:nvGrpSpPr>
            <p:grpSpPr bwMode="auto">
              <a:xfrm>
                <a:off x="1152" y="1632"/>
                <a:ext cx="480" cy="528"/>
                <a:chOff x="1152" y="1056"/>
                <a:chExt cx="480" cy="528"/>
              </a:xfrm>
            </p:grpSpPr>
            <p:sp>
              <p:nvSpPr>
                <p:cNvPr id="11331" name="Rectangle 6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32" name="Line 6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33" name="Line 6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34" name="Line 6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35" name="Line 6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19" name="Group 67"/>
              <p:cNvGrpSpPr>
                <a:grpSpLocks/>
              </p:cNvGrpSpPr>
              <p:nvPr/>
            </p:nvGrpSpPr>
            <p:grpSpPr bwMode="auto">
              <a:xfrm>
                <a:off x="1152" y="2256"/>
                <a:ext cx="480" cy="528"/>
                <a:chOff x="1152" y="1056"/>
                <a:chExt cx="480" cy="528"/>
              </a:xfrm>
            </p:grpSpPr>
            <p:sp>
              <p:nvSpPr>
                <p:cNvPr id="11326" name="Rectangle 6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27" name="Line 6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28" name="Line 7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29" name="Line 7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30" name="Line 7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320" name="Group 73"/>
              <p:cNvGrpSpPr>
                <a:grpSpLocks/>
              </p:cNvGrpSpPr>
              <p:nvPr/>
            </p:nvGrpSpPr>
            <p:grpSpPr bwMode="auto">
              <a:xfrm>
                <a:off x="1152" y="2880"/>
                <a:ext cx="480" cy="528"/>
                <a:chOff x="1152" y="1056"/>
                <a:chExt cx="480" cy="528"/>
              </a:xfrm>
            </p:grpSpPr>
            <p:sp>
              <p:nvSpPr>
                <p:cNvPr id="11321" name="Rectangle 7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22" name="Line 7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23" name="Line 7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24" name="Line 7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25" name="Line 7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1272" name="Group 79"/>
            <p:cNvGrpSpPr>
              <a:grpSpLocks/>
            </p:cNvGrpSpPr>
            <p:nvPr/>
          </p:nvGrpSpPr>
          <p:grpSpPr bwMode="auto">
            <a:xfrm>
              <a:off x="2016" y="1008"/>
              <a:ext cx="624" cy="2112"/>
              <a:chOff x="2016" y="1008"/>
              <a:chExt cx="624" cy="2112"/>
            </a:xfrm>
          </p:grpSpPr>
          <p:sp>
            <p:nvSpPr>
              <p:cNvPr id="11309" name="Line 8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10" name="Line 8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11" name="Line 8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12" name="Line 8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13" name="Line 8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14" name="Line 8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15" name="Line 8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16" name="Line 8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273" name="Group 88"/>
            <p:cNvGrpSpPr>
              <a:grpSpLocks/>
            </p:cNvGrpSpPr>
            <p:nvPr/>
          </p:nvGrpSpPr>
          <p:grpSpPr bwMode="auto">
            <a:xfrm>
              <a:off x="3120" y="1008"/>
              <a:ext cx="624" cy="2112"/>
              <a:chOff x="2016" y="1008"/>
              <a:chExt cx="624" cy="2112"/>
            </a:xfrm>
          </p:grpSpPr>
          <p:sp>
            <p:nvSpPr>
              <p:cNvPr id="11301" name="Line 8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2" name="Line 9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3" name="Line 9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4" name="Line 9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5" name="Line 9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6" name="Line 9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7" name="Line 9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8" name="Line 9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274" name="Group 97"/>
            <p:cNvGrpSpPr>
              <a:grpSpLocks/>
            </p:cNvGrpSpPr>
            <p:nvPr/>
          </p:nvGrpSpPr>
          <p:grpSpPr bwMode="auto">
            <a:xfrm>
              <a:off x="912" y="1008"/>
              <a:ext cx="624" cy="2112"/>
              <a:chOff x="2016" y="1008"/>
              <a:chExt cx="624" cy="2112"/>
            </a:xfrm>
          </p:grpSpPr>
          <p:sp>
            <p:nvSpPr>
              <p:cNvPr id="11293" name="Line 98"/>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4" name="Line 99"/>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5" name="Line 100"/>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6" name="Line 101"/>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7" name="Line 102"/>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8" name="Line 103"/>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9" name="Line 104"/>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0" name="Line 105"/>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275" name="Group 106"/>
            <p:cNvGrpSpPr>
              <a:grpSpLocks/>
            </p:cNvGrpSpPr>
            <p:nvPr/>
          </p:nvGrpSpPr>
          <p:grpSpPr bwMode="auto">
            <a:xfrm>
              <a:off x="336" y="864"/>
              <a:ext cx="404" cy="2400"/>
              <a:chOff x="336" y="864"/>
              <a:chExt cx="404" cy="2400"/>
            </a:xfrm>
          </p:grpSpPr>
          <p:sp>
            <p:nvSpPr>
              <p:cNvPr id="11285" name="Text Box 10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1286" name="Text Box 10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1287" name="Text Box 10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1288" name="Text Box 11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1289" name="Text Box 11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1290" name="Text Box 11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1291" name="Text Box 11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1292" name="Text Box 11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11276" name="Group 115"/>
            <p:cNvGrpSpPr>
              <a:grpSpLocks/>
            </p:cNvGrpSpPr>
            <p:nvPr/>
          </p:nvGrpSpPr>
          <p:grpSpPr bwMode="auto">
            <a:xfrm>
              <a:off x="4320" y="912"/>
              <a:ext cx="404" cy="2400"/>
              <a:chOff x="336" y="864"/>
              <a:chExt cx="404" cy="2400"/>
            </a:xfrm>
          </p:grpSpPr>
          <p:sp>
            <p:nvSpPr>
              <p:cNvPr id="11277" name="Text Box 116"/>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1278" name="Text Box 117"/>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1279" name="Text Box 118"/>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1280" name="Text Box 119"/>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1281" name="Text Box 120"/>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1282" name="Text Box 121"/>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1283" name="Text Box 122"/>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1284" name="Text Box 123"/>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pic>
        <p:nvPicPr>
          <p:cNvPr id="2" name="オーディオ 1">
            <a:hlinkClick r:id="" action="ppaction://media"/>
            <a:extLst>
              <a:ext uri="{FF2B5EF4-FFF2-40B4-BE49-F238E27FC236}">
                <a16:creationId xmlns:a16="http://schemas.microsoft.com/office/drawing/2014/main" id="{FCBD3859-DFC1-4C4A-82FB-BFDF231B5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320"/>
    </mc:Choice>
    <mc:Fallback>
      <p:transition spd="slow" advTm="6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8" x="8970963" y="4167188"/>
          <p14:tracePt t="327" x="8870950" y="4176713"/>
          <p14:tracePt t="334" x="8815388" y="4176713"/>
          <p14:tracePt t="343" x="8688388" y="4195763"/>
          <p14:tracePt t="350" x="8542338" y="4195763"/>
          <p14:tracePt t="358" x="8378825" y="4195763"/>
          <p14:tracePt t="366" x="8196263" y="4240213"/>
          <p14:tracePt t="374" x="8013700" y="4240213"/>
          <p14:tracePt t="382" x="7813675" y="4240213"/>
          <p14:tracePt t="390" x="7612063" y="4249738"/>
          <p14:tracePt t="398" x="7439025" y="4249738"/>
          <p14:tracePt t="406" x="7256463" y="4249738"/>
          <p14:tracePt t="415" x="7092950" y="4249738"/>
          <p14:tracePt t="422" x="6964363" y="4249738"/>
          <p14:tracePt t="431" x="6873875" y="4249738"/>
          <p14:tracePt t="438" x="6819900" y="4249738"/>
          <p14:tracePt t="448" x="6783388" y="4249738"/>
          <p14:tracePt t="822" x="6773863" y="4249738"/>
          <p14:tracePt t="846" x="6673850" y="4249738"/>
          <p14:tracePt t="854" x="6527800" y="4268788"/>
          <p14:tracePt t="862" x="6345238" y="4268788"/>
          <p14:tracePt t="870" x="6199188" y="4268788"/>
          <p14:tracePt t="878" x="6072188" y="4268788"/>
          <p14:tracePt t="886" x="5943600" y="4268788"/>
          <p14:tracePt t="895" x="5870575" y="4268788"/>
          <p14:tracePt t="903" x="5761038" y="4268788"/>
          <p14:tracePt t="911" x="5688013" y="4268788"/>
          <p14:tracePt t="920" x="5616575" y="4268788"/>
          <p14:tracePt t="927" x="5551488" y="4268788"/>
          <p14:tracePt t="935" x="5497513" y="4268788"/>
          <p14:tracePt t="943" x="5470525" y="4268788"/>
          <p14:tracePt t="953" x="5451475" y="4268788"/>
          <p14:tracePt t="1078" x="5414963" y="4268788"/>
          <p14:tracePt t="1086" x="5368925" y="4259263"/>
          <p14:tracePt t="1094" x="5324475" y="4249738"/>
          <p14:tracePt t="1102" x="5260975" y="4222750"/>
          <p14:tracePt t="1110" x="5205413" y="4195763"/>
          <p14:tracePt t="1118" x="5122863" y="4186238"/>
          <p14:tracePt t="1126" x="5059363" y="4159250"/>
          <p14:tracePt t="1134" x="4986338" y="4130675"/>
          <p14:tracePt t="1142" x="4922838" y="4122738"/>
          <p14:tracePt t="1150" x="4832350" y="4094163"/>
          <p14:tracePt t="1158" x="4730750" y="4067175"/>
          <p14:tracePt t="1166" x="4676775" y="4049713"/>
          <p14:tracePt t="1174" x="4613275" y="4040188"/>
          <p14:tracePt t="1182" x="4549775" y="4003675"/>
          <p14:tracePt t="1190" x="4513263" y="3994150"/>
          <p14:tracePt t="1198" x="4467225" y="3984625"/>
          <p14:tracePt t="1206" x="4440238" y="3984625"/>
          <p14:tracePt t="1215" x="4394200" y="3967163"/>
          <p14:tracePt t="1222" x="4376738" y="3967163"/>
          <p14:tracePt t="1232" x="4330700" y="3948113"/>
          <p14:tracePt t="1254" x="4303713" y="3940175"/>
          <p14:tracePt t="1264" x="4294188" y="3940175"/>
          <p14:tracePt t="1270" x="4267200" y="3930650"/>
          <p14:tracePt t="1279" x="4238625" y="3921125"/>
          <p14:tracePt t="1287" x="4202113" y="3921125"/>
          <p14:tracePt t="1294" x="4184650" y="3921125"/>
          <p14:tracePt t="1302" x="4148138" y="3903663"/>
          <p14:tracePt t="1310" x="4111625" y="3894138"/>
          <p14:tracePt t="1318" x="4094163" y="3884613"/>
          <p14:tracePt t="1326" x="4084638" y="3875088"/>
          <p14:tracePt t="1334" x="4075113" y="3875088"/>
          <p14:tracePt t="1342" x="4048125" y="3857625"/>
          <p14:tracePt t="1518" x="4048125" y="3848100"/>
          <p14:tracePt t="1526" x="4057650" y="3840163"/>
          <p14:tracePt t="1534" x="4075113" y="3821113"/>
          <p14:tracePt t="1542" x="4094163" y="3803650"/>
          <p14:tracePt t="1550" x="4102100" y="3794125"/>
          <p14:tracePt t="1600" x="4111625" y="3784600"/>
          <p14:tracePt t="6481" x="4121150" y="3775075"/>
          <p14:tracePt t="6488" x="3975100" y="3767138"/>
          <p14:tracePt t="6497" x="3592513" y="3767138"/>
          <p14:tracePt t="6505" x="2835275" y="3840163"/>
          <p14:tracePt t="6512" x="2187575" y="3940175"/>
          <p14:tracePt t="6519" x="1531938" y="4049713"/>
          <p14:tracePt t="6527" x="974725" y="4067175"/>
          <p14:tracePt t="6537" x="720725" y="4122738"/>
          <p14:tracePt t="6543" x="647700" y="4122738"/>
          <p14:tracePt t="6551" x="620713" y="4122738"/>
          <p14:tracePt t="6759" x="584200" y="4122738"/>
          <p14:tracePt t="6766" x="528638" y="4122738"/>
          <p14:tracePt t="6774" x="455613" y="4103688"/>
          <p14:tracePt t="6782" x="355600" y="4049713"/>
          <p14:tracePt t="6790" x="209550" y="4021138"/>
          <p14:tracePt t="6798" x="109538" y="3976688"/>
          <p14:tracePt t="6975" x="53975" y="3282950"/>
          <p14:tracePt t="6986" x="90488" y="3236913"/>
          <p14:tracePt t="6992" x="109538" y="3200400"/>
          <p14:tracePt t="7000" x="173038" y="3182938"/>
          <p14:tracePt t="7006" x="192088" y="3163888"/>
          <p14:tracePt t="7015" x="236538" y="3136900"/>
          <p14:tracePt t="7022" x="282575" y="3100388"/>
          <p14:tracePt t="7031" x="309563" y="3073400"/>
          <p14:tracePt t="7038" x="392113" y="3000375"/>
          <p14:tracePt t="7046" x="455613" y="2963863"/>
          <p14:tracePt t="7054" x="511175" y="2927350"/>
          <p14:tracePt t="7063" x="611188" y="2873375"/>
          <p14:tracePt t="7070" x="674688" y="2817813"/>
          <p14:tracePt t="7079" x="774700" y="2744788"/>
          <p14:tracePt t="7086" x="811213" y="2735263"/>
          <p14:tracePt t="7094" x="866775" y="2671763"/>
          <p14:tracePt t="7102" x="911225" y="2662238"/>
          <p14:tracePt t="7110" x="930275" y="2654300"/>
          <p14:tracePt t="7118" x="939800" y="2644775"/>
          <p14:tracePt t="7240" x="957263" y="2625725"/>
          <p14:tracePt t="7251" x="1011238" y="2581275"/>
          <p14:tracePt t="7257" x="1030288" y="2562225"/>
          <p14:tracePt t="7267" x="1047750" y="2535238"/>
          <p14:tracePt t="7271" x="1057275" y="2535238"/>
          <p14:tracePt t="7284" x="1076325" y="2517775"/>
          <p14:tracePt t="7287" x="1093788" y="2489200"/>
          <p14:tracePt t="7295" x="1103313" y="2489200"/>
          <p14:tracePt t="7302" x="1112838" y="2481263"/>
          <p14:tracePt t="7408" x="1120775" y="2462213"/>
          <p14:tracePt t="7416" x="1130300" y="2416175"/>
          <p14:tracePt t="7424" x="1130300" y="2408238"/>
          <p14:tracePt t="7439" x="1130300" y="2398713"/>
          <p14:tracePt t="7448" x="1130300" y="2362200"/>
          <p14:tracePt t="7455" x="1130300" y="2352675"/>
          <p14:tracePt t="7465" x="1130300" y="2325688"/>
          <p14:tracePt t="7471" x="1130300" y="2298700"/>
          <p14:tracePt t="7483" x="1130300" y="2270125"/>
          <p14:tracePt t="7486" x="1130300" y="2252663"/>
          <p14:tracePt t="7494" x="1130300" y="2225675"/>
          <p14:tracePt t="7503" x="1130300" y="2206625"/>
          <p14:tracePt t="7513" x="1130300" y="2160588"/>
          <p14:tracePt t="7518" x="1130300" y="2133600"/>
          <p14:tracePt t="7528" x="1130300" y="2116138"/>
          <p14:tracePt t="7535" x="1130300" y="2089150"/>
          <p14:tracePt t="7544" x="1130300" y="2070100"/>
          <p14:tracePt t="7551" x="1130300" y="2043113"/>
          <p14:tracePt t="7558" x="1130300" y="2024063"/>
          <p14:tracePt t="7584" x="1130300" y="2016125"/>
          <p14:tracePt t="7591" x="1130300" y="1987550"/>
          <p14:tracePt t="7609" x="1130300" y="1979613"/>
          <p14:tracePt t="7618" x="1130300" y="1970088"/>
          <p14:tracePt t="7625" x="1130300" y="1960563"/>
          <p14:tracePt t="7631" x="1130300" y="1951038"/>
          <p14:tracePt t="7648" x="1139825" y="1943100"/>
          <p14:tracePt t="7654" x="1149350" y="1933575"/>
          <p14:tracePt t="7664" x="1149350" y="1924050"/>
          <p14:tracePt t="7672" x="1157288" y="1906588"/>
          <p14:tracePt t="7680" x="1166813" y="1897063"/>
          <p14:tracePt t="7694" x="1185863" y="1887538"/>
          <p14:tracePt t="7702" x="1193800" y="1887538"/>
          <p14:tracePt t="7710" x="1212850" y="1870075"/>
          <p14:tracePt t="7718" x="1230313" y="1841500"/>
          <p14:tracePt t="7726" x="1258888" y="1824038"/>
          <p14:tracePt t="7734" x="1293813" y="1797050"/>
          <p14:tracePt t="7742" x="1312863" y="1778000"/>
          <p14:tracePt t="7750" x="1330325" y="1760538"/>
          <p14:tracePt t="7758" x="1349375" y="1731963"/>
          <p14:tracePt t="7766" x="1385888" y="1704975"/>
          <p14:tracePt t="7774" x="1412875" y="1687513"/>
          <p14:tracePt t="7783" x="1439863" y="1660525"/>
          <p14:tracePt t="7790" x="1468438" y="1641475"/>
          <p14:tracePt t="7798" x="1485900" y="1631950"/>
          <p14:tracePt t="7815" x="1504950" y="1614488"/>
          <p14:tracePt t="8145" x="1449388" y="1668463"/>
          <p14:tracePt t="8150" x="1422400" y="1697038"/>
          <p14:tracePt t="8158" x="1366838" y="1768475"/>
          <p14:tracePt t="8166" x="1330325" y="1814513"/>
          <p14:tracePt t="8174" x="1276350" y="1878013"/>
          <p14:tracePt t="8182" x="1203325" y="1979613"/>
          <p14:tracePt t="8190" x="1149350" y="2060575"/>
          <p14:tracePt t="8198" x="1093788" y="2143125"/>
          <p14:tracePt t="8206" x="1057275" y="2225675"/>
          <p14:tracePt t="8215" x="993775" y="2343150"/>
          <p14:tracePt t="8222" x="974725" y="2416175"/>
          <p14:tracePt t="8230" x="947738" y="2481263"/>
          <p14:tracePt t="8238" x="920750" y="2562225"/>
          <p14:tracePt t="8246" x="874713" y="2671763"/>
          <p14:tracePt t="8254" x="866775" y="2771775"/>
          <p14:tracePt t="8264" x="820738" y="2863850"/>
          <p14:tracePt t="8270" x="811213" y="2946400"/>
          <p14:tracePt t="8281" x="784225" y="3017838"/>
          <p14:tracePt t="8286" x="774700" y="3063875"/>
          <p14:tracePt t="8294" x="747713" y="3090863"/>
          <p14:tracePt t="8302" x="738188" y="3136900"/>
          <p14:tracePt t="8310" x="728663" y="3182938"/>
          <p14:tracePt t="8318" x="728663" y="3219450"/>
          <p14:tracePt t="8327" x="728663" y="3246438"/>
          <p14:tracePt t="8334" x="728663" y="3282950"/>
          <p14:tracePt t="8343" x="728663" y="3309938"/>
          <p14:tracePt t="8350" x="728663" y="3338513"/>
          <p14:tracePt t="8358" x="728663" y="3392488"/>
          <p14:tracePt t="8366" x="728663" y="3429000"/>
          <p14:tracePt t="8374" x="728663" y="3482975"/>
          <p14:tracePt t="8382" x="728663" y="3565525"/>
          <p14:tracePt t="8390" x="728663" y="3675063"/>
          <p14:tracePt t="8398" x="728663" y="3748088"/>
          <p14:tracePt t="8406" x="728663" y="3875088"/>
          <p14:tracePt t="8415" x="728663" y="3967163"/>
          <p14:tracePt t="8422" x="738188" y="4076700"/>
          <p14:tracePt t="8431" x="765175" y="4203700"/>
          <p14:tracePt t="8439" x="774700" y="4322763"/>
          <p14:tracePt t="8448" x="811213" y="4432300"/>
          <p14:tracePt t="8455" x="830263" y="4514850"/>
          <p14:tracePt t="8465" x="857250" y="4587875"/>
          <p14:tracePt t="8471" x="874713" y="4687888"/>
          <p14:tracePt t="8480" x="911225" y="4778375"/>
          <p14:tracePt t="8486" x="930275" y="4841875"/>
          <p14:tracePt t="8494" x="966788" y="4943475"/>
          <p14:tracePt t="8502" x="984250" y="5016500"/>
          <p14:tracePt t="8510" x="1003300" y="5080000"/>
          <p14:tracePt t="8518" x="1003300" y="5106988"/>
          <p14:tracePt t="8526" x="1030288" y="5153025"/>
          <p14:tracePt t="8534" x="1047750" y="5170488"/>
          <p14:tracePt t="8542" x="1047750" y="5180013"/>
          <p14:tracePt t="8550" x="1057275" y="5189538"/>
          <p14:tracePt t="8574" x="1057275" y="5197475"/>
          <p14:tracePt t="8590" x="1057275" y="5216525"/>
          <p14:tracePt t="8598" x="1057275" y="5226050"/>
          <p14:tracePt t="8616" x="1066800" y="5243513"/>
          <p14:tracePt t="8624" x="1076325" y="5253038"/>
          <p14:tracePt t="8761" x="1130300" y="5160963"/>
          <p14:tracePt t="8769" x="1249363" y="5089525"/>
          <p14:tracePt t="8777" x="1349375" y="4997450"/>
          <p14:tracePt t="8783" x="1531938" y="4870450"/>
          <p14:tracePt t="8791" x="1668463" y="4778375"/>
          <p14:tracePt t="8799" x="1841500" y="4687888"/>
          <p14:tracePt t="8806" x="2114550" y="4568825"/>
          <p14:tracePt t="8814" x="2433638" y="4413250"/>
          <p14:tracePt t="8822" x="2781300" y="4259263"/>
          <p14:tracePt t="8831" x="3136900" y="4086225"/>
          <p14:tracePt t="8838" x="3582988" y="3811588"/>
          <p14:tracePt t="8847" x="4011613" y="3602038"/>
          <p14:tracePt t="8855" x="4467225" y="3411538"/>
          <p14:tracePt t="8864" x="4803775" y="3182938"/>
          <p14:tracePt t="8870" x="5059363" y="3027363"/>
          <p14:tracePt t="8880" x="5287963" y="2873375"/>
          <p14:tracePt t="8898" x="5624513" y="2589213"/>
          <p14:tracePt t="8902" x="5743575" y="2489200"/>
          <p14:tracePt t="8910" x="5862638" y="2398713"/>
          <p14:tracePt t="8918" x="5980113" y="2325688"/>
          <p14:tracePt t="8926" x="6062663" y="2233613"/>
          <p14:tracePt t="8934" x="6181725" y="2160588"/>
          <p14:tracePt t="8942" x="6299200" y="2079625"/>
          <p14:tracePt t="8950" x="6418263" y="2033588"/>
          <p14:tracePt t="8958" x="6491288" y="1987550"/>
          <p14:tracePt t="8966" x="6627813" y="1951038"/>
          <p14:tracePt t="8974" x="6700838" y="1933575"/>
          <p14:tracePt t="8982" x="6837363" y="1906588"/>
          <p14:tracePt t="8990" x="6929438" y="1860550"/>
          <p14:tracePt t="8998" x="7046913" y="1833563"/>
          <p14:tracePt t="9006" x="7129463" y="1797050"/>
          <p14:tracePt t="9015" x="7256463" y="1751013"/>
          <p14:tracePt t="9022" x="7319963" y="1724025"/>
          <p14:tracePt t="9031" x="7412038" y="1714500"/>
          <p14:tracePt t="9038" x="7475538" y="1677988"/>
          <p14:tracePt t="9046" x="7521575" y="1641475"/>
          <p14:tracePt t="9054" x="7585075" y="1604963"/>
          <p14:tracePt t="9063" x="7658100" y="1550988"/>
          <p14:tracePt t="9070" x="7675563" y="1531938"/>
          <p14:tracePt t="9080" x="7694613" y="1514475"/>
          <p14:tracePt t="9086" x="7712075" y="1485900"/>
          <p14:tracePt t="9352" x="7740650" y="1504950"/>
          <p14:tracePt t="9358" x="7748588" y="1514475"/>
          <p14:tracePt t="9366" x="7785100" y="1522413"/>
          <p14:tracePt t="9374" x="7794625" y="1522413"/>
          <p14:tracePt t="9382" x="7831138" y="1531938"/>
          <p14:tracePt t="9390" x="7840663" y="1531938"/>
          <p14:tracePt t="9406" x="7858125" y="1531938"/>
          <p14:tracePt t="9664" x="7867650" y="1541463"/>
          <p14:tracePt t="9675" x="7867650" y="1550988"/>
          <p14:tracePt t="9684" x="7877175" y="1577975"/>
          <p14:tracePt t="9689" x="7877175" y="1587500"/>
          <p14:tracePt t="9695" x="7877175" y="1595438"/>
          <p14:tracePt t="9702" x="7885113" y="1624013"/>
          <p14:tracePt t="9718" x="7894638" y="1660525"/>
          <p14:tracePt t="9726" x="7913688" y="1704975"/>
          <p14:tracePt t="9734" x="7921625" y="1741488"/>
          <p14:tracePt t="9742" x="7950200" y="1797050"/>
          <p14:tracePt t="9750" x="7986713" y="1841500"/>
          <p14:tracePt t="9758" x="8004175" y="1887538"/>
          <p14:tracePt t="9766" x="8040688" y="1933575"/>
          <p14:tracePt t="9774" x="8050213" y="1979613"/>
          <p14:tracePt t="9782" x="8096250" y="2060575"/>
          <p14:tracePt t="9790" x="8104188" y="2089150"/>
          <p14:tracePt t="9799" x="8113713" y="2143125"/>
          <p14:tracePt t="9806" x="8123238" y="2170113"/>
          <p14:tracePt t="9815" x="8123238" y="2225675"/>
          <p14:tracePt t="9822" x="8140700" y="2262188"/>
          <p14:tracePt t="9831" x="8140700" y="2298700"/>
          <p14:tracePt t="9838" x="8159750" y="2335213"/>
          <p14:tracePt t="9846" x="8159750" y="2362200"/>
          <p14:tracePt t="9854" x="8159750" y="2416175"/>
          <p14:tracePt t="9863" x="8159750" y="2452688"/>
          <p14:tracePt t="9870" x="8159750" y="2525713"/>
          <p14:tracePt t="9880" x="8159750" y="2581275"/>
          <p14:tracePt t="9887" x="8159750" y="2635250"/>
          <p14:tracePt t="9898" x="8159750" y="2727325"/>
          <p14:tracePt t="9903" x="8159750" y="2800350"/>
          <p14:tracePt t="9910" x="8159750" y="2881313"/>
          <p14:tracePt t="9918" x="8159750" y="2954338"/>
          <p14:tracePt t="9926" x="8159750" y="3063875"/>
          <p14:tracePt t="9934" x="8159750" y="3136900"/>
          <p14:tracePt t="9942" x="8159750" y="3228975"/>
          <p14:tracePt t="9950" x="8159750" y="3338513"/>
          <p14:tracePt t="9958" x="8159750" y="3446463"/>
          <p14:tracePt t="9966" x="8159750" y="3556000"/>
          <p14:tracePt t="9974" x="8159750" y="3684588"/>
          <p14:tracePt t="9983" x="8159750" y="3830638"/>
          <p14:tracePt t="9990" x="8159750" y="3957638"/>
          <p14:tracePt t="9998" x="8159750" y="4086225"/>
          <p14:tracePt t="10006" x="8159750" y="4195763"/>
          <p14:tracePt t="10014" x="8159750" y="4322763"/>
          <p14:tracePt t="10022" x="8159750" y="4449763"/>
          <p14:tracePt t="10030" x="8159750" y="4595813"/>
          <p14:tracePt t="10038" x="8159750" y="4705350"/>
          <p14:tracePt t="10047" x="8159750" y="4814888"/>
          <p14:tracePt t="10054" x="8159750" y="4887913"/>
          <p14:tracePt t="10063" x="8159750" y="4979988"/>
          <p14:tracePt t="10070" x="8159750" y="5033963"/>
          <p14:tracePt t="10080" x="8159750" y="5097463"/>
          <p14:tracePt t="10086" x="8159750" y="5116513"/>
          <p14:tracePt t="10094" x="8159750" y="5143500"/>
          <p14:tracePt t="10102" x="8159750" y="5160963"/>
          <p14:tracePt t="10110" x="8159750" y="5170488"/>
          <p14:tracePt t="10192" x="8159750" y="5180013"/>
          <p14:tracePt t="10950" x="8150225" y="5189538"/>
          <p14:tracePt t="11016" x="8059738" y="5189538"/>
          <p14:tracePt t="11025" x="7877175" y="5153025"/>
          <p14:tracePt t="11031" x="7531100" y="5060950"/>
          <p14:tracePt t="11038" x="7119938" y="4943475"/>
          <p14:tracePt t="11046" x="6527800" y="4760913"/>
          <p14:tracePt t="11054" x="6108700" y="4624388"/>
          <p14:tracePt t="11063" x="5843588" y="4532313"/>
          <p14:tracePt t="11070" x="5497513" y="4395788"/>
          <p14:tracePt t="11079" x="5105400" y="4213225"/>
          <p14:tracePt t="11086" x="4932363" y="4122738"/>
          <p14:tracePt t="11094" x="4686300" y="4003675"/>
          <p14:tracePt t="11102" x="4549775" y="3911600"/>
          <p14:tracePt t="11110" x="4448175" y="3848100"/>
          <p14:tracePt t="11118" x="4384675" y="3775075"/>
          <p14:tracePt t="11126" x="4357688" y="3748088"/>
          <p14:tracePt t="11134" x="4348163" y="3702050"/>
          <p14:tracePt t="11143" x="4348163" y="3665538"/>
          <p14:tracePt t="11150" x="4348163" y="3638550"/>
          <p14:tracePt t="11158" x="4330700" y="3575050"/>
          <p14:tracePt t="11166" x="4330700" y="3556000"/>
          <p14:tracePt t="11174" x="4311650" y="3529013"/>
          <p14:tracePt t="11182" x="4294188" y="3502025"/>
          <p14:tracePt t="11190" x="4267200" y="3455988"/>
          <p14:tracePt t="11198" x="4211638" y="3382963"/>
          <p14:tracePt t="11206" x="4157663" y="3302000"/>
          <p14:tracePt t="11214" x="4084638" y="3219450"/>
          <p14:tracePt t="11222" x="4002088" y="3155950"/>
          <p14:tracePt t="11231" x="3938588" y="3109913"/>
          <p14:tracePt t="11238" x="3892550" y="3063875"/>
          <p14:tracePt t="11247" x="3819525" y="3009900"/>
          <p14:tracePt t="11255" x="3738563" y="2954338"/>
          <p14:tracePt t="11264" x="3709988" y="2936875"/>
          <p14:tracePt t="11270" x="3692525" y="2917825"/>
          <p14:tracePt t="11282" x="3673475" y="2900363"/>
          <p14:tracePt t="11286" x="3656013" y="2890838"/>
          <p14:tracePt t="11294" x="3636963" y="2873375"/>
          <p14:tracePt t="11302" x="3629025" y="2863850"/>
          <p14:tracePt t="11318" x="3609975" y="2817813"/>
          <p14:tracePt t="11326" x="3600450" y="2817813"/>
          <p14:tracePt t="11334" x="3592513" y="2808288"/>
          <p14:tracePt t="11342" x="3573463" y="2790825"/>
          <p14:tracePt t="11350" x="3546475" y="2754313"/>
          <p14:tracePt t="11359" x="3509963" y="2727325"/>
          <p14:tracePt t="11366" x="3463925" y="2698750"/>
          <p14:tracePt t="11374" x="3382963" y="2635250"/>
          <p14:tracePt t="11382" x="3281363" y="2562225"/>
          <p14:tracePt t="11390" x="3200400" y="2525713"/>
          <p14:tracePt t="11398" x="3100388" y="2481263"/>
          <p14:tracePt t="11406" x="3008313" y="2425700"/>
          <p14:tracePt t="11415" x="2925763" y="2371725"/>
          <p14:tracePt t="11422" x="2789238" y="2289175"/>
          <p14:tracePt t="11430" x="2708275" y="2270125"/>
          <p14:tracePt t="11438" x="2598738" y="2225675"/>
          <p14:tracePt t="11446" x="2498725" y="2179638"/>
          <p14:tracePt t="11454" x="2397125" y="2143125"/>
          <p14:tracePt t="11463" x="2333625" y="2097088"/>
          <p14:tracePt t="11471" x="2306638" y="2089150"/>
          <p14:tracePt t="11479" x="2260600" y="2070100"/>
          <p14:tracePt t="11486" x="2243138" y="2052638"/>
          <p14:tracePt t="11494" x="2224088" y="2033588"/>
          <p14:tracePt t="11510" x="2214563" y="2024063"/>
          <p14:tracePt t="11518" x="2214563" y="2006600"/>
          <p14:tracePt t="11526" x="2214563" y="1987550"/>
          <p14:tracePt t="11535" x="2214563" y="1970088"/>
          <p14:tracePt t="11543" x="2206625" y="1943100"/>
          <p14:tracePt t="11550" x="2197100" y="1914525"/>
          <p14:tracePt t="11559" x="2187575" y="1897063"/>
          <p14:tracePt t="11566" x="2179638" y="1878013"/>
          <p14:tracePt t="11583" x="2170113" y="1841500"/>
          <p14:tracePt t="11591" x="2151063" y="1824038"/>
          <p14:tracePt t="11599" x="2151063" y="1804988"/>
          <p14:tracePt t="11608" x="2151063" y="1797050"/>
          <p14:tracePt t="11614" x="2151063" y="1787525"/>
          <p14:tracePt t="11622" x="2151063" y="1778000"/>
          <p14:tracePt t="11630" x="2151063" y="1768475"/>
          <p14:tracePt t="11638" x="2151063" y="1760538"/>
          <p14:tracePt t="11654" x="2151063" y="1741488"/>
          <p14:tracePt t="11664" x="2151063" y="1731963"/>
          <p14:tracePt t="11687" x="2151063" y="1724025"/>
          <p14:tracePt t="12640" x="2151063" y="1697038"/>
          <p14:tracePt t="12655" x="2151063" y="1687513"/>
          <p14:tracePt t="12670" x="2151063" y="1660525"/>
          <p14:tracePt t="12678" x="2151063" y="1651000"/>
          <p14:tracePt t="13577" x="2151063" y="1614488"/>
          <p14:tracePt t="13583" x="2133600" y="1595438"/>
          <p14:tracePt t="13606" x="2133600" y="1587500"/>
          <p14:tracePt t="13614" x="2133600" y="1568450"/>
          <p14:tracePt t="13639" x="2133600" y="1558925"/>
          <p14:tracePt t="13902" x="2124075" y="1550988"/>
          <p14:tracePt t="13910" x="2114550" y="1550988"/>
          <p14:tracePt t="13918" x="2097088" y="1558925"/>
          <p14:tracePt t="13926" x="2087563" y="1568450"/>
          <p14:tracePt t="13934" x="2078038" y="1577975"/>
          <p14:tracePt t="13950" x="2070100" y="1587500"/>
          <p14:tracePt t="13958" x="2070100" y="1595438"/>
          <p14:tracePt t="13966" x="2060575" y="1604963"/>
          <p14:tracePt t="13991" x="2051050" y="1624013"/>
          <p14:tracePt t="14031" x="2051050" y="1631950"/>
          <p14:tracePt t="14039" x="2041525" y="1641475"/>
          <p14:tracePt t="14047" x="2014538" y="1660525"/>
          <p14:tracePt t="14054" x="2005013" y="1660525"/>
          <p14:tracePt t="14063" x="1987550" y="1668463"/>
          <p14:tracePt t="14070" x="1960563" y="1687513"/>
          <p14:tracePt t="14079" x="1941513" y="1697038"/>
          <p14:tracePt t="14086" x="1924050" y="1704975"/>
          <p14:tracePt t="14096" x="1914525" y="1704975"/>
          <p14:tracePt t="14102" x="1895475" y="1714500"/>
          <p14:tracePt t="14223" x="1887538" y="1704975"/>
          <p14:tracePt t="14238" x="1887538" y="1697038"/>
          <p14:tracePt t="14255" x="1887538" y="1687513"/>
          <p14:tracePt t="14263" x="1878013" y="1668463"/>
          <p14:tracePt t="14271" x="1868488" y="1660525"/>
          <p14:tracePt t="14283" x="1868488" y="1651000"/>
          <p14:tracePt t="14289" x="1860550" y="1651000"/>
          <p14:tracePt t="14301" x="1860550" y="1641475"/>
          <p14:tracePt t="14302" x="1860550" y="1614488"/>
          <p14:tracePt t="14310" x="1860550" y="1604963"/>
          <p14:tracePt t="14318" x="1860550" y="1577975"/>
          <p14:tracePt t="14326" x="1860550" y="1568450"/>
          <p14:tracePt t="14334" x="1860550" y="1558925"/>
          <p14:tracePt t="14342" x="1860550" y="1541463"/>
          <p14:tracePt t="14350" x="1860550" y="1531938"/>
          <p14:tracePt t="14358" x="1868488" y="1514475"/>
          <p14:tracePt t="14367" x="1878013" y="1485900"/>
          <p14:tracePt t="14376" x="1878013" y="1468438"/>
          <p14:tracePt t="14383" x="1887538" y="1449388"/>
          <p14:tracePt t="14394" x="1905000" y="1422400"/>
          <p14:tracePt t="14398" x="1914525" y="1422400"/>
          <p14:tracePt t="14422" x="1924050" y="1412875"/>
          <p14:tracePt t="14584" x="1951038" y="1412875"/>
          <p14:tracePt t="14590" x="1978025" y="1441450"/>
          <p14:tracePt t="14598" x="1997075" y="1458913"/>
          <p14:tracePt t="14606" x="2024063" y="1504950"/>
          <p14:tracePt t="14614" x="2033588" y="1531938"/>
          <p14:tracePt t="14622" x="2041525" y="1550988"/>
          <p14:tracePt t="14631" x="2051050" y="1568450"/>
          <p14:tracePt t="14638" x="2051050" y="1577975"/>
          <p14:tracePt t="14646" x="2051050" y="1587500"/>
          <p14:tracePt t="14655" x="2051050" y="1595438"/>
          <p14:tracePt t="14670" x="2051050" y="1614488"/>
          <p14:tracePt t="14686" x="2051050" y="1624013"/>
          <p14:tracePt t="14695" x="2051050" y="1631950"/>
          <p14:tracePt t="14710" x="2051050" y="1641475"/>
          <p14:tracePt t="14718" x="2051050" y="1660525"/>
          <p14:tracePt t="14726" x="2041525" y="1668463"/>
          <p14:tracePt t="14734" x="2041525" y="1697038"/>
          <p14:tracePt t="14742" x="2041525" y="1704975"/>
          <p14:tracePt t="14750" x="2041525" y="1724025"/>
          <p14:tracePt t="14759" x="2041525" y="1751013"/>
          <p14:tracePt t="14766" x="2041525" y="1768475"/>
          <p14:tracePt t="14774" x="2041525" y="1787525"/>
          <p14:tracePt t="14782" x="2041525" y="1797050"/>
          <p14:tracePt t="14790" x="2041525" y="1804988"/>
          <p14:tracePt t="14798" x="2041525" y="1824038"/>
          <p14:tracePt t="14806" x="2041525" y="1833563"/>
          <p14:tracePt t="14814" x="2041525" y="1841500"/>
          <p14:tracePt t="14822" x="2041525" y="1851025"/>
          <p14:tracePt t="14839" x="2041525" y="1870075"/>
          <p14:tracePt t="14855" x="2033588" y="1887538"/>
          <p14:tracePt t="14871" x="2033588" y="1906588"/>
          <p14:tracePt t="14881" x="2024063" y="1924050"/>
          <p14:tracePt t="14887" x="2005013" y="1943100"/>
          <p14:tracePt t="14900" x="1997075" y="1960563"/>
          <p14:tracePt t="14902" x="1987550" y="1970088"/>
          <p14:tracePt t="14911" x="1968500" y="1997075"/>
          <p14:tracePt t="14919" x="1951038" y="2016125"/>
          <p14:tracePt t="14927" x="1941513" y="2033588"/>
          <p14:tracePt t="14935" x="1924050" y="2070100"/>
          <p14:tracePt t="14952" x="1914525" y="2079625"/>
          <p14:tracePt t="15105" x="1905000" y="2079625"/>
          <p14:tracePt t="15113" x="1914525" y="2052638"/>
          <p14:tracePt t="15120" x="1924050" y="2043113"/>
          <p14:tracePt t="15126" x="1931988" y="2024063"/>
          <p14:tracePt t="15134" x="1960563" y="2006600"/>
          <p14:tracePt t="15142" x="1978025" y="1997075"/>
          <p14:tracePt t="15150" x="2041525" y="1960563"/>
          <p14:tracePt t="15158" x="2133600" y="1943100"/>
          <p14:tracePt t="15166" x="2214563" y="1933575"/>
          <p14:tracePt t="15174" x="2270125" y="1933575"/>
          <p14:tracePt t="15182" x="2324100" y="1933575"/>
          <p14:tracePt t="15190" x="2360613" y="1933575"/>
          <p14:tracePt t="15198" x="2379663" y="1933575"/>
          <p14:tracePt t="15214" x="2389188" y="1933575"/>
          <p14:tracePt t="15222" x="2389188" y="1951038"/>
          <p14:tracePt t="15230" x="2389188" y="1970088"/>
          <p14:tracePt t="15238" x="2389188" y="2006600"/>
          <p14:tracePt t="15247" x="2389188" y="2016125"/>
          <p14:tracePt t="15254" x="2389188" y="2052638"/>
          <p14:tracePt t="15263" x="2389188" y="2070100"/>
          <p14:tracePt t="15270" x="2389188" y="2097088"/>
          <p14:tracePt t="15280" x="2370138" y="2116138"/>
          <p14:tracePt t="15288" x="2370138" y="2125663"/>
          <p14:tracePt t="15301" x="2370138" y="2133600"/>
          <p14:tracePt t="15360" x="2370138" y="2143125"/>
          <p14:tracePt t="15368" x="2443163" y="2143125"/>
          <p14:tracePt t="15378" x="2589213" y="2143125"/>
          <p14:tracePt t="15383" x="2789238" y="2143125"/>
          <p14:tracePt t="15390" x="3035300" y="2143125"/>
          <p14:tracePt t="15398" x="3336925" y="2143125"/>
          <p14:tracePt t="15406" x="3629025" y="2143125"/>
          <p14:tracePt t="15414" x="4038600" y="2143125"/>
          <p14:tracePt t="15423" x="4340225" y="2143125"/>
          <p14:tracePt t="15430" x="4603750" y="2143125"/>
          <p14:tracePt t="15438" x="4832350" y="2143125"/>
          <p14:tracePt t="15447" x="4995863" y="2143125"/>
          <p14:tracePt t="15454" x="5122863" y="2143125"/>
          <p14:tracePt t="15462" x="5232400" y="2133600"/>
          <p14:tracePt t="15471" x="5324475" y="2106613"/>
          <p14:tracePt t="15480" x="5334000" y="2097088"/>
          <p14:tracePt t="15486" x="5368925" y="2079625"/>
          <p14:tracePt t="15495" x="5414963" y="2060575"/>
          <p14:tracePt t="15502" x="5424488" y="2052638"/>
          <p14:tracePt t="15510" x="5451475" y="2033588"/>
          <p14:tracePt t="15518" x="5470525" y="2016125"/>
          <p14:tracePt t="15526" x="5487988" y="2006600"/>
          <p14:tracePt t="15534" x="5534025" y="1987550"/>
          <p14:tracePt t="15542" x="5580063" y="1970088"/>
          <p14:tracePt t="15550" x="5653088" y="1970088"/>
          <p14:tracePt t="15558" x="5761038" y="1970088"/>
          <p14:tracePt t="15566" x="5853113" y="1960563"/>
          <p14:tracePt t="15574" x="5962650" y="1960563"/>
          <p14:tracePt t="15582" x="6089650" y="1960563"/>
          <p14:tracePt t="15590" x="6208713" y="1914525"/>
          <p14:tracePt t="15599" x="6245225" y="1914525"/>
          <p14:tracePt t="15606" x="6299200" y="1906588"/>
          <p14:tracePt t="15616" x="6345238" y="1906588"/>
          <p14:tracePt t="15623" x="6362700" y="1897063"/>
          <p14:tracePt t="15630" x="6381750" y="1887538"/>
          <p14:tracePt t="15647" x="6399213" y="1870075"/>
          <p14:tracePt t="15814" x="6399213" y="1851025"/>
          <p14:tracePt t="15822" x="6464300" y="1814513"/>
          <p14:tracePt t="15830" x="6591300" y="1797050"/>
          <p14:tracePt t="15838" x="6681788" y="1787525"/>
          <p14:tracePt t="15846" x="6819900" y="1741488"/>
          <p14:tracePt t="15854" x="6873875" y="1731963"/>
          <p14:tracePt t="15863" x="6956425" y="1704975"/>
          <p14:tracePt t="15870" x="7037388" y="1660525"/>
          <p14:tracePt t="15880" x="7110413" y="1651000"/>
          <p14:tracePt t="15886" x="7183438" y="1641475"/>
          <p14:tracePt t="15895" x="7248525" y="1641475"/>
          <p14:tracePt t="15902" x="7265988" y="1641475"/>
          <p14:tracePt t="15910" x="7292975" y="1641475"/>
          <p14:tracePt t="15918" x="7302500" y="1641475"/>
          <p14:tracePt t="15926" x="7319963" y="1631950"/>
          <p14:tracePt t="16391" x="7283450" y="1631950"/>
          <p14:tracePt t="16398" x="7065963" y="1631950"/>
          <p14:tracePt t="16407" x="6664325" y="1697038"/>
          <p14:tracePt t="16414" x="6145213" y="1724025"/>
          <p14:tracePt t="16423" x="5770563" y="1724025"/>
          <p14:tracePt t="16430" x="5351463" y="1741488"/>
          <p14:tracePt t="16438" x="5041900" y="1760538"/>
          <p14:tracePt t="16447" x="4832350" y="1797050"/>
          <p14:tracePt t="16456" x="4622800" y="1824038"/>
          <p14:tracePt t="16464" x="4513263" y="1841500"/>
          <p14:tracePt t="16470" x="4403725" y="1870075"/>
          <p14:tracePt t="16480" x="4357688" y="1870075"/>
          <p14:tracePt t="16486" x="4340225" y="1878013"/>
          <p14:tracePt t="16497" x="4330700" y="1887538"/>
          <p14:tracePt t="16510" x="4321175" y="1897063"/>
          <p14:tracePt t="16526" x="4294188" y="1914525"/>
          <p14:tracePt t="16534" x="4257675" y="1914525"/>
          <p14:tracePt t="16542" x="4194175" y="1924050"/>
          <p14:tracePt t="16550" x="4121150" y="1924050"/>
          <p14:tracePt t="16560" x="3992563" y="1924050"/>
          <p14:tracePt t="16568" x="3865563" y="1924050"/>
          <p14:tracePt t="16576" x="3702050" y="1924050"/>
          <p14:tracePt t="16583" x="3573463" y="1924050"/>
          <p14:tracePt t="16591" x="3482975" y="1924050"/>
          <p14:tracePt t="16599" x="3382963" y="1924050"/>
          <p14:tracePt t="16609" x="3373438" y="1924050"/>
          <p14:tracePt t="16681" x="3363913" y="1924050"/>
          <p14:tracePt t="16689" x="3336925" y="1914525"/>
          <p14:tracePt t="16698" x="3263900" y="1906588"/>
          <p14:tracePt t="16704" x="3136900" y="1860550"/>
          <p14:tracePt t="16711" x="2998788" y="1841500"/>
          <p14:tracePt t="16718" x="2889250" y="1833563"/>
          <p14:tracePt t="16726" x="2744788" y="1768475"/>
          <p14:tracePt t="16734" x="2625725" y="1760538"/>
          <p14:tracePt t="16742" x="2498725" y="1714500"/>
          <p14:tracePt t="16750" x="2379663" y="1687513"/>
          <p14:tracePt t="16758" x="2270125" y="1660525"/>
          <p14:tracePt t="16766" x="2206625" y="1631950"/>
          <p14:tracePt t="16774" x="2187575" y="1631950"/>
          <p14:tracePt t="16790" x="2179638" y="1624013"/>
          <p14:tracePt t="16855" x="2179638" y="1604963"/>
          <p14:tracePt t="16872" x="2179638" y="1595438"/>
          <p14:tracePt t="16953" x="2179638" y="1604963"/>
          <p14:tracePt t="16960" x="2179638" y="1624013"/>
          <p14:tracePt t="16969" x="2179638" y="1641475"/>
          <p14:tracePt t="16975" x="2179638" y="1668463"/>
          <p14:tracePt t="16983" x="2179638" y="1677988"/>
          <p14:tracePt t="16990" x="2179638" y="1714500"/>
          <p14:tracePt t="16999" x="2197100" y="1741488"/>
          <p14:tracePt t="17007" x="2197100" y="1797050"/>
          <p14:tracePt t="17016" x="2197100" y="1851025"/>
          <p14:tracePt t="17023" x="2197100" y="1943100"/>
          <p14:tracePt t="17033" x="2197100" y="2052638"/>
          <p14:tracePt t="17039" x="2197100" y="2179638"/>
          <p14:tracePt t="17049" x="2197100" y="2306638"/>
          <p14:tracePt t="17055" x="2197100" y="2471738"/>
          <p14:tracePt t="17067" x="2197100" y="2635250"/>
          <p14:tracePt t="17071" x="2197100" y="2800350"/>
          <p14:tracePt t="17083" x="2197100" y="2982913"/>
          <p14:tracePt t="17087" x="2197100" y="3163888"/>
          <p14:tracePt t="17100" x="2197100" y="3309938"/>
          <p14:tracePt t="17103" x="2197100" y="3482975"/>
          <p14:tracePt t="17111" x="2197100" y="3648075"/>
          <p14:tracePt t="17119" x="2197100" y="3811588"/>
          <p14:tracePt t="17127" x="2197100" y="4013200"/>
          <p14:tracePt t="17134" x="2197100" y="4176713"/>
          <p14:tracePt t="17143" x="2197100" y="4303713"/>
          <p14:tracePt t="17151" x="2197100" y="4449763"/>
          <p14:tracePt t="17159" x="2197100" y="4559300"/>
          <p14:tracePt t="17167" x="2197100" y="4668838"/>
          <p14:tracePt t="17175" x="2197100" y="4741863"/>
          <p14:tracePt t="17182" x="2197100" y="4797425"/>
          <p14:tracePt t="17191" x="2197100" y="4841875"/>
          <p14:tracePt t="17199" x="2197100" y="4860925"/>
          <p14:tracePt t="17207" x="2197100" y="4887913"/>
          <p14:tracePt t="17215" x="2197100" y="4897438"/>
          <p14:tracePt t="17247" x="2197100" y="4906963"/>
          <p14:tracePt t="17367" x="2316163" y="4841875"/>
          <p14:tracePt t="17374" x="2570163" y="4687888"/>
          <p14:tracePt t="17382" x="2935288" y="4486275"/>
          <p14:tracePt t="17390" x="3446463" y="4203700"/>
          <p14:tracePt t="17398" x="3883025" y="3967163"/>
          <p14:tracePt t="17406" x="4448175" y="3702050"/>
          <p14:tracePt t="17414" x="5032375" y="3419475"/>
          <p14:tracePt t="17422" x="5524500" y="3219450"/>
          <p14:tracePt t="17430" x="6016625" y="3046413"/>
          <p14:tracePt t="17438" x="6500813" y="2873375"/>
          <p14:tracePt t="17446" x="6919913" y="2735263"/>
          <p14:tracePt t="17454" x="7329488" y="2598738"/>
          <p14:tracePt t="17462" x="7658100" y="2425700"/>
          <p14:tracePt t="17470" x="7867650" y="2298700"/>
          <p14:tracePt t="17479" x="8096250" y="2152650"/>
          <p14:tracePt t="17486" x="8250238" y="2043113"/>
          <p14:tracePt t="17497" x="8405813" y="1933575"/>
          <p14:tracePt t="17502" x="8505825" y="1833563"/>
          <p14:tracePt t="17510" x="8588375" y="1751013"/>
          <p14:tracePt t="17518" x="8661400" y="1677988"/>
          <p14:tracePt t="17526" x="8715375" y="1595438"/>
          <p14:tracePt t="17534" x="8770938" y="1514475"/>
          <p14:tracePt t="17542" x="8824913" y="1431925"/>
          <p14:tracePt t="17550" x="8870950" y="1385888"/>
          <p14:tracePt t="17558" x="8897938" y="1339850"/>
          <p14:tracePt t="17566" x="8915400" y="1312863"/>
          <p14:tracePt t="17575" x="8924925" y="1276350"/>
          <p14:tracePt t="17582" x="8934450" y="1249363"/>
          <p14:tracePt t="17591" x="8934450" y="1222375"/>
          <p14:tracePt t="17598" x="8943975" y="1203325"/>
          <p14:tracePt t="17606" x="8943975" y="1185863"/>
          <p14:tracePt t="17615" x="8943975" y="1166813"/>
          <p14:tracePt t="17625" x="8943975" y="1158875"/>
          <p14:tracePt t="17695" x="8907463" y="1149350"/>
          <p14:tracePt t="17703" x="8797925" y="1149350"/>
          <p14:tracePt t="17712" x="8678863" y="1185863"/>
          <p14:tracePt t="17718" x="8551863" y="1212850"/>
          <p14:tracePt t="17726" x="8415338" y="1258888"/>
          <p14:tracePt t="17734" x="8323263" y="1268413"/>
          <p14:tracePt t="17742" x="8250238" y="1285875"/>
          <p14:tracePt t="17750" x="8169275" y="1322388"/>
          <p14:tracePt t="17758" x="8104188" y="1349375"/>
          <p14:tracePt t="17766" x="8059738" y="1385888"/>
          <p14:tracePt t="17774" x="8013700" y="1395413"/>
          <p14:tracePt t="17783" x="7986713" y="1412875"/>
          <p14:tracePt t="17790" x="7940675" y="1449388"/>
          <p14:tracePt t="17798" x="7931150" y="1458913"/>
          <p14:tracePt t="17806" x="7904163" y="1485900"/>
          <p14:tracePt t="17814" x="7894638" y="1485900"/>
          <p14:tracePt t="17822" x="7885113" y="1495425"/>
          <p14:tracePt t="17830" x="7867650" y="1514475"/>
          <p14:tracePt t="17838" x="7840663" y="1550988"/>
          <p14:tracePt t="17847" x="7821613" y="1558925"/>
          <p14:tracePt t="17854" x="7785100" y="1577975"/>
          <p14:tracePt t="17862" x="7767638" y="1587500"/>
          <p14:tracePt t="17870" x="7748588" y="1595438"/>
          <p14:tracePt t="17879" x="7731125" y="1614488"/>
          <p14:tracePt t="18144" x="7721600" y="1624013"/>
          <p14:tracePt t="18158" x="7721600" y="1631950"/>
          <p14:tracePt t="18166" x="7694613" y="1668463"/>
          <p14:tracePt t="18174" x="7685088" y="1677988"/>
          <p14:tracePt t="18182" x="7667625" y="1697038"/>
          <p14:tracePt t="18190" x="7648575" y="1714500"/>
          <p14:tracePt t="18198" x="7639050" y="1724025"/>
          <p14:tracePt t="18206" x="7621588" y="1731963"/>
          <p14:tracePt t="18222" x="7602538" y="1741488"/>
          <p14:tracePt t="18375" x="7602538" y="1731963"/>
          <p14:tracePt t="18382" x="7602538" y="1714500"/>
          <p14:tracePt t="18390" x="7612063" y="1668463"/>
          <p14:tracePt t="18399" x="7612063" y="1660525"/>
          <p14:tracePt t="18406" x="7621588" y="1651000"/>
          <p14:tracePt t="18414" x="7621588" y="1641475"/>
          <p14:tracePt t="18422" x="7621588" y="1631950"/>
          <p14:tracePt t="18430" x="7621588" y="1624013"/>
          <p14:tracePt t="18480" x="7621588" y="1614488"/>
          <p14:tracePt t="18592" x="7621588" y="1677988"/>
          <p14:tracePt t="18599" x="7621588" y="1751013"/>
          <p14:tracePt t="18608" x="7602538" y="1824038"/>
          <p14:tracePt t="18616" x="7602538" y="1887538"/>
          <p14:tracePt t="18625" x="7602538" y="1997075"/>
          <p14:tracePt t="18632" x="7602538" y="2133600"/>
          <p14:tracePt t="18639" x="7602538" y="2252663"/>
          <p14:tracePt t="18649" x="7602538" y="2379663"/>
          <p14:tracePt t="18657" x="7602538" y="2508250"/>
          <p14:tracePt t="18665" x="7612063" y="2635250"/>
          <p14:tracePt t="18671" x="7612063" y="2763838"/>
          <p14:tracePt t="18681" x="7639050" y="2890838"/>
          <p14:tracePt t="18687" x="7639050" y="3017838"/>
          <p14:tracePt t="18697" x="7639050" y="3146425"/>
          <p14:tracePt t="18703" x="7639050" y="3292475"/>
          <p14:tracePt t="18711" x="7648575" y="3419475"/>
          <p14:tracePt t="18718" x="7648575" y="3548063"/>
          <p14:tracePt t="18726" x="7648575" y="3657600"/>
          <p14:tracePt t="18734" x="7648575" y="3784600"/>
          <p14:tracePt t="18742" x="7648575" y="3911600"/>
          <p14:tracePt t="18750" x="7648575" y="4003675"/>
          <p14:tracePt t="18758" x="7648575" y="4113213"/>
          <p14:tracePt t="18766" x="7648575" y="4167188"/>
          <p14:tracePt t="18774" x="7648575" y="4232275"/>
          <p14:tracePt t="18782" x="7648575" y="4268788"/>
          <p14:tracePt t="18790" x="7648575" y="4286250"/>
          <p14:tracePt t="18798" x="7648575" y="4295775"/>
          <p14:tracePt t="18806" x="7648575" y="4322763"/>
          <p14:tracePt t="18814" x="7648575" y="4332288"/>
          <p14:tracePt t="18830" x="7648575" y="4359275"/>
          <p14:tracePt t="18872" x="7648575" y="4376738"/>
          <p14:tracePt t="18880" x="7648575" y="4395788"/>
          <p14:tracePt t="18898" x="7648575" y="4441825"/>
          <p14:tracePt t="18904" x="7648575" y="4459288"/>
          <p14:tracePt t="18915" x="7648575" y="4486275"/>
          <p14:tracePt t="18919" x="7648575" y="4505325"/>
          <p14:tracePt t="18927" x="7648575" y="4541838"/>
          <p14:tracePt t="18936" x="7648575" y="4551363"/>
          <p14:tracePt t="18944" x="7648575" y="4595813"/>
          <p14:tracePt t="18952" x="7648575" y="4632325"/>
          <p14:tracePt t="18959" x="7648575" y="4668838"/>
          <p14:tracePt t="18969" x="7648575" y="4724400"/>
          <p14:tracePt t="18975" x="7648575" y="4760913"/>
          <p14:tracePt t="18985" x="7648575" y="4805363"/>
          <p14:tracePt t="18991" x="7648575" y="4841875"/>
          <p14:tracePt t="18999" x="7648575" y="4870450"/>
          <p14:tracePt t="19006" x="7631113" y="4914900"/>
          <p14:tracePt t="19014" x="7631113" y="4924425"/>
          <p14:tracePt t="19022" x="7631113" y="4943475"/>
          <p14:tracePt t="19031" x="7631113" y="4951413"/>
          <p14:tracePt t="19038" x="7621588" y="4970463"/>
          <p14:tracePt t="19750" x="7612063" y="4943475"/>
          <p14:tracePt t="19758" x="7612063" y="4887913"/>
          <p14:tracePt t="19766" x="7612063" y="4833938"/>
          <p14:tracePt t="19774" x="7612063" y="4760913"/>
          <p14:tracePt t="19782" x="7612063" y="4668838"/>
          <p14:tracePt t="19791" x="7612063" y="4578350"/>
          <p14:tracePt t="19798" x="7612063" y="4486275"/>
          <p14:tracePt t="19806" x="7612063" y="4376738"/>
          <p14:tracePt t="19814" x="7612063" y="4232275"/>
          <p14:tracePt t="19822" x="7612063" y="4086225"/>
          <p14:tracePt t="19830" x="7612063" y="3940175"/>
          <p14:tracePt t="19839" x="7612063" y="3794125"/>
          <p14:tracePt t="19846" x="7612063" y="3648075"/>
          <p14:tracePt t="19854" x="7612063" y="3519488"/>
          <p14:tracePt t="19863" x="7612063" y="3429000"/>
          <p14:tracePt t="19870" x="7612063" y="3375025"/>
          <p14:tracePt t="19880" x="7612063" y="3282950"/>
          <p14:tracePt t="19896" x="7612063" y="3163888"/>
          <p14:tracePt t="19902" x="7612063" y="3109913"/>
          <p14:tracePt t="19912" x="7612063" y="3082925"/>
          <p14:tracePt t="19918" x="7612063" y="3036888"/>
          <p14:tracePt t="19926" x="7612063" y="3000375"/>
          <p14:tracePt t="19934" x="7612063" y="2954338"/>
          <p14:tracePt t="19942" x="7612063" y="2927350"/>
          <p14:tracePt t="19950" x="7602538" y="2890838"/>
          <p14:tracePt t="19958" x="7585075" y="2854325"/>
          <p14:tracePt t="19967" x="7585075" y="2817813"/>
          <p14:tracePt t="19974" x="7585075" y="2771775"/>
          <p14:tracePt t="19983" x="7585075" y="2717800"/>
          <p14:tracePt t="19991" x="7585075" y="2662238"/>
          <p14:tracePt t="20001" x="7567613" y="2608263"/>
          <p14:tracePt t="20006" x="7558088" y="2562225"/>
          <p14:tracePt t="20014" x="7558088" y="2535238"/>
          <p14:tracePt t="20022" x="7558088" y="2508250"/>
          <p14:tracePt t="20030" x="7548563" y="2462213"/>
          <p14:tracePt t="20038" x="7548563" y="2452688"/>
          <p14:tracePt t="20047" x="7548563" y="2435225"/>
          <p14:tracePt t="20054" x="7548563" y="2425700"/>
          <p14:tracePt t="20190" x="7548563" y="2416175"/>
          <p14:tracePt t="20207" x="7548563" y="2389188"/>
          <p14:tracePt t="20214" x="7548563" y="2371725"/>
          <p14:tracePt t="20223" x="7548563" y="2343150"/>
          <p14:tracePt t="20230" x="7548563" y="2325688"/>
          <p14:tracePt t="20238" x="7548563" y="2298700"/>
          <p14:tracePt t="20246" x="7531100" y="2270125"/>
          <p14:tracePt t="20254" x="7531100" y="2262188"/>
          <p14:tracePt t="20262" x="7521575" y="2252663"/>
          <p14:tracePt t="20270" x="7521575" y="2243138"/>
          <p14:tracePt t="20279" x="7521575" y="2233613"/>
          <p14:tracePt t="20286" x="7512050" y="2206625"/>
          <p14:tracePt t="20296" x="7512050" y="2189163"/>
          <p14:tracePt t="20302" x="7512050" y="2170113"/>
          <p14:tracePt t="20312" x="7502525" y="2152650"/>
          <p14:tracePt t="20318" x="7502525" y="2125663"/>
          <p14:tracePt t="20328" x="7485063" y="2106613"/>
          <p14:tracePt t="20334" x="7475538" y="2079625"/>
          <p14:tracePt t="20342" x="7475538" y="2060575"/>
          <p14:tracePt t="20350" x="7475538" y="2052638"/>
          <p14:tracePt t="20359" x="7475538" y="2016125"/>
          <p14:tracePt t="20366" x="7466013" y="1997075"/>
          <p14:tracePt t="20374" x="7466013" y="1979613"/>
          <p14:tracePt t="20382" x="7466013" y="1970088"/>
          <p14:tracePt t="20390" x="7466013" y="1943100"/>
          <p14:tracePt t="20407" x="7466013" y="1933575"/>
          <p14:tracePt t="20422" x="7466013" y="1924050"/>
          <p14:tracePt t="20584" x="7458075" y="1887538"/>
          <p14:tracePt t="20616" x="7458075" y="1878013"/>
          <p14:tracePt t="20688" x="7458075" y="1860550"/>
          <p14:tracePt t="20696" x="7429500" y="1824038"/>
          <p14:tracePt t="20712" x="7429500" y="1814513"/>
          <p14:tracePt t="20720" x="7429500" y="1797050"/>
          <p14:tracePt t="20728" x="7421563" y="1751013"/>
          <p14:tracePt t="20735" x="7421563" y="1741488"/>
          <p14:tracePt t="20743" x="7412038" y="1714500"/>
          <p14:tracePt t="20751" x="7402513" y="1697038"/>
          <p14:tracePt t="20759" x="7402513" y="1687513"/>
          <p14:tracePt t="20767" x="7402513" y="1677988"/>
          <p14:tracePt t="20775" x="7392988" y="1651000"/>
          <p14:tracePt t="20782" x="7385050" y="1651000"/>
          <p14:tracePt t="20806" x="7385050" y="1631950"/>
          <p14:tracePt t="20814" x="7385050" y="1624013"/>
          <p14:tracePt t="20830" x="7385050" y="1614488"/>
          <p14:tracePt t="21362" x="7385050" y="1604963"/>
          <p14:tracePt t="21366" x="7385050" y="1568450"/>
          <p14:tracePt t="21375" x="7385050" y="1541463"/>
          <p14:tracePt t="21382" x="7385050" y="1531938"/>
          <p14:tracePt t="21390" x="7385050" y="1514475"/>
          <p14:tracePt t="21398" x="7385050" y="1485900"/>
          <p14:tracePt t="21406" x="7385050" y="1477963"/>
          <p14:tracePt t="21422" x="7392988" y="1449388"/>
          <p14:tracePt t="21430" x="7402513" y="1441450"/>
          <p14:tracePt t="21446" x="7412038" y="1422400"/>
          <p14:tracePt t="21601" x="7421563" y="1422400"/>
          <p14:tracePt t="21606" x="7429500" y="1441450"/>
          <p14:tracePt t="21630" x="7439025" y="1449388"/>
          <p14:tracePt t="21638" x="7439025" y="1468438"/>
          <p14:tracePt t="21646" x="7439025" y="1477963"/>
          <p14:tracePt t="21654" x="7439025" y="1485900"/>
          <p14:tracePt t="21662" x="7439025" y="1495425"/>
          <p14:tracePt t="21670" x="7439025" y="1504950"/>
          <p14:tracePt t="21686" x="7439025" y="1514475"/>
          <p14:tracePt t="21703" x="7439025" y="1522413"/>
          <p14:tracePt t="21945" x="7448550" y="1531938"/>
          <p14:tracePt t="22177" x="7458075" y="1550988"/>
          <p14:tracePt t="22182" x="7458075" y="1568450"/>
          <p14:tracePt t="22190" x="7421563" y="1577975"/>
          <p14:tracePt t="22198" x="7339013" y="1595438"/>
          <p14:tracePt t="22206" x="7302500" y="1595438"/>
          <p14:tracePt t="22214" x="7212013" y="1614488"/>
          <p14:tracePt t="22222" x="7156450" y="1614488"/>
          <p14:tracePt t="22230" x="7065963" y="1631950"/>
          <p14:tracePt t="22238" x="6973888" y="1631950"/>
          <p14:tracePt t="22246" x="6900863" y="1631950"/>
          <p14:tracePt t="22254" x="6856413" y="1631950"/>
          <p14:tracePt t="22262" x="6800850" y="1631950"/>
          <p14:tracePt t="22270" x="6764338" y="1631950"/>
          <p14:tracePt t="22280" x="6727825" y="1631950"/>
          <p14:tracePt t="22286" x="6710363" y="1631950"/>
          <p14:tracePt t="22295" x="6681788" y="1631950"/>
          <p14:tracePt t="22302" x="6664325" y="1631950"/>
          <p14:tracePt t="22313" x="6645275" y="1631950"/>
          <p14:tracePt t="22318" x="6610350" y="1614488"/>
          <p14:tracePt t="22326" x="6554788" y="1614488"/>
          <p14:tracePt t="22334" x="6491288" y="1604963"/>
          <p14:tracePt t="22342" x="6418263" y="1604963"/>
          <p14:tracePt t="22350" x="6291263" y="1604963"/>
          <p14:tracePt t="22359" x="6145213" y="1604963"/>
          <p14:tracePt t="22366" x="5999163" y="1604963"/>
          <p14:tracePt t="22374" x="5797550" y="1604963"/>
          <p14:tracePt t="22382" x="5616575" y="1604963"/>
          <p14:tracePt t="22390" x="5478463" y="1604963"/>
          <p14:tracePt t="22398" x="5314950" y="1604963"/>
          <p14:tracePt t="22406" x="5205413" y="1604963"/>
          <p14:tracePt t="22414" x="5114925" y="1604963"/>
          <p14:tracePt t="22422" x="5049838" y="1604963"/>
          <p14:tracePt t="22430" x="4995863" y="1604963"/>
          <p14:tracePt t="22438" x="4959350" y="1604963"/>
          <p14:tracePt t="22446" x="4922838" y="1604963"/>
          <p14:tracePt t="22454" x="4913313" y="1604963"/>
          <p14:tracePt t="22463" x="4876800" y="1604963"/>
          <p14:tracePt t="22470" x="4849813" y="1604963"/>
          <p14:tracePt t="22479" x="4822825" y="1604963"/>
          <p14:tracePt t="22486" x="4767263" y="1604963"/>
          <p14:tracePt t="22496" x="4695825" y="1604963"/>
          <p14:tracePt t="22504" x="4622800" y="1604963"/>
          <p14:tracePt t="22511" x="4494213" y="1604963"/>
          <p14:tracePt t="22518" x="4367213" y="1604963"/>
          <p14:tracePt t="22526" x="4238625" y="1604963"/>
          <p14:tracePt t="22534" x="4129088" y="1604963"/>
          <p14:tracePt t="22542" x="4038600" y="1604963"/>
          <p14:tracePt t="22550" x="3975100" y="1604963"/>
          <p14:tracePt t="22558" x="3948113" y="1604963"/>
          <p14:tracePt t="22566" x="3919538" y="1604963"/>
          <p14:tracePt t="22574" x="3911600" y="1604963"/>
          <p14:tracePt t="22583" x="3902075" y="1604963"/>
          <p14:tracePt t="22609" x="3875088" y="1604963"/>
          <p14:tracePt t="22623" x="3829050" y="1614488"/>
          <p14:tracePt t="22630" x="3756025" y="1631950"/>
          <p14:tracePt t="22638" x="3646488" y="1631950"/>
          <p14:tracePt t="22646" x="3536950" y="1641475"/>
          <p14:tracePt t="22654" x="3390900" y="1641475"/>
          <p14:tracePt t="22662" x="3208338" y="1641475"/>
          <p14:tracePt t="22671" x="3027363" y="1641475"/>
          <p14:tracePt t="22678" x="2862263" y="1641475"/>
          <p14:tracePt t="22686" x="2735263" y="1641475"/>
          <p14:tracePt t="22695" x="2625725" y="1641475"/>
          <p14:tracePt t="22702" x="2552700" y="1641475"/>
          <p14:tracePt t="22712" x="2516188" y="1641475"/>
          <p14:tracePt t="22718" x="2470150" y="1614488"/>
          <p14:tracePt t="22726" x="2452688" y="1604963"/>
          <p14:tracePt t="22798" x="2433638" y="1604963"/>
          <p14:tracePt t="22806" x="2397125" y="1604963"/>
          <p14:tracePt t="22814" x="2360613" y="1604963"/>
          <p14:tracePt t="22822" x="2333625" y="1604963"/>
          <p14:tracePt t="22830" x="2287588" y="1604963"/>
          <p14:tracePt t="22838" x="2260600" y="1604963"/>
          <p14:tracePt t="22846" x="2233613" y="1604963"/>
          <p14:tracePt t="22854" x="2187575" y="1604963"/>
          <p14:tracePt t="22862" x="2151063" y="1604963"/>
          <p14:tracePt t="22870" x="2133600" y="1604963"/>
          <p14:tracePt t="22880" x="2106613" y="1595438"/>
          <p14:tracePt t="22886" x="2060575" y="1595438"/>
          <p14:tracePt t="22896" x="2051050" y="1595438"/>
          <p14:tracePt t="22902" x="2041525" y="1595438"/>
          <p14:tracePt t="23299" x="2033588" y="1595438"/>
          <p14:tracePt t="23883" x="2014538" y="1595438"/>
          <p14:tracePt t="23888" x="2005013" y="1595438"/>
          <p14:tracePt t="24792" x="2014538" y="1595438"/>
          <p14:tracePt t="24798" x="2033588" y="1577975"/>
          <p14:tracePt t="24814" x="2041525" y="1577975"/>
          <p14:tracePt t="24822" x="2041525" y="1568450"/>
          <p14:tracePt t="24838" x="2051050" y="1558925"/>
          <p14:tracePt t="25862" x="2041525" y="1558925"/>
          <p14:tracePt t="25879" x="2024063" y="1568450"/>
          <p14:tracePt t="25894" x="2005013" y="1587500"/>
          <p14:tracePt t="26536" x="2014538" y="1604963"/>
          <p14:tracePt t="26546" x="2114550" y="1604963"/>
          <p14:tracePt t="26552" x="2260600" y="1604963"/>
          <p14:tracePt t="26559" x="2389188" y="1604963"/>
          <p14:tracePt t="26567" x="2479675" y="1604963"/>
          <p14:tracePt t="26575" x="2570163" y="1604963"/>
          <p14:tracePt t="26583" x="2643188" y="1604963"/>
          <p14:tracePt t="26591" x="2725738" y="1604963"/>
          <p14:tracePt t="26599" x="2781300" y="1604963"/>
          <p14:tracePt t="26609" x="2789238" y="1604963"/>
          <p14:tracePt t="26838" x="2798763" y="1604963"/>
          <p14:tracePt t="26846" x="2835275" y="1604963"/>
          <p14:tracePt t="26854" x="2862263" y="1604963"/>
          <p14:tracePt t="26862" x="2889250" y="1604963"/>
          <p14:tracePt t="26870" x="2944813" y="1604963"/>
          <p14:tracePt t="26880" x="2998788" y="1604963"/>
          <p14:tracePt t="26898" x="3171825" y="1604963"/>
          <p14:tracePt t="26902" x="3227388" y="1604963"/>
          <p14:tracePt t="26913" x="3263900" y="1604963"/>
          <p14:tracePt t="26918" x="3281363" y="1604963"/>
          <p14:tracePt t="26929" x="3290888" y="1604963"/>
          <p14:tracePt t="27142" x="3317875" y="1587500"/>
          <p14:tracePt t="27158" x="3327400" y="1577975"/>
          <p14:tracePt t="27166" x="3346450" y="1558925"/>
          <p14:tracePt t="27174" x="3373438" y="1531938"/>
          <p14:tracePt t="27183" x="3382963" y="1522413"/>
          <p14:tracePt t="27191" x="3419475" y="1485900"/>
          <p14:tracePt t="27198" x="3427413" y="1485900"/>
          <p14:tracePt t="27206" x="3473450" y="1458913"/>
          <p14:tracePt t="27215" x="3509963" y="1449388"/>
          <p14:tracePt t="27222" x="3527425" y="1431925"/>
          <p14:tracePt t="27230" x="3536950" y="1422400"/>
          <p14:tracePt t="27238" x="3546475" y="1422400"/>
          <p14:tracePt t="27247" x="3563938" y="1412875"/>
          <p14:tracePt t="27447" x="3546475" y="1412875"/>
          <p14:tracePt t="27454" x="3509963" y="1412875"/>
          <p14:tracePt t="27470" x="3482975" y="1431925"/>
          <p14:tracePt t="27478" x="3463925" y="1441450"/>
          <p14:tracePt t="27609" x="3455988" y="1441450"/>
          <p14:tracePt t="27616" x="3436938" y="1441450"/>
          <p14:tracePt t="27624" x="3427413" y="1441450"/>
          <p14:tracePt t="27632" x="3419475" y="1441450"/>
          <p14:tracePt t="27655" x="3409950" y="1441450"/>
          <p14:tracePt t="27662" x="3400425" y="1441450"/>
          <p14:tracePt t="27670" x="3390900" y="1441450"/>
          <p14:tracePt t="27679" x="3382963" y="1441450"/>
          <p14:tracePt t="27686" x="3373438" y="1441450"/>
          <p14:tracePt t="27697" x="3354388" y="1441450"/>
          <p14:tracePt t="27703" x="3336925" y="1441450"/>
          <p14:tracePt t="27713" x="3327400" y="1441450"/>
          <p14:tracePt t="27718" x="3309938" y="1441450"/>
          <p14:tracePt t="27726" x="3309938" y="1449388"/>
          <p14:tracePt t="27734" x="3300413" y="1449388"/>
          <p14:tracePt t="27742" x="3290888" y="1449388"/>
          <p14:tracePt t="27750" x="3281363" y="1458913"/>
          <p14:tracePt t="27758" x="3273425" y="1458913"/>
          <p14:tracePt t="27766" x="3254375" y="1468438"/>
          <p14:tracePt t="27774" x="3244850" y="1477963"/>
          <p14:tracePt t="27782" x="3244850" y="1485900"/>
          <p14:tracePt t="27936" x="3244850" y="1495425"/>
          <p14:tracePt t="27945" x="3244850" y="1504950"/>
          <p14:tracePt t="27953" x="3244850" y="1514475"/>
          <p14:tracePt t="27960" x="3244850" y="1522413"/>
          <p14:tracePt t="27967" x="3244850" y="1541463"/>
          <p14:tracePt t="27975" x="3244850" y="1568450"/>
          <p14:tracePt t="27984" x="3244850" y="1577975"/>
          <p14:tracePt t="27990" x="3244850" y="1614488"/>
          <p14:tracePt t="27998" x="3244850" y="1641475"/>
          <p14:tracePt t="28006" x="3244850" y="1668463"/>
          <p14:tracePt t="28014" x="3244850" y="1714500"/>
          <p14:tracePt t="28022" x="3244850" y="1751013"/>
          <p14:tracePt t="28030" x="3244850" y="1787525"/>
          <p14:tracePt t="28038" x="3244850" y="1814513"/>
          <p14:tracePt t="28046" x="3244850" y="1851025"/>
          <p14:tracePt t="28054" x="3244850" y="1860550"/>
          <p14:tracePt t="28062" x="3244850" y="1870075"/>
          <p14:tracePt t="28070" x="3244850" y="1897063"/>
          <p14:tracePt t="28078" x="3244850" y="1914525"/>
          <p14:tracePt t="28086" x="3244850" y="1933575"/>
          <p14:tracePt t="28095" x="3244850" y="1943100"/>
          <p14:tracePt t="28112" x="3244850" y="1951038"/>
          <p14:tracePt t="28118" x="3244850" y="1970088"/>
          <p14:tracePt t="28130" x="3244850" y="1979613"/>
          <p14:tracePt t="28135" x="3244850" y="1987550"/>
          <p14:tracePt t="28143" x="3244850" y="1997075"/>
          <p14:tracePt t="28159" x="3244850" y="2006600"/>
          <p14:tracePt t="28167" x="3244850" y="2016125"/>
          <p14:tracePt t="28248" x="3244850" y="2024063"/>
          <p14:tracePt t="28254" x="3300413" y="2024063"/>
          <p14:tracePt t="28262" x="3363913" y="2024063"/>
          <p14:tracePt t="28270" x="3390900" y="2016125"/>
          <p14:tracePt t="28278" x="3463925" y="1987550"/>
          <p14:tracePt t="28286" x="3509963" y="1951038"/>
          <p14:tracePt t="28295" x="3556000" y="1943100"/>
          <p14:tracePt t="28302" x="3600450" y="1906588"/>
          <p14:tracePt t="28312" x="3629025" y="1878013"/>
          <p14:tracePt t="28318" x="3683000" y="1841500"/>
          <p14:tracePt t="28327" x="3702050" y="1824038"/>
          <p14:tracePt t="28334" x="3729038" y="1787525"/>
          <p14:tracePt t="28342" x="3765550" y="1724025"/>
          <p14:tracePt t="28350" x="3792538" y="1697038"/>
          <p14:tracePt t="28358" x="3819525" y="1651000"/>
          <p14:tracePt t="28366" x="3829050" y="1631950"/>
          <p14:tracePt t="28374" x="3856038" y="1604963"/>
          <p14:tracePt t="28382" x="3865563" y="1568450"/>
          <p14:tracePt t="28391" x="3883025" y="1550988"/>
          <p14:tracePt t="28399" x="3892550" y="1541463"/>
          <p14:tracePt t="28577" x="3892550" y="1558925"/>
          <p14:tracePt t="28584" x="3892550" y="1577975"/>
          <p14:tracePt t="28592" x="3892550" y="1631950"/>
          <p14:tracePt t="28598" x="3892550" y="1677988"/>
          <p14:tracePt t="28606" x="3892550" y="1731963"/>
          <p14:tracePt t="28614" x="3902075" y="1760538"/>
          <p14:tracePt t="28622" x="3902075" y="1797050"/>
          <p14:tracePt t="28630" x="3919538" y="1841500"/>
          <p14:tracePt t="28638" x="3919538" y="1887538"/>
          <p14:tracePt t="28646" x="3919538" y="1897063"/>
          <p14:tracePt t="28655" x="3929063" y="1914525"/>
          <p14:tracePt t="28663" x="3929063" y="1924050"/>
          <p14:tracePt t="28670" x="3929063" y="1933575"/>
          <p14:tracePt t="28816" x="3929063" y="1960563"/>
          <p14:tracePt t="28824" x="3929063" y="1970088"/>
          <p14:tracePt t="28840" x="3929063" y="1979613"/>
          <p14:tracePt t="28870" x="3929063" y="1987550"/>
          <p14:tracePt t="28928" x="3929063" y="2016125"/>
          <p14:tracePt t="28937" x="3919538" y="2016125"/>
          <p14:tracePt t="28945" x="3919538" y="2024063"/>
          <p14:tracePt t="28959" x="3911600" y="2043113"/>
          <p14:tracePt t="28980" x="3911600" y="2052638"/>
          <p14:tracePt t="28984" x="3902075" y="2060575"/>
          <p14:tracePt t="29985" x="3892550" y="2070100"/>
          <p14:tracePt t="29992" x="3892550" y="2097088"/>
          <p14:tracePt t="30014" x="3892550" y="2106613"/>
          <p14:tracePt t="30022" x="3892550" y="2133600"/>
          <p14:tracePt t="30030" x="3892550" y="2143125"/>
          <p14:tracePt t="30040" x="3892550" y="2152650"/>
          <p14:tracePt t="30052" x="3892550" y="2170113"/>
          <p14:tracePt t="30066" x="3892550" y="2179638"/>
          <p14:tracePt t="30088" x="3892550" y="2189163"/>
          <p14:tracePt t="30104" x="3892550" y="2206625"/>
          <p14:tracePt t="30144" x="3892550" y="2216150"/>
          <p14:tracePt t="30184" x="3892550" y="2225675"/>
          <p14:tracePt t="30378" x="3892550" y="2233613"/>
          <p14:tracePt t="30392" x="3892550" y="2243138"/>
          <p14:tracePt t="30403" x="3892550" y="2252663"/>
          <p14:tracePt t="30409" x="3875088" y="2252663"/>
          <p14:tracePt t="30416" x="3838575" y="2252663"/>
          <p14:tracePt t="30423" x="3792538" y="2252663"/>
          <p14:tracePt t="30430" x="3729038" y="2252663"/>
          <p14:tracePt t="30439" x="3665538" y="2252663"/>
          <p14:tracePt t="30447" x="3609975" y="2243138"/>
          <p14:tracePt t="30454" x="3563938" y="2225675"/>
          <p14:tracePt t="30462" x="3519488" y="2206625"/>
          <p14:tracePt t="30470" x="3490913" y="2206625"/>
          <p14:tracePt t="30479" x="3463925" y="2197100"/>
          <p14:tracePt t="30486" x="3446463" y="2197100"/>
          <p14:tracePt t="30495" x="3427413" y="2197100"/>
          <p14:tracePt t="30503" x="3419475" y="2197100"/>
          <p14:tracePt t="30824" x="3400425" y="2179638"/>
          <p14:tracePt t="30830" x="3400425" y="2170113"/>
          <p14:tracePt t="30838" x="3390900" y="2152650"/>
          <p14:tracePt t="30846" x="3390900" y="2125663"/>
          <p14:tracePt t="30854" x="3373438" y="2106613"/>
          <p14:tracePt t="30862" x="3373438" y="2079625"/>
          <p14:tracePt t="30870" x="3363913" y="2060575"/>
          <p14:tracePt t="30878" x="3354388" y="2052638"/>
          <p14:tracePt t="30896" x="3336925" y="1951038"/>
          <p14:tracePt t="30902" x="3327400" y="1924050"/>
          <p14:tracePt t="30911" x="3327400" y="1897063"/>
          <p14:tracePt t="30918" x="3327400" y="1870075"/>
          <p14:tracePt t="30928" x="3327400" y="1814513"/>
          <p14:tracePt t="30934" x="3327400" y="1797050"/>
          <p14:tracePt t="30942" x="3327400" y="1741488"/>
          <p14:tracePt t="30950" x="3327400" y="1704975"/>
          <p14:tracePt t="30958" x="3327400" y="1697038"/>
          <p14:tracePt t="30966" x="3327400" y="1660525"/>
          <p14:tracePt t="30974" x="3327400" y="1651000"/>
          <p14:tracePt t="30990" x="3327400" y="1641475"/>
          <p14:tracePt t="30999" x="3327400" y="1631950"/>
          <p14:tracePt t="31006" x="3336925" y="1624013"/>
          <p14:tracePt t="31159" x="3336925" y="1614488"/>
          <p14:tracePt t="31166" x="3336925" y="1604963"/>
          <p14:tracePt t="31174" x="3336925" y="1587500"/>
          <p14:tracePt t="31190" x="3354388" y="1568450"/>
          <p14:tracePt t="31206" x="3363913" y="1558925"/>
          <p14:tracePt t="31214" x="3363913" y="1550988"/>
          <p14:tracePt t="31222" x="3373438" y="1541463"/>
          <p14:tracePt t="31255" x="3373438" y="1531938"/>
          <p14:tracePt t="31263" x="3382963" y="1522413"/>
          <p14:tracePt t="31448" x="3390900" y="1522413"/>
          <p14:tracePt t="31454" x="3419475" y="1522413"/>
          <p14:tracePt t="31462" x="3473450" y="1522413"/>
          <p14:tracePt t="31470" x="3563938" y="1522413"/>
          <p14:tracePt t="31478" x="3636963" y="1522413"/>
          <p14:tracePt t="31486" x="3692525" y="1522413"/>
          <p14:tracePt t="31494" x="3746500" y="1522413"/>
          <p14:tracePt t="31502" x="3765550" y="1522413"/>
          <p14:tracePt t="31511" x="3783013" y="1522413"/>
          <p14:tracePt t="31576" x="3792538" y="1522413"/>
          <p14:tracePt t="32278" x="3765550" y="1522413"/>
          <p14:tracePt t="32286" x="3702050" y="1541463"/>
          <p14:tracePt t="32294" x="3646488" y="1558925"/>
          <p14:tracePt t="32303" x="3563938" y="1577975"/>
          <p14:tracePt t="32316" x="3490913" y="1577975"/>
          <p14:tracePt t="32320" x="3409950" y="1604963"/>
          <p14:tracePt t="32332" x="3354388" y="1604963"/>
          <p14:tracePt t="32336" x="3300413" y="1624013"/>
          <p14:tracePt t="32346" x="3254375" y="1624013"/>
          <p14:tracePt t="32351" x="3227388" y="1624013"/>
          <p14:tracePt t="32359" x="3217863" y="1624013"/>
          <p14:tracePt t="32367" x="3208338" y="1624013"/>
          <p14:tracePt t="32454" x="3181350" y="1624013"/>
          <p14:tracePt t="32462" x="3154363" y="1624013"/>
          <p14:tracePt t="32470" x="3100388" y="1624013"/>
          <p14:tracePt t="32478" x="3063875" y="1624013"/>
          <p14:tracePt t="32486" x="3017838" y="1624013"/>
          <p14:tracePt t="32495" x="2998788" y="1624013"/>
          <p14:tracePt t="32502" x="2971800" y="1624013"/>
          <p14:tracePt t="32512" x="2962275" y="1624013"/>
          <p14:tracePt t="32518" x="2954338" y="1624013"/>
          <p14:tracePt t="32528" x="2925763" y="1624013"/>
          <p14:tracePt t="32536" x="2908300" y="1624013"/>
          <p14:tracePt t="32542" x="2898775" y="1624013"/>
          <p14:tracePt t="32550" x="2862263" y="1624013"/>
          <p14:tracePt t="32558" x="2835275" y="1624013"/>
          <p14:tracePt t="32566" x="2817813" y="1624013"/>
          <p14:tracePt t="32574" x="2781300" y="1624013"/>
          <p14:tracePt t="32582" x="2752725" y="1624013"/>
          <p14:tracePt t="32590" x="2735263" y="1624013"/>
          <p14:tracePt t="32598" x="2698750" y="1624013"/>
          <p14:tracePt t="32606" x="2679700" y="1624013"/>
          <p14:tracePt t="32614" x="2652713" y="1624013"/>
          <p14:tracePt t="32622" x="2643188" y="1624013"/>
          <p14:tracePt t="32630" x="2635250" y="1624013"/>
          <p14:tracePt t="32639" x="2616200" y="1624013"/>
          <p14:tracePt t="32646" x="2579688" y="1624013"/>
          <p14:tracePt t="32656" x="2552700" y="1624013"/>
          <p14:tracePt t="32662" x="2516188" y="1624013"/>
          <p14:tracePt t="32671" x="2498725" y="1624013"/>
          <p14:tracePt t="32678" x="2489200" y="1624013"/>
          <p14:tracePt t="32686" x="2462213" y="1624013"/>
          <p14:tracePt t="32694" x="2452688" y="1624013"/>
          <p14:tracePt t="32711" x="2443163" y="1624013"/>
          <p14:tracePt t="32736" x="2433638" y="1624013"/>
          <p14:tracePt t="32742" x="2425700" y="1614488"/>
          <p14:tracePt t="32750" x="2416175" y="1614488"/>
          <p14:tracePt t="32758" x="2389188" y="1604963"/>
          <p14:tracePt t="32766" x="2360613" y="1595438"/>
          <p14:tracePt t="32774" x="2297113" y="1568450"/>
          <p14:tracePt t="32782" x="2270125" y="1558925"/>
          <p14:tracePt t="32790" x="2214563" y="1558925"/>
          <p14:tracePt t="32799" x="2179638" y="1558925"/>
          <p14:tracePt t="32806" x="2143125" y="1550988"/>
          <p14:tracePt t="32814" x="2114550" y="1550988"/>
          <p14:tracePt t="32822" x="2106613" y="1550988"/>
          <p14:tracePt t="32959" x="2087563" y="1541463"/>
          <p14:tracePt t="32984" x="2087563" y="1531938"/>
          <p14:tracePt t="32992" x="2087563" y="1522413"/>
          <p14:tracePt t="33007" x="2078038" y="1514475"/>
          <p14:tracePt t="33023" x="2070100" y="1504950"/>
          <p14:tracePt t="33033" x="2070100" y="1495425"/>
          <p14:tracePt t="33049" x="2070100" y="1485900"/>
          <p14:tracePt t="33055" x="2070100" y="1477963"/>
          <p14:tracePt t="33071" x="2070100" y="1468438"/>
          <p14:tracePt t="33087" x="2070100" y="1458913"/>
          <p14:tracePt t="33103" x="2070100" y="1441450"/>
          <p14:tracePt t="33114" x="2078038" y="1431925"/>
          <p14:tracePt t="33137" x="2078038" y="1412875"/>
          <p14:tracePt t="33142" x="2087563" y="1404938"/>
          <p14:tracePt t="33158" x="2087563" y="1395413"/>
          <p14:tracePt t="34822" x="2087563" y="1412875"/>
          <p14:tracePt t="34830" x="2087563" y="1441450"/>
          <p14:tracePt t="34839" x="2087563" y="1458913"/>
          <p14:tracePt t="34846" x="2087563" y="1468438"/>
          <p14:tracePt t="34854" x="2087563" y="1485900"/>
          <p14:tracePt t="34862" x="2078038" y="1485900"/>
          <p14:tracePt t="34870" x="2078038" y="1495425"/>
          <p14:tracePt t="34878" x="2070100" y="1504950"/>
          <p14:tracePt t="34911" x="2060575" y="1531938"/>
          <p14:tracePt t="34927" x="2051050" y="1541463"/>
          <p14:tracePt t="34935" x="2033588" y="1550988"/>
          <p14:tracePt t="34945" x="2024063" y="1587500"/>
          <p14:tracePt t="34952" x="2024063" y="1595438"/>
          <p14:tracePt t="34958" x="2014538" y="1604963"/>
          <p14:tracePt t="34967" x="2014538" y="1624013"/>
          <p14:tracePt t="34975" x="1978025" y="1687513"/>
          <p14:tracePt t="34991" x="1978025" y="1714500"/>
          <p14:tracePt t="34999" x="1978025" y="1741488"/>
          <p14:tracePt t="35007" x="1978025" y="1768475"/>
          <p14:tracePt t="35014" x="1978025" y="1787525"/>
          <p14:tracePt t="35023" x="1968500" y="1833563"/>
          <p14:tracePt t="35032" x="1968500" y="1860550"/>
          <p14:tracePt t="35038" x="1968500" y="1878013"/>
          <p14:tracePt t="35046" x="1968500" y="1924050"/>
          <p14:tracePt t="35054" x="1968500" y="1943100"/>
          <p14:tracePt t="35062" x="1968500" y="1970088"/>
          <p14:tracePt t="35070" x="1968500" y="2006600"/>
          <p14:tracePt t="35078" x="1968500" y="2024063"/>
          <p14:tracePt t="35086" x="1968500" y="2052638"/>
          <p14:tracePt t="35095" x="1968500" y="2070100"/>
          <p14:tracePt t="35102" x="1968500" y="2097088"/>
          <p14:tracePt t="35113" x="1968500" y="2116138"/>
          <p14:tracePt t="35118" x="1968500" y="2160588"/>
          <p14:tracePt t="35129" x="1968500" y="2197100"/>
          <p14:tracePt t="35134" x="1968500" y="2216150"/>
          <p14:tracePt t="35143" x="1968500" y="2262188"/>
          <p14:tracePt t="35152" x="1968500" y="2316163"/>
          <p14:tracePt t="35163" x="1968500" y="2352675"/>
          <p14:tracePt t="35167" x="1968500" y="2379663"/>
          <p14:tracePt t="35176" x="1968500" y="2425700"/>
          <p14:tracePt t="35183" x="1968500" y="2481263"/>
          <p14:tracePt t="35191" x="1968500" y="2517775"/>
          <p14:tracePt t="35199" x="1968500" y="2562225"/>
          <p14:tracePt t="35208" x="1968500" y="2589213"/>
          <p14:tracePt t="35216" x="1968500" y="2644775"/>
          <p14:tracePt t="35224" x="1968500" y="2671763"/>
          <p14:tracePt t="35233" x="1968500" y="2717800"/>
          <p14:tracePt t="35239" x="1968500" y="2744788"/>
          <p14:tracePt t="35246" x="1960563" y="2771775"/>
          <p14:tracePt t="35255" x="1960563" y="2817813"/>
          <p14:tracePt t="35263" x="1951038" y="2854325"/>
          <p14:tracePt t="35271" x="1951038" y="2873375"/>
          <p14:tracePt t="35281" x="1951038" y="2900363"/>
          <p14:tracePt t="35286" x="1951038" y="2917825"/>
          <p14:tracePt t="35294" x="1951038" y="2963863"/>
          <p14:tracePt t="35302" x="1924050" y="2982913"/>
          <p14:tracePt t="35311" x="1924050" y="3009900"/>
          <p14:tracePt t="35318" x="1924050" y="3017838"/>
          <p14:tracePt t="35329" x="1924050" y="3027363"/>
          <p14:tracePt t="35334" x="1924050" y="3036888"/>
          <p14:tracePt t="35345" x="1924050" y="3054350"/>
          <p14:tracePt t="35350" x="1924050" y="3063875"/>
          <p14:tracePt t="35360" x="1914525" y="3090863"/>
          <p14:tracePt t="35366" x="1905000" y="3119438"/>
          <p14:tracePt t="35374" x="1878013" y="3136900"/>
          <p14:tracePt t="35382" x="1878013" y="3146425"/>
          <p14:tracePt t="35390" x="1860550" y="3173413"/>
          <p14:tracePt t="35406" x="1860550" y="3182938"/>
          <p14:tracePt t="35414" x="1841500" y="3192463"/>
          <p14:tracePt t="35423" x="1831975" y="3192463"/>
          <p14:tracePt t="35430" x="1824038" y="3200400"/>
          <p14:tracePt t="35438" x="1814513" y="3209925"/>
          <p14:tracePt t="35446" x="1795463" y="3219450"/>
          <p14:tracePt t="35471" x="1787525" y="3228975"/>
          <p14:tracePt t="35479" x="1787525" y="3236913"/>
          <p14:tracePt t="35494" x="1778000" y="3246438"/>
          <p14:tracePt t="35510" x="1758950" y="3265488"/>
          <p14:tracePt t="36208" x="1758950" y="3282950"/>
          <p14:tracePt t="36214" x="1758950" y="3328988"/>
          <p14:tracePt t="36222" x="1787525" y="3338513"/>
          <p14:tracePt t="36230" x="1814513" y="3346450"/>
          <p14:tracePt t="36238" x="1851025" y="3375025"/>
          <p14:tracePt t="36246" x="1860550" y="3382963"/>
          <p14:tracePt t="36254" x="1868488" y="3392488"/>
          <p14:tracePt t="36278" x="1878013" y="3402013"/>
          <p14:tracePt t="36392" x="1887538" y="3411538"/>
          <p14:tracePt t="36401" x="1895475" y="3438525"/>
          <p14:tracePt t="36416" x="1905000" y="3465513"/>
          <p14:tracePt t="36424" x="1914525" y="3492500"/>
          <p14:tracePt t="36431" x="1914525" y="3511550"/>
          <p14:tracePt t="36439" x="1924050" y="3548063"/>
          <p14:tracePt t="36447" x="1931988" y="3548063"/>
          <p14:tracePt t="36454" x="1941513" y="3556000"/>
          <p14:tracePt t="36462" x="1941513" y="3565525"/>
          <p14:tracePt t="36470" x="1941513" y="3575050"/>
          <p14:tracePt t="36479" x="1941513" y="3592513"/>
          <p14:tracePt t="36487" x="1941513" y="3602038"/>
          <p14:tracePt t="36511" x="1941513" y="3611563"/>
          <p14:tracePt t="36529" x="1941513" y="3629025"/>
          <p14:tracePt t="36538" x="1941513" y="3648075"/>
          <p14:tracePt t="36547" x="1941513" y="3675063"/>
          <p14:tracePt t="36551" x="1941513" y="3711575"/>
          <p14:tracePt t="36558" x="1941513" y="3738563"/>
          <p14:tracePt t="36566" x="1941513" y="3794125"/>
          <p14:tracePt t="36574" x="1941513" y="3830638"/>
          <p14:tracePt t="36582" x="1941513" y="3894138"/>
          <p14:tracePt t="36590" x="1941513" y="3948113"/>
          <p14:tracePt t="36598" x="1941513" y="4003675"/>
          <p14:tracePt t="36606" x="1941513" y="4021138"/>
          <p14:tracePt t="36614" x="1941513" y="4076700"/>
          <p14:tracePt t="36622" x="1941513" y="4130675"/>
          <p14:tracePt t="36630" x="1941513" y="4167188"/>
          <p14:tracePt t="36638" x="1941513" y="4222750"/>
          <p14:tracePt t="36646" x="1941513" y="4268788"/>
          <p14:tracePt t="36654" x="1941513" y="4295775"/>
          <p14:tracePt t="36662" x="1941513" y="4322763"/>
          <p14:tracePt t="36670" x="1941513" y="4340225"/>
          <p14:tracePt t="36678" x="1941513" y="4368800"/>
          <p14:tracePt t="36686" x="1941513" y="4386263"/>
          <p14:tracePt t="36695" x="1941513" y="4422775"/>
          <p14:tracePt t="36702" x="1941513" y="4441825"/>
          <p14:tracePt t="36711" x="1941513" y="4468813"/>
          <p14:tracePt t="36719" x="1941513" y="4486275"/>
          <p14:tracePt t="36727" x="1941513" y="4522788"/>
          <p14:tracePt t="36734" x="1941513" y="4568825"/>
          <p14:tracePt t="36743" x="1941513" y="4632325"/>
          <p14:tracePt t="36750" x="1941513" y="4678363"/>
          <p14:tracePt t="36758" x="1931988" y="4732338"/>
          <p14:tracePt t="36766" x="1931988" y="4768850"/>
          <p14:tracePt t="36774" x="1931988" y="4787900"/>
          <p14:tracePt t="36782" x="1931988" y="4833938"/>
          <p14:tracePt t="36790" x="1931988" y="4851400"/>
          <p14:tracePt t="36798" x="1931988" y="4887913"/>
          <p14:tracePt t="36806" x="1931988" y="4914900"/>
          <p14:tracePt t="36816" x="1931988" y="4924425"/>
          <p14:tracePt t="36823" x="1931988" y="4943475"/>
          <p14:tracePt t="36831" x="1931988" y="4960938"/>
          <p14:tracePt t="36839" x="1931988" y="4970463"/>
          <p14:tracePt t="36849" x="1931988" y="4979988"/>
          <p14:tracePt t="36854" x="1931988" y="4987925"/>
          <p14:tracePt t="36862" x="1931988" y="5006975"/>
          <p14:tracePt t="36870" x="1941513" y="5016500"/>
          <p14:tracePt t="36878" x="1941513" y="5024438"/>
          <p14:tracePt t="36886" x="1987550" y="5053013"/>
          <p14:tracePt t="36896" x="2014538" y="5060950"/>
          <p14:tracePt t="36902" x="2070100" y="5080000"/>
          <p14:tracePt t="36910" x="2114550" y="5080000"/>
          <p14:tracePt t="36918" x="2151063" y="5089525"/>
          <p14:tracePt t="36928" x="2233613" y="5116513"/>
          <p14:tracePt t="36934" x="2270125" y="5116513"/>
          <p14:tracePt t="36945" x="2316163" y="5116513"/>
          <p14:tracePt t="36950" x="2324100" y="5126038"/>
          <p14:tracePt t="36958" x="2352675" y="5126038"/>
          <p14:tracePt t="37136" x="2360613" y="5089525"/>
          <p14:tracePt t="37143" x="2389188" y="5006975"/>
          <p14:tracePt t="37150" x="2416175" y="4914900"/>
          <p14:tracePt t="37158" x="2443163" y="4814888"/>
          <p14:tracePt t="37166" x="2479675" y="4724400"/>
          <p14:tracePt t="37174" x="2506663" y="4624388"/>
          <p14:tracePt t="37182" x="2570163" y="4486275"/>
          <p14:tracePt t="37190" x="2598738" y="4432300"/>
          <p14:tracePt t="37198" x="2635250" y="4349750"/>
          <p14:tracePt t="37206" x="2652713" y="4303713"/>
          <p14:tracePt t="37214" x="2698750" y="4240213"/>
          <p14:tracePt t="37222" x="2716213" y="4222750"/>
          <p14:tracePt t="37230" x="2735263" y="4186238"/>
          <p14:tracePt t="37238" x="2744788" y="4176713"/>
          <p14:tracePt t="37247" x="2752725" y="4176713"/>
          <p14:tracePt t="37254" x="2771775" y="4176713"/>
          <p14:tracePt t="37345" x="2825750" y="4203700"/>
          <p14:tracePt t="37352" x="2844800" y="4222750"/>
          <p14:tracePt t="37361" x="2881313" y="4268788"/>
          <p14:tracePt t="37367" x="2917825" y="4313238"/>
          <p14:tracePt t="37374" x="2981325" y="4368800"/>
          <p14:tracePt t="37382" x="3035300" y="4422775"/>
          <p14:tracePt t="37390" x="3081338" y="4468813"/>
          <p14:tracePt t="37398" x="3100388" y="4495800"/>
          <p14:tracePt t="37406" x="3136900" y="4532313"/>
          <p14:tracePt t="37414" x="3136900" y="4551363"/>
          <p14:tracePt t="37422" x="3154363" y="4578350"/>
          <p14:tracePt t="37430" x="3154363" y="4587875"/>
          <p14:tracePt t="37438" x="3163888" y="4605338"/>
          <p14:tracePt t="37454" x="3171825" y="4614863"/>
          <p14:tracePt t="37462" x="3181350" y="4624388"/>
          <p14:tracePt t="37472" x="3181350" y="4641850"/>
          <p14:tracePt t="37504" x="3181350" y="4660900"/>
          <p14:tracePt t="37512" x="3190875" y="4668838"/>
          <p14:tracePt t="37527" x="3190875" y="4678363"/>
          <p14:tracePt t="37534" x="3190875" y="4687888"/>
          <p14:tracePt t="37545" x="3190875" y="4714875"/>
          <p14:tracePt t="37550" x="3190875" y="4732338"/>
          <p14:tracePt t="37558" x="3190875" y="4741863"/>
          <p14:tracePt t="37566" x="3190875" y="4760913"/>
          <p14:tracePt t="37574" x="3190875" y="4768850"/>
          <p14:tracePt t="37582" x="3190875" y="4797425"/>
          <p14:tracePt t="37590" x="3190875" y="4814888"/>
          <p14:tracePt t="37598" x="3190875" y="4833938"/>
          <p14:tracePt t="37606" x="3190875" y="4851400"/>
          <p14:tracePt t="37614" x="3190875" y="4860925"/>
          <p14:tracePt t="37623" x="3190875" y="4878388"/>
          <p14:tracePt t="37630" x="3190875" y="4887913"/>
          <p14:tracePt t="37638" x="3190875" y="4897438"/>
          <p14:tracePt t="37662" x="3190875" y="4914900"/>
          <p14:tracePt t="37687" x="3190875" y="4924425"/>
          <p14:tracePt t="37702" x="3200400" y="4933950"/>
          <p14:tracePt t="37710" x="3208338" y="4943475"/>
          <p14:tracePt t="37743" x="3217863" y="4951413"/>
          <p14:tracePt t="37751" x="3236913" y="4960938"/>
          <p14:tracePt t="37758" x="3244850" y="4970463"/>
          <p14:tracePt t="37766" x="3263900" y="4979988"/>
          <p14:tracePt t="37774" x="3290888" y="4987925"/>
          <p14:tracePt t="37782" x="3309938" y="4987925"/>
          <p14:tracePt t="37790" x="3317875" y="4987925"/>
          <p14:tracePt t="37798" x="3363913" y="5016500"/>
          <p14:tracePt t="37806" x="3390900" y="5016500"/>
          <p14:tracePt t="37814" x="3436938" y="5016500"/>
          <p14:tracePt t="37822" x="3455988" y="5016500"/>
          <p14:tracePt t="37830" x="3463925" y="5016500"/>
          <p14:tracePt t="37838" x="3473450" y="5016500"/>
          <p14:tracePt t="37879" x="3482975" y="5016500"/>
          <p14:tracePt t="37985" x="3482975" y="5006975"/>
          <p14:tracePt t="38168" x="3482975" y="4979988"/>
          <p14:tracePt t="38176" x="3482975" y="4933950"/>
          <p14:tracePt t="38184" x="3455988" y="4878388"/>
          <p14:tracePt t="38193" x="3436938" y="4814888"/>
          <p14:tracePt t="38199" x="3419475" y="4732338"/>
          <p14:tracePt t="38208" x="3409950" y="4660900"/>
          <p14:tracePt t="38215" x="3390900" y="4551363"/>
          <p14:tracePt t="38222" x="3363913" y="4449763"/>
          <p14:tracePt t="38231" x="3354388" y="4359275"/>
          <p14:tracePt t="38239" x="3336925" y="4249738"/>
          <p14:tracePt t="38248" x="3336925" y="4140200"/>
          <p14:tracePt t="38254" x="3336925" y="4057650"/>
          <p14:tracePt t="38262" x="3336925" y="3967163"/>
          <p14:tracePt t="38270" x="3336925" y="3911600"/>
          <p14:tracePt t="38278" x="3336925" y="3875088"/>
          <p14:tracePt t="38286" x="3336925" y="3830638"/>
          <p14:tracePt t="38294" x="3336925" y="3811588"/>
          <p14:tracePt t="38302" x="3336925" y="3794125"/>
          <p14:tracePt t="38318" x="3336925" y="3784600"/>
          <p14:tracePt t="38327" x="3346450" y="3767138"/>
          <p14:tracePt t="38658" x="3254375" y="3730625"/>
          <p14:tracePt t="38662" x="3117850" y="3665538"/>
          <p14:tracePt t="38671" x="2990850" y="3575050"/>
          <p14:tracePt t="38681" x="2908300" y="3519488"/>
          <p14:tracePt t="38688" x="2852738" y="3455988"/>
          <p14:tracePt t="38698" x="2825750" y="3411538"/>
          <p14:tracePt t="38704" x="2825750" y="3355975"/>
          <p14:tracePt t="38714" x="2825750" y="3328988"/>
          <p14:tracePt t="38720" x="2825750" y="3282950"/>
          <p14:tracePt t="38729" x="2825750" y="3265488"/>
          <p14:tracePt t="38734" x="2835275" y="3182938"/>
          <p14:tracePt t="38746" x="2862263" y="3163888"/>
          <p14:tracePt t="38750" x="2908300" y="3127375"/>
          <p14:tracePt t="38759" x="2971800" y="3100388"/>
          <p14:tracePt t="38766" x="3035300" y="3073400"/>
          <p14:tracePt t="38775" x="3071813" y="3054350"/>
          <p14:tracePt t="38782" x="3108325" y="3046413"/>
          <p14:tracePt t="38790" x="3144838" y="3036888"/>
          <p14:tracePt t="38798" x="3181350" y="3009900"/>
          <p14:tracePt t="38806" x="3190875" y="3009900"/>
          <p14:tracePt t="38855" x="3227388" y="3000375"/>
          <p14:tracePt t="38863" x="3273425" y="2982913"/>
          <p14:tracePt t="38871" x="3300413" y="2963863"/>
          <p14:tracePt t="38879" x="3363913" y="2946400"/>
          <p14:tracePt t="38887" x="3400425" y="2936875"/>
          <p14:tracePt t="38898" x="3446463" y="2909888"/>
          <p14:tracePt t="38903" x="3463925" y="2900363"/>
          <p14:tracePt t="38912" x="3509963" y="2890838"/>
          <p14:tracePt t="38919" x="3519488" y="2890838"/>
          <p14:tracePt t="39152" x="3546475" y="2817813"/>
          <p14:tracePt t="39163" x="3546475" y="2754313"/>
          <p14:tracePt t="39170" x="3519488" y="2690813"/>
          <p14:tracePt t="39176" x="3473450" y="2654300"/>
          <p14:tracePt t="39184" x="3390900" y="2598738"/>
          <p14:tracePt t="39191" x="3354388" y="2554288"/>
          <p14:tracePt t="39199" x="3346450" y="2498725"/>
          <p14:tracePt t="39206" x="3309938" y="2444750"/>
          <p14:tracePt t="39214" x="3300413" y="2389188"/>
          <p14:tracePt t="39222" x="3281363" y="2362200"/>
          <p14:tracePt t="39230" x="3273425" y="2316163"/>
          <p14:tracePt t="39238" x="3254375" y="2289175"/>
          <p14:tracePt t="39246" x="3254375" y="2270125"/>
          <p14:tracePt t="39255" x="3254375" y="2243138"/>
          <p14:tracePt t="39262" x="3254375" y="2225675"/>
          <p14:tracePt t="39270" x="3254375" y="2189163"/>
          <p14:tracePt t="39279" x="3254375" y="2179638"/>
          <p14:tracePt t="39286" x="3254375" y="2170113"/>
          <p14:tracePt t="39294" x="3254375" y="2152650"/>
          <p14:tracePt t="39302" x="3254375" y="2143125"/>
          <p14:tracePt t="39311" x="3254375" y="2125663"/>
          <p14:tracePt t="39318" x="3254375" y="2106613"/>
          <p14:tracePt t="39327" x="3263900" y="2089150"/>
          <p14:tracePt t="39334" x="3273425" y="2070100"/>
          <p14:tracePt t="39343" x="3300413" y="2043113"/>
          <p14:tracePt t="39350" x="3317875" y="2024063"/>
          <p14:tracePt t="39360" x="3336925" y="1997075"/>
          <p14:tracePt t="39366" x="3354388" y="1979613"/>
          <p14:tracePt t="39374" x="3382963" y="1970088"/>
          <p14:tracePt t="39382" x="3419475" y="1943100"/>
          <p14:tracePt t="39390" x="3455988" y="1933575"/>
          <p14:tracePt t="39398" x="3500438" y="1897063"/>
          <p14:tracePt t="39406" x="3527425" y="1887538"/>
          <p14:tracePt t="39414" x="3556000" y="1878013"/>
          <p14:tracePt t="39422" x="3563938" y="1878013"/>
          <p14:tracePt t="39430" x="3582988" y="1870075"/>
          <p14:tracePt t="40282" x="3582988" y="1860550"/>
          <p14:tracePt t="40286" x="3600450" y="1833563"/>
          <p14:tracePt t="40302" x="3600450" y="1814513"/>
          <p14:tracePt t="40310" x="3600450" y="1797050"/>
          <p14:tracePt t="40318" x="3600450" y="1768475"/>
          <p14:tracePt t="40327" x="3600450" y="1760538"/>
          <p14:tracePt t="40334" x="3600450" y="1751013"/>
          <p14:tracePt t="40344" x="3600450" y="1741488"/>
          <p14:tracePt t="40350" x="3600450" y="1724025"/>
          <p14:tracePt t="40374" x="3600450" y="1714500"/>
          <p14:tracePt t="40393" x="3600450" y="1704975"/>
          <p14:tracePt t="40488" x="3600450" y="1687513"/>
          <p14:tracePt t="40495" x="3609975" y="1677988"/>
          <p14:tracePt t="40505" x="3609975" y="1668463"/>
          <p14:tracePt t="40519" x="3609975" y="1660525"/>
          <p14:tracePt t="40528" x="3609975" y="1651000"/>
          <p14:tracePt t="40535" x="3609975" y="1641475"/>
          <p14:tracePt t="40775" x="3609975" y="1631950"/>
          <p14:tracePt t="40783" x="3609975" y="1604963"/>
          <p14:tracePt t="40791" x="3609975" y="1587500"/>
          <p14:tracePt t="40799" x="3609975" y="1558925"/>
          <p14:tracePt t="40807" x="3609975" y="1541463"/>
          <p14:tracePt t="40815" x="3609975" y="1514475"/>
          <p14:tracePt t="40823" x="3609975" y="1495425"/>
          <p14:tracePt t="40831" x="3609975" y="1468438"/>
          <p14:tracePt t="40839" x="3609975" y="1449388"/>
          <p14:tracePt t="40847" x="3609975" y="1422400"/>
          <p14:tracePt t="40855" x="3619500" y="1412875"/>
          <p14:tracePt t="40863" x="3619500" y="1404938"/>
          <p14:tracePt t="40871" x="3629025" y="1385888"/>
          <p14:tracePt t="40879" x="3636963" y="1376363"/>
          <p14:tracePt t="40887" x="3636963" y="1368425"/>
          <p14:tracePt t="40903" x="3636963" y="1358900"/>
          <p14:tracePt t="40919" x="3646488" y="1331913"/>
          <p14:tracePt t="41230" x="3646488" y="1322388"/>
          <p14:tracePt t="41238" x="3636963" y="1295400"/>
          <p14:tracePt t="41246" x="3636963" y="1285875"/>
          <p14:tracePt t="41254" x="3629025" y="1249363"/>
          <p14:tracePt t="41262" x="3619500" y="1231900"/>
          <p14:tracePt t="41270" x="3619500" y="1222375"/>
          <p14:tracePt t="41279" x="3619500" y="1203325"/>
          <p14:tracePt t="41286" x="3600450" y="1185863"/>
          <p14:tracePt t="41294" x="3600450" y="1176338"/>
          <p14:tracePt t="41314" x="3600450" y="1166813"/>
          <p14:tracePt t="41696" x="3592513" y="1185863"/>
          <p14:tracePt t="41702" x="3582988" y="1212850"/>
          <p14:tracePt t="41710" x="3563938" y="1258888"/>
          <p14:tracePt t="41718" x="3546475" y="1322388"/>
          <p14:tracePt t="41726" x="3527425" y="1376363"/>
          <p14:tracePt t="41734" x="3527425" y="1422400"/>
          <p14:tracePt t="41743" x="3519488" y="1485900"/>
          <p14:tracePt t="41750" x="3509963" y="1531938"/>
          <p14:tracePt t="41758" x="3509963" y="1624013"/>
          <p14:tracePt t="41766" x="3509963" y="1751013"/>
          <p14:tracePt t="41774" x="3509963" y="1860550"/>
          <p14:tracePt t="41782" x="3509963" y="1970088"/>
          <p14:tracePt t="41790" x="3509963" y="2079625"/>
          <p14:tracePt t="41798" x="3509963" y="2206625"/>
          <p14:tracePt t="41809" x="3509963" y="2298700"/>
          <p14:tracePt t="41817" x="3509963" y="2408238"/>
          <p14:tracePt t="41824" x="3509963" y="2517775"/>
          <p14:tracePt t="41831" x="3509963" y="2644775"/>
          <p14:tracePt t="41840" x="3509963" y="2771775"/>
          <p14:tracePt t="41848" x="3509963" y="2900363"/>
          <p14:tracePt t="41855" x="3509963" y="3009900"/>
          <p14:tracePt t="41864" x="3509963" y="3136900"/>
          <p14:tracePt t="41872" x="3509963" y="3265488"/>
          <p14:tracePt t="41881" x="3509963" y="3355975"/>
          <p14:tracePt t="41896" x="3509963" y="3548063"/>
          <p14:tracePt t="41902" x="3509963" y="3621088"/>
          <p14:tracePt t="41911" x="3509963" y="3657600"/>
          <p14:tracePt t="41918" x="3509963" y="3702050"/>
          <p14:tracePt t="41928" x="3490913" y="3730625"/>
          <p14:tracePt t="41935" x="3490913" y="3748088"/>
          <p14:tracePt t="41944" x="3490913" y="3757613"/>
          <p14:tracePt t="41952" x="3490913" y="3767138"/>
          <p14:tracePt t="41959" x="3482975" y="3794125"/>
          <p14:tracePt t="44193" x="3482975" y="3867150"/>
          <p14:tracePt t="44198" x="3509963" y="3994150"/>
          <p14:tracePt t="44206" x="3519488" y="4076700"/>
          <p14:tracePt t="44214" x="3563938" y="4176713"/>
          <p14:tracePt t="44222" x="3573463" y="4268788"/>
          <p14:tracePt t="44230" x="3592513" y="4340225"/>
          <p14:tracePt t="44238" x="3619500" y="4441825"/>
          <p14:tracePt t="44246" x="3629025" y="4514850"/>
          <p14:tracePt t="44254" x="3656013" y="4595813"/>
          <p14:tracePt t="44262" x="3656013" y="4651375"/>
          <p14:tracePt t="44270" x="3683000" y="4714875"/>
          <p14:tracePt t="44278" x="3683000" y="4741863"/>
          <p14:tracePt t="44286" x="3692525" y="4768850"/>
          <p14:tracePt t="44294" x="3692525" y="4824413"/>
          <p14:tracePt t="44302" x="3692525" y="4870450"/>
          <p14:tracePt t="44310" x="3692525" y="4924425"/>
          <p14:tracePt t="44318" x="3692525" y="4979988"/>
          <p14:tracePt t="44326" x="3692525" y="5033963"/>
          <p14:tracePt t="44334" x="3692525" y="5080000"/>
          <p14:tracePt t="44344" x="3692525" y="5116513"/>
          <p14:tracePt t="44350" x="3702050" y="5143500"/>
          <p14:tracePt t="44360" x="3702050" y="5160963"/>
          <p14:tracePt t="44366" x="3702050" y="5180013"/>
          <p14:tracePt t="44374" x="3702050" y="5216525"/>
          <p14:tracePt t="44390" x="3702050" y="5226050"/>
          <p14:tracePt t="44398" x="3702050" y="5233988"/>
          <p14:tracePt t="44414" x="3702050" y="5253038"/>
          <p14:tracePt t="44431" x="3702050" y="5262563"/>
          <p14:tracePt t="44439" x="3702050" y="5270500"/>
          <p14:tracePt t="44455" x="3702050" y="5289550"/>
          <p14:tracePt t="44462" x="3702050" y="5299075"/>
          <p14:tracePt t="44478" x="3702050" y="5307013"/>
          <p14:tracePt t="44486" x="3702050" y="5316538"/>
          <p14:tracePt t="44503" x="3702050" y="5335588"/>
          <p14:tracePt t="44528" x="3702050" y="5343525"/>
          <p14:tracePt t="44535" x="3702050" y="5353050"/>
          <p14:tracePt t="44548" x="3702050" y="5372100"/>
          <p14:tracePt t="44551" x="3702050" y="5380038"/>
          <p14:tracePt t="44562" x="3702050" y="5399088"/>
          <p14:tracePt t="44567" x="3702050" y="5426075"/>
          <p14:tracePt t="44575" x="3702050" y="5435600"/>
          <p14:tracePt t="44583" x="3702050" y="5462588"/>
          <p14:tracePt t="44591" x="3702050" y="5489575"/>
          <p14:tracePt t="44599" x="3683000" y="5535613"/>
          <p14:tracePt t="44608" x="3673475" y="5554663"/>
          <p14:tracePt t="44616" x="3673475" y="5572125"/>
          <p14:tracePt t="44623" x="3665538" y="5589588"/>
          <p14:tracePt t="44633" x="3656013" y="5608638"/>
          <p14:tracePt t="44639" x="3656013" y="5618163"/>
          <p14:tracePt t="44648" x="3636963" y="5626100"/>
          <p14:tracePt t="44662" x="3636963" y="5645150"/>
          <p14:tracePt t="44670" x="3636963" y="5654675"/>
          <p14:tracePt t="44678" x="3629025" y="5672138"/>
          <p14:tracePt t="44694" x="3629025" y="5691188"/>
          <p14:tracePt t="44702" x="3619500" y="5699125"/>
          <p14:tracePt t="44711" x="3619500" y="5708650"/>
          <p14:tracePt t="44718" x="3600450" y="5727700"/>
          <p14:tracePt t="44742" x="3592513" y="5745163"/>
          <p14:tracePt t="44750" x="3582988" y="5754688"/>
          <p14:tracePt t="44766" x="3582988" y="5772150"/>
          <p14:tracePt t="44774" x="3573463" y="5791200"/>
          <p14:tracePt t="44782" x="3563938" y="5800725"/>
          <p14:tracePt t="44790" x="3556000" y="5808663"/>
          <p14:tracePt t="44798" x="3546475" y="5827713"/>
          <p14:tracePt t="44814" x="3546475" y="5837238"/>
          <p14:tracePt t="44838" x="3536950" y="5845175"/>
          <p14:tracePt t="44912" x="3527425" y="5864225"/>
          <p14:tracePt t="44942" x="3519488" y="5873750"/>
          <p14:tracePt t="44958" x="3509963" y="5881688"/>
          <p14:tracePt t="44975" x="3500438" y="5891213"/>
          <p14:tracePt t="44983" x="3490913" y="5910263"/>
          <p14:tracePt t="44998" x="3482975" y="5918200"/>
          <p14:tracePt t="45006" x="3473450" y="5927725"/>
          <p14:tracePt t="45022" x="3463925" y="5937250"/>
          <p14:tracePt t="45048" x="3455988" y="5954713"/>
          <p14:tracePt t="45128" x="3436938" y="5973763"/>
          <p14:tracePt t="45137" x="3427413" y="5991225"/>
          <p14:tracePt t="45152" x="3419475" y="6000750"/>
          <p14:tracePt t="45160" x="3409950" y="6010275"/>
          <p14:tracePt t="45175" x="3400425" y="6018213"/>
          <p14:tracePt t="45345" x="3419475" y="6018213"/>
          <p14:tracePt t="45352" x="3446463" y="6018213"/>
          <p14:tracePt t="45361" x="3482975" y="5983288"/>
          <p14:tracePt t="45369" x="3519488" y="5973763"/>
          <p14:tracePt t="45375" x="3536950" y="5954713"/>
          <p14:tracePt t="45383" x="3536950" y="5946775"/>
          <p14:tracePt t="45390" x="3563938" y="5900738"/>
          <p14:tracePt t="45398" x="3592513" y="5864225"/>
          <p14:tracePt t="45406" x="3600450" y="5837238"/>
          <p14:tracePt t="45415" x="3609975" y="5808663"/>
          <p14:tracePt t="45422" x="3636963" y="5772150"/>
          <p14:tracePt t="45430" x="3646488" y="5745163"/>
          <p14:tracePt t="45438" x="3646488" y="5735638"/>
          <p14:tracePt t="45446" x="3646488" y="5727700"/>
          <p14:tracePt t="45462" x="3646488" y="5708650"/>
          <p14:tracePt t="45471" x="3656013" y="5708650"/>
          <p14:tracePt t="45676" x="3656013" y="5735638"/>
          <p14:tracePt t="45682" x="3656013" y="5781675"/>
          <p14:tracePt t="45688" x="3656013" y="5808663"/>
          <p14:tracePt t="45697" x="3656013" y="5854700"/>
          <p14:tracePt t="45703" x="3692525" y="5900738"/>
          <p14:tracePt t="45712" x="3702050" y="5918200"/>
          <p14:tracePt t="45718" x="3719513" y="5954713"/>
          <p14:tracePt t="45726" x="3746500" y="5964238"/>
          <p14:tracePt t="45734" x="3746500" y="5973763"/>
          <p14:tracePt t="45743" x="3765550" y="5973763"/>
          <p14:tracePt t="45750" x="3775075" y="5973763"/>
          <p14:tracePt t="45782" x="3783013" y="5973763"/>
          <p14:tracePt t="45790" x="3810000" y="5973763"/>
          <p14:tracePt t="45798" x="3829050" y="5973763"/>
          <p14:tracePt t="45806" x="3846513" y="5964238"/>
          <p14:tracePt t="45814" x="3865563" y="5946775"/>
          <p14:tracePt t="45822" x="3875088" y="5937250"/>
          <p14:tracePt t="45846" x="3883025" y="5927725"/>
          <p14:tracePt t="45944" x="3911600" y="5900738"/>
          <p14:tracePt t="45961" x="3919538" y="5891213"/>
          <p14:tracePt t="46177" x="3929063" y="5881688"/>
          <p14:tracePt t="46184" x="3948113" y="5864225"/>
          <p14:tracePt t="46192" x="3992563" y="5864225"/>
          <p14:tracePt t="46201" x="4021138" y="5854700"/>
          <p14:tracePt t="46207" x="4048125" y="5845175"/>
          <p14:tracePt t="46214" x="4065588" y="5845175"/>
          <p14:tracePt t="46222" x="4121150" y="5845175"/>
          <p14:tracePt t="46230" x="4138613" y="5808663"/>
          <p14:tracePt t="46238" x="4148138" y="5808663"/>
          <p14:tracePt t="46246" x="4157663" y="5808663"/>
          <p14:tracePt t="46254" x="4165600" y="5808663"/>
          <p14:tracePt t="47022" x="4175125" y="5808663"/>
          <p14:tracePt t="47030" x="4175125" y="5837238"/>
          <p14:tracePt t="47038" x="4175125" y="5854700"/>
          <p14:tracePt t="47046" x="4175125" y="5873750"/>
          <p14:tracePt t="47054" x="4157663" y="5891213"/>
          <p14:tracePt t="47062" x="4157663" y="5900738"/>
          <p14:tracePt t="47070" x="4157663" y="5910263"/>
          <p14:tracePt t="47078" x="4157663" y="5918200"/>
          <p14:tracePt t="47192" x="4184650" y="5918200"/>
          <p14:tracePt t="47200" x="4238625" y="5918200"/>
          <p14:tracePt t="47207" x="4284663" y="5918200"/>
          <p14:tracePt t="47216" x="4311650" y="5918200"/>
          <p14:tracePt t="47224" x="4348163" y="5918200"/>
          <p14:tracePt t="47231" x="4394200" y="5918200"/>
          <p14:tracePt t="47240" x="4403725" y="5918200"/>
          <p14:tracePt t="47248" x="4413250" y="5918200"/>
          <p14:tracePt t="47414" x="4421188" y="5918200"/>
          <p14:tracePt t="47439" x="4430713" y="5918200"/>
          <p14:tracePt t="47600" x="4440238" y="5918200"/>
          <p14:tracePt t="47606" x="4457700" y="5927725"/>
          <p14:tracePt t="47614" x="4484688" y="5937250"/>
          <p14:tracePt t="47623" x="4557713" y="5937250"/>
          <p14:tracePt t="47630" x="4649788" y="5954713"/>
          <p14:tracePt t="47638" x="4703763" y="5954713"/>
          <p14:tracePt t="47646" x="4786313" y="5954713"/>
          <p14:tracePt t="47654" x="4822825" y="5964238"/>
          <p14:tracePt t="47662" x="4849813" y="5964238"/>
          <p14:tracePt t="47670" x="4886325" y="5973763"/>
          <p14:tracePt t="47954" x="4895850" y="5973763"/>
          <p14:tracePt t="48097" x="4895850" y="5964238"/>
          <p14:tracePt t="48128" x="4895850" y="5946775"/>
          <p14:tracePt t="48135" x="4913313" y="5927725"/>
          <p14:tracePt t="48152" x="4932363" y="5910263"/>
          <p14:tracePt t="48175" x="4932363" y="5900738"/>
          <p14:tracePt t="48182" x="4941888" y="5891213"/>
          <p14:tracePt t="48223" x="4941888" y="5873750"/>
          <p14:tracePt t="48230" x="4941888" y="5864225"/>
          <p14:tracePt t="48238" x="4932363" y="5845175"/>
          <p14:tracePt t="48246" x="4905375" y="5818188"/>
          <p14:tracePt t="48254" x="4859338" y="5781675"/>
          <p14:tracePt t="48262" x="4767263" y="5745163"/>
          <p14:tracePt t="48271" x="4649788" y="5672138"/>
          <p14:tracePt t="48280" x="4530725" y="5608638"/>
          <p14:tracePt t="48287" x="4394200" y="5535613"/>
          <p14:tracePt t="48296" x="4275138" y="5462588"/>
          <p14:tracePt t="48302" x="4175125" y="5389563"/>
          <p14:tracePt t="48313" x="4075113" y="5316538"/>
          <p14:tracePt t="48319" x="4021138" y="5289550"/>
          <p14:tracePt t="48329" x="3948113" y="5243513"/>
          <p14:tracePt t="48335" x="3919538" y="5233988"/>
          <p14:tracePt t="48345" x="3902075" y="5207000"/>
          <p14:tracePt t="48440" x="3902075" y="5197475"/>
          <p14:tracePt t="48658" x="3892550" y="5189538"/>
          <p14:tracePt t="48665" x="3875088" y="5189538"/>
          <p14:tracePt t="48674" x="3865563" y="5189538"/>
          <p14:tracePt t="48683" x="3856038" y="5207000"/>
          <p14:tracePt t="48711" x="3846513" y="5226050"/>
          <p14:tracePt t="48719" x="3846513" y="5243513"/>
          <p14:tracePt t="48729" x="3838575" y="5253038"/>
          <p14:tracePt t="48735" x="3829050" y="5262563"/>
          <p14:tracePt t="49129" x="3792538" y="5262563"/>
          <p14:tracePt t="49134" x="3765550" y="5262563"/>
          <p14:tracePt t="49142" x="3702050" y="5299075"/>
          <p14:tracePt t="49150" x="3646488" y="5299075"/>
          <p14:tracePt t="49159" x="3592513" y="5307013"/>
          <p14:tracePt t="49166" x="3527425" y="5316538"/>
          <p14:tracePt t="49175" x="3490913" y="5335588"/>
          <p14:tracePt t="49182" x="3446463" y="5335588"/>
          <p14:tracePt t="49190" x="3427413" y="5335588"/>
          <p14:tracePt t="49198" x="3409950" y="5335588"/>
          <p14:tracePt t="49272" x="3409950" y="5326063"/>
          <p14:tracePt t="49278" x="3409950" y="5289550"/>
          <p14:tracePt t="49286" x="3427413" y="5233988"/>
          <p14:tracePt t="49296" x="3463925" y="5133975"/>
          <p14:tracePt t="49302" x="3490913" y="5080000"/>
          <p14:tracePt t="49311" x="3519488" y="4979988"/>
          <p14:tracePt t="49318" x="3546475" y="4870450"/>
          <p14:tracePt t="49326" x="3556000" y="4768850"/>
          <p14:tracePt t="49334" x="3592513" y="4641850"/>
          <p14:tracePt t="49343" x="3619500" y="4514850"/>
          <p14:tracePt t="49350" x="3665538" y="4376738"/>
          <p14:tracePt t="49359" x="3692525" y="4195763"/>
          <p14:tracePt t="49366" x="3709988" y="4013200"/>
          <p14:tracePt t="49377" x="3738563" y="3811588"/>
          <p14:tracePt t="49383" x="3783013" y="3455988"/>
          <p14:tracePt t="49396" x="3838575" y="3163888"/>
          <p14:tracePt t="49401" x="3875088" y="2890838"/>
          <p14:tracePt t="49408" x="3892550" y="2690813"/>
          <p14:tracePt t="49415" x="3938588" y="2498725"/>
          <p14:tracePt t="49422" x="3948113" y="2352675"/>
          <p14:tracePt t="49430" x="3965575" y="2206625"/>
          <p14:tracePt t="49438" x="3992563" y="2060575"/>
          <p14:tracePt t="49446" x="4011613" y="1970088"/>
          <p14:tracePt t="49454" x="4021138" y="1906588"/>
          <p14:tracePt t="49462" x="4021138" y="1851025"/>
          <p14:tracePt t="49470" x="4029075" y="1824038"/>
          <p14:tracePt t="49478" x="4029075" y="1778000"/>
          <p14:tracePt t="49486" x="4048125" y="1751013"/>
          <p14:tracePt t="49495" x="4048125" y="1731963"/>
          <p14:tracePt t="49502" x="4048125" y="1704975"/>
          <p14:tracePt t="49510" x="4048125" y="1687513"/>
          <p14:tracePt t="49518" x="4048125" y="1677988"/>
          <p14:tracePt t="49592" x="4048125" y="1660525"/>
          <p14:tracePt t="49626" x="4048125" y="1641475"/>
          <p14:tracePt t="49632" x="4048125" y="1631950"/>
          <p14:tracePt t="49742" x="4057650" y="1624013"/>
          <p14:tracePt t="49750" x="4094163" y="1660525"/>
          <p14:tracePt t="49758" x="4148138" y="1668463"/>
          <p14:tracePt t="49766" x="4230688" y="1714500"/>
          <p14:tracePt t="49777" x="4311650" y="1731963"/>
          <p14:tracePt t="49782" x="4421188" y="1778000"/>
          <p14:tracePt t="49790" x="4513263" y="1778000"/>
          <p14:tracePt t="49798" x="4622800" y="1778000"/>
          <p14:tracePt t="49806" x="4695825" y="1778000"/>
          <p14:tracePt t="49814" x="4776788" y="1778000"/>
          <p14:tracePt t="49822" x="4813300" y="1778000"/>
          <p14:tracePt t="49831" x="4832350" y="1768475"/>
          <p14:tracePt t="49839" x="4876800" y="1751013"/>
          <p14:tracePt t="49849" x="4922838" y="1724025"/>
          <p14:tracePt t="49855" x="4941888" y="1704975"/>
          <p14:tracePt t="49863" x="4949825" y="1677988"/>
          <p14:tracePt t="49871" x="4968875" y="1668463"/>
          <p14:tracePt t="49879" x="4995863" y="1624013"/>
          <p14:tracePt t="49896" x="5032375" y="1568450"/>
          <p14:tracePt t="49903" x="5032375" y="1541463"/>
          <p14:tracePt t="49911" x="5041900" y="1522413"/>
          <p14:tracePt t="49919" x="5059363" y="1504950"/>
          <p14:tracePt t="49927" x="5078413" y="1495425"/>
          <p14:tracePt t="49935" x="5078413" y="1477963"/>
          <p14:tracePt t="49946" x="5105400" y="1431925"/>
          <p14:tracePt t="49950" x="5122863" y="1412875"/>
          <p14:tracePt t="49961" x="5132388" y="1395413"/>
          <p14:tracePt t="49967" x="5151438" y="1368425"/>
          <p14:tracePt t="49977" x="5168900" y="1322388"/>
          <p14:tracePt t="49982" x="5178425" y="1312863"/>
          <p14:tracePt t="49990" x="5187950" y="1285875"/>
          <p14:tracePt t="49998" x="5195888" y="1268413"/>
          <p14:tracePt t="50014" x="5205413" y="1258888"/>
          <p14:tracePt t="50022" x="5214938" y="1249363"/>
          <p14:tracePt t="50190" x="5205413" y="1285875"/>
          <p14:tracePt t="50198" x="5205413" y="1339850"/>
          <p14:tracePt t="50206" x="5195888" y="1395413"/>
          <p14:tracePt t="50214" x="5168900" y="1477963"/>
          <p14:tracePt t="50222" x="5168900" y="1587500"/>
          <p14:tracePt t="50230" x="5168900" y="1677988"/>
          <p14:tracePt t="50238" x="5168900" y="1787525"/>
          <p14:tracePt t="50246" x="5168900" y="1897063"/>
          <p14:tracePt t="50255" x="5168900" y="2024063"/>
          <p14:tracePt t="50262" x="5168900" y="2189163"/>
          <p14:tracePt t="50270" x="5168900" y="2335213"/>
          <p14:tracePt t="50278" x="5168900" y="2481263"/>
          <p14:tracePt t="50286" x="5168900" y="2681288"/>
          <p14:tracePt t="50296" x="5168900" y="2836863"/>
          <p14:tracePt t="50303" x="5168900" y="2982913"/>
          <p14:tracePt t="50312" x="5168900" y="3146425"/>
          <p14:tracePt t="50319" x="5168900" y="3328988"/>
          <p14:tracePt t="50330" x="5168900" y="3475038"/>
          <p14:tracePt t="50335" x="5168900" y="3621088"/>
          <p14:tracePt t="50346" x="5168900" y="3748088"/>
          <p14:tracePt t="50352" x="5168900" y="3857625"/>
          <p14:tracePt t="50364" x="5168900" y="3984625"/>
          <p14:tracePt t="50367" x="5168900" y="4113213"/>
          <p14:tracePt t="50378" x="5168900" y="4203700"/>
          <p14:tracePt t="50382" x="5168900" y="4332288"/>
          <p14:tracePt t="50390" x="5168900" y="4422775"/>
          <p14:tracePt t="50398" x="5168900" y="4551363"/>
          <p14:tracePt t="50406" x="5168900" y="4660900"/>
          <p14:tracePt t="50414" x="5168900" y="4751388"/>
          <p14:tracePt t="50422" x="5168900" y="4805363"/>
          <p14:tracePt t="50430" x="5168900" y="4870450"/>
          <p14:tracePt t="50438" x="5168900" y="4897438"/>
          <p14:tracePt t="50446" x="5168900" y="4914900"/>
          <p14:tracePt t="50816" x="5168900" y="4970463"/>
          <p14:tracePt t="50823" x="5151438" y="5024438"/>
          <p14:tracePt t="50832" x="5151438" y="5080000"/>
          <p14:tracePt t="50840" x="5151438" y="5143500"/>
          <p14:tracePt t="50847" x="5151438" y="5180013"/>
          <p14:tracePt t="50854" x="5151438" y="5226050"/>
          <p14:tracePt t="50862" x="5151438" y="5253038"/>
          <p14:tracePt t="50871" x="5151438" y="5270500"/>
          <p14:tracePt t="50878" x="5151438" y="5280025"/>
          <p14:tracePt t="51184" x="5178425" y="5226050"/>
          <p14:tracePt t="51190" x="5297488" y="5153025"/>
          <p14:tracePt t="51198" x="5414963" y="5060950"/>
          <p14:tracePt t="51206" x="5514975" y="4970463"/>
          <p14:tracePt t="51214" x="5634038" y="4851400"/>
          <p14:tracePt t="51222" x="5743575" y="4697413"/>
          <p14:tracePt t="51230" x="5816600" y="4551363"/>
          <p14:tracePt t="51238" x="5907088" y="4395788"/>
          <p14:tracePt t="51246" x="6007100" y="4222750"/>
          <p14:tracePt t="51254" x="6099175" y="3984625"/>
          <p14:tracePt t="51262" x="6218238" y="3675063"/>
          <p14:tracePt t="51270" x="6318250" y="3402013"/>
          <p14:tracePt t="51278" x="6391275" y="3173413"/>
          <p14:tracePt t="51287" x="6481763" y="2909888"/>
          <p14:tracePt t="51294" x="6564313" y="2608263"/>
          <p14:tracePt t="51302" x="6627813" y="2379663"/>
          <p14:tracePt t="51311" x="6673850" y="2197100"/>
          <p14:tracePt t="51318" x="6746875" y="1979613"/>
          <p14:tracePt t="51327" x="6791325" y="1814513"/>
          <p14:tracePt t="51334" x="6837363" y="1651000"/>
          <p14:tracePt t="51342" x="6892925" y="1495425"/>
          <p14:tracePt t="51351" x="6956425" y="1368425"/>
          <p14:tracePt t="51363" x="6983413" y="1268413"/>
          <p14:tracePt t="51367" x="7037388" y="1166813"/>
          <p14:tracePt t="51378" x="7073900" y="1085850"/>
          <p14:tracePt t="51385" x="7092950" y="1030288"/>
          <p14:tracePt t="51390" x="7102475" y="984250"/>
          <p14:tracePt t="51398" x="7110413" y="957263"/>
          <p14:tracePt t="51680" x="7110413" y="976313"/>
          <p14:tracePt t="51686" x="7110413" y="1020763"/>
          <p14:tracePt t="51694" x="7110413" y="1057275"/>
          <p14:tracePt t="51702" x="7110413" y="1076325"/>
          <p14:tracePt t="51710" x="7110413" y="1085850"/>
          <p14:tracePt t="51718" x="7110413" y="1103313"/>
          <p14:tracePt t="51726" x="7110413" y="1112838"/>
          <p14:tracePt t="51840" x="7110413" y="1139825"/>
          <p14:tracePt t="51851" x="7110413" y="1176338"/>
          <p14:tracePt t="51857" x="7110413" y="1212850"/>
          <p14:tracePt t="51863" x="7110413" y="1258888"/>
          <p14:tracePt t="51870" x="7110413" y="1295400"/>
          <p14:tracePt t="51878" x="7110413" y="1349375"/>
          <p14:tracePt t="51895" x="7110413" y="1477963"/>
          <p14:tracePt t="51902" x="7110413" y="1550988"/>
          <p14:tracePt t="51910" x="7110413" y="1614488"/>
          <p14:tracePt t="51918" x="7138988" y="1704975"/>
          <p14:tracePt t="51926" x="7156450" y="1797050"/>
          <p14:tracePt t="51934" x="7156450" y="1897063"/>
          <p14:tracePt t="51943" x="7156450" y="1987550"/>
          <p14:tracePt t="51950" x="7156450" y="2097088"/>
          <p14:tracePt t="51959" x="7156450" y="2225675"/>
          <p14:tracePt t="51967" x="7156450" y="2335213"/>
          <p14:tracePt t="51976" x="7156450" y="2444750"/>
          <p14:tracePt t="51982" x="7156450" y="2571750"/>
          <p14:tracePt t="51990" x="7156450" y="2698750"/>
          <p14:tracePt t="51998" x="7156450" y="2844800"/>
          <p14:tracePt t="52006" x="7156450" y="2990850"/>
          <p14:tracePt t="52014" x="7156450" y="3136900"/>
          <p14:tracePt t="52022" x="7156450" y="3265488"/>
          <p14:tracePt t="52030" x="7156450" y="3392488"/>
          <p14:tracePt t="52038" x="7156450" y="3502025"/>
          <p14:tracePt t="52047" x="7156450" y="3638550"/>
          <p14:tracePt t="52054" x="7156450" y="3767138"/>
          <p14:tracePt t="52062" x="7156450" y="3867150"/>
          <p14:tracePt t="52070" x="7156450" y="3994150"/>
          <p14:tracePt t="52078" x="7156450" y="4067175"/>
          <p14:tracePt t="52086" x="7156450" y="4122738"/>
          <p14:tracePt t="52094" x="7156450" y="4176713"/>
          <p14:tracePt t="52102" x="7156450" y="4222750"/>
          <p14:tracePt t="52110" x="7156450" y="4259263"/>
          <p14:tracePt t="52118" x="7156450" y="4276725"/>
          <p14:tracePt t="52126" x="7156450" y="4303713"/>
          <p14:tracePt t="52134" x="7156450" y="4322763"/>
          <p14:tracePt t="52143" x="7138988" y="4368800"/>
          <p14:tracePt t="52150" x="7138988" y="4376738"/>
          <p14:tracePt t="52160" x="7138988" y="4405313"/>
          <p14:tracePt t="52166" x="7138988" y="4413250"/>
          <p14:tracePt t="52176" x="7129463" y="4449763"/>
          <p14:tracePt t="52182" x="7119938" y="4459288"/>
          <p14:tracePt t="52190" x="7119938" y="4478338"/>
          <p14:tracePt t="52198" x="7119938" y="4495800"/>
          <p14:tracePt t="52206" x="7119938" y="4505325"/>
          <p14:tracePt t="52214" x="7119938" y="4522788"/>
          <p14:tracePt t="52231" x="7119938" y="4532313"/>
          <p14:tracePt t="52302" x="7119938" y="4541838"/>
          <p14:tracePt t="52304" x="7110413" y="4559300"/>
          <p14:tracePt t="52313" x="7110413" y="4587875"/>
          <p14:tracePt t="52319" x="7110413" y="4614863"/>
          <p14:tracePt t="52327" x="7102475" y="4641850"/>
          <p14:tracePt t="52334" x="7102475" y="4687888"/>
          <p14:tracePt t="52343" x="7092950" y="4705350"/>
          <p14:tracePt t="52350" x="7092950" y="4724400"/>
          <p14:tracePt t="52359" x="7092950" y="4741863"/>
          <p14:tracePt t="52366" x="7092950" y="4760913"/>
          <p14:tracePt t="52376" x="7092950" y="4768850"/>
          <p14:tracePt t="52390" x="7092950" y="4778375"/>
          <p14:tracePt t="52398" x="7092950" y="4797425"/>
          <p14:tracePt t="52473" x="7092950" y="4805363"/>
          <p14:tracePt t="52478" x="7092950" y="4814888"/>
          <p14:tracePt t="52510" x="7092950" y="4824413"/>
          <p14:tracePt t="52783" x="7092950" y="4860925"/>
          <p14:tracePt t="52790" x="7102475" y="4887913"/>
          <p14:tracePt t="52798" x="7102475" y="4914900"/>
          <p14:tracePt t="52806" x="7110413" y="4960938"/>
          <p14:tracePt t="52814" x="7110413" y="4987925"/>
          <p14:tracePt t="52822" x="7110413" y="5016500"/>
          <p14:tracePt t="52830" x="7110413" y="5043488"/>
          <p14:tracePt t="52846" x="7110413" y="5053013"/>
          <p14:tracePt t="52998" x="7110413" y="5043488"/>
          <p14:tracePt t="53182" x="7110413" y="5024438"/>
          <p14:tracePt t="54624" x="7119938" y="5016500"/>
          <p14:tracePt t="54742" x="7119938" y="4997450"/>
          <p14:tracePt t="54751" x="7119938" y="4943475"/>
          <p14:tracePt t="54758" x="7119938" y="4887913"/>
          <p14:tracePt t="54766" x="7119938" y="4841875"/>
          <p14:tracePt t="54776" x="7119938" y="4787900"/>
          <p14:tracePt t="54782" x="7129463" y="4751388"/>
          <p14:tracePt t="54790" x="7129463" y="4697413"/>
          <p14:tracePt t="54798" x="7146925" y="4651375"/>
          <p14:tracePt t="54806" x="7146925" y="4587875"/>
          <p14:tracePt t="54814" x="7146925" y="4559300"/>
          <p14:tracePt t="54822" x="7146925" y="4522788"/>
          <p14:tracePt t="54830" x="7146925" y="4478338"/>
          <p14:tracePt t="54838" x="7146925" y="4422775"/>
          <p14:tracePt t="54847" x="7129463" y="4349750"/>
          <p14:tracePt t="54854" x="7065963" y="4276725"/>
          <p14:tracePt t="54862" x="7029450" y="4232275"/>
          <p14:tracePt t="54870" x="7019925" y="4176713"/>
          <p14:tracePt t="54880" x="6983413" y="4113213"/>
          <p14:tracePt t="54895" x="6910388" y="3994150"/>
          <p14:tracePt t="54902" x="6856413" y="3911600"/>
          <p14:tracePt t="54911" x="6800850" y="3848100"/>
          <p14:tracePt t="54918" x="6746875" y="3784600"/>
          <p14:tracePt t="54927" x="6691313" y="3702050"/>
          <p14:tracePt t="54935" x="6637338" y="3638550"/>
          <p14:tracePt t="54944" x="6581775" y="3556000"/>
          <p14:tracePt t="54950" x="6537325" y="3502025"/>
          <p14:tracePt t="54960" x="6491288" y="3482975"/>
          <p14:tracePt t="54966" x="6427788" y="3438525"/>
          <p14:tracePt t="54977" x="6326188" y="3411538"/>
          <p14:tracePt t="54983" x="6235700" y="3375025"/>
          <p14:tracePt t="54994" x="6116638" y="3346450"/>
          <p14:tracePt t="54998" x="6026150" y="3319463"/>
          <p14:tracePt t="55006" x="5889625" y="3302000"/>
          <p14:tracePt t="55014" x="5761038" y="3292475"/>
          <p14:tracePt t="55022" x="5670550" y="3273425"/>
          <p14:tracePt t="55030" x="5561013" y="3273425"/>
          <p14:tracePt t="55038" x="5487988" y="3273425"/>
          <p14:tracePt t="55046" x="5414963" y="3273425"/>
          <p14:tracePt t="55054" x="5351463" y="3273425"/>
          <p14:tracePt t="55062" x="5314950" y="3273425"/>
          <p14:tracePt t="55070" x="5241925" y="3255963"/>
          <p14:tracePt t="55078" x="5187950" y="3255963"/>
          <p14:tracePt t="55086" x="5132388" y="3255963"/>
          <p14:tracePt t="55094" x="5078413" y="3255963"/>
          <p14:tracePt t="55103" x="4995863" y="3255963"/>
          <p14:tracePt t="55113" x="4905375" y="3255963"/>
          <p14:tracePt t="55120" x="4813300" y="3255963"/>
          <p14:tracePt t="55129" x="4740275" y="3255963"/>
          <p14:tracePt t="55135" x="4630738" y="3255963"/>
          <p14:tracePt t="55146" x="4521200" y="3255963"/>
          <p14:tracePt t="55152" x="4413250" y="3236913"/>
          <p14:tracePt t="55161" x="4330700" y="3228975"/>
          <p14:tracePt t="55167" x="4221163" y="3209925"/>
          <p14:tracePt t="55177" x="4157663" y="3182938"/>
          <p14:tracePt t="55183" x="4084638" y="3173413"/>
          <p14:tracePt t="55194" x="4038600" y="3163888"/>
          <p14:tracePt t="55198" x="4002088" y="3155950"/>
          <p14:tracePt t="55207" x="3965575" y="3127375"/>
          <p14:tracePt t="55215" x="3956050" y="3127375"/>
          <p14:tracePt t="55239" x="3948113" y="3109913"/>
          <p14:tracePt t="55246" x="3948113" y="3090863"/>
          <p14:tracePt t="55254" x="3929063" y="3073400"/>
          <p14:tracePt t="55262" x="3911600" y="3054350"/>
          <p14:tracePt t="55270" x="3865563" y="3017838"/>
          <p14:tracePt t="55280" x="3810000" y="2990850"/>
          <p14:tracePt t="55286" x="3746500" y="2954338"/>
          <p14:tracePt t="55294" x="3665538" y="2900363"/>
          <p14:tracePt t="55302" x="3563938" y="2873375"/>
          <p14:tracePt t="55310" x="3482975" y="2817813"/>
          <p14:tracePt t="55318" x="3400425" y="2744788"/>
          <p14:tracePt t="55327" x="3317875" y="2690813"/>
          <p14:tracePt t="55335" x="3263900" y="2644775"/>
          <p14:tracePt t="55345" x="3217863" y="2581275"/>
          <p14:tracePt t="55351" x="3208338" y="2571750"/>
          <p14:tracePt t="55362" x="3200400" y="2517775"/>
          <p14:tracePt t="55367" x="3200400" y="2508250"/>
          <p14:tracePt t="55378" x="3181350" y="2471738"/>
          <p14:tracePt t="55396" x="3181350" y="2462213"/>
          <p14:tracePt t="55400" x="3171825" y="2435225"/>
          <p14:tracePt t="55454" x="3163888" y="2435225"/>
          <p14:tracePt t="55462" x="3127375" y="2416175"/>
          <p14:tracePt t="55470" x="3081338" y="2389188"/>
          <p14:tracePt t="55479" x="3017838" y="2352675"/>
          <p14:tracePt t="55486" x="2935288" y="2306638"/>
          <p14:tracePt t="55494" x="2898775" y="2289175"/>
          <p14:tracePt t="55503" x="2844800" y="2243138"/>
          <p14:tracePt t="55510" x="2781300" y="2189163"/>
          <p14:tracePt t="55518" x="2744788" y="2170113"/>
          <p14:tracePt t="55526" x="2689225" y="2125663"/>
          <p14:tracePt t="55534" x="2635250" y="2089150"/>
          <p14:tracePt t="55542" x="2635250" y="2079625"/>
          <p14:tracePt t="55550" x="2625725" y="2070100"/>
          <p14:tracePt t="55559" x="2625725" y="2052638"/>
          <p14:tracePt t="55566" x="2625725" y="2033588"/>
          <p14:tracePt t="55577" x="2625725" y="2024063"/>
          <p14:tracePt t="55598" x="2625725" y="2016125"/>
          <p14:tracePt t="55606" x="2625725" y="2006600"/>
          <p14:tracePt t="55614" x="2625725" y="1997075"/>
          <p14:tracePt t="55622" x="2625725" y="1987550"/>
          <p14:tracePt t="55638" x="2625725" y="1970088"/>
          <p14:tracePt t="55646" x="2625725" y="1960563"/>
          <p14:tracePt t="55663" x="2625725" y="1951038"/>
          <p14:tracePt t="55671" x="2625725" y="1933575"/>
          <p14:tracePt t="55679" x="2625725" y="1924050"/>
          <p14:tracePt t="55688" x="2625725" y="1906588"/>
          <p14:tracePt t="55697" x="2625725" y="1887538"/>
          <p14:tracePt t="55702" x="2625725" y="1878013"/>
          <p14:tracePt t="55727" x="2625725" y="1870075"/>
          <p14:tracePt t="55735" x="2625725" y="1851025"/>
          <p14:tracePt t="55744" x="2625725" y="1833563"/>
          <p14:tracePt t="55751" x="2625725" y="1824038"/>
          <p14:tracePt t="55761" x="2625725" y="1804988"/>
          <p14:tracePt t="55777" x="2625725" y="1797050"/>
          <p14:tracePt t="55794" x="2625725" y="1787525"/>
          <p14:tracePt t="55801" x="2625725" y="1768475"/>
          <p14:tracePt t="55806" x="2625725" y="1751013"/>
          <p14:tracePt t="55822" x="2625725" y="1724025"/>
          <p14:tracePt t="55830" x="2625725" y="1704975"/>
          <p14:tracePt t="55838" x="2643188" y="1687513"/>
          <p14:tracePt t="55846" x="2652713" y="1668463"/>
          <p14:tracePt t="55854" x="2662238" y="1651000"/>
          <p14:tracePt t="55862" x="2671763" y="1614488"/>
          <p14:tracePt t="55870" x="2679700" y="1595438"/>
          <p14:tracePt t="55878" x="2698750" y="1577975"/>
          <p14:tracePt t="55894" x="2698750" y="1531938"/>
          <p14:tracePt t="55902" x="2708275" y="1514475"/>
          <p14:tracePt t="55910" x="2716213" y="1504950"/>
          <p14:tracePt t="55918" x="2716213" y="1485900"/>
          <p14:tracePt t="55926" x="2716213" y="1468438"/>
          <p14:tracePt t="55934" x="2716213" y="1458913"/>
          <p14:tracePt t="55950" x="2716213" y="1449388"/>
          <p14:tracePt t="56160" x="2698750" y="1458913"/>
          <p14:tracePt t="56168" x="2689225" y="1468438"/>
          <p14:tracePt t="56183" x="2689225" y="1477963"/>
          <p14:tracePt t="56192" x="2689225" y="1485900"/>
          <p14:tracePt t="56200" x="2679700" y="1514475"/>
          <p14:tracePt t="56231" x="2671763" y="1522413"/>
          <p14:tracePt t="56263" x="2662238" y="1531938"/>
          <p14:tracePt t="56318" x="2662238" y="1541463"/>
          <p14:tracePt t="56350" x="2662238" y="1550988"/>
          <p14:tracePt t="56400" x="2671763" y="1550988"/>
          <p14:tracePt t="56406" x="2698750" y="1550988"/>
          <p14:tracePt t="56414" x="2708275" y="1550988"/>
          <p14:tracePt t="56422" x="2744788" y="1550988"/>
          <p14:tracePt t="56430" x="2762250" y="1550988"/>
          <p14:tracePt t="56438" x="2789238" y="1550988"/>
          <p14:tracePt t="56446" x="2798763" y="1550988"/>
          <p14:tracePt t="56454" x="2808288" y="1541463"/>
          <p14:tracePt t="56832" x="2844800" y="1541463"/>
          <p14:tracePt t="56838" x="2908300" y="1541463"/>
          <p14:tracePt t="56846" x="3054350" y="1541463"/>
          <p14:tracePt t="56854" x="3200400" y="1541463"/>
          <p14:tracePt t="56862" x="3327400" y="1541463"/>
          <p14:tracePt t="56870" x="3455988" y="1568450"/>
          <p14:tracePt t="56878" x="3546475" y="1568450"/>
          <p14:tracePt t="56894" x="3665538" y="1568450"/>
          <p14:tracePt t="56902" x="3683000" y="1568450"/>
          <p14:tracePt t="57054" x="3656013" y="1568450"/>
          <p14:tracePt t="57062" x="3646488" y="1568450"/>
          <p14:tracePt t="57070" x="3619500" y="1568450"/>
          <p14:tracePt t="57120" x="3609975" y="1568450"/>
          <p14:tracePt t="57208" x="3600450" y="1568450"/>
          <p14:tracePt t="57216" x="3573463" y="1568450"/>
          <p14:tracePt t="57224" x="3563938" y="1568450"/>
          <p14:tracePt t="57343" x="3665538" y="1568450"/>
          <p14:tracePt t="57350" x="3810000" y="1587500"/>
          <p14:tracePt t="57360" x="3975100" y="1587500"/>
          <p14:tracePt t="57367" x="4138613" y="1604963"/>
          <p14:tracePt t="57378" x="4303713" y="1631950"/>
          <p14:tracePt t="57384" x="4448175" y="1651000"/>
          <p14:tracePt t="57398" x="4594225" y="1660525"/>
          <p14:tracePt t="57398" x="4722813" y="1660525"/>
          <p14:tracePt t="57408" x="4849813" y="1660525"/>
          <p14:tracePt t="57415" x="4905375" y="1660525"/>
          <p14:tracePt t="57423" x="4968875" y="1660525"/>
          <p14:tracePt t="57431" x="4978400" y="1660525"/>
          <p14:tracePt t="57680" x="4959350" y="1687513"/>
          <p14:tracePt t="57686" x="4895850" y="1724025"/>
          <p14:tracePt t="57694" x="4822825" y="1768475"/>
          <p14:tracePt t="57702" x="4703763" y="1797050"/>
          <p14:tracePt t="57710" x="4567238" y="1851025"/>
          <p14:tracePt t="57718" x="4403725" y="1897063"/>
          <p14:tracePt t="57727" x="4257675" y="1933575"/>
          <p14:tracePt t="57734" x="4102100" y="1987550"/>
          <p14:tracePt t="57742" x="3956050" y="2024063"/>
          <p14:tracePt t="57750" x="3838575" y="2060575"/>
          <p14:tracePt t="57758" x="3765550" y="2060575"/>
          <p14:tracePt t="57766" x="3738563" y="2070100"/>
          <p14:tracePt t="57775" x="3709988" y="2070100"/>
          <p14:tracePt t="58006" x="3702050" y="2079625"/>
          <p14:tracePt t="58014" x="3719513" y="2097088"/>
          <p14:tracePt t="58022" x="3838575" y="2125663"/>
          <p14:tracePt t="58030" x="3984625" y="2170113"/>
          <p14:tracePt t="58038" x="4111625" y="2197100"/>
          <p14:tracePt t="58046" x="4248150" y="2262188"/>
          <p14:tracePt t="58054" x="4348163" y="2298700"/>
          <p14:tracePt t="58062" x="4430713" y="2343150"/>
          <p14:tracePt t="58070" x="4494213" y="2379663"/>
          <p14:tracePt t="58081" x="4513263" y="2398713"/>
          <p14:tracePt t="58086" x="4530725" y="2416175"/>
          <p14:tracePt t="58094" x="4540250" y="2435225"/>
          <p14:tracePt t="58102" x="4549775" y="2444750"/>
          <p14:tracePt t="58110" x="4549775" y="2462213"/>
          <p14:tracePt t="58118" x="4567238" y="2489200"/>
          <p14:tracePt t="58320" x="4586288" y="2535238"/>
          <p14:tracePt t="58331" x="4622800" y="2554288"/>
          <p14:tracePt t="58336" x="4676775" y="2589213"/>
          <p14:tracePt t="58344" x="4759325" y="2617788"/>
          <p14:tracePt t="58350" x="4840288" y="2654300"/>
          <p14:tracePt t="58360" x="4949825" y="2698750"/>
          <p14:tracePt t="58366" x="5014913" y="2727325"/>
          <p14:tracePt t="58377" x="5078413" y="2754313"/>
          <p14:tracePt t="58382" x="5141913" y="2771775"/>
          <p14:tracePt t="58393" x="5159375" y="2781300"/>
          <p14:tracePt t="58399" x="5178425" y="2781300"/>
          <p14:tracePt t="58496" x="5187950" y="2781300"/>
          <p14:tracePt t="58511" x="5178425" y="2763838"/>
          <p14:tracePt t="58520" x="5168900" y="2744788"/>
          <p14:tracePt t="58530" x="5151438" y="2717800"/>
          <p14:tracePt t="58534" x="5122863" y="2690813"/>
          <p14:tracePt t="58542" x="5122863" y="2681288"/>
          <p14:tracePt t="58550" x="5095875" y="2662238"/>
          <p14:tracePt t="58558" x="5078413" y="2644775"/>
          <p14:tracePt t="58575" x="5068888" y="2635250"/>
          <p14:tracePt t="58582" x="5041900" y="2617788"/>
          <p14:tracePt t="58592" x="5005388" y="2598738"/>
          <p14:tracePt t="58598" x="4986338" y="2581275"/>
          <p14:tracePt t="58607" x="4978400" y="2571750"/>
          <p14:tracePt t="58614" x="4978400" y="2554288"/>
          <p14:tracePt t="58622" x="4949825" y="2525713"/>
          <p14:tracePt t="58630" x="4941888" y="2481263"/>
          <p14:tracePt t="58638" x="4941888" y="2462213"/>
          <p14:tracePt t="58646" x="4941888" y="2435225"/>
          <p14:tracePt t="58655" x="4941888" y="2389188"/>
          <p14:tracePt t="58662" x="4949825" y="2352675"/>
          <p14:tracePt t="58671" x="4949825" y="2335213"/>
          <p14:tracePt t="58678" x="4968875" y="2289175"/>
          <p14:tracePt t="58686" x="5005388" y="2243138"/>
          <p14:tracePt t="58702" x="5014913" y="2225675"/>
          <p14:tracePt t="58710" x="5022850" y="2206625"/>
          <p14:tracePt t="58718" x="5032375" y="2189163"/>
          <p14:tracePt t="58888" x="5032375" y="2197100"/>
          <p14:tracePt t="58897" x="5014913" y="2216150"/>
          <p14:tracePt t="58908" x="4986338" y="2233613"/>
          <p14:tracePt t="58911" x="4941888" y="2270125"/>
          <p14:tracePt t="58918" x="4932363" y="2289175"/>
          <p14:tracePt t="58927" x="4895850" y="2335213"/>
          <p14:tracePt t="58934" x="4876800" y="2362200"/>
          <p14:tracePt t="58942" x="4840288" y="2425700"/>
          <p14:tracePt t="58950" x="4832350" y="2481263"/>
          <p14:tracePt t="58959" x="4822825" y="2525713"/>
          <p14:tracePt t="58966" x="4813300" y="2581275"/>
          <p14:tracePt t="58976" x="4786313" y="2644775"/>
          <p14:tracePt t="58982" x="4776788" y="2690813"/>
          <p14:tracePt t="58999" x="4776788" y="2781300"/>
          <p14:tracePt t="59006" x="4767263" y="2817813"/>
          <p14:tracePt t="59014" x="4767263" y="2900363"/>
          <p14:tracePt t="59022" x="4749800" y="2954338"/>
          <p14:tracePt t="59030" x="4713288" y="3009900"/>
          <p14:tracePt t="59038" x="4713288" y="3046413"/>
          <p14:tracePt t="59046" x="4695825" y="3100388"/>
          <p14:tracePt t="59054" x="4695825" y="3136900"/>
          <p14:tracePt t="59062" x="4667250" y="3173413"/>
          <p14:tracePt t="59070" x="4659313" y="3209925"/>
          <p14:tracePt t="59078" x="4649788" y="3246438"/>
          <p14:tracePt t="59086" x="4649788" y="3273425"/>
          <p14:tracePt t="59095" x="4649788" y="3282950"/>
          <p14:tracePt t="59102" x="4649788" y="3302000"/>
          <p14:tracePt t="59110" x="4640263" y="3319463"/>
          <p14:tracePt t="59118" x="4640263" y="3328988"/>
          <p14:tracePt t="59126" x="4640263" y="3338513"/>
          <p14:tracePt t="59184" x="4630738" y="3346450"/>
          <p14:tracePt t="59208" x="4603750" y="3355975"/>
          <p14:tracePt t="59217" x="4521200" y="3392488"/>
          <p14:tracePt t="59223" x="4430713" y="3392488"/>
          <p14:tracePt t="59230" x="4303713" y="3402013"/>
          <p14:tracePt t="59238" x="4184650" y="3419475"/>
          <p14:tracePt t="59246" x="4075113" y="3446463"/>
          <p14:tracePt t="59254" x="3984625" y="3455988"/>
          <p14:tracePt t="59262" x="3883025" y="3475038"/>
          <p14:tracePt t="59270" x="3810000" y="3482975"/>
          <p14:tracePt t="59278" x="3729038" y="3511550"/>
          <p14:tracePt t="59286" x="3692525" y="3519488"/>
          <p14:tracePt t="59294" x="3646488" y="3519488"/>
          <p14:tracePt t="59302" x="3636963" y="3519488"/>
          <p14:tracePt t="59310" x="3629025" y="3519488"/>
          <p14:tracePt t="59376" x="3619500" y="3519488"/>
          <p14:tracePt t="59384" x="3619500" y="3511550"/>
          <p14:tracePt t="59392" x="3619500" y="3492500"/>
          <p14:tracePt t="59399" x="3619500" y="3482975"/>
          <p14:tracePt t="59413" x="3619500" y="3465513"/>
          <p14:tracePt t="59415" x="3629025" y="3429000"/>
          <p14:tracePt t="59423" x="3646488" y="3392488"/>
          <p14:tracePt t="59431" x="3665538" y="3365500"/>
          <p14:tracePt t="59439" x="3702050" y="3319463"/>
          <p14:tracePt t="59447" x="3729038" y="3282950"/>
          <p14:tracePt t="59455" x="3783013" y="3236913"/>
          <p14:tracePt t="59463" x="3802063" y="3209925"/>
          <p14:tracePt t="59471" x="3829050" y="3173413"/>
          <p14:tracePt t="59479" x="3883025" y="3127375"/>
          <p14:tracePt t="59486" x="3892550" y="3090863"/>
          <p14:tracePt t="59495" x="3911600" y="3073400"/>
          <p14:tracePt t="59502" x="3948113" y="3027363"/>
          <p14:tracePt t="59510" x="3956050" y="3009900"/>
          <p14:tracePt t="59518" x="3984625" y="2982913"/>
          <p14:tracePt t="59534" x="3992563" y="2963863"/>
          <p14:tracePt t="59543" x="3992563" y="2954338"/>
          <p14:tracePt t="59639" x="4029075" y="3000375"/>
          <p14:tracePt t="59647" x="4038600" y="3036888"/>
          <p14:tracePt t="59658" x="4048125" y="3063875"/>
          <p14:tracePt t="59663" x="4084638" y="3136900"/>
          <p14:tracePt t="59674" x="4102100" y="3182938"/>
          <p14:tracePt t="59678" x="4148138" y="3265488"/>
          <p14:tracePt t="59687" x="4165600" y="3309938"/>
          <p14:tracePt t="59695" x="4202113" y="3375025"/>
          <p14:tracePt t="59703" x="4275138" y="3455988"/>
          <p14:tracePt t="59711" x="4294188" y="3482975"/>
          <p14:tracePt t="59719" x="4340225" y="3529013"/>
          <p14:tracePt t="59726" x="4394200" y="3584575"/>
          <p14:tracePt t="59735" x="4413250" y="3602038"/>
          <p14:tracePt t="59743" x="4430713" y="3621088"/>
          <p14:tracePt t="59752" x="4448175" y="3638550"/>
          <p14:tracePt t="59760" x="4457700" y="3648075"/>
          <p14:tracePt t="59768" x="4467225" y="3657600"/>
          <p14:tracePt t="59857" x="4476750" y="3684588"/>
          <p14:tracePt t="59863" x="4484688" y="3684588"/>
          <p14:tracePt t="59871" x="4503738" y="3694113"/>
          <p14:tracePt t="59893" x="4567238" y="3702050"/>
          <p14:tracePt t="59897" x="4603750" y="3702050"/>
          <p14:tracePt t="59905" x="4630738" y="3702050"/>
          <p14:tracePt t="59911" x="4649788" y="3711575"/>
          <p14:tracePt t="59926" x="4667250" y="3711575"/>
          <p14:tracePt t="59943" x="4676775" y="3711575"/>
          <p14:tracePt t="59951" x="4686300" y="3711575"/>
          <p14:tracePt t="59967" x="4703763" y="3711575"/>
          <p14:tracePt t="59977" x="4713288" y="3711575"/>
          <p14:tracePt t="59984" x="4722813" y="3711575"/>
          <p14:tracePt t="59991" x="4730750" y="3711575"/>
          <p14:tracePt t="59998" x="4749800" y="3711575"/>
          <p14:tracePt t="60096" x="4767263" y="3711575"/>
          <p14:tracePt t="60103" x="4803775" y="3702050"/>
          <p14:tracePt t="60112" x="4803775" y="3694113"/>
          <p14:tracePt t="60119" x="4813300" y="3694113"/>
          <p14:tracePt t="60318" x="4813300" y="3711575"/>
          <p14:tracePt t="60326" x="4803775" y="3738563"/>
          <p14:tracePt t="60334" x="4786313" y="3767138"/>
          <p14:tracePt t="60342" x="4740275" y="3775075"/>
          <p14:tracePt t="60350" x="4713288" y="3794125"/>
          <p14:tracePt t="60359" x="4695825" y="3803650"/>
          <p14:tracePt t="60366" x="4640263" y="3811588"/>
          <p14:tracePt t="60375" x="4630738" y="3811588"/>
          <p14:tracePt t="60382" x="4613275" y="3811588"/>
          <p14:tracePt t="60391" x="4603750" y="3811588"/>
          <p14:tracePt t="60398" x="4594225" y="3811588"/>
          <p14:tracePt t="60406" x="4586288" y="3811588"/>
          <p14:tracePt t="60414" x="4576763" y="3811588"/>
          <p14:tracePt t="60430" x="4567238" y="3811588"/>
          <p14:tracePt t="60438" x="4549775" y="3811588"/>
          <p14:tracePt t="60446" x="4503738" y="3811588"/>
          <p14:tracePt t="60454" x="4467225" y="3811588"/>
          <p14:tracePt t="60462" x="4421188" y="3811588"/>
          <p14:tracePt t="60470" x="4357688" y="3775075"/>
          <p14:tracePt t="60478" x="4330700" y="3767138"/>
          <p14:tracePt t="60486" x="4275138" y="3738563"/>
          <p14:tracePt t="60494" x="4238625" y="3721100"/>
          <p14:tracePt t="60502" x="4202113" y="3702050"/>
          <p14:tracePt t="60510" x="4165600" y="3665538"/>
          <p14:tracePt t="60518" x="4148138" y="3657600"/>
          <p14:tracePt t="60528" x="4121150" y="3629025"/>
          <p14:tracePt t="60534" x="4094163" y="3602038"/>
          <p14:tracePt t="60542" x="4075113" y="3584575"/>
          <p14:tracePt t="60550" x="4075113" y="3575050"/>
          <p14:tracePt t="60558" x="4057650" y="3565525"/>
          <p14:tracePt t="60566" x="4057650" y="3529013"/>
          <p14:tracePt t="60582" x="4038600" y="3511550"/>
          <p14:tracePt t="60598" x="4029075" y="3502025"/>
          <p14:tracePt t="60696" x="4029075" y="3511550"/>
          <p14:tracePt t="60704" x="4048125" y="3548063"/>
          <p14:tracePt t="60710" x="4065588" y="3575050"/>
          <p14:tracePt t="60718" x="4094163" y="3602038"/>
          <p14:tracePt t="60727" x="4175125" y="3657600"/>
          <p14:tracePt t="60734" x="4311650" y="3738563"/>
          <p14:tracePt t="60742" x="4394200" y="3794125"/>
          <p14:tracePt t="60750" x="4494213" y="3848100"/>
          <p14:tracePt t="60758" x="4576763" y="3884613"/>
          <p14:tracePt t="60766" x="4640263" y="3940175"/>
          <p14:tracePt t="60775" x="4676775" y="3967163"/>
          <p14:tracePt t="60782" x="4695825" y="3994150"/>
          <p14:tracePt t="60791" x="4703763" y="3994150"/>
          <p14:tracePt t="60799" x="4703763" y="4013200"/>
          <p14:tracePt t="60813" x="4703763" y="4021138"/>
          <p14:tracePt t="60817" x="4703763" y="4030663"/>
          <p14:tracePt t="60840" x="4703763" y="4049713"/>
          <p14:tracePt t="60855" x="4703763" y="4067175"/>
          <p14:tracePt t="60863" x="4703763" y="4103688"/>
          <p14:tracePt t="60871" x="4713288" y="4122738"/>
          <p14:tracePt t="60878" x="4730750" y="4167188"/>
          <p14:tracePt t="60887" x="4759325" y="4203700"/>
          <p14:tracePt t="60896" x="4767263" y="4222750"/>
          <p14:tracePt t="60903" x="4822825" y="4268788"/>
          <p14:tracePt t="60913" x="4832350" y="4303713"/>
          <p14:tracePt t="60918" x="4859338" y="4340225"/>
          <p14:tracePt t="60926" x="4876800" y="4368800"/>
          <p14:tracePt t="60934" x="4913313" y="4413250"/>
          <p14:tracePt t="60942" x="4922838" y="4432300"/>
          <p14:tracePt t="60950" x="4941888" y="4449763"/>
          <p14:tracePt t="60958" x="4978400" y="4495800"/>
          <p14:tracePt t="60966" x="4986338" y="4505325"/>
          <p14:tracePt t="60975" x="5005388" y="4532313"/>
          <p14:tracePt t="60982" x="5014913" y="4541838"/>
          <p14:tracePt t="61544" x="5022850" y="4532313"/>
          <p14:tracePt t="61551" x="5022850" y="4486275"/>
          <p14:tracePt t="61559" x="5022850" y="4478338"/>
          <p14:tracePt t="61568" x="5022850" y="4432300"/>
          <p14:tracePt t="61577" x="5022850" y="4395788"/>
          <p14:tracePt t="61582" x="5005388" y="4349750"/>
          <p14:tracePt t="61592" x="5005388" y="4322763"/>
          <p14:tracePt t="61598" x="5005388" y="4276725"/>
          <p14:tracePt t="61608" x="5005388" y="4259263"/>
          <p14:tracePt t="61614" x="5005388" y="4222750"/>
          <p14:tracePt t="61622" x="5005388" y="4203700"/>
          <p14:tracePt t="61630" x="5005388" y="4159250"/>
          <p14:tracePt t="61638" x="5032375" y="4113213"/>
          <p14:tracePt t="61646" x="5049838" y="4086225"/>
          <p14:tracePt t="61655" x="5068888" y="4067175"/>
          <p14:tracePt t="61662" x="5078413" y="4049713"/>
          <p14:tracePt t="61671" x="5086350" y="4013200"/>
          <p14:tracePt t="61678" x="5095875" y="4013200"/>
          <p14:tracePt t="61686" x="5105400" y="4013200"/>
          <p14:tracePt t="61825" x="5086350" y="4021138"/>
          <p14:tracePt t="61832" x="5041900" y="4040188"/>
          <p14:tracePt t="61841" x="4978400" y="4076700"/>
          <p14:tracePt t="61847" x="4922838" y="4103688"/>
          <p14:tracePt t="61855" x="4859338" y="4140200"/>
          <p14:tracePt t="61864" x="4813300" y="4167188"/>
          <p14:tracePt t="61871" x="4759325" y="4195763"/>
          <p14:tracePt t="61880" x="4730750" y="4222750"/>
          <p14:tracePt t="61887" x="4703763" y="4232275"/>
          <p14:tracePt t="61896" x="4640263" y="4276725"/>
          <p14:tracePt t="61903" x="4630738" y="4286250"/>
          <p14:tracePt t="61910" x="4594225" y="4313238"/>
          <p14:tracePt t="61918" x="4567238" y="4332288"/>
          <p14:tracePt t="61926" x="4530725" y="4359275"/>
          <p14:tracePt t="61934" x="4484688" y="4386263"/>
          <p14:tracePt t="61942" x="4467225" y="4395788"/>
          <p14:tracePt t="61950" x="4440238" y="4432300"/>
          <p14:tracePt t="61958" x="4421188" y="4441825"/>
          <p14:tracePt t="61966" x="4357688" y="4459288"/>
          <p14:tracePt t="61975" x="4330700" y="4486275"/>
          <p14:tracePt t="61982" x="4284663" y="4495800"/>
          <p14:tracePt t="61992" x="4257675" y="4522788"/>
          <p14:tracePt t="61998" x="4238625" y="4522788"/>
          <p14:tracePt t="62006" x="4230688" y="4532313"/>
          <p14:tracePt t="62014" x="4202113" y="4541838"/>
          <p14:tracePt t="62031" x="4194175" y="4541838"/>
          <p14:tracePt t="62062" x="4175125" y="4559300"/>
          <p14:tracePt t="62070" x="4165600" y="4568825"/>
          <p14:tracePt t="62078" x="4157663" y="4568825"/>
          <p14:tracePt t="62086" x="4148138" y="4578350"/>
          <p14:tracePt t="62102" x="4138613" y="4587875"/>
          <p14:tracePt t="62168" x="4129088" y="4595813"/>
          <p14:tracePt t="62176" x="4121150" y="4605338"/>
          <p14:tracePt t="62184" x="4102100" y="4632325"/>
          <p14:tracePt t="62194" x="4084638" y="4668838"/>
          <p14:tracePt t="62199" x="4075113" y="4687888"/>
          <p14:tracePt t="62209" x="4057650" y="4714875"/>
          <p14:tracePt t="62214" x="4021138" y="4768850"/>
          <p14:tracePt t="62222" x="3992563" y="4797425"/>
          <p14:tracePt t="62230" x="3975100" y="4814888"/>
          <p14:tracePt t="62238" x="3938588" y="4841875"/>
          <p14:tracePt t="62246" x="3919538" y="4860925"/>
          <p14:tracePt t="62254" x="3902075" y="4887913"/>
          <p14:tracePt t="62262" x="3883025" y="4906963"/>
          <p14:tracePt t="62270" x="3875088" y="4914900"/>
          <p14:tracePt t="62286" x="3865563" y="4914900"/>
          <p14:tracePt t="62535" x="3948113" y="4933950"/>
          <p14:tracePt t="62544" x="4075113" y="4960938"/>
          <p14:tracePt t="62552" x="4257675" y="4970463"/>
          <p14:tracePt t="62561" x="4403725" y="5006975"/>
          <p14:tracePt t="62567" x="4530725" y="5006975"/>
          <p14:tracePt t="62576" x="4630738" y="5033963"/>
          <p14:tracePt t="62582" x="4703763" y="5043488"/>
          <p14:tracePt t="62591" x="4759325" y="5043488"/>
          <p14:tracePt t="62598" x="4786313" y="5043488"/>
          <p14:tracePt t="62606" x="4795838" y="5043488"/>
          <p14:tracePt t="62689" x="4822825" y="5043488"/>
          <p14:tracePt t="62695" x="4876800" y="5043488"/>
          <p14:tracePt t="62704" x="4932363" y="5043488"/>
          <p14:tracePt t="62712" x="4968875" y="5043488"/>
          <p14:tracePt t="62720" x="5005388" y="5043488"/>
          <p14:tracePt t="62729" x="5049838" y="5043488"/>
          <p14:tracePt t="62774" x="5068888" y="5043488"/>
          <p14:tracePt t="62888" x="5068888" y="5033963"/>
          <p14:tracePt t="62896" x="5068888" y="5024438"/>
          <p14:tracePt t="62903" x="5068888" y="5006975"/>
          <p14:tracePt t="62910" x="5141913" y="4970463"/>
          <p14:tracePt t="62918" x="5241925" y="4906963"/>
          <p14:tracePt t="62926" x="5397500" y="4851400"/>
          <p14:tracePt t="62934" x="5543550" y="4787900"/>
          <p14:tracePt t="62942" x="5734050" y="4724400"/>
          <p14:tracePt t="62950" x="5980113" y="4614863"/>
          <p14:tracePt t="62958" x="6218238" y="4522788"/>
          <p14:tracePt t="62966" x="6454775" y="4413250"/>
          <p14:tracePt t="62975" x="6727825" y="4313238"/>
          <p14:tracePt t="62983" x="6956425" y="4240213"/>
          <p14:tracePt t="62991" x="7138988" y="4213225"/>
          <p14:tracePt t="62998" x="7302500" y="4149725"/>
          <p14:tracePt t="63006" x="7448550" y="4122738"/>
          <p14:tracePt t="63015" x="7567613" y="4076700"/>
          <p14:tracePt t="63022" x="7658100" y="4067175"/>
          <p14:tracePt t="63030" x="7721600" y="4057650"/>
          <p14:tracePt t="63038" x="7813675" y="4030663"/>
          <p14:tracePt t="63047" x="7877175" y="4030663"/>
          <p14:tracePt t="63055" x="7950200" y="4013200"/>
          <p14:tracePt t="63065" x="8040688" y="4003675"/>
          <p14:tracePt t="63071" x="8159750" y="3984625"/>
          <p14:tracePt t="63081" x="8286750" y="3957638"/>
          <p14:tracePt t="63086" x="8378825" y="3948113"/>
          <p14:tracePt t="63094" x="8505825" y="3930650"/>
          <p14:tracePt t="63102" x="8632825" y="3930650"/>
          <p14:tracePt t="63110" x="8734425" y="3875088"/>
          <p14:tracePt t="63118" x="8770938" y="3848100"/>
          <p14:tracePt t="63126" x="8851900" y="3811588"/>
          <p14:tracePt t="63134" x="8915400" y="3803650"/>
          <p14:tracePt t="63143" x="8970963" y="3794125"/>
          <p14:tracePt t="63151" x="9017000" y="3767138"/>
          <p14:tracePt t="63161" x="9034463" y="3757613"/>
          <p14:tracePt t="63167" x="9080500" y="3748088"/>
          <p14:tracePt t="63177" x="9090025" y="3738563"/>
          <p14:tracePt t="63183" x="9126538" y="37385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Perfect</a:t>
            </a:r>
            <a:r>
              <a:rPr lang="ja-JP" altLang="en-US"/>
              <a:t>　</a:t>
            </a:r>
            <a:r>
              <a:rPr lang="en-US" altLang="ja-JP"/>
              <a:t>Shuffle</a:t>
            </a:r>
          </a:p>
        </p:txBody>
      </p:sp>
      <p:sp>
        <p:nvSpPr>
          <p:cNvPr id="12291" name="Rectangle 3"/>
          <p:cNvSpPr>
            <a:spLocks noGrp="1" noChangeArrowheads="1"/>
          </p:cNvSpPr>
          <p:nvPr>
            <p:ph type="body" idx="1"/>
          </p:nvPr>
        </p:nvSpPr>
        <p:spPr>
          <a:xfrm>
            <a:off x="1173163" y="1981200"/>
            <a:ext cx="7970837" cy="762000"/>
          </a:xfrm>
        </p:spPr>
        <p:txBody>
          <a:bodyPr/>
          <a:lstStyle/>
          <a:p>
            <a:pPr eaLnBrk="1" hangingPunct="1"/>
            <a:r>
              <a:rPr lang="en-US" altLang="ja-JP"/>
              <a:t>Rotate to left</a:t>
            </a:r>
          </a:p>
        </p:txBody>
      </p:sp>
      <p:sp>
        <p:nvSpPr>
          <p:cNvPr id="12292" name="Text Box 4"/>
          <p:cNvSpPr txBox="1">
            <a:spLocks noChangeArrowheads="1"/>
          </p:cNvSpPr>
          <p:nvPr/>
        </p:nvSpPr>
        <p:spPr bwMode="auto">
          <a:xfrm>
            <a:off x="2590800" y="3124200"/>
            <a:ext cx="808038"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０００</a:t>
            </a:r>
          </a:p>
          <a:p>
            <a:pPr eaLnBrk="1" hangingPunct="1"/>
            <a:r>
              <a:rPr lang="ja-JP" altLang="en-US" sz="2400">
                <a:latin typeface="Times New Roman" panose="02020603050405020304" pitchFamily="18" charset="0"/>
              </a:rPr>
              <a:t>００１</a:t>
            </a:r>
          </a:p>
          <a:p>
            <a:pPr eaLnBrk="1" hangingPunct="1"/>
            <a:r>
              <a:rPr lang="ja-JP" altLang="en-US" sz="2400">
                <a:latin typeface="Times New Roman" panose="02020603050405020304" pitchFamily="18" charset="0"/>
              </a:rPr>
              <a:t>０１０</a:t>
            </a:r>
          </a:p>
          <a:p>
            <a:pPr eaLnBrk="1" hangingPunct="1"/>
            <a:r>
              <a:rPr lang="ja-JP" altLang="en-US" sz="2400">
                <a:latin typeface="Times New Roman" panose="02020603050405020304" pitchFamily="18" charset="0"/>
              </a:rPr>
              <a:t>０１１</a:t>
            </a:r>
          </a:p>
          <a:p>
            <a:pPr eaLnBrk="1" hangingPunct="1"/>
            <a:r>
              <a:rPr lang="ja-JP" altLang="en-US" sz="2400">
                <a:latin typeface="Times New Roman" panose="02020603050405020304" pitchFamily="18" charset="0"/>
              </a:rPr>
              <a:t>１００</a:t>
            </a:r>
          </a:p>
          <a:p>
            <a:pPr eaLnBrk="1" hangingPunct="1"/>
            <a:r>
              <a:rPr lang="ja-JP" altLang="en-US" sz="2400">
                <a:latin typeface="Times New Roman" panose="02020603050405020304" pitchFamily="18" charset="0"/>
              </a:rPr>
              <a:t>１０１</a:t>
            </a:r>
          </a:p>
          <a:p>
            <a:pPr eaLnBrk="1" hangingPunct="1"/>
            <a:r>
              <a:rPr lang="ja-JP" altLang="en-US" sz="2400">
                <a:latin typeface="Times New Roman" panose="02020603050405020304" pitchFamily="18" charset="0"/>
              </a:rPr>
              <a:t>１１０</a:t>
            </a:r>
          </a:p>
          <a:p>
            <a:pPr eaLnBrk="1" hangingPunct="1"/>
            <a:r>
              <a:rPr lang="ja-JP" altLang="en-US" sz="2400">
                <a:latin typeface="Times New Roman" panose="02020603050405020304" pitchFamily="18" charset="0"/>
              </a:rPr>
              <a:t>１１１</a:t>
            </a:r>
          </a:p>
        </p:txBody>
      </p:sp>
      <p:grpSp>
        <p:nvGrpSpPr>
          <p:cNvPr id="91145" name="Group 9"/>
          <p:cNvGrpSpPr>
            <a:grpSpLocks/>
          </p:cNvGrpSpPr>
          <p:nvPr/>
        </p:nvGrpSpPr>
        <p:grpSpPr bwMode="auto">
          <a:xfrm>
            <a:off x="3733800" y="3124200"/>
            <a:ext cx="1874838" cy="3013075"/>
            <a:chOff x="2352" y="1968"/>
            <a:chExt cx="1181" cy="1898"/>
          </a:xfrm>
        </p:grpSpPr>
        <p:sp>
          <p:nvSpPr>
            <p:cNvPr id="12296" name="Text Box 5"/>
            <p:cNvSpPr txBox="1">
              <a:spLocks noChangeArrowheads="1"/>
            </p:cNvSpPr>
            <p:nvPr/>
          </p:nvSpPr>
          <p:spPr bwMode="auto">
            <a:xfrm>
              <a:off x="3024" y="1968"/>
              <a:ext cx="509" cy="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０００</a:t>
              </a:r>
            </a:p>
            <a:p>
              <a:pPr eaLnBrk="1" hangingPunct="1"/>
              <a:r>
                <a:rPr lang="ja-JP" altLang="en-US" sz="2400">
                  <a:latin typeface="Times New Roman" panose="02020603050405020304" pitchFamily="18" charset="0"/>
                </a:rPr>
                <a:t>０１０</a:t>
              </a:r>
            </a:p>
            <a:p>
              <a:pPr eaLnBrk="1" hangingPunct="1"/>
              <a:r>
                <a:rPr lang="ja-JP" altLang="en-US" sz="2400">
                  <a:latin typeface="Times New Roman" panose="02020603050405020304" pitchFamily="18" charset="0"/>
                </a:rPr>
                <a:t>１００</a:t>
              </a:r>
            </a:p>
            <a:p>
              <a:pPr eaLnBrk="1" hangingPunct="1"/>
              <a:r>
                <a:rPr lang="ja-JP" altLang="en-US" sz="2400">
                  <a:latin typeface="Times New Roman" panose="02020603050405020304" pitchFamily="18" charset="0"/>
                </a:rPr>
                <a:t>１１０</a:t>
              </a:r>
            </a:p>
            <a:p>
              <a:pPr eaLnBrk="1" hangingPunct="1"/>
              <a:r>
                <a:rPr lang="ja-JP" altLang="en-US" sz="2400">
                  <a:latin typeface="Times New Roman" panose="02020603050405020304" pitchFamily="18" charset="0"/>
                </a:rPr>
                <a:t>００１</a:t>
              </a:r>
            </a:p>
            <a:p>
              <a:pPr eaLnBrk="1" hangingPunct="1"/>
              <a:r>
                <a:rPr lang="ja-JP" altLang="en-US" sz="2400">
                  <a:latin typeface="Times New Roman" panose="02020603050405020304" pitchFamily="18" charset="0"/>
                </a:rPr>
                <a:t>０１１</a:t>
              </a:r>
            </a:p>
            <a:p>
              <a:pPr eaLnBrk="1" hangingPunct="1"/>
              <a:r>
                <a:rPr lang="ja-JP" altLang="en-US" sz="2400">
                  <a:latin typeface="Times New Roman" panose="02020603050405020304" pitchFamily="18" charset="0"/>
                </a:rPr>
                <a:t>１０１</a:t>
              </a:r>
            </a:p>
            <a:p>
              <a:pPr eaLnBrk="1" hangingPunct="1"/>
              <a:r>
                <a:rPr lang="ja-JP" altLang="en-US" sz="2400">
                  <a:latin typeface="Times New Roman" panose="02020603050405020304" pitchFamily="18" charset="0"/>
                </a:rPr>
                <a:t>１１１</a:t>
              </a:r>
            </a:p>
          </p:txBody>
        </p:sp>
        <p:sp>
          <p:nvSpPr>
            <p:cNvPr id="12297" name="AutoShape 6"/>
            <p:cNvSpPr>
              <a:spLocks noChangeArrowheads="1"/>
            </p:cNvSpPr>
            <p:nvPr/>
          </p:nvSpPr>
          <p:spPr bwMode="auto">
            <a:xfrm>
              <a:off x="2352" y="2448"/>
              <a:ext cx="384" cy="288"/>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2294" name="AutoShape 7"/>
          <p:cNvSpPr>
            <a:spLocks noChangeArrowheads="1"/>
          </p:cNvSpPr>
          <p:nvPr/>
        </p:nvSpPr>
        <p:spPr bwMode="auto">
          <a:xfrm>
            <a:off x="2362200" y="2819400"/>
            <a:ext cx="1295400" cy="457200"/>
          </a:xfrm>
          <a:prstGeom prst="curvedDownArrow">
            <a:avLst>
              <a:gd name="adj1" fmla="val 56667"/>
              <a:gd name="adj2" fmla="val 11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1144" name="Text Box 8"/>
          <p:cNvSpPr txBox="1">
            <a:spLocks noChangeArrowheads="1"/>
          </p:cNvSpPr>
          <p:nvPr/>
        </p:nvSpPr>
        <p:spPr bwMode="auto">
          <a:xfrm>
            <a:off x="6232525" y="3165475"/>
            <a:ext cx="2181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Inverse</a:t>
            </a:r>
            <a:r>
              <a:rPr lang="ja-JP" altLang="en-US" sz="2400">
                <a:latin typeface="Times New Roman" panose="02020603050405020304" pitchFamily="18" charset="0"/>
              </a:rPr>
              <a:t>　</a:t>
            </a:r>
            <a:r>
              <a:rPr lang="en-US" altLang="ja-JP" sz="2400">
                <a:latin typeface="Times New Roman" panose="02020603050405020304" pitchFamily="18" charset="0"/>
              </a:rPr>
              <a:t>Shuffle</a:t>
            </a:r>
          </a:p>
          <a:p>
            <a:pPr eaLnBrk="1" hangingPunct="1"/>
            <a:r>
              <a:rPr lang="en-US" altLang="ja-JP" sz="2400">
                <a:latin typeface="Times New Roman" panose="02020603050405020304" pitchFamily="18" charset="0"/>
              </a:rPr>
              <a:t>Rotate to right</a:t>
            </a:r>
          </a:p>
        </p:txBody>
      </p:sp>
      <p:pic>
        <p:nvPicPr>
          <p:cNvPr id="2" name="オーディオ 1">
            <a:hlinkClick r:id="" action="ppaction://media"/>
            <a:extLst>
              <a:ext uri="{FF2B5EF4-FFF2-40B4-BE49-F238E27FC236}">
                <a16:creationId xmlns:a16="http://schemas.microsoft.com/office/drawing/2014/main" id="{BD75B0FE-B925-4E31-AEE2-C46ABBE721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6335"/>
    </mc:Choice>
    <mc:Fallback>
      <p:transition spd="slow" advTm="5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11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1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91144" grpId="0" autoUpdateAnimBg="0"/>
    </p:bldLst>
  </p:timing>
  <p:extLst>
    <p:ext uri="{3A86A75C-4F4B-4683-9AE1-C65F6400EC91}">
      <p14:laserTraceLst xmlns:p14="http://schemas.microsoft.com/office/powerpoint/2010/main">
        <p14:tracePtLst>
          <p14:tracePt t="397" x="8915400" y="3538538"/>
          <p14:tracePt t="405" x="8751888" y="3556000"/>
          <p14:tracePt t="413" x="8624888" y="3556000"/>
          <p14:tracePt t="421" x="8532813" y="3556000"/>
          <p14:tracePt t="428" x="8488363" y="3556000"/>
          <p14:tracePt t="441" x="8459788" y="3556000"/>
          <p14:tracePt t="534" x="8432800" y="3556000"/>
          <p14:tracePt t="542" x="8378825" y="3556000"/>
          <p14:tracePt t="550" x="8286750" y="3556000"/>
          <p14:tracePt t="558" x="8140700" y="3556000"/>
          <p14:tracePt t="566" x="8013700" y="3556000"/>
          <p14:tracePt t="574" x="7904163" y="3556000"/>
          <p14:tracePt t="582" x="7794625" y="3556000"/>
          <p14:tracePt t="590" x="7648575" y="3556000"/>
          <p14:tracePt t="600" x="7531100" y="3538538"/>
          <p14:tracePt t="605" x="7402513" y="3519488"/>
          <p14:tracePt t="613" x="7329488" y="3511550"/>
          <p14:tracePt t="621" x="7219950" y="3511550"/>
          <p14:tracePt t="630" x="7165975" y="3511550"/>
          <p14:tracePt t="637" x="7119938" y="3511550"/>
          <p14:tracePt t="644" x="7102475" y="3511550"/>
          <p14:tracePt t="654" x="7092950" y="3511550"/>
          <p14:tracePt t="743" x="7083425" y="3511550"/>
          <p14:tracePt t="1118" x="7073900" y="3502025"/>
          <p14:tracePt t="1191" x="7073900" y="3482975"/>
          <p14:tracePt t="1198" x="7083425" y="3446463"/>
          <p14:tracePt t="1205" x="7102475" y="3411538"/>
          <p14:tracePt t="1214" x="7129463" y="3392488"/>
          <p14:tracePt t="1223" x="7165975" y="3346450"/>
          <p14:tracePt t="1229" x="7202488" y="3319463"/>
          <p14:tracePt t="1238" x="7265988" y="3246438"/>
          <p14:tracePt t="1245" x="7312025" y="3200400"/>
          <p14:tracePt t="1254" x="7375525" y="3163888"/>
          <p14:tracePt t="1260" x="7429500" y="3127375"/>
          <p14:tracePt t="1269" x="7512050" y="3073400"/>
          <p14:tracePt t="1276" x="7558088" y="3046413"/>
          <p14:tracePt t="1284" x="7612063" y="3036888"/>
          <p14:tracePt t="1293" x="7658100" y="3000375"/>
          <p14:tracePt t="1324" x="7777163" y="2936875"/>
          <p14:tracePt t="1327" x="7794625" y="2927350"/>
          <p14:tracePt t="1333" x="7821613" y="2917825"/>
          <p14:tracePt t="1349" x="7831138" y="2909888"/>
          <p14:tracePt t="1364" x="7840663" y="2900363"/>
          <p14:tracePt t="1845" x="7877175" y="2900363"/>
          <p14:tracePt t="1860" x="7904163" y="2900363"/>
          <p14:tracePt t="1868" x="7913688" y="2900363"/>
          <p14:tracePt t="1877" x="7921625" y="2900363"/>
          <p14:tracePt t="1892" x="7931150" y="2909888"/>
          <p14:tracePt t="2341" x="7994650" y="2917825"/>
          <p14:tracePt t="2349" x="8004175" y="2917825"/>
          <p14:tracePt t="8030" x="8013700" y="2917825"/>
          <p14:tracePt t="8038" x="8059738" y="2927350"/>
          <p14:tracePt t="8046" x="8086725" y="2927350"/>
          <p14:tracePt t="8055" x="8096250" y="2927350"/>
          <p14:tracePt t="8127" x="8104188" y="2954338"/>
          <p14:tracePt t="8134" x="8086725" y="3027363"/>
          <p14:tracePt t="8142" x="7986713" y="3127375"/>
          <p14:tracePt t="8151" x="7904163" y="3209925"/>
          <p14:tracePt t="8159" x="7821613" y="3255963"/>
          <p14:tracePt t="8166" x="7758113" y="3302000"/>
          <p14:tracePt t="8173" x="7704138" y="3355975"/>
          <p14:tracePt t="8181" x="7658100" y="3375025"/>
          <p14:tracePt t="8189" x="7631113" y="3411538"/>
          <p14:tracePt t="8198" x="7612063" y="3429000"/>
          <p14:tracePt t="8206" x="7567613" y="3465513"/>
          <p14:tracePt t="8215" x="7521575" y="3482975"/>
          <p14:tracePt t="8223" x="7439025" y="3519488"/>
          <p14:tracePt t="8229" x="7375525" y="3548063"/>
          <p14:tracePt t="8237" x="7312025" y="3575050"/>
          <p14:tracePt t="8245" x="7239000" y="3584575"/>
          <p14:tracePt t="8256" x="7146925" y="3602038"/>
          <p14:tracePt t="8260" x="7073900" y="3602038"/>
          <p14:tracePt t="8269" x="6992938" y="3602038"/>
          <p14:tracePt t="8276" x="6900863" y="3602038"/>
          <p14:tracePt t="8285" x="6810375" y="3602038"/>
          <p14:tracePt t="8292" x="6718300" y="3602038"/>
          <p14:tracePt t="8301" x="6627813" y="3602038"/>
          <p14:tracePt t="8308" x="6554788" y="3602038"/>
          <p14:tracePt t="8317" x="6500813" y="3602038"/>
          <p14:tracePt t="8324" x="6454775" y="3602038"/>
          <p14:tracePt t="8333" x="6418263" y="3584575"/>
          <p14:tracePt t="8341" x="6381750" y="3575050"/>
          <p14:tracePt t="8350" x="6354763" y="3565525"/>
          <p14:tracePt t="8357" x="6308725" y="3556000"/>
          <p14:tracePt t="8365" x="6281738" y="3556000"/>
          <p14:tracePt t="8373" x="6226175" y="3529013"/>
          <p14:tracePt t="8380" x="6162675" y="3519488"/>
          <p14:tracePt t="8388" x="6089650" y="3492500"/>
          <p14:tracePt t="8396" x="5989638" y="3465513"/>
          <p14:tracePt t="8405" x="5880100" y="3455988"/>
          <p14:tracePt t="8413" x="5753100" y="3438525"/>
          <p14:tracePt t="8422" x="5588000" y="3411538"/>
          <p14:tracePt t="8429" x="5414963" y="3392488"/>
          <p14:tracePt t="8436" x="5241925" y="3392488"/>
          <p14:tracePt t="8446" x="5078413" y="3392488"/>
          <p14:tracePt t="8457" x="4895850" y="3392488"/>
          <p14:tracePt t="8462" x="4713288" y="3392488"/>
          <p14:tracePt t="8472" x="4567238" y="3392488"/>
          <p14:tracePt t="8478" x="4440238" y="3392488"/>
          <p14:tracePt t="8488" x="4348163" y="3392488"/>
          <p14:tracePt t="8492" x="4275138" y="3392488"/>
          <p14:tracePt t="8502" x="4221163" y="3392488"/>
          <p14:tracePt t="8510" x="4165600" y="3392488"/>
          <p14:tracePt t="8518" x="4121150" y="3392488"/>
          <p14:tracePt t="8526" x="4075113" y="3392488"/>
          <p14:tracePt t="8533" x="4057650" y="3411538"/>
          <p14:tracePt t="8542" x="4029075" y="3438525"/>
          <p14:tracePt t="8550" x="4002088" y="3438525"/>
          <p14:tracePt t="8558" x="3929063" y="3475038"/>
          <p14:tracePt t="8566" x="3883025" y="3475038"/>
          <p14:tracePt t="8574" x="3819525" y="3475038"/>
          <p14:tracePt t="8582" x="3746500" y="3475038"/>
          <p14:tracePt t="8592" x="3665538" y="3502025"/>
          <p14:tracePt t="8596" x="3573463" y="3502025"/>
          <p14:tracePt t="8604" x="3482975" y="3502025"/>
          <p14:tracePt t="8612" x="3390900" y="3502025"/>
          <p14:tracePt t="8622" x="3309938" y="3502025"/>
          <p14:tracePt t="8628" x="3217863" y="3502025"/>
          <p14:tracePt t="8637" x="3163888" y="3502025"/>
          <p14:tracePt t="8645" x="3090863" y="3502025"/>
          <p14:tracePt t="8653" x="3054350" y="3502025"/>
          <p14:tracePt t="8661" x="3008313" y="3502025"/>
          <p14:tracePt t="8670" x="2998788" y="3502025"/>
          <p14:tracePt t="8677" x="2990850" y="3502025"/>
          <p14:tracePt t="8719" x="2962275" y="3511550"/>
          <p14:tracePt t="8727" x="2898775" y="3529013"/>
          <p14:tracePt t="8734" x="2881313" y="3548063"/>
          <p14:tracePt t="8742" x="2852738" y="3556000"/>
          <p14:tracePt t="8751" x="2808288" y="3575050"/>
          <p14:tracePt t="8757" x="2781300" y="3584575"/>
          <p14:tracePt t="8766" x="2752725" y="3584575"/>
          <p14:tracePt t="8774" x="2735263" y="3584575"/>
          <p14:tracePt t="8781" x="2716213" y="3602038"/>
          <p14:tracePt t="8789" x="2708275" y="3602038"/>
          <p14:tracePt t="8797" x="2698750" y="3602038"/>
          <p14:tracePt t="8893" x="2689225" y="3602038"/>
          <p14:tracePt t="8918" x="2689225" y="3592513"/>
          <p14:tracePt t="8928" x="2689225" y="3575050"/>
          <p14:tracePt t="8941" x="2689225" y="3565525"/>
          <p14:tracePt t="9142" x="2708275" y="3556000"/>
          <p14:tracePt t="9150" x="2752725" y="3556000"/>
          <p14:tracePt t="9158" x="2808288" y="3556000"/>
          <p14:tracePt t="9167" x="2844800" y="3556000"/>
          <p14:tracePt t="9175" x="2871788" y="3556000"/>
          <p14:tracePt t="9182" x="2917825" y="3556000"/>
          <p14:tracePt t="9191" x="2925763" y="3556000"/>
          <p14:tracePt t="9196" x="2935288" y="3556000"/>
          <p14:tracePt t="9422" x="2944813" y="3556000"/>
          <p14:tracePt t="9438" x="2944813" y="3575050"/>
          <p14:tracePt t="9447" x="2925763" y="3621088"/>
          <p14:tracePt t="9455" x="2925763" y="3629025"/>
          <p14:tracePt t="9463" x="2908300" y="3657600"/>
          <p14:tracePt t="9472" x="2908300" y="3665538"/>
          <p14:tracePt t="9477" x="2898775" y="3665538"/>
          <p14:tracePt t="9485" x="2898775" y="3694113"/>
          <p14:tracePt t="9493" x="2898775" y="3702050"/>
          <p14:tracePt t="9509" x="2898775" y="3711575"/>
          <p14:tracePt t="9525" x="2898775" y="3730625"/>
          <p14:tracePt t="9533" x="2898775" y="3738563"/>
          <p14:tracePt t="9541" x="2889250" y="3748088"/>
          <p14:tracePt t="9573" x="2881313" y="3775075"/>
          <p14:tracePt t="9596" x="2881313" y="3784600"/>
          <p14:tracePt t="9604" x="2871788" y="3803650"/>
          <p14:tracePt t="9621" x="2862263" y="3811588"/>
          <p14:tracePt t="9690" x="2862263" y="3821113"/>
          <p14:tracePt t="9703" x="2862263" y="3830638"/>
          <p14:tracePt t="9836" x="2889250" y="3830638"/>
          <p14:tracePt t="9845" x="2908300" y="3830638"/>
          <p14:tracePt t="9853" x="2935288" y="3830638"/>
          <p14:tracePt t="9861" x="2944813" y="3830638"/>
          <p14:tracePt t="9872" x="2954338" y="3830638"/>
          <p14:tracePt t="10006" x="2962275" y="3840163"/>
          <p14:tracePt t="10046" x="2981325" y="3857625"/>
          <p14:tracePt t="10054" x="2998788" y="3867150"/>
          <p14:tracePt t="10062" x="3008313" y="3867150"/>
          <p14:tracePt t="10071" x="3017838" y="3875088"/>
          <p14:tracePt t="10089" x="3027363" y="3884613"/>
          <p14:tracePt t="10318" x="3027363" y="3903663"/>
          <p14:tracePt t="10324" x="3027363" y="3921125"/>
          <p14:tracePt t="10333" x="2998788" y="3967163"/>
          <p14:tracePt t="10341" x="2962275" y="3984625"/>
          <p14:tracePt t="10349" x="2917825" y="4021138"/>
          <p14:tracePt t="10356" x="2898775" y="4040188"/>
          <p14:tracePt t="10365" x="2871788" y="4057650"/>
          <p14:tracePt t="10373" x="2852738" y="4076700"/>
          <p14:tracePt t="10380" x="2844800" y="4086225"/>
          <p14:tracePt t="10389" x="2825750" y="4094163"/>
          <p14:tracePt t="10397" x="2817813" y="4103688"/>
          <p14:tracePt t="10719" x="2817813" y="4113213"/>
          <p14:tracePt t="10750" x="2817813" y="4122738"/>
          <p14:tracePt t="10758" x="2825750" y="4122738"/>
          <p14:tracePt t="10768" x="2835275" y="4122738"/>
          <p14:tracePt t="10919" x="2844800" y="4130675"/>
          <p14:tracePt t="10927" x="2871788" y="4159250"/>
          <p14:tracePt t="10934" x="2881313" y="4167188"/>
          <p14:tracePt t="10942" x="2889250" y="4186238"/>
          <p14:tracePt t="10951" x="2898775" y="4195763"/>
          <p14:tracePt t="10959" x="2908300" y="4203700"/>
          <p14:tracePt t="10967" x="2925763" y="4232275"/>
          <p14:tracePt t="10975" x="2935288" y="4240213"/>
          <p14:tracePt t="10989" x="2944813" y="4249738"/>
          <p14:tracePt t="10997" x="2954338" y="4268788"/>
          <p14:tracePt t="11005" x="2962275" y="4276725"/>
          <p14:tracePt t="11012" x="2962275" y="4286250"/>
          <p14:tracePt t="11020" x="2971800" y="4313238"/>
          <p14:tracePt t="11028" x="2990850" y="4332288"/>
          <p14:tracePt t="11037" x="2990850" y="4349750"/>
          <p14:tracePt t="11045" x="2990850" y="4376738"/>
          <p14:tracePt t="11054" x="2990850" y="4405313"/>
          <p14:tracePt t="11061" x="2990850" y="4422775"/>
          <p14:tracePt t="11070" x="2990850" y="4468813"/>
          <p14:tracePt t="11077" x="2990850" y="4495800"/>
          <p14:tracePt t="11086" x="2990850" y="4514850"/>
          <p14:tracePt t="11093" x="2990850" y="4541838"/>
          <p14:tracePt t="11102" x="2990850" y="4568825"/>
          <p14:tracePt t="11110" x="2990850" y="4595813"/>
          <p14:tracePt t="11118" x="2981325" y="4605338"/>
          <p14:tracePt t="11126" x="2981325" y="4632325"/>
          <p14:tracePt t="11134" x="2981325" y="4651375"/>
          <p14:tracePt t="11142" x="2971800" y="4668838"/>
          <p14:tracePt t="11150" x="2971800" y="4678363"/>
          <p14:tracePt t="11158" x="2971800" y="4687888"/>
          <p14:tracePt t="11174" x="2962275" y="4697413"/>
          <p14:tracePt t="11182" x="2962275" y="4705350"/>
          <p14:tracePt t="11551" x="2962275" y="4714875"/>
          <p14:tracePt t="11560" x="2954338" y="4732338"/>
          <p14:tracePt t="11567" x="2954338" y="4741863"/>
          <p14:tracePt t="11574" x="2944813" y="4760913"/>
          <p14:tracePt t="11583" x="2944813" y="4778375"/>
          <p14:tracePt t="11593" x="2925763" y="4805363"/>
          <p14:tracePt t="11597" x="2925763" y="4814888"/>
          <p14:tracePt t="11605" x="2925763" y="4833938"/>
          <p14:tracePt t="11613" x="2908300" y="4878388"/>
          <p14:tracePt t="11629" x="2908300" y="4887913"/>
          <p14:tracePt t="11653" x="2908300" y="4906963"/>
          <p14:tracePt t="11727" x="2908300" y="4914900"/>
          <p14:tracePt t="11742" x="2908300" y="4924425"/>
          <p14:tracePt t="11751" x="2908300" y="4943475"/>
          <p14:tracePt t="11766" x="2908300" y="4951413"/>
          <p14:tracePt t="11773" x="2908300" y="4960938"/>
          <p14:tracePt t="11903" x="2908300" y="4951413"/>
          <p14:tracePt t="11910" x="2908300" y="4914900"/>
          <p14:tracePt t="11918" x="2908300" y="4897438"/>
          <p14:tracePt t="11926" x="2908300" y="4870450"/>
          <p14:tracePt t="11934" x="2908300" y="4860925"/>
          <p14:tracePt t="11946" x="2908300" y="4851400"/>
          <p14:tracePt t="12006" x="2908300" y="4833938"/>
          <p14:tracePt t="12014" x="2908300" y="4824413"/>
          <p14:tracePt t="12022" x="2908300" y="4814888"/>
          <p14:tracePt t="12030" x="2908300" y="4787900"/>
          <p14:tracePt t="12039" x="2908300" y="4760913"/>
          <p14:tracePt t="12046" x="2908300" y="4714875"/>
          <p14:tracePt t="12056" x="2908300" y="4678363"/>
          <p14:tracePt t="12061" x="2898775" y="4632325"/>
          <p14:tracePt t="12072" x="2889250" y="4605338"/>
          <p14:tracePt t="12078" x="2889250" y="4568825"/>
          <p14:tracePt t="12087" x="2852738" y="4505325"/>
          <p14:tracePt t="12093" x="2844800" y="4459288"/>
          <p14:tracePt t="12102" x="2835275" y="4422775"/>
          <p14:tracePt t="12110" x="2835275" y="4395788"/>
          <p14:tracePt t="12117" x="2825750" y="4376738"/>
          <p14:tracePt t="12125" x="2825750" y="4359275"/>
          <p14:tracePt t="12133" x="2825750" y="4349750"/>
          <p14:tracePt t="12141" x="2808288" y="4322763"/>
          <p14:tracePt t="12149" x="2808288" y="4303713"/>
          <p14:tracePt t="12157" x="2808288" y="4276725"/>
          <p14:tracePt t="12165" x="2808288" y="4259263"/>
          <p14:tracePt t="12173" x="2808288" y="4213225"/>
          <p14:tracePt t="12181" x="2808288" y="4186238"/>
          <p14:tracePt t="12190" x="2808288" y="4167188"/>
          <p14:tracePt t="12196" x="2808288" y="4130675"/>
          <p14:tracePt t="12204" x="2808288" y="4086225"/>
          <p14:tracePt t="12212" x="2798763" y="4067175"/>
          <p14:tracePt t="12221" x="2798763" y="4013200"/>
          <p14:tracePt t="12229" x="2798763" y="3984625"/>
          <p14:tracePt t="12237" x="2798763" y="3967163"/>
          <p14:tracePt t="12245" x="2798763" y="3930650"/>
          <p14:tracePt t="12253" x="2798763" y="3921125"/>
          <p14:tracePt t="12260" x="2798763" y="3894138"/>
          <p14:tracePt t="12271" x="2798763" y="3884613"/>
          <p14:tracePt t="12278" x="2798763" y="3875088"/>
          <p14:tracePt t="12288" x="2798763" y="3857625"/>
          <p14:tracePt t="12294" x="2798763" y="3848100"/>
          <p14:tracePt t="12310" x="2798763" y="3840163"/>
          <p14:tracePt t="12317" x="2808288" y="3821113"/>
          <p14:tracePt t="12325" x="2808288" y="3811588"/>
          <p14:tracePt t="12334" x="2817813" y="3794125"/>
          <p14:tracePt t="12350" x="2835275" y="3775075"/>
          <p14:tracePt t="12357" x="2835275" y="3767138"/>
          <p14:tracePt t="12366" x="2835275" y="3757613"/>
          <p14:tracePt t="12399" x="2852738" y="3711575"/>
          <p14:tracePt t="12404" x="2862263" y="3684588"/>
          <p14:tracePt t="12413" x="2862263" y="3675063"/>
          <p14:tracePt t="12422" x="2881313" y="3657600"/>
          <p14:tracePt t="12437" x="2881313" y="3638550"/>
          <p14:tracePt t="12444" x="2889250" y="3629025"/>
          <p14:tracePt t="12453" x="2889250" y="3621088"/>
          <p14:tracePt t="12470" x="2889250" y="3602038"/>
          <p14:tracePt t="12476" x="2889250" y="3592513"/>
          <p14:tracePt t="12485" x="2889250" y="3584575"/>
          <p14:tracePt t="12494" x="2889250" y="3575050"/>
          <p14:tracePt t="12509" x="2889250" y="3556000"/>
          <p14:tracePt t="12517" x="2889250" y="3548063"/>
          <p14:tracePt t="12532" x="2889250" y="3538538"/>
          <p14:tracePt t="12540" x="2889250" y="3519488"/>
          <p14:tracePt t="12548" x="2889250" y="3511550"/>
          <p14:tracePt t="12556" x="2889250" y="3502025"/>
          <p14:tracePt t="12564" x="2889250" y="3492500"/>
          <p14:tracePt t="12573" x="2889250" y="3482975"/>
          <p14:tracePt t="12581" x="2889250" y="3475038"/>
          <p14:tracePt t="12589" x="2889250" y="3465513"/>
          <p14:tracePt t="12613" x="2889250" y="3455988"/>
          <p14:tracePt t="12764" x="2917825" y="3446463"/>
          <p14:tracePt t="12774" x="2944813" y="3446463"/>
          <p14:tracePt t="12780" x="2990850" y="3446463"/>
          <p14:tracePt t="12789" x="3027363" y="3446463"/>
          <p14:tracePt t="12797" x="3054350" y="3446463"/>
          <p14:tracePt t="12805" x="3071813" y="3446463"/>
          <p14:tracePt t="12812" x="3081338" y="3446463"/>
          <p14:tracePt t="12821" x="3090863" y="3446463"/>
          <p14:tracePt t="13925" x="3108325" y="3446463"/>
          <p14:tracePt t="13933" x="3117850" y="3438525"/>
          <p14:tracePt t="14023" x="3117850" y="3429000"/>
          <p14:tracePt t="14719" x="3117850" y="3419475"/>
          <p14:tracePt t="14766" x="3117850" y="3411538"/>
          <p14:tracePt t="14782" x="3108325" y="3411538"/>
          <p14:tracePt t="14790" x="3090863" y="3411538"/>
          <p14:tracePt t="14814" x="3081338" y="3411538"/>
          <p14:tracePt t="15191" x="3044825" y="3411538"/>
          <p14:tracePt t="15198" x="2990850" y="3411538"/>
          <p14:tracePt t="15206" x="2962275" y="3411538"/>
          <p14:tracePt t="15215" x="2908300" y="3382963"/>
          <p14:tracePt t="15221" x="2889250" y="3382963"/>
          <p14:tracePt t="15230" x="2881313" y="3382963"/>
          <p14:tracePt t="15240" x="2871788" y="3382963"/>
          <p14:tracePt t="15246" x="2862263" y="3382963"/>
          <p14:tracePt t="15257" x="2844800" y="3375025"/>
          <p14:tracePt t="15367" x="2825750" y="3375025"/>
          <p14:tracePt t="15373" x="2798763" y="3375025"/>
          <p14:tracePt t="15381" x="2789238" y="3375025"/>
          <p14:tracePt t="15388" x="2762250" y="3375025"/>
          <p14:tracePt t="15397" x="2744788" y="3365500"/>
          <p14:tracePt t="15405" x="2708275" y="3355975"/>
          <p14:tracePt t="15413" x="2671763" y="3346450"/>
          <p14:tracePt t="15421" x="2643188" y="3338513"/>
          <p14:tracePt t="15429" x="2606675" y="3338513"/>
          <p14:tracePt t="15437" x="2589213" y="3338513"/>
          <p14:tracePt t="15445" x="2552700" y="3328988"/>
          <p14:tracePt t="15452" x="2543175" y="3319463"/>
          <p14:tracePt t="15461" x="2533650" y="3319463"/>
          <p14:tracePt t="15470" x="2516188" y="3319463"/>
          <p14:tracePt t="15477" x="2506663" y="3319463"/>
          <p14:tracePt t="15485" x="2498725" y="3319463"/>
          <p14:tracePt t="15492" x="2479675" y="3319463"/>
          <p14:tracePt t="15501" x="2462213" y="3309938"/>
          <p14:tracePt t="15508" x="2452688" y="3309938"/>
          <p14:tracePt t="15517" x="2425700" y="3309938"/>
          <p14:tracePt t="15525" x="2416175" y="3309938"/>
          <p14:tracePt t="15532" x="2389188" y="3309938"/>
          <p14:tracePt t="15541" x="2370138" y="3292475"/>
          <p14:tracePt t="15549" x="2360613" y="3282950"/>
          <p14:tracePt t="15557" x="2352675" y="3273425"/>
          <p14:tracePt t="15565" x="2324100" y="3265488"/>
          <p14:tracePt t="15573" x="2324100" y="3255963"/>
          <p14:tracePt t="15581" x="2316163" y="3236913"/>
          <p14:tracePt t="15589" x="2297113" y="3236913"/>
          <p14:tracePt t="15597" x="2279650" y="3228975"/>
          <p14:tracePt t="15697" x="2279650" y="3200400"/>
          <p14:tracePt t="15703" x="2279650" y="3192463"/>
          <p14:tracePt t="15712" x="2279650" y="3163888"/>
          <p14:tracePt t="15726" x="2279650" y="3146425"/>
          <p14:tracePt t="15735" x="2297113" y="3109913"/>
          <p14:tracePt t="15741" x="2297113" y="3100388"/>
          <p14:tracePt t="15750" x="2306638" y="3100388"/>
          <p14:tracePt t="15757" x="2324100" y="3090863"/>
          <p14:tracePt t="15765" x="2333625" y="3082925"/>
          <p14:tracePt t="15773" x="2343150" y="3073400"/>
          <p14:tracePt t="15781" x="2352675" y="3063875"/>
          <p14:tracePt t="15790" x="2360613" y="3054350"/>
          <p14:tracePt t="15797" x="2370138" y="3054350"/>
          <p14:tracePt t="15807" x="2397125" y="3036888"/>
          <p14:tracePt t="15812" x="2425700" y="3017838"/>
          <p14:tracePt t="15820" x="2443163" y="3009900"/>
          <p14:tracePt t="15828" x="2462213" y="3009900"/>
          <p14:tracePt t="15837" x="2489200" y="2990850"/>
          <p14:tracePt t="15845" x="2525713" y="2963863"/>
          <p14:tracePt t="15853" x="2552700" y="2963863"/>
          <p14:tracePt t="15861" x="2570163" y="2954338"/>
          <p14:tracePt t="15869" x="2598738" y="2946400"/>
          <p14:tracePt t="15888" x="2662238" y="2917825"/>
          <p14:tracePt t="15893" x="2689225" y="2909888"/>
          <p14:tracePt t="15901" x="2735263" y="2900363"/>
          <p14:tracePt t="15909" x="2762250" y="2900363"/>
          <p14:tracePt t="15917" x="2789238" y="2890838"/>
          <p14:tracePt t="15925" x="2835275" y="2873375"/>
          <p14:tracePt t="15933" x="2871788" y="2863850"/>
          <p14:tracePt t="15941" x="2935288" y="2863850"/>
          <p14:tracePt t="15949" x="2990850" y="2863850"/>
          <p14:tracePt t="15956" x="3044825" y="2863850"/>
          <p14:tracePt t="15964" x="3100388" y="2863850"/>
          <p14:tracePt t="15974" x="3171825" y="2863850"/>
          <p14:tracePt t="15980" x="3227388" y="2863850"/>
          <p14:tracePt t="15988" x="3309938" y="2863850"/>
          <p14:tracePt t="15997" x="3382963" y="2873375"/>
          <p14:tracePt t="16005" x="3446463" y="2890838"/>
          <p14:tracePt t="16013" x="3500438" y="2890838"/>
          <p14:tracePt t="16022" x="3527425" y="2900363"/>
          <p14:tracePt t="16028" x="3573463" y="2927350"/>
          <p14:tracePt t="16134" x="3582988" y="2946400"/>
          <p14:tracePt t="16142" x="3600450" y="2946400"/>
          <p14:tracePt t="16150" x="3629025" y="2954338"/>
          <p14:tracePt t="16158" x="3673475" y="2990850"/>
          <p14:tracePt t="16167" x="3692525" y="2990850"/>
          <p14:tracePt t="16175" x="3719513" y="3000375"/>
          <p14:tracePt t="16183" x="3783013" y="3017838"/>
          <p14:tracePt t="16192" x="3792538" y="3027363"/>
          <p14:tracePt t="16335" x="3802063" y="3036888"/>
          <p14:tracePt t="16437" x="3802063" y="3046413"/>
          <p14:tracePt t="16445" x="3802063" y="3063875"/>
          <p14:tracePt t="16461" x="3802063" y="3073400"/>
          <p14:tracePt t="16469" x="3783013" y="3090863"/>
          <p14:tracePt t="16614" x="3775075" y="3090863"/>
          <p14:tracePt t="16622" x="3756025" y="3109913"/>
          <p14:tracePt t="16631" x="3738563" y="3119438"/>
          <p14:tracePt t="16638" x="3719513" y="3127375"/>
          <p14:tracePt t="16646" x="3673475" y="3127375"/>
          <p14:tracePt t="16655" x="3619500" y="3163888"/>
          <p14:tracePt t="16663" x="3563938" y="3163888"/>
          <p14:tracePt t="16672" x="3482975" y="3192463"/>
          <p14:tracePt t="16678" x="3419475" y="3200400"/>
          <p14:tracePt t="16687" x="3327400" y="3228975"/>
          <p14:tracePt t="16696" x="3300413" y="3246438"/>
          <p14:tracePt t="16704" x="3254375" y="3246438"/>
          <p14:tracePt t="16712" x="3227388" y="3246438"/>
          <p14:tracePt t="16776" x="3217863" y="3246438"/>
          <p14:tracePt t="16784" x="3217863" y="3236913"/>
          <p14:tracePt t="16788" x="3236913" y="3219450"/>
          <p14:tracePt t="16796" x="3254375" y="3219450"/>
          <p14:tracePt t="16805" x="3273425" y="3200400"/>
          <p14:tracePt t="16812" x="3281363" y="3192463"/>
          <p14:tracePt t="16821" x="3290888" y="3192463"/>
          <p14:tracePt t="16861" x="3300413" y="3192463"/>
          <p14:tracePt t="16871" x="3300413" y="3182938"/>
          <p14:tracePt t="16877" x="3309938" y="3182938"/>
          <p14:tracePt t="16887" x="3336925" y="3182938"/>
          <p14:tracePt t="16893" x="3382963" y="3182938"/>
          <p14:tracePt t="16902" x="3446463" y="3173413"/>
          <p14:tracePt t="16909" x="3527425" y="3155950"/>
          <p14:tracePt t="16917" x="3600450" y="3127375"/>
          <p14:tracePt t="16925" x="3719513" y="3119438"/>
          <p14:tracePt t="16933" x="3846513" y="3100388"/>
          <p14:tracePt t="16941" x="3975100" y="3073400"/>
          <p14:tracePt t="16951" x="4138613" y="3063875"/>
          <p14:tracePt t="16960" x="4257675" y="3027363"/>
          <p14:tracePt t="16967" x="4403725" y="3000375"/>
          <p14:tracePt t="16978" x="4586288" y="2990850"/>
          <p14:tracePt t="16982" x="4713288" y="2990850"/>
          <p14:tracePt t="16993" x="4913313" y="2973388"/>
          <p14:tracePt t="16999" x="5114925" y="2973388"/>
          <p14:tracePt t="17008" x="5305425" y="2954338"/>
          <p14:tracePt t="17012" x="5534025" y="2954338"/>
          <p14:tracePt t="17021" x="5753100" y="2954338"/>
          <p14:tracePt t="17028" x="6016625" y="2954338"/>
          <p14:tracePt t="17036" x="6281738" y="2954338"/>
          <p14:tracePt t="17045" x="6545263" y="2954338"/>
          <p14:tracePt t="17052" x="6773863" y="2954338"/>
          <p14:tracePt t="17061" x="6964363" y="2954338"/>
          <p14:tracePt t="17070" x="7165975" y="2954338"/>
          <p14:tracePt t="17076" x="7348538" y="2954338"/>
          <p14:tracePt t="17086" x="7548563" y="2954338"/>
          <p14:tracePt t="17093" x="7731125" y="2927350"/>
          <p14:tracePt t="17101" x="7894638" y="2890838"/>
          <p14:tracePt t="17109" x="8059738" y="2881313"/>
          <p14:tracePt t="17117" x="8169275" y="2881313"/>
          <p14:tracePt t="17125" x="8296275" y="2881313"/>
          <p14:tracePt t="17133" x="8396288" y="2854325"/>
          <p14:tracePt t="17141" x="8488363" y="2854325"/>
          <p14:tracePt t="17149" x="8559800" y="2836863"/>
          <p14:tracePt t="17157" x="8605838" y="2836863"/>
          <p14:tracePt t="17166" x="8661400" y="2836863"/>
          <p14:tracePt t="17173" x="8678863" y="2836863"/>
          <p14:tracePt t="17189" x="8688388" y="2836863"/>
          <p14:tracePt t="17197" x="8697913" y="2836863"/>
          <p14:tracePt t="17221" x="8697913" y="2844800"/>
          <p14:tracePt t="17229" x="8705850" y="2854325"/>
          <p14:tracePt t="17238" x="8715375" y="2873375"/>
          <p14:tracePt t="17245" x="8761413" y="2890838"/>
          <p14:tracePt t="17253" x="8807450" y="2900363"/>
          <p14:tracePt t="17260" x="8878888" y="2917825"/>
          <p14:tracePt t="17271" x="8943975" y="2946400"/>
          <p14:tracePt t="17276" x="9053513" y="2954338"/>
          <p14:tracePt t="18980" x="8834438" y="3355975"/>
          <p14:tracePt t="18989" x="8559800" y="3375025"/>
          <p14:tracePt t="18997" x="8378825" y="3375025"/>
          <p14:tracePt t="19006" x="8196263" y="3375025"/>
          <p14:tracePt t="19012" x="8086725" y="3375025"/>
          <p14:tracePt t="19021" x="7994650" y="3382963"/>
          <p14:tracePt t="19028" x="7940675" y="3392488"/>
          <p14:tracePt t="19036" x="7877175" y="3419475"/>
          <p14:tracePt t="19045" x="7831138" y="3429000"/>
          <p14:tracePt t="19053" x="7758113" y="3446463"/>
          <p14:tracePt t="19060" x="7658100" y="3455988"/>
          <p14:tracePt t="19069" x="7512050" y="3482975"/>
          <p14:tracePt t="19077" x="7348538" y="3482975"/>
          <p14:tracePt t="19086" x="7129463" y="3482975"/>
          <p14:tracePt t="19093" x="6900863" y="3482975"/>
          <p14:tracePt t="19103" x="6710363" y="3482975"/>
          <p14:tracePt t="19110" x="6527800" y="3482975"/>
          <p14:tracePt t="19118" x="6345238" y="3482975"/>
          <p14:tracePt t="19126" x="6218238" y="3482975"/>
          <p14:tracePt t="19134" x="6108700" y="3482975"/>
          <p14:tracePt t="19142" x="6043613" y="3482975"/>
          <p14:tracePt t="19158" x="6035675" y="3482975"/>
          <p14:tracePt t="19198" x="6035675" y="3475038"/>
          <p14:tracePt t="19215" x="6043613" y="3465513"/>
          <p14:tracePt t="19349" x="6043613" y="3475038"/>
          <p14:tracePt t="19357" x="6043613" y="3492500"/>
          <p14:tracePt t="19364" x="6016625" y="3502025"/>
          <p14:tracePt t="19372" x="5962650" y="3502025"/>
          <p14:tracePt t="19381" x="5899150" y="3519488"/>
          <p14:tracePt t="19389" x="5789613" y="3519488"/>
          <p14:tracePt t="19397" x="5734050" y="3519488"/>
          <p14:tracePt t="19405" x="5680075" y="3519488"/>
          <p14:tracePt t="19413" x="5624513" y="3519488"/>
          <p14:tracePt t="19421" x="5580063" y="3519488"/>
          <p14:tracePt t="19429" x="5551488" y="3519488"/>
          <p14:tracePt t="19437" x="5514975" y="3519488"/>
          <p14:tracePt t="19445" x="5461000" y="3519488"/>
          <p14:tracePt t="19453" x="5414963" y="3519488"/>
          <p14:tracePt t="19460" x="5351463" y="3519488"/>
          <p14:tracePt t="19469" x="5268913" y="3519488"/>
          <p14:tracePt t="19477" x="5178425" y="3519488"/>
          <p14:tracePt t="19485" x="5086350" y="3519488"/>
          <p14:tracePt t="19493" x="5032375" y="3519488"/>
          <p14:tracePt t="19501" x="4978400" y="3511550"/>
          <p14:tracePt t="19509" x="4932363" y="3502025"/>
          <p14:tracePt t="19516" x="4913313" y="3482975"/>
          <p14:tracePt t="19525" x="4876800" y="3475038"/>
          <p14:tracePt t="19533" x="4876800" y="3465513"/>
          <p14:tracePt t="19557" x="4868863" y="3455988"/>
          <p14:tracePt t="19580" x="4868863" y="3446463"/>
          <p14:tracePt t="19597" x="4859338" y="3429000"/>
          <p14:tracePt t="19604" x="4859338" y="3419475"/>
          <p14:tracePt t="19621" x="4849813" y="3402013"/>
          <p14:tracePt t="19629" x="4840288" y="3392488"/>
          <p14:tracePt t="19637" x="4832350" y="3382963"/>
          <p14:tracePt t="19645" x="4832350" y="3375025"/>
          <p14:tracePt t="19680" x="4832350" y="3365500"/>
          <p14:tracePt t="19687" x="4832350" y="3338513"/>
          <p14:tracePt t="19694" x="4840288" y="3319463"/>
          <p14:tracePt t="19704" x="4886325" y="3292475"/>
          <p14:tracePt t="19710" x="4968875" y="3265488"/>
          <p14:tracePt t="19716" x="5095875" y="3255963"/>
          <p14:tracePt t="19725" x="5205413" y="3255963"/>
          <p14:tracePt t="19733" x="5368925" y="3255963"/>
          <p14:tracePt t="19741" x="5534025" y="3255963"/>
          <p14:tracePt t="19748" x="5697538" y="3255963"/>
          <p14:tracePt t="19756" x="5843588" y="3255963"/>
          <p14:tracePt t="19764" x="5953125" y="3255963"/>
          <p14:tracePt t="19772" x="6016625" y="3282950"/>
          <p14:tracePt t="19780" x="6043613" y="3292475"/>
          <p14:tracePt t="19788" x="6053138" y="3302000"/>
          <p14:tracePt t="19797" x="6053138" y="3309938"/>
          <p14:tracePt t="19805" x="6053138" y="3319463"/>
          <p14:tracePt t="19813" x="6053138" y="3328988"/>
          <p14:tracePt t="19821" x="6053138" y="3346450"/>
          <p14:tracePt t="19837" x="6043613" y="3355975"/>
          <p14:tracePt t="19845" x="6035675" y="3365500"/>
          <p14:tracePt t="19852" x="6026150" y="3375025"/>
          <p14:tracePt t="19868" x="6016625" y="3382963"/>
          <p14:tracePt t="19890" x="6007100" y="3392488"/>
          <p14:tracePt t="19893" x="5999163" y="3411538"/>
          <p14:tracePt t="19910" x="5989638" y="3429000"/>
          <p14:tracePt t="19918" x="5962650" y="3446463"/>
          <p14:tracePt t="19925" x="5935663" y="3465513"/>
          <p14:tracePt t="19933" x="5907088" y="3482975"/>
          <p14:tracePt t="19941" x="5834063" y="3511550"/>
          <p14:tracePt t="19948" x="5770563" y="3538538"/>
          <p14:tracePt t="19957" x="5707063" y="3556000"/>
          <p14:tracePt t="19965" x="5634038" y="3556000"/>
          <p14:tracePt t="19973" x="5580063" y="3575050"/>
          <p14:tracePt t="19980" x="5514975" y="3575050"/>
          <p14:tracePt t="19988" x="5461000" y="3575050"/>
          <p14:tracePt t="19997" x="5424488" y="3575050"/>
          <p14:tracePt t="20005" x="5405438" y="3575050"/>
          <p14:tracePt t="20063" x="5397500" y="3575050"/>
          <p14:tracePt t="20078" x="5397500" y="3565525"/>
          <p14:tracePt t="20103" x="5397500" y="3556000"/>
          <p14:tracePt t="20123" x="5397500" y="3548063"/>
          <p14:tracePt t="20142" x="5397500" y="3529013"/>
          <p14:tracePt t="20174" x="5397500" y="3511550"/>
          <p14:tracePt t="20182" x="5405438" y="3502025"/>
          <p14:tracePt t="20190" x="5434013" y="3482975"/>
          <p14:tracePt t="20197" x="5461000" y="3446463"/>
          <p14:tracePt t="20206" x="5470525" y="3446463"/>
          <p14:tracePt t="20213" x="5487988" y="3438525"/>
          <p14:tracePt t="20222" x="5497513" y="3429000"/>
          <p14:tracePt t="20429" x="5478463" y="3429000"/>
          <p14:tracePt t="20437" x="5451475" y="3429000"/>
          <p14:tracePt t="20444" x="5414963" y="3429000"/>
          <p14:tracePt t="20452" x="5378450" y="3429000"/>
          <p14:tracePt t="20461" x="5360988" y="3429000"/>
          <p14:tracePt t="20468" x="5334000" y="3429000"/>
          <p14:tracePt t="20476" x="5324475" y="3429000"/>
          <p14:tracePt t="20719" x="5314950" y="3429000"/>
          <p14:tracePt t="20726" x="5305425" y="3429000"/>
          <p14:tracePt t="20735" x="5260975" y="3429000"/>
          <p14:tracePt t="20743" x="5214938" y="3429000"/>
          <p14:tracePt t="20751" x="5159375" y="3429000"/>
          <p14:tracePt t="20758" x="5122863" y="3429000"/>
          <p14:tracePt t="20766" x="5078413" y="3429000"/>
          <p14:tracePt t="20774" x="5049838" y="3429000"/>
          <p14:tracePt t="20782" x="4995863" y="3429000"/>
          <p14:tracePt t="20790" x="4941888" y="3429000"/>
          <p14:tracePt t="20799" x="4886325" y="3429000"/>
          <p14:tracePt t="20806" x="4832350" y="3429000"/>
          <p14:tracePt t="20814" x="4776788" y="3429000"/>
          <p14:tracePt t="20824" x="4676775" y="3429000"/>
          <p14:tracePt t="20829" x="4586288" y="3429000"/>
          <p14:tracePt t="20838" x="4476750" y="3429000"/>
          <p14:tracePt t="20845" x="4367213" y="3429000"/>
          <p14:tracePt t="20853" x="4257675" y="3429000"/>
          <p14:tracePt t="20861" x="4165600" y="3429000"/>
          <p14:tracePt t="20870" x="4075113" y="3429000"/>
          <p14:tracePt t="20888" x="4021138" y="3429000"/>
          <p14:tracePt t="20894" x="4011613" y="3429000"/>
          <p14:tracePt t="20966" x="4002088" y="3429000"/>
          <p14:tracePt t="20976" x="3984625" y="3429000"/>
          <p14:tracePt t="20982" x="3965575" y="3429000"/>
          <p14:tracePt t="20991" x="3929063" y="3429000"/>
          <p14:tracePt t="20999" x="3875088" y="3429000"/>
          <p14:tracePt t="21007" x="3856038" y="3429000"/>
          <p14:tracePt t="21013" x="3810000" y="3429000"/>
          <p14:tracePt t="21022" x="3802063" y="3429000"/>
          <p14:tracePt t="21028" x="3775075" y="3429000"/>
          <p14:tracePt t="21037" x="3702050" y="3429000"/>
          <p14:tracePt t="21045" x="3656013" y="3429000"/>
          <p14:tracePt t="21052" x="3600450" y="3429000"/>
          <p14:tracePt t="21061" x="3527425" y="3411538"/>
          <p14:tracePt t="21069" x="3473450" y="3411538"/>
          <p14:tracePt t="21076" x="3409950" y="3402013"/>
          <p14:tracePt t="21086" x="3373438" y="3402013"/>
          <p14:tracePt t="21093" x="3336925" y="3402013"/>
          <p14:tracePt t="21103" x="3317875" y="3382963"/>
          <p14:tracePt t="21109" x="3309938" y="3382963"/>
          <p14:tracePt t="21758" x="3309938" y="3402013"/>
          <p14:tracePt t="21766" x="3309938" y="3411538"/>
          <p14:tracePt t="21782" x="3309938" y="3419475"/>
          <p14:tracePt t="21798" x="3309938" y="3429000"/>
          <p14:tracePt t="22008" x="3317875" y="3429000"/>
          <p14:tracePt t="22014" x="3327400" y="3419475"/>
          <p14:tracePt t="22030" x="3336925" y="3411538"/>
          <p14:tracePt t="22046" x="3346450" y="3411538"/>
          <p14:tracePt t="22053" x="3354388" y="3411538"/>
          <p14:tracePt t="22062" x="3363913" y="3402013"/>
          <p14:tracePt t="22071" x="3373438" y="3382963"/>
          <p14:tracePt t="22094" x="3382963" y="3375025"/>
          <p14:tracePt t="22351" x="3409950" y="3365500"/>
          <p14:tracePt t="22358" x="3527425" y="3365500"/>
          <p14:tracePt t="22366" x="3673475" y="3365500"/>
          <p14:tracePt t="22374" x="3838575" y="3365500"/>
          <p14:tracePt t="22382" x="3992563" y="3365500"/>
          <p14:tracePt t="22390" x="4157663" y="3365500"/>
          <p14:tracePt t="22399" x="4340225" y="3365500"/>
          <p14:tracePt t="22405" x="4484688" y="3365500"/>
          <p14:tracePt t="22413" x="4630738" y="3365500"/>
          <p14:tracePt t="22421" x="4776788" y="3365500"/>
          <p14:tracePt t="22428" x="4868863" y="3365500"/>
          <p14:tracePt t="22436" x="4922838" y="3365500"/>
          <p14:tracePt t="22444" x="4978400" y="3365500"/>
          <p14:tracePt t="22452" x="4995863" y="3365500"/>
          <p14:tracePt t="22862" x="4978400" y="3365500"/>
          <p14:tracePt t="22871" x="4876800" y="3365500"/>
          <p14:tracePt t="22881" x="4730750" y="3365500"/>
          <p14:tracePt t="22887" x="4603750" y="3365500"/>
          <p14:tracePt t="22894" x="4494213" y="3365500"/>
          <p14:tracePt t="22904" x="4403725" y="3365500"/>
          <p14:tracePt t="22909" x="4330700" y="3365500"/>
          <p14:tracePt t="22919" x="4275138" y="3365500"/>
          <p14:tracePt t="22928" x="4184650" y="3365500"/>
          <p14:tracePt t="22932" x="4129088" y="3365500"/>
          <p14:tracePt t="22940" x="4084638" y="3365500"/>
          <p14:tracePt t="22948" x="4011613" y="3382963"/>
          <p14:tracePt t="22957" x="3984625" y="3392488"/>
          <p14:tracePt t="22964" x="3911600" y="3402013"/>
          <p14:tracePt t="22973" x="3875088" y="3411538"/>
          <p14:tracePt t="22982" x="3829050" y="3411538"/>
          <p14:tracePt t="22990" x="3775075" y="3438525"/>
          <p14:tracePt t="22998" x="3729038" y="3438525"/>
          <p14:tracePt t="23007" x="3673475" y="3446463"/>
          <p14:tracePt t="23013" x="3636963" y="3446463"/>
          <p14:tracePt t="23021" x="3592513" y="3455988"/>
          <p14:tracePt t="23028" x="3573463" y="3455988"/>
          <p14:tracePt t="23036" x="3556000" y="3455988"/>
          <p14:tracePt t="23044" x="3527425" y="3455988"/>
          <p14:tracePt t="23053" x="3519488" y="3465513"/>
          <p14:tracePt t="23085" x="3509963" y="3465513"/>
          <p14:tracePt t="23093" x="3500438" y="3475038"/>
          <p14:tracePt t="23103" x="3500438" y="3482975"/>
          <p14:tracePt t="23110" x="3490913" y="3482975"/>
          <p14:tracePt t="23126" x="3482975" y="3492500"/>
          <p14:tracePt t="23142" x="3473450" y="3511550"/>
          <p14:tracePt t="23150" x="3463925" y="3519488"/>
          <p14:tracePt t="23158" x="3446463" y="3538538"/>
          <p14:tracePt t="23174" x="3436938" y="3548063"/>
          <p14:tracePt t="23182" x="3419475" y="3556000"/>
          <p14:tracePt t="23190" x="3390900" y="3575050"/>
          <p14:tracePt t="23198" x="3382963" y="3584575"/>
          <p14:tracePt t="23207" x="3363913" y="3592513"/>
          <p14:tracePt t="23214" x="3346450" y="3602038"/>
          <p14:tracePt t="23225" x="3327400" y="3629025"/>
          <p14:tracePt t="23228" x="3309938" y="3638550"/>
          <p14:tracePt t="23237" x="3263900" y="3675063"/>
          <p14:tracePt t="23244" x="3236913" y="3694113"/>
          <p14:tracePt t="23260" x="3190875" y="3730625"/>
          <p14:tracePt t="23268" x="3181350" y="3738563"/>
          <p14:tracePt t="23741" x="3190875" y="3748088"/>
          <p14:tracePt t="23748" x="3254375" y="3748088"/>
          <p14:tracePt t="23757" x="3382963" y="3748088"/>
          <p14:tracePt t="23765" x="3473450" y="3748088"/>
          <p14:tracePt t="23772" x="3573463" y="3748088"/>
          <p14:tracePt t="23782" x="3646488" y="3748088"/>
          <p14:tracePt t="23791" x="3683000" y="3748088"/>
          <p14:tracePt t="23798" x="3709988" y="3748088"/>
          <p14:tracePt t="23806" x="3729038" y="3748088"/>
          <p14:tracePt t="23873" x="3738563" y="3748088"/>
          <p14:tracePt t="23879" x="3783013" y="3748088"/>
          <p14:tracePt t="23887" x="3829050" y="3748088"/>
          <p14:tracePt t="23894" x="3911600" y="3748088"/>
          <p14:tracePt t="23904" x="4038600" y="3748088"/>
          <p14:tracePt t="23910" x="4184650" y="3748088"/>
          <p14:tracePt t="23921" x="4311650" y="3748088"/>
          <p14:tracePt t="23929" x="4421188" y="3748088"/>
          <p14:tracePt t="23932" x="4530725" y="3748088"/>
          <p14:tracePt t="23942" x="4586288" y="3748088"/>
          <p14:tracePt t="23949" x="4613275" y="3748088"/>
          <p14:tracePt t="23957" x="4622800" y="3748088"/>
          <p14:tracePt t="24062" x="4630738" y="3748088"/>
          <p14:tracePt t="24071" x="4640263" y="3748088"/>
          <p14:tracePt t="24078" x="4667250" y="3748088"/>
          <p14:tracePt t="24087" x="4695825" y="3748088"/>
          <p14:tracePt t="24094" x="4740275" y="3748088"/>
          <p14:tracePt t="24381" x="4730750" y="3748088"/>
          <p14:tracePt t="24390" x="4640263" y="3784600"/>
          <p14:tracePt t="24398" x="4540250" y="3811588"/>
          <p14:tracePt t="24406" x="4413250" y="3875088"/>
          <p14:tracePt t="24414" x="4330700" y="3911600"/>
          <p14:tracePt t="24424" x="4257675" y="3984625"/>
          <p14:tracePt t="24432" x="4184650" y="4013200"/>
          <p14:tracePt t="24439" x="4102100" y="4049713"/>
          <p14:tracePt t="24446" x="4038600" y="4076700"/>
          <p14:tracePt t="24453" x="3984625" y="4086225"/>
          <p14:tracePt t="24461" x="3919538" y="4113213"/>
          <p14:tracePt t="24472" x="3875088" y="4122738"/>
          <p14:tracePt t="24478" x="3846513" y="4130675"/>
          <p14:tracePt t="24488" x="3829050" y="4130675"/>
          <p14:tracePt t="24495" x="3802063" y="4130675"/>
          <p14:tracePt t="24505" x="3783013" y="4140200"/>
          <p14:tracePt t="24509" x="3775075" y="4140200"/>
          <p14:tracePt t="24517" x="3756025" y="4140200"/>
          <p14:tracePt t="24525" x="3738563" y="4140200"/>
          <p14:tracePt t="24533" x="3709988" y="4140200"/>
          <p14:tracePt t="24541" x="3692525" y="4140200"/>
          <p14:tracePt t="24549" x="3683000" y="4140200"/>
          <p14:tracePt t="24556" x="3646488" y="4140200"/>
          <p14:tracePt t="24565" x="3619500" y="4140200"/>
          <p14:tracePt t="24572" x="3600450" y="4140200"/>
          <p14:tracePt t="24580" x="3573463" y="4140200"/>
          <p14:tracePt t="24588" x="3563938" y="4140200"/>
          <p14:tracePt t="24597" x="3546475" y="4159250"/>
          <p14:tracePt t="24613" x="3527425" y="4159250"/>
          <p14:tracePt t="24621" x="3509963" y="4167188"/>
          <p14:tracePt t="24628" x="3500438" y="4167188"/>
          <p14:tracePt t="24636" x="3473450" y="4176713"/>
          <p14:tracePt t="24644" x="3446463" y="4176713"/>
          <p14:tracePt t="24652" x="3419475" y="4186238"/>
          <p14:tracePt t="24669" x="3409950" y="4186238"/>
          <p14:tracePt t="24676" x="3400425" y="4195763"/>
          <p14:tracePt t="24686" x="3390900" y="4203700"/>
          <p14:tracePt t="24847" x="3390900" y="4195763"/>
          <p14:tracePt t="24862" x="3382963" y="4167188"/>
          <p14:tracePt t="24887" x="3373438" y="4159250"/>
          <p14:tracePt t="24950" x="3363913" y="4149725"/>
          <p14:tracePt t="25284" x="3363913" y="4159250"/>
          <p14:tracePt t="25317" x="3363913" y="4167188"/>
          <p14:tracePt t="25324" x="3409950" y="4176713"/>
          <p14:tracePt t="25333" x="3500438" y="4186238"/>
          <p14:tracePt t="25340" x="3592513" y="4186238"/>
          <p14:tracePt t="25349" x="3692525" y="4213225"/>
          <p14:tracePt t="25356" x="3802063" y="4232275"/>
          <p14:tracePt t="25365" x="3856038" y="4232275"/>
          <p14:tracePt t="25372" x="3902075" y="4232275"/>
          <p14:tracePt t="25380" x="3975100" y="4232275"/>
          <p14:tracePt t="25388" x="4029075" y="4232275"/>
          <p14:tracePt t="25396" x="4057650" y="4232275"/>
          <p14:tracePt t="25404" x="4075113" y="4232275"/>
          <p14:tracePt t="25485" x="4094163" y="4232275"/>
          <p14:tracePt t="25493" x="4111625" y="4232275"/>
          <p14:tracePt t="25502" x="4148138" y="4232275"/>
          <p14:tracePt t="25509" x="4202113" y="4232275"/>
          <p14:tracePt t="25518" x="4267200" y="4232275"/>
          <p14:tracePt t="25526" x="4340225" y="4232275"/>
          <p14:tracePt t="25534" x="4448175" y="4232275"/>
          <p14:tracePt t="25541" x="4540250" y="4232275"/>
          <p14:tracePt t="25549" x="4613275" y="4232275"/>
          <p14:tracePt t="25557" x="4703763" y="4232275"/>
          <p14:tracePt t="25565" x="4759325" y="4232275"/>
          <p14:tracePt t="25573" x="4795838" y="4232275"/>
          <p14:tracePt t="25581" x="4822825" y="4232275"/>
          <p14:tracePt t="25589" x="4840288" y="4232275"/>
          <p14:tracePt t="25631" x="4849813" y="4222750"/>
          <p14:tracePt t="25894" x="4759325" y="4232275"/>
          <p14:tracePt t="25903" x="4622800" y="4313238"/>
          <p14:tracePt t="25910" x="4494213" y="4340225"/>
          <p14:tracePt t="25919" x="4330700" y="4386263"/>
          <p14:tracePt t="25928" x="4184650" y="4395788"/>
          <p14:tracePt t="25939" x="4048125" y="4441825"/>
          <p14:tracePt t="25942" x="3956050" y="4459288"/>
          <p14:tracePt t="25948" x="3875088" y="4468813"/>
          <p14:tracePt t="25958" x="3783013" y="4486275"/>
          <p14:tracePt t="25966" x="3709988" y="4486275"/>
          <p14:tracePt t="25975" x="3692525" y="4505325"/>
          <p14:tracePt t="26014" x="3683000" y="4514850"/>
          <p14:tracePt t="26054" x="3673475" y="4514850"/>
          <p14:tracePt t="26062" x="3665538" y="4514850"/>
          <p14:tracePt t="26070" x="3636963" y="4514850"/>
          <p14:tracePt t="26078" x="3600450" y="4522788"/>
          <p14:tracePt t="26087" x="3563938" y="4532313"/>
          <p14:tracePt t="26094" x="3546475" y="4532313"/>
          <p14:tracePt t="26105" x="3509963" y="4551363"/>
          <p14:tracePt t="26110" x="3500438" y="4551363"/>
          <p14:tracePt t="26121" x="3482975" y="4551363"/>
          <p14:tracePt t="26126" x="3473450" y="4551363"/>
          <p14:tracePt t="26136" x="3463925" y="4551363"/>
          <p14:tracePt t="26142" x="3455988" y="4551363"/>
          <p14:tracePt t="26150" x="3455988" y="4559300"/>
          <p14:tracePt t="26367" x="3436938" y="4559300"/>
          <p14:tracePt t="26375" x="3419475" y="4559300"/>
          <p14:tracePt t="26382" x="3373438" y="4559300"/>
          <p14:tracePt t="26390" x="3346450" y="4559300"/>
          <p14:tracePt t="26398" x="3317875" y="4559300"/>
          <p14:tracePt t="26406" x="3273425" y="4559300"/>
          <p14:tracePt t="26414" x="3244850" y="4559300"/>
          <p14:tracePt t="26422" x="3227388" y="4559300"/>
          <p14:tracePt t="26429" x="3200400" y="4559300"/>
          <p14:tracePt t="26437" x="3190875" y="4559300"/>
          <p14:tracePt t="26445" x="3181350" y="4559300"/>
          <p14:tracePt t="27400" x="3200400" y="4559300"/>
          <p14:tracePt t="27407" x="3273425" y="4559300"/>
          <p14:tracePt t="27415" x="3346450" y="4559300"/>
          <p14:tracePt t="27423" x="3419475" y="4559300"/>
          <p14:tracePt t="27430" x="3473450" y="4559300"/>
          <p14:tracePt t="27437" x="3546475" y="4559300"/>
          <p14:tracePt t="27446" x="3592513" y="4559300"/>
          <p14:tracePt t="27454" x="3609975" y="4559300"/>
          <p14:tracePt t="27461" x="3646488" y="4559300"/>
          <p14:tracePt t="27469" x="3692525" y="4559300"/>
          <p14:tracePt t="27477" x="3729038" y="4559300"/>
          <p14:tracePt t="27486" x="3792538" y="4551363"/>
          <p14:tracePt t="27494" x="3810000" y="4551363"/>
          <p14:tracePt t="27503" x="3846513" y="4551363"/>
          <p14:tracePt t="27510" x="3892550" y="4551363"/>
          <p14:tracePt t="27519" x="3911600" y="4541838"/>
          <p14:tracePt t="27525" x="3965575" y="4541838"/>
          <p14:tracePt t="27533" x="3992563" y="4541838"/>
          <p14:tracePt t="27541" x="4021138" y="4541838"/>
          <p14:tracePt t="27549" x="4065588" y="4522788"/>
          <p14:tracePt t="27557" x="4102100" y="4522788"/>
          <p14:tracePt t="27565" x="4157663" y="4522788"/>
          <p14:tracePt t="27573" x="4202113" y="4522788"/>
          <p14:tracePt t="27581" x="4257675" y="4522788"/>
          <p14:tracePt t="27589" x="4311650" y="4522788"/>
          <p14:tracePt t="27597" x="4340225" y="4522788"/>
          <p14:tracePt t="27605" x="4384675" y="4522788"/>
          <p14:tracePt t="27613" x="4413250" y="4522788"/>
          <p14:tracePt t="27621" x="4421188" y="4522788"/>
          <p14:tracePt t="27630" x="4430713" y="4522788"/>
          <p14:tracePt t="27758" x="4476750" y="4522788"/>
          <p14:tracePt t="27766" x="4513263" y="4522788"/>
          <p14:tracePt t="27774" x="4567238" y="4522788"/>
          <p14:tracePt t="27782" x="4613275" y="4522788"/>
          <p14:tracePt t="27790" x="4640263" y="4522788"/>
          <p14:tracePt t="27799" x="4667250" y="4522788"/>
          <p14:tracePt t="27806" x="4686300" y="4522788"/>
          <p14:tracePt t="27814" x="4713288" y="4514850"/>
          <p14:tracePt t="27821" x="4722813" y="4514850"/>
          <p14:tracePt t="27910" x="4730750" y="4505325"/>
          <p14:tracePt t="27920" x="4767263" y="4505325"/>
          <p14:tracePt t="27928" x="4822825" y="4505325"/>
          <p14:tracePt t="27935" x="4876800" y="4505325"/>
          <p14:tracePt t="27942" x="4949825" y="4505325"/>
          <p14:tracePt t="27950" x="5014913" y="4505325"/>
          <p14:tracePt t="27958" x="5049838" y="4505325"/>
          <p14:tracePt t="27967" x="5095875" y="4505325"/>
          <p14:tracePt t="27976" x="5105400" y="4505325"/>
          <p14:tracePt t="27981" x="5141913" y="4505325"/>
          <p14:tracePt t="28038" x="5151438" y="4495800"/>
          <p14:tracePt t="28334" x="5078413" y="4505325"/>
          <p14:tracePt t="28344" x="4968875" y="4532313"/>
          <p14:tracePt t="28351" x="4849813" y="4578350"/>
          <p14:tracePt t="28358" x="4722813" y="4605338"/>
          <p14:tracePt t="28365" x="4576763" y="4651375"/>
          <p14:tracePt t="28373" x="4457700" y="4678363"/>
          <p14:tracePt t="28380" x="4348163" y="4705350"/>
          <p14:tracePt t="28388" x="4248150" y="4732338"/>
          <p14:tracePt t="28396" x="4157663" y="4760913"/>
          <p14:tracePt t="28404" x="4075113" y="4787900"/>
          <p14:tracePt t="28412" x="4011613" y="4805363"/>
          <p14:tracePt t="28421" x="3956050" y="4805363"/>
          <p14:tracePt t="28429" x="3929063" y="4814888"/>
          <p14:tracePt t="28436" x="3911600" y="4814888"/>
          <p14:tracePt t="28444" x="3892550" y="4824413"/>
          <p14:tracePt t="28452" x="3883025" y="4824413"/>
          <p14:tracePt t="28460" x="3875088" y="4841875"/>
          <p14:tracePt t="28468" x="3865563" y="4841875"/>
          <p14:tracePt t="28476" x="3856038" y="4841875"/>
          <p14:tracePt t="28484" x="3838575" y="4841875"/>
          <p14:tracePt t="28493" x="3792538" y="4841875"/>
          <p14:tracePt t="28502" x="3756025" y="4841875"/>
          <p14:tracePt t="28510" x="3709988" y="4841875"/>
          <p14:tracePt t="28517" x="3683000" y="4841875"/>
          <p14:tracePt t="28525" x="3656013" y="4841875"/>
          <p14:tracePt t="28533" x="3636963" y="4841875"/>
          <p14:tracePt t="28541" x="3629025" y="4841875"/>
          <p14:tracePt t="28549" x="3609975" y="4833938"/>
          <p14:tracePt t="28656" x="3600450" y="4833938"/>
          <p14:tracePt t="28663" x="3592513" y="4833938"/>
          <p14:tracePt t="28670" x="3563938" y="4833938"/>
          <p14:tracePt t="28679" x="3527425" y="4833938"/>
          <p14:tracePt t="28687" x="3500438" y="4833938"/>
          <p14:tracePt t="28695" x="3446463" y="4833938"/>
          <p14:tracePt t="28702" x="3400425" y="4833938"/>
          <p14:tracePt t="28709" x="3363913" y="4833938"/>
          <p14:tracePt t="28717" x="3354388" y="4833938"/>
          <p14:tracePt t="28724" x="3309938" y="4833938"/>
          <p14:tracePt t="28732" x="3263900" y="4833938"/>
          <p14:tracePt t="28742" x="3236913" y="4814888"/>
          <p14:tracePt t="28748" x="3208338" y="4814888"/>
          <p14:tracePt t="28756" x="3171825" y="4805363"/>
          <p14:tracePt t="28765" x="3163888" y="4797425"/>
          <p14:tracePt t="29070" x="3154363" y="4797425"/>
          <p14:tracePt t="29078" x="3144838" y="4797425"/>
          <p14:tracePt t="29086" x="3127375" y="4797425"/>
          <p14:tracePt t="29094" x="3117850" y="4797425"/>
          <p14:tracePt t="29142" x="3108325" y="4797425"/>
          <p14:tracePt t="29150" x="3100388" y="4797425"/>
          <p14:tracePt t="29166" x="3090863" y="4805363"/>
          <p14:tracePt t="29174" x="3081338" y="4814888"/>
          <p14:tracePt t="29190" x="3071813" y="4814888"/>
          <p14:tracePt t="29238" x="3063875" y="4814888"/>
          <p14:tracePt t="29246" x="3035300" y="4814888"/>
          <p14:tracePt t="29255" x="3017838" y="4833938"/>
          <p14:tracePt t="29262" x="2998788" y="4833938"/>
          <p14:tracePt t="29270" x="2990850" y="4833938"/>
          <p14:tracePt t="29278" x="2981325" y="4841875"/>
          <p14:tracePt t="29287" x="2962275" y="4841875"/>
          <p14:tracePt t="29294" x="2954338" y="4841875"/>
          <p14:tracePt t="29305" x="2935288" y="4841875"/>
          <p14:tracePt t="29310" x="2917825" y="4841875"/>
          <p14:tracePt t="29380" x="2908300" y="4841875"/>
          <p14:tracePt t="29389" x="2889250" y="4860925"/>
          <p14:tracePt t="29397" x="2871788" y="4860925"/>
          <p14:tracePt t="29405" x="2852738" y="4860925"/>
          <p14:tracePt t="29414" x="2825750" y="4860925"/>
          <p14:tracePt t="29421" x="2817813" y="4860925"/>
          <p14:tracePt t="29919" x="2817813" y="4851400"/>
          <p14:tracePt t="29927" x="2808288" y="4841875"/>
          <p14:tracePt t="29935" x="2808288" y="4833938"/>
          <p14:tracePt t="29947" x="2798763" y="4833938"/>
          <p14:tracePt t="29952" x="2781300" y="4824413"/>
          <p14:tracePt t="29957" x="2735263" y="4787900"/>
          <p14:tracePt t="29965" x="2716213" y="4778375"/>
          <p14:tracePt t="29973" x="2698750" y="4768850"/>
          <p14:tracePt t="29981" x="2662238" y="4751388"/>
          <p14:tracePt t="29988" x="2643188" y="4724400"/>
          <p14:tracePt t="30005" x="2635250" y="4724400"/>
          <p14:tracePt t="30012" x="2625725" y="4705350"/>
          <p14:tracePt t="30036" x="2606675" y="4687888"/>
          <p14:tracePt t="30069" x="2606675" y="4668838"/>
          <p14:tracePt t="30077" x="2606675" y="4660900"/>
          <p14:tracePt t="30086" x="2606675" y="4651375"/>
          <p14:tracePt t="30101" x="2606675" y="4641850"/>
          <p14:tracePt t="30108" x="2606675" y="4624388"/>
          <p14:tracePt t="30133" x="2606675" y="4614863"/>
          <p14:tracePt t="30156" x="2616200" y="4595813"/>
          <p14:tracePt t="30172" x="2643188" y="4578350"/>
          <p14:tracePt t="30180" x="2643188" y="4568825"/>
          <p14:tracePt t="30189" x="2671763" y="4559300"/>
          <p14:tracePt t="30197" x="2689225" y="4551363"/>
          <p14:tracePt t="30205" x="2725738" y="4522788"/>
          <p14:tracePt t="30213" x="2752725" y="4522788"/>
          <p14:tracePt t="30221" x="2771775" y="4514850"/>
          <p14:tracePt t="30228" x="2798763" y="4514850"/>
          <p14:tracePt t="30236" x="2825750" y="4514850"/>
          <p14:tracePt t="30245" x="2871788" y="4514850"/>
          <p14:tracePt t="30253" x="2908300" y="4514850"/>
          <p14:tracePt t="30261" x="2925763" y="4514850"/>
          <p14:tracePt t="30269" x="2971800" y="4514850"/>
          <p14:tracePt t="30277" x="2998788" y="4514850"/>
          <p14:tracePt t="30284" x="3017838" y="4514850"/>
          <p14:tracePt t="30293" x="3027363" y="4514850"/>
          <p14:tracePt t="30301" x="3054350" y="4522788"/>
          <p14:tracePt t="30309" x="3071813" y="4532313"/>
          <p14:tracePt t="30320" x="3090863" y="4532313"/>
          <p14:tracePt t="30326" x="3100388" y="4541838"/>
          <p14:tracePt t="30343" x="3100388" y="4551363"/>
          <p14:tracePt t="30373" x="3108325" y="4559300"/>
          <p14:tracePt t="30397" x="3127375" y="4568825"/>
          <p14:tracePt t="30405" x="3136900" y="4578350"/>
          <p14:tracePt t="30412" x="3144838" y="4578350"/>
          <p14:tracePt t="30420" x="3154363" y="4587875"/>
          <p14:tracePt t="30429" x="3171825" y="4605338"/>
          <p14:tracePt t="30444" x="3190875" y="4624388"/>
          <p14:tracePt t="30460" x="3208338" y="4641850"/>
          <p14:tracePt t="30469" x="3227388" y="4660900"/>
          <p14:tracePt t="30477" x="3236913" y="4668838"/>
          <p14:tracePt t="30501" x="3236913" y="4687888"/>
          <p14:tracePt t="30520" x="3236913" y="4697413"/>
          <p14:tracePt t="30542" x="3236913" y="4705350"/>
          <p14:tracePt t="30553" x="3236913" y="4732338"/>
          <p14:tracePt t="30678" x="3236913" y="4741863"/>
          <p14:tracePt t="30686" x="3263900" y="4751388"/>
          <p14:tracePt t="30694" x="3273425" y="4751388"/>
          <p14:tracePt t="30711" x="3273425" y="4760913"/>
          <p14:tracePt t="30871" x="3309938" y="4760913"/>
          <p14:tracePt t="30882" x="3382963" y="4760913"/>
          <p14:tracePt t="30887" x="3490913" y="4760913"/>
          <p14:tracePt t="30894" x="3636963" y="4760913"/>
          <p14:tracePt t="30902" x="3819525" y="4760913"/>
          <p14:tracePt t="30909" x="4021138" y="4760913"/>
          <p14:tracePt t="30919" x="4211638" y="4760913"/>
          <p14:tracePt t="30925" x="4467225" y="4760913"/>
          <p14:tracePt t="30933" x="4686300" y="4760913"/>
          <p14:tracePt t="30943" x="4913313" y="4760913"/>
          <p14:tracePt t="30948" x="5095875" y="4760913"/>
          <p14:tracePt t="30956" x="5224463" y="4760913"/>
          <p14:tracePt t="30964" x="5297488" y="4760913"/>
          <p14:tracePt t="30973" x="5324475" y="4760913"/>
          <p14:tracePt t="30980" x="5334000" y="4760913"/>
          <p14:tracePt t="31238" x="5278438" y="4760913"/>
          <p14:tracePt t="31247" x="5122863" y="4805363"/>
          <p14:tracePt t="31256" x="4995863" y="4833938"/>
          <p14:tracePt t="31262" x="4849813" y="4878388"/>
          <p14:tracePt t="31270" x="4695825" y="4887913"/>
          <p14:tracePt t="31277" x="4586288" y="4933950"/>
          <p14:tracePt t="31285" x="4467225" y="4960938"/>
          <p14:tracePt t="31293" x="4357688" y="5006975"/>
          <p14:tracePt t="31303" x="4257675" y="5033963"/>
          <p14:tracePt t="31308" x="4221163" y="5043488"/>
          <p14:tracePt t="31318" x="4157663" y="5070475"/>
          <p14:tracePt t="31324" x="4111625" y="5080000"/>
          <p14:tracePt t="31334" x="4084638" y="5089525"/>
          <p14:tracePt t="31340" x="4029075" y="5089525"/>
          <p14:tracePt t="31349" x="3984625" y="5143500"/>
          <p14:tracePt t="31358" x="3948113" y="5153025"/>
          <p14:tracePt t="31366" x="3892550" y="5153025"/>
          <p14:tracePt t="31374" x="3838575" y="5160963"/>
          <p14:tracePt t="31382" x="3783013" y="5160963"/>
          <p14:tracePt t="31390" x="3746500" y="5160963"/>
          <p14:tracePt t="31398" x="3709988" y="5160963"/>
          <p14:tracePt t="31405" x="3683000" y="5160963"/>
          <p14:tracePt t="31413" x="3673475" y="5160963"/>
          <p14:tracePt t="31422" x="3665538" y="5160963"/>
          <p14:tracePt t="31462" x="3656013" y="5170488"/>
          <p14:tracePt t="31526" x="3646488" y="5180013"/>
          <p14:tracePt t="31533" x="3636963" y="5180013"/>
          <p14:tracePt t="31552" x="3619500" y="5189538"/>
          <p14:tracePt t="31558" x="3600450" y="5189538"/>
          <p14:tracePt t="31566" x="3563938" y="5197475"/>
          <p14:tracePt t="31574" x="3536950" y="5207000"/>
          <p14:tracePt t="31582" x="3519488" y="5216525"/>
          <p14:tracePt t="31590" x="3482975" y="5226050"/>
          <p14:tracePt t="31598" x="3419475" y="5233988"/>
          <p14:tracePt t="31606" x="3354388" y="5253038"/>
          <p14:tracePt t="31614" x="3300413" y="5253038"/>
          <p14:tracePt t="31622" x="3263900" y="5253038"/>
          <p14:tracePt t="31630" x="3217863" y="5253038"/>
          <p14:tracePt t="31637" x="3200400" y="5253038"/>
          <p14:tracePt t="31644" x="3171825" y="5253038"/>
          <p14:tracePt t="31652" x="3154363" y="5262563"/>
          <p14:tracePt t="31668" x="3127375" y="5262563"/>
          <p14:tracePt t="31831" x="3117850" y="5262563"/>
          <p14:tracePt t="31839" x="3100388" y="5262563"/>
          <p14:tracePt t="31847" x="3054350" y="5280025"/>
          <p14:tracePt t="31853" x="3027363" y="5280025"/>
          <p14:tracePt t="31861" x="3008313" y="5280025"/>
          <p14:tracePt t="31868" x="2981325" y="5280025"/>
          <p14:tracePt t="32095" x="2971800" y="5280025"/>
          <p14:tracePt t="32102" x="2962275" y="5280025"/>
          <p14:tracePt t="32120" x="2944813" y="5280025"/>
          <p14:tracePt t="32127" x="2935288" y="5289550"/>
          <p14:tracePt t="32135" x="2925763" y="5289550"/>
          <p14:tracePt t="32158" x="2917825" y="5289550"/>
          <p14:tracePt t="32550" x="2898775" y="5289550"/>
          <p14:tracePt t="32566" x="2889250" y="5289550"/>
          <p14:tracePt t="32582" x="2881313" y="5289550"/>
          <p14:tracePt t="32630" x="2862263" y="5289550"/>
          <p14:tracePt t="32727" x="2852738" y="5289550"/>
          <p14:tracePt t="32735" x="2844800" y="5289550"/>
          <p14:tracePt t="32746" x="2817813" y="5289550"/>
          <p14:tracePt t="32758" x="2808288" y="5289550"/>
          <p14:tracePt t="32765" x="2781300" y="5289550"/>
          <p14:tracePt t="32976" x="2771775" y="5280025"/>
          <p14:tracePt t="32982" x="2762250" y="5270500"/>
          <p14:tracePt t="32998" x="2762250" y="5253038"/>
          <p14:tracePt t="33007" x="2752725" y="5243513"/>
          <p14:tracePt t="33039" x="2752725" y="5233988"/>
          <p14:tracePt t="33053" x="2752725" y="5216525"/>
          <p14:tracePt t="33069" x="2752725" y="5207000"/>
          <p14:tracePt t="33078" x="2752725" y="5197475"/>
          <p14:tracePt t="33094" x="2752725" y="5189538"/>
          <p14:tracePt t="33118" x="2752725" y="5180013"/>
          <p14:tracePt t="33126" x="2752725" y="5170488"/>
          <p14:tracePt t="33151" x="2752725" y="5160963"/>
          <p14:tracePt t="33157" x="2752725" y="5153025"/>
          <p14:tracePt t="33166" x="2752725" y="5133975"/>
          <p14:tracePt t="33174" x="2752725" y="5126038"/>
          <p14:tracePt t="33190" x="2762250" y="5116513"/>
          <p14:tracePt t="33197" x="2762250" y="5106988"/>
          <p14:tracePt t="33205" x="2771775" y="5089525"/>
          <p14:tracePt t="33214" x="2781300" y="5080000"/>
          <p14:tracePt t="33221" x="2781300" y="5070475"/>
          <p14:tracePt t="33229" x="2798763" y="5070475"/>
          <p14:tracePt t="33238" x="2817813" y="5060950"/>
          <p14:tracePt t="33244" x="2862263" y="5060950"/>
          <p14:tracePt t="33253" x="2898775" y="5060950"/>
          <p14:tracePt t="33260" x="2971800" y="5060950"/>
          <p14:tracePt t="33268" x="3044825" y="5060950"/>
          <p14:tracePt t="33276" x="3136900" y="5060950"/>
          <p14:tracePt t="33285" x="3227388" y="5060950"/>
          <p14:tracePt t="33293" x="3290888" y="5060950"/>
          <p14:tracePt t="33303" x="3354388" y="5106988"/>
          <p14:tracePt t="33309" x="3390900" y="5116513"/>
          <p14:tracePt t="33320" x="3400425" y="5126038"/>
          <p14:tracePt t="33326" x="3427413" y="5153025"/>
          <p14:tracePt t="33338" x="3436938" y="5153025"/>
          <p14:tracePt t="33429" x="3446463" y="5160963"/>
          <p14:tracePt t="33448" x="3446463" y="5180013"/>
          <p14:tracePt t="33454" x="3446463" y="5189538"/>
          <p14:tracePt t="33463" x="3446463" y="5216525"/>
          <p14:tracePt t="33469" x="3446463" y="5226050"/>
          <p14:tracePt t="33478" x="3446463" y="5243513"/>
          <p14:tracePt t="33493" x="3436938" y="5270500"/>
          <p14:tracePt t="33509" x="3436938" y="5280025"/>
          <p14:tracePt t="33518" x="3427413" y="5289550"/>
          <p14:tracePt t="33541" x="3409950" y="5289550"/>
          <p14:tracePt t="33549" x="3400425" y="5299075"/>
          <p14:tracePt t="33557" x="3390900" y="5316538"/>
          <p14:tracePt t="33589" x="3373438" y="5316538"/>
          <p14:tracePt t="33596" x="3363913" y="5316538"/>
          <p14:tracePt t="33604" x="3354388" y="5316538"/>
          <p14:tracePt t="33621" x="3346450" y="5316538"/>
          <p14:tracePt t="33727" x="3336925" y="5316538"/>
          <p14:tracePt t="33742" x="3336925" y="5307013"/>
          <p14:tracePt t="33758" x="3336925" y="5289550"/>
          <p14:tracePt t="33798" x="3336925" y="5280025"/>
          <p14:tracePt t="34062" x="3336925" y="5270500"/>
          <p14:tracePt t="34069" x="3363913" y="5270500"/>
          <p14:tracePt t="34076" x="3390900" y="5270500"/>
          <p14:tracePt t="34085" x="3419475" y="5270500"/>
          <p14:tracePt t="34092" x="3473450" y="5270500"/>
          <p14:tracePt t="34101" x="3519488" y="5270500"/>
          <p14:tracePt t="34109" x="3573463" y="5270500"/>
          <p14:tracePt t="34118" x="3600450" y="5270500"/>
          <p14:tracePt t="34125" x="3656013" y="5270500"/>
          <p14:tracePt t="34135" x="3683000" y="5270500"/>
          <p14:tracePt t="34141" x="3738563" y="5270500"/>
          <p14:tracePt t="34152" x="3792538" y="5270500"/>
          <p14:tracePt t="34157" x="3856038" y="5270500"/>
          <p14:tracePt t="34164" x="3892550" y="5270500"/>
          <p14:tracePt t="34172" x="3938588" y="5270500"/>
          <p14:tracePt t="34180" x="3975100" y="5270500"/>
          <p14:tracePt t="34188" x="3992563" y="5262563"/>
          <p14:tracePt t="34197" x="4048125" y="5262563"/>
          <p14:tracePt t="34205" x="4094163" y="5262563"/>
          <p14:tracePt t="34213" x="4148138" y="5262563"/>
          <p14:tracePt t="34221" x="4184650" y="5262563"/>
          <p14:tracePt t="34229" x="4238625" y="5262563"/>
          <p14:tracePt t="34237" x="4311650" y="5262563"/>
          <p14:tracePt t="34246" x="4367213" y="5262563"/>
          <p14:tracePt t="34256" x="4448175" y="5262563"/>
          <p14:tracePt t="34260" x="4521200" y="5262563"/>
          <p14:tracePt t="34268" x="4630738" y="5262563"/>
          <p14:tracePt t="34276" x="4703763" y="5262563"/>
          <p14:tracePt t="34285" x="4776788" y="5262563"/>
          <p14:tracePt t="34293" x="4813300" y="5262563"/>
          <p14:tracePt t="34301" x="4822825" y="5262563"/>
          <p14:tracePt t="34308" x="4840288" y="5262563"/>
          <p14:tracePt t="34502" x="4859338" y="5262563"/>
          <p14:tracePt t="34510" x="4905375" y="5262563"/>
          <p14:tracePt t="34520" x="4959350" y="5262563"/>
          <p14:tracePt t="34528" x="4995863" y="5262563"/>
          <p14:tracePt t="34535" x="5014913" y="5262563"/>
          <p14:tracePt t="34541" x="5022850" y="5262563"/>
          <p14:tracePt t="34851" x="4859338" y="5280025"/>
          <p14:tracePt t="34853" x="4786313" y="5289550"/>
          <p14:tracePt t="34860" x="4703763" y="5316538"/>
          <p14:tracePt t="34869" x="4622800" y="5343525"/>
          <p14:tracePt t="34886" x="4421188" y="5389563"/>
          <p14:tracePt t="34892" x="4321175" y="5426075"/>
          <p14:tracePt t="34901" x="4221163" y="5453063"/>
          <p14:tracePt t="34909" x="4148138" y="5453063"/>
          <p14:tracePt t="34917" x="4057650" y="5481638"/>
          <p14:tracePt t="34925" x="3992563" y="5499100"/>
          <p14:tracePt t="34933" x="3919538" y="5499100"/>
          <p14:tracePt t="34941" x="3865563" y="5508625"/>
          <p14:tracePt t="34950" x="3802063" y="5508625"/>
          <p14:tracePt t="34958" x="3746500" y="5518150"/>
          <p14:tracePt t="34966" x="3692525" y="5518150"/>
          <p14:tracePt t="34974" x="3646488" y="5545138"/>
          <p14:tracePt t="34982" x="3592513" y="5545138"/>
          <p14:tracePt t="34990" x="3556000" y="5554663"/>
          <p14:tracePt t="34998" x="3500438" y="5554663"/>
          <p14:tracePt t="35006" x="3463925" y="5562600"/>
          <p14:tracePt t="35014" x="3427413" y="5572125"/>
          <p14:tracePt t="35022" x="3400425" y="5572125"/>
          <p14:tracePt t="35030" x="3354388" y="5599113"/>
          <p14:tracePt t="35040" x="3317875" y="5599113"/>
          <p14:tracePt t="35046" x="3309938" y="5599113"/>
          <p14:tracePt t="35053" x="3281363" y="5608638"/>
          <p14:tracePt t="35063" x="3263900" y="5608638"/>
          <p14:tracePt t="35069" x="3254375" y="5608638"/>
          <p14:tracePt t="35180" x="3236913" y="5608638"/>
          <p14:tracePt t="35188" x="3227388" y="5608638"/>
          <p14:tracePt t="35196" x="3217863" y="5608638"/>
          <p14:tracePt t="35204" x="3190875" y="5608638"/>
          <p14:tracePt t="35212" x="3181350" y="5608638"/>
          <p14:tracePt t="35541" x="3171825" y="5618163"/>
          <p14:tracePt t="35976" x="3200400" y="5618163"/>
          <p14:tracePt t="35982" x="3244850" y="5645150"/>
          <p14:tracePt t="35999" x="3263900" y="5645150"/>
          <p14:tracePt t="36322" x="3273425" y="5645150"/>
          <p14:tracePt t="36327" x="3317875" y="5645150"/>
          <p14:tracePt t="36336" x="3390900" y="5645150"/>
          <p14:tracePt t="36341" x="3473450" y="5645150"/>
          <p14:tracePt t="36350" x="3527425" y="5645150"/>
          <p14:tracePt t="36357" x="3582988" y="5645150"/>
          <p14:tracePt t="36365" x="3609975" y="5645150"/>
          <p14:tracePt t="36373" x="3656013" y="5645150"/>
          <p14:tracePt t="36380" x="3665538" y="5645150"/>
          <p14:tracePt t="36471" x="3673475" y="5645150"/>
          <p14:tracePt t="36478" x="3719513" y="5645150"/>
          <p14:tracePt t="36485" x="3783013" y="5645150"/>
          <p14:tracePt t="36494" x="3856038" y="5645150"/>
          <p14:tracePt t="36505" x="3948113" y="5645150"/>
          <p14:tracePt t="36510" x="4002088" y="5645150"/>
          <p14:tracePt t="36520" x="4075113" y="5645150"/>
          <p14:tracePt t="36526" x="4148138" y="5645150"/>
          <p14:tracePt t="36534" x="4211638" y="5645150"/>
          <p14:tracePt t="36541" x="4248150" y="5645150"/>
          <p14:tracePt t="36549" x="4294188" y="5645150"/>
          <p14:tracePt t="36558" x="4303713" y="5645150"/>
          <p14:tracePt t="36564" x="4321175" y="5645150"/>
          <p14:tracePt t="36638" x="4330700" y="5645150"/>
          <p14:tracePt t="36646" x="4340225" y="5645150"/>
          <p14:tracePt t="36654" x="4376738" y="5645150"/>
          <p14:tracePt t="36662" x="4448175" y="5645150"/>
          <p14:tracePt t="36670" x="4576763" y="5645150"/>
          <p14:tracePt t="36679" x="4686300" y="5645150"/>
          <p14:tracePt t="36685" x="4776788" y="5645150"/>
          <p14:tracePt t="36693" x="4832350" y="5645150"/>
          <p14:tracePt t="36702" x="4868863" y="5645150"/>
          <p14:tracePt t="36902" x="4876800" y="5645150"/>
          <p14:tracePt t="37005" x="4886325" y="5654675"/>
          <p14:tracePt t="37021" x="4886325" y="5681663"/>
          <p14:tracePt t="37029" x="4813300" y="5691188"/>
          <p14:tracePt t="37036" x="4686300" y="5699125"/>
          <p14:tracePt t="37045" x="4540250" y="5735638"/>
          <p14:tracePt t="37052" x="4394200" y="5764213"/>
          <p14:tracePt t="37061" x="4248150" y="5772150"/>
          <p14:tracePt t="37069" x="4094163" y="5791200"/>
          <p14:tracePt t="37077" x="3929063" y="5808663"/>
          <p14:tracePt t="37086" x="3783013" y="5837238"/>
          <p14:tracePt t="37093" x="3673475" y="5854700"/>
          <p14:tracePt t="37101" x="3582988" y="5864225"/>
          <p14:tracePt t="37109" x="3519488" y="5864225"/>
          <p14:tracePt t="37118" x="3463925" y="5873750"/>
          <p14:tracePt t="37124" x="3436938" y="5873750"/>
          <p14:tracePt t="37133" x="3427413" y="5873750"/>
          <p14:tracePt t="37311" x="3419475" y="5881688"/>
          <p14:tracePt t="37388" x="3409950" y="5891213"/>
          <p14:tracePt t="37405" x="3400425" y="5900738"/>
          <p14:tracePt t="37413" x="3373438" y="5918200"/>
          <p14:tracePt t="37430" x="3354388" y="5937250"/>
          <p14:tracePt t="37438" x="3336925" y="5954713"/>
          <p14:tracePt t="37449" x="3327400" y="5954713"/>
          <p14:tracePt t="37453" x="3300413" y="5964238"/>
          <p14:tracePt t="37462" x="3273425" y="5983288"/>
          <p14:tracePt t="37469" x="3254375" y="5991225"/>
          <p14:tracePt t="37476" x="3244850" y="5991225"/>
          <p14:tracePt t="37485" x="3236913" y="5991225"/>
          <p14:tracePt t="37492" x="3227388" y="6000750"/>
          <p14:tracePt t="37615" x="3236913" y="6000750"/>
          <p14:tracePt t="37727" x="3244850" y="6000750"/>
          <p14:tracePt t="37735" x="3254375" y="6000750"/>
          <p14:tracePt t="37759" x="3273425" y="6000750"/>
          <p14:tracePt t="38054" x="3300413" y="6000750"/>
          <p14:tracePt t="38063" x="3382963" y="6000750"/>
          <p14:tracePt t="38072" x="3490913" y="6000750"/>
          <p14:tracePt t="38078" x="3636963" y="6000750"/>
          <p14:tracePt t="38088" x="3819525" y="6000750"/>
          <p14:tracePt t="38094" x="4002088" y="6000750"/>
          <p14:tracePt t="38103" x="4148138" y="6000750"/>
          <p14:tracePt t="38110" x="4284663" y="6000750"/>
          <p14:tracePt t="38121" x="4413250" y="6000750"/>
          <p14:tracePt t="38126" x="4494213" y="6000750"/>
          <p14:tracePt t="38136" x="4530725" y="6000750"/>
          <p14:tracePt t="38141" x="4549775" y="6000750"/>
          <p14:tracePt t="38246" x="4567238" y="6000750"/>
          <p14:tracePt t="38255" x="4622800" y="6000750"/>
          <p14:tracePt t="38262" x="4713288" y="6000750"/>
          <p14:tracePt t="38269" x="4859338" y="6000750"/>
          <p14:tracePt t="38278" x="4986338" y="6000750"/>
          <p14:tracePt t="38287" x="5114925" y="6000750"/>
          <p14:tracePt t="38295" x="5187950" y="6000750"/>
          <p14:tracePt t="38304" x="5205413" y="6000750"/>
          <p14:tracePt t="38310" x="5224463" y="6000750"/>
          <p14:tracePt t="38396" x="5195888" y="6000750"/>
          <p14:tracePt t="38404" x="5168900" y="6000750"/>
          <p14:tracePt t="38412" x="5151438" y="6000750"/>
          <p14:tracePt t="38493" x="5141913" y="6000750"/>
          <p14:tracePt t="38501" x="5114925" y="6000750"/>
          <p14:tracePt t="38518" x="5095875" y="6018213"/>
          <p14:tracePt t="38526" x="5086350" y="6027738"/>
          <p14:tracePt t="38534" x="5078413" y="6046788"/>
          <p14:tracePt t="38541" x="5078413" y="6064250"/>
          <p14:tracePt t="38550" x="5059363" y="6083300"/>
          <p14:tracePt t="38565" x="5049838" y="6091238"/>
          <p14:tracePt t="38581" x="5041900" y="6100763"/>
          <p14:tracePt t="38638" x="5014913" y="6100763"/>
          <p14:tracePt t="38646" x="4949825" y="6119813"/>
          <p14:tracePt t="38654" x="4876800" y="6137275"/>
          <p14:tracePt t="38662" x="4767263" y="6137275"/>
          <p14:tracePt t="38669" x="4659313" y="6137275"/>
          <p14:tracePt t="38676" x="4549775" y="6137275"/>
          <p14:tracePt t="38684" x="4421188" y="6137275"/>
          <p14:tracePt t="38693" x="4275138" y="6137275"/>
          <p14:tracePt t="38700" x="4148138" y="6137275"/>
          <p14:tracePt t="38708" x="4029075" y="6119813"/>
          <p14:tracePt t="38717" x="3883025" y="6100763"/>
          <p14:tracePt t="38725" x="3756025" y="6083300"/>
          <p14:tracePt t="38734" x="3646488" y="6054725"/>
          <p14:tracePt t="38742" x="3527425" y="6018213"/>
          <p14:tracePt t="38749" x="3463925" y="5973763"/>
          <p14:tracePt t="38757" x="3400425" y="5954713"/>
          <p14:tracePt t="38767" x="3336925" y="5900738"/>
          <p14:tracePt t="38772" x="3290888" y="5864225"/>
          <p14:tracePt t="38780" x="3236913" y="5818188"/>
          <p14:tracePt t="38788" x="3200400" y="5764213"/>
          <p14:tracePt t="38797" x="3144838" y="5681663"/>
          <p14:tracePt t="38805" x="3117850" y="5635625"/>
          <p14:tracePt t="38813" x="3081338" y="5589588"/>
          <p14:tracePt t="38821" x="3027363" y="5526088"/>
          <p14:tracePt t="38829" x="2971800" y="5445125"/>
          <p14:tracePt t="38837" x="2944813" y="5362575"/>
          <p14:tracePt t="38845" x="2908300" y="5280025"/>
          <p14:tracePt t="38854" x="2881313" y="5207000"/>
          <p14:tracePt t="38861" x="2835275" y="5126038"/>
          <p14:tracePt t="38869" x="2825750" y="5016500"/>
          <p14:tracePt t="38889" x="2808288" y="4841875"/>
          <p14:tracePt t="38894" x="2808288" y="4732338"/>
          <p14:tracePt t="38903" x="2808288" y="4660900"/>
          <p14:tracePt t="38910" x="2808288" y="4532313"/>
          <p14:tracePt t="38920" x="2808288" y="4405313"/>
          <p14:tracePt t="38928" x="2844800" y="4286250"/>
          <p14:tracePt t="38936" x="2871788" y="4176713"/>
          <p14:tracePt t="38941" x="2944813" y="4040188"/>
          <p14:tracePt t="38949" x="3008313" y="3921125"/>
          <p14:tracePt t="38957" x="3081338" y="3803650"/>
          <p14:tracePt t="38964" x="3127375" y="3757613"/>
          <p14:tracePt t="38973" x="3163888" y="3711575"/>
          <p14:tracePt t="38980" x="3217863" y="3648075"/>
          <p14:tracePt t="38988" x="3290888" y="3556000"/>
          <p14:tracePt t="38996" x="3354388" y="3519488"/>
          <p14:tracePt t="39004" x="3400425" y="3482975"/>
          <p14:tracePt t="39012" x="3463925" y="3465513"/>
          <p14:tracePt t="39020" x="3519488" y="3438525"/>
          <p14:tracePt t="39028" x="3592513" y="3438525"/>
          <p14:tracePt t="39037" x="3692525" y="3419475"/>
          <p14:tracePt t="39045" x="3802063" y="3419475"/>
          <p14:tracePt t="39053" x="3948113" y="3419475"/>
          <p14:tracePt t="39061" x="4094163" y="3419475"/>
          <p14:tracePt t="39070" x="4257675" y="3419475"/>
          <p14:tracePt t="39078" x="4421188" y="3429000"/>
          <p14:tracePt t="39085" x="4530725" y="3475038"/>
          <p14:tracePt t="39094" x="4667250" y="3519488"/>
          <p14:tracePt t="39102" x="4813300" y="3592513"/>
          <p14:tracePt t="39110" x="4932363" y="3648075"/>
          <p14:tracePt t="39119" x="5049838" y="3721100"/>
          <p14:tracePt t="39126" x="5095875" y="3757613"/>
          <p14:tracePt t="39135" x="5151438" y="3811588"/>
          <p14:tracePt t="39142" x="5168900" y="3867150"/>
          <p14:tracePt t="39151" x="5187950" y="3930650"/>
          <p14:tracePt t="39158" x="5187950" y="4021138"/>
          <p14:tracePt t="39166" x="5187950" y="4113213"/>
          <p14:tracePt t="39174" x="5187950" y="4186238"/>
          <p14:tracePt t="39182" x="5151438" y="4340225"/>
          <p14:tracePt t="39190" x="5122863" y="4449763"/>
          <p14:tracePt t="39198" x="5078413" y="4532313"/>
          <p14:tracePt t="39206" x="5049838" y="4641850"/>
          <p14:tracePt t="39214" x="5005388" y="4760913"/>
          <p14:tracePt t="39222" x="4995863" y="4851400"/>
          <p14:tracePt t="39230" x="4968875" y="4951413"/>
          <p14:tracePt t="39240" x="4941888" y="5024438"/>
          <p14:tracePt t="39246" x="4932363" y="5106988"/>
          <p14:tracePt t="39258" x="4905375" y="5197475"/>
          <p14:tracePt t="39261" x="4905375" y="5280025"/>
          <p14:tracePt t="39274" x="4859338" y="5353050"/>
          <p14:tracePt t="39276" x="4813300" y="5472113"/>
          <p14:tracePt t="39285" x="4776788" y="5554663"/>
          <p14:tracePt t="39293" x="4722813" y="5635625"/>
          <p14:tracePt t="39302" x="4667250" y="5699125"/>
          <p14:tracePt t="39310" x="4613275" y="5781675"/>
          <p14:tracePt t="39320" x="4549775" y="5837238"/>
          <p14:tracePt t="39326" x="4503738" y="5873750"/>
          <p14:tracePt t="39336" x="4440238" y="5900738"/>
          <p14:tracePt t="39342" x="4394200" y="5910263"/>
          <p14:tracePt t="39352" x="4303713" y="5937250"/>
          <p14:tracePt t="39358" x="4221163" y="5946775"/>
          <p14:tracePt t="39366" x="4148138" y="5946775"/>
          <p14:tracePt t="39373" x="4075113" y="5946775"/>
          <p14:tracePt t="39382" x="3965575" y="5946775"/>
          <p14:tracePt t="39390" x="3911600" y="5946775"/>
          <p14:tracePt t="39407" x="3775075" y="5918200"/>
          <p14:tracePt t="39412" x="3692525" y="5864225"/>
          <p14:tracePt t="39420" x="3609975" y="5808663"/>
          <p14:tracePt t="39428" x="3546475" y="5754688"/>
          <p14:tracePt t="39436" x="3490913" y="5691188"/>
          <p14:tracePt t="39444" x="3419475" y="5608638"/>
          <p14:tracePt t="39453" x="3382963" y="5526088"/>
          <p14:tracePt t="39460" x="3327400" y="5445125"/>
          <p14:tracePt t="39469" x="3290888" y="5399088"/>
          <p14:tracePt t="39476" x="3254375" y="5343525"/>
          <p14:tracePt t="39484" x="3244850" y="5289550"/>
          <p14:tracePt t="39492" x="3227388" y="5226050"/>
          <p14:tracePt t="39501" x="3190875" y="5116513"/>
          <p14:tracePt t="39510" x="3190875" y="5070475"/>
          <p14:tracePt t="39518" x="3171825" y="4987925"/>
          <p14:tracePt t="39526" x="3171825" y="4914900"/>
          <p14:tracePt t="39535" x="3171825" y="4824413"/>
          <p14:tracePt t="39542" x="3171825" y="4697413"/>
          <p14:tracePt t="39549" x="3171825" y="4587875"/>
          <p14:tracePt t="39557" x="3171825" y="4478338"/>
          <p14:tracePt t="39565" x="3190875" y="4322763"/>
          <p14:tracePt t="39573" x="3236913" y="4195763"/>
          <p14:tracePt t="39581" x="3300413" y="4076700"/>
          <p14:tracePt t="39589" x="3354388" y="3976688"/>
          <p14:tracePt t="39597" x="3427413" y="3875088"/>
          <p14:tracePt t="39605" x="3490913" y="3794125"/>
          <p14:tracePt t="39613" x="3582988" y="3711575"/>
          <p14:tracePt t="39621" x="3629025" y="3684588"/>
          <p14:tracePt t="39630" x="3738563" y="3629025"/>
          <p14:tracePt t="39636" x="3819525" y="3621088"/>
          <p14:tracePt t="39645" x="3911600" y="3602038"/>
          <p14:tracePt t="39652" x="4002088" y="3602038"/>
          <p14:tracePt t="39661" x="4148138" y="3602038"/>
          <p14:tracePt t="39669" x="4257675" y="3602038"/>
          <p14:tracePt t="39677" x="4421188" y="3602038"/>
          <p14:tracePt t="39684" x="4567238" y="3602038"/>
          <p14:tracePt t="39692" x="4713288" y="3602038"/>
          <p14:tracePt t="39701" x="4832350" y="3638550"/>
          <p14:tracePt t="39709" x="4978400" y="3665538"/>
          <p14:tracePt t="39717" x="5105400" y="3730625"/>
          <p14:tracePt t="39725" x="5151438" y="3748088"/>
          <p14:tracePt t="39735" x="5214938" y="3784600"/>
          <p14:tracePt t="39741" x="5260975" y="3811588"/>
          <p14:tracePt t="39751" x="5287963" y="3840163"/>
          <p14:tracePt t="39757" x="5297488" y="3857625"/>
          <p14:tracePt t="39765" x="5297488" y="3903663"/>
          <p14:tracePt t="39772" x="5297488" y="3957638"/>
          <p14:tracePt t="39782" x="5297488" y="4013200"/>
          <p14:tracePt t="39790" x="5297488" y="4140200"/>
          <p14:tracePt t="39799" x="5260975" y="4232275"/>
          <p14:tracePt t="39806" x="5214938" y="4368800"/>
          <p14:tracePt t="39814" x="5159375" y="4505325"/>
          <p14:tracePt t="39822" x="5086350" y="4632325"/>
          <p14:tracePt t="39830" x="5022850" y="4768850"/>
          <p14:tracePt t="39839" x="4978400" y="4870450"/>
          <p14:tracePt t="39844" x="4941888" y="4951413"/>
          <p14:tracePt t="39853" x="4895850" y="5060950"/>
          <p14:tracePt t="39861" x="4886325" y="5143500"/>
          <p14:tracePt t="39868" x="4876800" y="5197475"/>
          <p14:tracePt t="39885" x="4786313" y="5307013"/>
          <p14:tracePt t="39893" x="4759325" y="5353050"/>
          <p14:tracePt t="39901" x="4713288" y="5426075"/>
          <p14:tracePt t="39908" x="4659313" y="5462588"/>
          <p14:tracePt t="39917" x="4640263" y="5489575"/>
          <p14:tracePt t="39925" x="4613275" y="5508625"/>
          <p14:tracePt t="39934" x="4557713" y="5518150"/>
          <p14:tracePt t="39940" x="4457700" y="5545138"/>
          <p14:tracePt t="39948" x="4348163" y="5562600"/>
          <p14:tracePt t="39956" x="4221163" y="5562600"/>
          <p14:tracePt t="39964" x="4075113" y="5562600"/>
          <p14:tracePt t="39973" x="3911600" y="5562600"/>
          <p14:tracePt t="39980" x="3765550" y="5545138"/>
          <p14:tracePt t="39989" x="3646488" y="5518150"/>
          <p14:tracePt t="39997" x="3519488" y="5453063"/>
          <p14:tracePt t="40005" x="3436938" y="5399088"/>
          <p14:tracePt t="40013" x="3390900" y="5380038"/>
          <p14:tracePt t="40021" x="3336925" y="5326063"/>
          <p14:tracePt t="40029" x="3317875" y="5299075"/>
          <p14:tracePt t="40038" x="3300413" y="5233988"/>
          <p14:tracePt t="40045" x="3281363" y="5180013"/>
          <p14:tracePt t="40053" x="3281363" y="5126038"/>
          <p14:tracePt t="40060" x="3281363" y="5053013"/>
          <p14:tracePt t="40069" x="3281363" y="4987925"/>
          <p14:tracePt t="40077" x="3281363" y="4897438"/>
          <p14:tracePt t="40085" x="3281363" y="4768850"/>
          <p14:tracePt t="40094" x="3300413" y="4641850"/>
          <p14:tracePt t="40103" x="3336925" y="4514850"/>
          <p14:tracePt t="40110" x="3373438" y="4413250"/>
          <p14:tracePt t="40118" x="3400425" y="4332288"/>
          <p14:tracePt t="40126" x="3446463" y="4240213"/>
          <p14:tracePt t="40135" x="3500438" y="4159250"/>
          <p14:tracePt t="40142" x="3536950" y="4076700"/>
          <p14:tracePt t="40152" x="3592513" y="3994150"/>
          <p14:tracePt t="40158" x="3646488" y="3921125"/>
          <p14:tracePt t="40166" x="3692525" y="3875088"/>
          <p14:tracePt t="40174" x="3746500" y="3830638"/>
          <p14:tracePt t="40181" x="3819525" y="3803650"/>
          <p14:tracePt t="40190" x="3883025" y="3775075"/>
          <p14:tracePt t="40198" x="3984625" y="3748088"/>
          <p14:tracePt t="40205" x="4094163" y="3748088"/>
          <p14:tracePt t="40214" x="4238625" y="3748088"/>
          <p14:tracePt t="40222" x="4384675" y="3748088"/>
          <p14:tracePt t="40230" x="4567238" y="3748088"/>
          <p14:tracePt t="40238" x="4759325" y="3748088"/>
          <p14:tracePt t="40246" x="4932363" y="3784600"/>
          <p14:tracePt t="40255" x="5114925" y="3830638"/>
          <p14:tracePt t="40261" x="5260975" y="3894138"/>
          <p14:tracePt t="40274" x="5414963" y="3994150"/>
          <p14:tracePt t="40276" x="5478463" y="4049713"/>
          <p14:tracePt t="40285" x="5534025" y="4113213"/>
          <p14:tracePt t="40294" x="5551488" y="4176713"/>
          <p14:tracePt t="40303" x="5551488" y="4232275"/>
          <p14:tracePt t="40310" x="5551488" y="4303713"/>
          <p14:tracePt t="40320" x="5551488" y="4376738"/>
          <p14:tracePt t="40326" x="5478463" y="4495800"/>
          <p14:tracePt t="40335" x="5397500" y="4614863"/>
          <p14:tracePt t="40343" x="5287963" y="4724400"/>
          <p14:tracePt t="40352" x="5187950" y="4841875"/>
          <p14:tracePt t="40357" x="5068888" y="4924425"/>
          <p14:tracePt t="40365" x="4932363" y="5033963"/>
          <p14:tracePt t="40373" x="4832350" y="5106988"/>
          <p14:tracePt t="40381" x="4749800" y="5160963"/>
          <p14:tracePt t="40389" x="4686300" y="5197475"/>
          <p14:tracePt t="40397" x="4622800" y="5253038"/>
          <p14:tracePt t="40405" x="4567238" y="5299075"/>
          <p14:tracePt t="40413" x="4540250" y="5326063"/>
          <p14:tracePt t="40421" x="4521200" y="5335588"/>
          <p14:tracePt t="40429" x="4448175" y="5372100"/>
          <p14:tracePt t="40436" x="4357688" y="5380038"/>
          <p14:tracePt t="40445" x="4257675" y="5399088"/>
          <p14:tracePt t="40453" x="4111625" y="5426075"/>
          <p14:tracePt t="40461" x="3948113" y="5426075"/>
          <p14:tracePt t="40468" x="3802063" y="5426075"/>
          <p14:tracePt t="40476" x="3563938" y="5362575"/>
          <p14:tracePt t="40484" x="3390900" y="5316538"/>
          <p14:tracePt t="40492" x="3200400" y="5233988"/>
          <p14:tracePt t="40501" x="2990850" y="5133975"/>
          <p14:tracePt t="40508" x="2835275" y="5024438"/>
          <p14:tracePt t="40517" x="2735263" y="4924425"/>
          <p14:tracePt t="40525" x="2679700" y="4870450"/>
          <p14:tracePt t="40534" x="2671763" y="4797425"/>
          <p14:tracePt t="40541" x="2643188" y="4714875"/>
          <p14:tracePt t="40551" x="2643188" y="4624388"/>
          <p14:tracePt t="40557" x="2643188" y="4532313"/>
          <p14:tracePt t="40565" x="2652713" y="4441825"/>
          <p14:tracePt t="40572" x="2679700" y="4359275"/>
          <p14:tracePt t="40583" x="2744788" y="4259263"/>
          <p14:tracePt t="40590" x="2817813" y="4140200"/>
          <p14:tracePt t="40599" x="2908300" y="4040188"/>
          <p14:tracePt t="40606" x="3008313" y="3940175"/>
          <p14:tracePt t="40614" x="3081338" y="3857625"/>
          <p14:tracePt t="40622" x="3171825" y="3757613"/>
          <p14:tracePt t="40630" x="3208338" y="3694113"/>
          <p14:tracePt t="40638" x="3254375" y="3638550"/>
          <p14:tracePt t="40648" x="3336925" y="3565525"/>
          <p14:tracePt t="40655" x="3436938" y="3511550"/>
          <p14:tracePt t="40661" x="3500438" y="3475038"/>
          <p14:tracePt t="40668" x="3582988" y="3438525"/>
          <p14:tracePt t="40677" x="3683000" y="3411538"/>
          <p14:tracePt t="40684" x="3775075" y="3382963"/>
          <p14:tracePt t="40693" x="3883025" y="3365500"/>
          <p14:tracePt t="40702" x="4002088" y="3355975"/>
          <p14:tracePt t="40710" x="4129088" y="3355975"/>
          <p14:tracePt t="40719" x="4275138" y="3355975"/>
          <p14:tracePt t="40726" x="4413250" y="3355975"/>
          <p14:tracePt t="40736" x="4540250" y="3355975"/>
          <p14:tracePt t="40742" x="4676775" y="3375025"/>
          <p14:tracePt t="40752" x="4803775" y="3419475"/>
          <p14:tracePt t="40758" x="4922838" y="3475038"/>
          <p14:tracePt t="40766" x="4986338" y="3529013"/>
          <p14:tracePt t="40774" x="5041900" y="3575050"/>
          <p14:tracePt t="40782" x="5078413" y="3638550"/>
          <p14:tracePt t="40790" x="5095875" y="3657600"/>
          <p14:tracePt t="40798" x="5114925" y="3702050"/>
          <p14:tracePt t="40806" x="5141913" y="3730625"/>
          <p14:tracePt t="40814" x="5151438" y="3738563"/>
          <p14:tracePt t="40822" x="5151438" y="3748088"/>
          <p14:tracePt t="40830" x="5151438" y="3757613"/>
          <p14:tracePt t="40838" x="5151438" y="3775075"/>
          <p14:tracePt t="40845" x="5159375" y="3784600"/>
          <p14:tracePt t="40853" x="5159375" y="3794125"/>
          <p14:tracePt t="40861" x="5178425" y="3803650"/>
          <p14:tracePt t="40871" x="5187950" y="3811588"/>
          <p14:tracePt t="40886" x="5224463" y="3848100"/>
          <p14:tracePt t="40892" x="5260975" y="3884613"/>
          <p14:tracePt t="40902" x="5278438" y="3894138"/>
          <p14:tracePt t="40908" x="5278438" y="3903663"/>
          <p14:tracePt t="40917" x="5287963" y="3911600"/>
          <p14:tracePt t="41033" x="5297488" y="3911600"/>
          <p14:tracePt t="41421" x="5324475" y="3930650"/>
          <p14:tracePt t="41429" x="5397500" y="3948113"/>
          <p14:tracePt t="41437" x="5470525" y="3976688"/>
          <p14:tracePt t="41446" x="5514975" y="3976688"/>
          <p14:tracePt t="41453" x="5561013" y="3984625"/>
          <p14:tracePt t="41461" x="5597525" y="3984625"/>
          <p14:tracePt t="41469" x="5653088" y="3984625"/>
          <p14:tracePt t="41479" x="5670550" y="3984625"/>
          <p14:tracePt t="41484" x="5697538" y="3984625"/>
          <p14:tracePt t="41493" x="5743575" y="3984625"/>
          <p14:tracePt t="41501" x="5761038" y="3984625"/>
          <p14:tracePt t="41508" x="5797550" y="3984625"/>
          <p14:tracePt t="41517" x="5816600" y="3984625"/>
          <p14:tracePt t="41525" x="5862638" y="3957638"/>
          <p14:tracePt t="41534" x="5899150" y="3957638"/>
          <p14:tracePt t="41541" x="5943600" y="3948113"/>
          <p14:tracePt t="41549" x="5989638" y="3930650"/>
          <p14:tracePt t="41557" x="6007100" y="3930650"/>
          <p14:tracePt t="41565" x="6043613" y="3911600"/>
          <p14:tracePt t="41573" x="6062663" y="3911600"/>
          <p14:tracePt t="41581" x="6072188" y="3911600"/>
          <p14:tracePt t="41589" x="6099175" y="3903663"/>
          <p14:tracePt t="41597" x="6108700" y="3903663"/>
          <p14:tracePt t="41605" x="6126163" y="3894138"/>
          <p14:tracePt t="41613" x="6145213" y="3894138"/>
          <p14:tracePt t="41621" x="6162675" y="3894138"/>
          <p14:tracePt t="41630" x="6199188" y="3875088"/>
          <p14:tracePt t="41636" x="6245225" y="3867150"/>
          <p14:tracePt t="41644" x="6318250" y="3867150"/>
          <p14:tracePt t="41652" x="6408738" y="3867150"/>
          <p14:tracePt t="41661" x="6518275" y="3867150"/>
          <p14:tracePt t="41669" x="6637338" y="3848100"/>
          <p14:tracePt t="41677" x="6746875" y="3848100"/>
          <p14:tracePt t="41684" x="6873875" y="3848100"/>
          <p14:tracePt t="41692" x="7019925" y="3848100"/>
          <p14:tracePt t="41700" x="7165975" y="3848100"/>
          <p14:tracePt t="41709" x="7283450" y="3848100"/>
          <p14:tracePt t="41717" x="7429500" y="3848100"/>
          <p14:tracePt t="41725" x="7539038" y="3848100"/>
          <p14:tracePt t="41734" x="7667625" y="3848100"/>
          <p14:tracePt t="41742" x="7804150" y="3840163"/>
          <p14:tracePt t="41750" x="7931150" y="3840163"/>
          <p14:tracePt t="41757" x="8096250" y="3803650"/>
          <p14:tracePt t="41765" x="8223250" y="3803650"/>
          <p14:tracePt t="41773" x="8386763" y="3803650"/>
          <p14:tracePt t="41781" x="8551863" y="3803650"/>
          <p14:tracePt t="41789" x="8770938" y="3803650"/>
          <p14:tracePt t="41797" x="8997950" y="3803650"/>
          <p14:tracePt t="43679" x="8943975" y="4313238"/>
          <p14:tracePt t="43684" x="8870950" y="4332288"/>
          <p14:tracePt t="43693" x="8807450" y="4349750"/>
          <p14:tracePt t="43701" x="8778875" y="4368800"/>
          <p14:tracePt t="43708" x="8734425" y="4376738"/>
          <p14:tracePt t="43717" x="8715375" y="4376738"/>
          <p14:tracePt t="43724" x="8688388" y="4386263"/>
          <p14:tracePt t="43733" x="8669338" y="4405313"/>
          <p14:tracePt t="43741" x="8605838" y="4422775"/>
          <p14:tracePt t="43749" x="8532813" y="4441825"/>
          <p14:tracePt t="43757" x="8432800" y="4468813"/>
          <p14:tracePt t="43765" x="8323263" y="4495800"/>
          <p14:tracePt t="43773" x="8186738" y="4541838"/>
          <p14:tracePt t="43781" x="8059738" y="4551363"/>
          <p14:tracePt t="43789" x="7913688" y="4568825"/>
          <p14:tracePt t="43797" x="7785100" y="4587875"/>
          <p14:tracePt t="43805" x="7675563" y="4614863"/>
          <p14:tracePt t="43813" x="7612063" y="4614863"/>
          <p14:tracePt t="43821" x="7585075" y="4624388"/>
          <p14:tracePt t="43829" x="7575550" y="4624388"/>
          <p14:tracePt t="44038" x="7548563" y="4624388"/>
          <p14:tracePt t="44046" x="7458075" y="4624388"/>
          <p14:tracePt t="44054" x="7275513" y="4624388"/>
          <p14:tracePt t="44062" x="7073900" y="4624388"/>
          <p14:tracePt t="44070" x="6892925" y="4624388"/>
          <p14:tracePt t="44077" x="6727825" y="4624388"/>
          <p14:tracePt t="44085" x="6564313" y="4624388"/>
          <p14:tracePt t="44093" x="6435725" y="4624388"/>
          <p14:tracePt t="44101" x="6345238" y="4624388"/>
          <p14:tracePt t="44109" x="6254750" y="4624388"/>
          <p14:tracePt t="44119" x="6199188" y="4624388"/>
          <p14:tracePt t="44135" x="6172200" y="4624388"/>
          <p14:tracePt t="44223" x="6153150" y="4624388"/>
          <p14:tracePt t="44230" x="6108700" y="4595813"/>
          <p14:tracePt t="44238" x="6062663" y="4559300"/>
          <p14:tracePt t="44248" x="6035675" y="4532313"/>
          <p14:tracePt t="44257" x="5972175" y="4486275"/>
          <p14:tracePt t="44262" x="5935663" y="4459288"/>
          <p14:tracePt t="44269" x="5907088" y="4432300"/>
          <p14:tracePt t="44285" x="5853113" y="4340225"/>
          <p14:tracePt t="44293" x="5843588" y="4322763"/>
          <p14:tracePt t="44303" x="5834063" y="4322763"/>
          <p14:tracePt t="44310" x="5816600" y="4268788"/>
          <p14:tracePt t="44319" x="5797550" y="4249738"/>
          <p14:tracePt t="44326" x="5797550" y="4232275"/>
          <p14:tracePt t="44336" x="5780088" y="4213225"/>
          <p14:tracePt t="44342" x="5780088" y="4195763"/>
          <p14:tracePt t="44351" x="5780088" y="4176713"/>
          <p14:tracePt t="44357" x="5780088" y="4149725"/>
          <p14:tracePt t="44364" x="5780088" y="4140200"/>
          <p14:tracePt t="44372" x="5780088" y="4122738"/>
          <p14:tracePt t="44381" x="5780088" y="4094163"/>
          <p14:tracePt t="44388" x="5780088" y="4086225"/>
          <p14:tracePt t="44396" x="5770563" y="4067175"/>
          <p14:tracePt t="44404" x="5761038" y="4049713"/>
          <p14:tracePt t="44412" x="5761038" y="4040188"/>
          <p14:tracePt t="44421" x="5761038" y="4013200"/>
          <p14:tracePt t="44428" x="5761038" y="4003675"/>
          <p14:tracePt t="44436" x="5761038" y="3994150"/>
          <p14:tracePt t="44445" x="5761038" y="3967163"/>
          <p14:tracePt t="44452" x="5761038" y="3957638"/>
          <p14:tracePt t="44461" x="5761038" y="3948113"/>
          <p14:tracePt t="44486" x="5753100" y="3930650"/>
          <p14:tracePt t="44502" x="5743575" y="3921125"/>
          <p14:tracePt t="44526" x="5734050" y="3921125"/>
          <p14:tracePt t="44535" x="5724525" y="3921125"/>
          <p14:tracePt t="44542" x="5716588" y="3921125"/>
          <p14:tracePt t="44558" x="5688013" y="3921125"/>
          <p14:tracePt t="44567" x="5653088" y="3903663"/>
          <p14:tracePt t="44574" x="5624513" y="3894138"/>
          <p14:tracePt t="44582" x="5607050" y="3894138"/>
          <p14:tracePt t="44589" x="5580063" y="3875088"/>
          <p14:tracePt t="44597" x="5543550" y="3867150"/>
          <p14:tracePt t="44605" x="5514975" y="3867150"/>
          <p14:tracePt t="44613" x="5478463" y="3857625"/>
          <p14:tracePt t="44621" x="5451475" y="3848100"/>
          <p14:tracePt t="44630" x="5414963" y="3848100"/>
          <p14:tracePt t="44636" x="5387975" y="3830638"/>
          <p14:tracePt t="44645" x="5368925" y="3821113"/>
          <p14:tracePt t="44660" x="5360988" y="3821113"/>
          <p14:tracePt t="44742" x="5351463" y="3811588"/>
          <p14:tracePt t="44759" x="5351463" y="3794125"/>
          <p14:tracePt t="44766" x="5351463" y="3775075"/>
          <p14:tracePt t="44790" x="5351463" y="3767138"/>
          <p14:tracePt t="44799" x="5351463" y="3748088"/>
          <p14:tracePt t="44814" x="5351463" y="3738563"/>
          <p14:tracePt t="44847" x="5351463" y="3730625"/>
          <p14:tracePt t="44853" x="5351463" y="3721100"/>
          <p14:tracePt t="44870" x="5368925" y="3694113"/>
          <p14:tracePt t="44885" x="5378450" y="3684588"/>
          <p14:tracePt t="44894" x="5378450" y="3675063"/>
          <p14:tracePt t="44901" x="5378450" y="3657600"/>
          <p14:tracePt t="44909" x="5414963" y="3638550"/>
          <p14:tracePt t="44924" x="5424488" y="3629025"/>
          <p14:tracePt t="44940" x="5424488" y="3621088"/>
          <p14:tracePt t="45167" x="5378450" y="3621088"/>
          <p14:tracePt t="45175" x="5314950" y="3638550"/>
          <p14:tracePt t="45185" x="5278438" y="3638550"/>
          <p14:tracePt t="45190" x="5251450" y="3638550"/>
          <p14:tracePt t="45198" x="5241925" y="3638550"/>
          <p14:tracePt t="45495" x="5251450" y="3638550"/>
          <p14:tracePt t="46393" x="5278438" y="3638550"/>
          <p14:tracePt t="46398" x="5297488" y="3629025"/>
          <p14:tracePt t="46414" x="5305425" y="3629025"/>
          <p14:tracePt t="46422" x="5314950" y="3621088"/>
          <p14:tracePt t="46438" x="5334000" y="3602038"/>
          <p14:tracePt t="46447" x="5341938" y="3584575"/>
          <p14:tracePt t="46454" x="5351463" y="3575050"/>
          <p14:tracePt t="46462" x="5351463" y="3565525"/>
          <p14:tracePt t="46474" x="5360988" y="3556000"/>
          <p14:tracePt t="46784" x="5368925" y="3556000"/>
          <p14:tracePt t="46793" x="5378450" y="3556000"/>
          <p14:tracePt t="46806" x="5387975" y="3548063"/>
          <p14:tracePt t="46815" x="5397500" y="3538538"/>
          <p14:tracePt t="46830" x="5405438" y="3529013"/>
          <p14:tracePt t="46839" x="5414963" y="3529013"/>
          <p14:tracePt t="46909" x="5424488" y="3519488"/>
          <p14:tracePt t="47175" x="5434013" y="3502025"/>
          <p14:tracePt t="47181" x="5441950" y="3492500"/>
          <p14:tracePt t="47188" x="5441950" y="3482975"/>
          <p14:tracePt t="47197" x="5451475" y="3475038"/>
          <p14:tracePt t="47204" x="5451475" y="3465513"/>
          <p14:tracePt t="47221" x="5451475" y="3455988"/>
          <p14:tracePt t="47229" x="5451475" y="3446463"/>
          <p14:tracePt t="47237" x="5451475" y="3429000"/>
          <p14:tracePt t="47262" x="5451475" y="3419475"/>
          <p14:tracePt t="47446" x="5451475" y="3411538"/>
          <p14:tracePt t="48653" x="5451475" y="3419475"/>
          <p14:tracePt t="48670" x="5451475" y="3429000"/>
          <p14:tracePt t="48758" x="5451475" y="3446463"/>
          <p14:tracePt t="48782" x="5451475" y="3455988"/>
          <p14:tracePt t="51486" x="5451475" y="3446463"/>
          <p14:tracePt t="51510" x="5470525" y="3419475"/>
          <p14:tracePt t="51518" x="5524500" y="3411538"/>
          <p14:tracePt t="51526" x="5634038" y="3411538"/>
          <p14:tracePt t="51535" x="5797550" y="3411538"/>
          <p14:tracePt t="51542" x="5926138" y="3411538"/>
          <p14:tracePt t="51554" x="6035675" y="3411538"/>
          <p14:tracePt t="51557" x="6162675" y="3411538"/>
          <p14:tracePt t="51567" x="6218238" y="3411538"/>
          <p14:tracePt t="51573" x="6272213" y="3411538"/>
          <p14:tracePt t="51581" x="6308725" y="3411538"/>
          <p14:tracePt t="51709" x="6308725" y="3402013"/>
          <p14:tracePt t="51765" x="6308725" y="3382963"/>
          <p14:tracePt t="51783" x="6308725" y="3375025"/>
          <p14:tracePt t="51790" x="6308725" y="3365500"/>
          <p14:tracePt t="51814" x="6308725" y="3338513"/>
          <p14:tracePt t="51822" x="6308725" y="3328988"/>
          <p14:tracePt t="51830" x="6308725" y="3319463"/>
          <p14:tracePt t="51838" x="6308725" y="3282950"/>
          <p14:tracePt t="51846" x="6308725" y="3273425"/>
          <p14:tracePt t="51854" x="6308725" y="3255963"/>
          <p14:tracePt t="51862" x="6299200" y="3236913"/>
          <p14:tracePt t="51871" x="6272213" y="3209925"/>
          <p14:tracePt t="51876" x="6254750" y="3192463"/>
          <p14:tracePt t="51885" x="6245225" y="3173413"/>
          <p14:tracePt t="51892" x="6208713" y="3127375"/>
          <p14:tracePt t="51902" x="6189663" y="3109913"/>
          <p14:tracePt t="51908" x="6172200" y="3082925"/>
          <p14:tracePt t="51917" x="6135688" y="3073400"/>
          <p14:tracePt t="51924" x="6116638" y="3063875"/>
          <p14:tracePt t="51933" x="6080125" y="3063875"/>
          <p14:tracePt t="51941" x="6053138" y="3054350"/>
          <p14:tracePt t="51949" x="6035675" y="3046413"/>
          <p14:tracePt t="51956" x="6026150" y="3046413"/>
          <p14:tracePt t="51966" x="6007100" y="3046413"/>
          <p14:tracePt t="51973" x="5989638" y="3046413"/>
          <p14:tracePt t="51989" x="5972175" y="3046413"/>
          <p14:tracePt t="51996" x="5953125" y="3046413"/>
          <p14:tracePt t="52007" x="5935663" y="3046413"/>
          <p14:tracePt t="52014" x="5889625" y="3046413"/>
          <p14:tracePt t="52023" x="5853113" y="3046413"/>
          <p14:tracePt t="52030" x="5826125" y="3046413"/>
          <p14:tracePt t="52038" x="5770563" y="3046413"/>
          <p14:tracePt t="52046" x="5724525" y="3046413"/>
          <p14:tracePt t="52054" x="5688013" y="3046413"/>
          <p14:tracePt t="52062" x="5624513" y="3046413"/>
          <p14:tracePt t="52070" x="5588000" y="3054350"/>
          <p14:tracePt t="52077" x="5561013" y="3073400"/>
          <p14:tracePt t="52085" x="5514975" y="3090863"/>
          <p14:tracePt t="52093" x="5470525" y="3090863"/>
          <p14:tracePt t="52100" x="5451475" y="3090863"/>
          <p14:tracePt t="52108" x="5424488" y="3100388"/>
          <p14:tracePt t="52116" x="5405438" y="3100388"/>
          <p14:tracePt t="52124" x="5378450" y="3100388"/>
          <p14:tracePt t="52133" x="5368925" y="3100388"/>
          <p14:tracePt t="52141" x="5351463" y="3100388"/>
          <p14:tracePt t="52150" x="5334000" y="3100388"/>
          <p14:tracePt t="52157" x="5314950" y="3100388"/>
          <p14:tracePt t="52167" x="5297488" y="3100388"/>
          <p14:tracePt t="52182" x="5268913" y="3109913"/>
          <p14:tracePt t="52190" x="5251450" y="3109913"/>
          <p14:tracePt t="52197" x="5232400" y="3119438"/>
          <p14:tracePt t="52205" x="5205413" y="3119438"/>
          <p14:tracePt t="52213" x="5178425" y="3136900"/>
          <p14:tracePt t="52229" x="5159375" y="3146425"/>
          <p14:tracePt t="52237" x="5151438" y="3146425"/>
          <p14:tracePt t="52245" x="5132388" y="3155950"/>
          <p14:tracePt t="52255" x="5114925" y="3155950"/>
          <p14:tracePt t="52260" x="5105400" y="3163888"/>
          <p14:tracePt t="52269" x="5078413" y="3182938"/>
          <p14:tracePt t="52276" x="5049838" y="3192463"/>
          <p14:tracePt t="52284" x="5022850" y="3200400"/>
          <p14:tracePt t="52292" x="5005388" y="3209925"/>
          <p14:tracePt t="52302" x="4968875" y="3246438"/>
          <p14:tracePt t="52308" x="4959350" y="3246438"/>
          <p14:tracePt t="52316" x="4949825" y="3246438"/>
          <p14:tracePt t="52324" x="4949825" y="3255963"/>
          <p14:tracePt t="52333" x="4941888" y="3255963"/>
          <p14:tracePt t="52357" x="4932363" y="3265488"/>
          <p14:tracePt t="52367" x="4932363" y="3273425"/>
          <p14:tracePt t="52374" x="4932363" y="3292475"/>
          <p14:tracePt t="52383" x="5005388" y="3328988"/>
          <p14:tracePt t="52390" x="5132388" y="3355975"/>
          <p14:tracePt t="52398" x="5224463" y="3355975"/>
          <p14:tracePt t="52405" x="5434013" y="3402013"/>
          <p14:tracePt t="52413" x="5707063" y="3419475"/>
          <p14:tracePt t="52421" x="5972175" y="3419475"/>
          <p14:tracePt t="52429" x="6235700" y="3419475"/>
          <p14:tracePt t="52437" x="6491288" y="3419475"/>
          <p14:tracePt t="52445" x="6718300" y="3419475"/>
          <p14:tracePt t="52452" x="6883400" y="3419475"/>
          <p14:tracePt t="52461" x="7010400" y="3419475"/>
          <p14:tracePt t="52469" x="7065963" y="3419475"/>
          <p14:tracePt t="52476" x="7083425" y="3419475"/>
          <p14:tracePt t="52702" x="7029450" y="3419475"/>
          <p14:tracePt t="52708" x="6937375" y="3419475"/>
          <p14:tracePt t="52717" x="6810375" y="3419475"/>
          <p14:tracePt t="52724" x="6664325" y="3419475"/>
          <p14:tracePt t="52733" x="6518275" y="3419475"/>
          <p14:tracePt t="52740" x="6354763" y="3419475"/>
          <p14:tracePt t="52750" x="6208713" y="3419475"/>
          <p14:tracePt t="52756" x="6080125" y="3419475"/>
          <p14:tracePt t="52766" x="6007100" y="3419475"/>
          <p14:tracePt t="52773" x="5953125" y="3419475"/>
          <p14:tracePt t="52781" x="5935663" y="3419475"/>
          <p14:tracePt t="52877" x="5943600" y="3411538"/>
          <p14:tracePt t="52892" x="5943600" y="3402013"/>
          <p14:tracePt t="52917" x="5962650" y="3392488"/>
          <p14:tracePt t="52940" x="5972175" y="3382963"/>
          <p14:tracePt t="53029" x="5972175" y="3392488"/>
          <p14:tracePt t="53044" x="5972175" y="3411538"/>
          <p14:tracePt t="53060" x="5972175" y="3438525"/>
          <p14:tracePt t="53069" x="5962650" y="3455988"/>
          <p14:tracePt t="53076" x="5953125" y="3465513"/>
          <p14:tracePt t="53086" x="5943600" y="3502025"/>
          <p14:tracePt t="53092" x="5943600" y="3511550"/>
          <p14:tracePt t="53101" x="5935663" y="3538538"/>
          <p14:tracePt t="53108" x="5916613" y="3556000"/>
          <p14:tracePt t="53117" x="5907088" y="3584575"/>
          <p14:tracePt t="53124" x="5899150" y="3602038"/>
          <p14:tracePt t="53204" x="5907088" y="3592513"/>
          <p14:tracePt t="53262" x="5916613" y="3592513"/>
          <p14:tracePt t="53310" x="5926138" y="3584575"/>
          <p14:tracePt t="53334" x="5935663" y="3575050"/>
          <p14:tracePt t="53351" x="5935663" y="3565525"/>
          <p14:tracePt t="53358" x="5943600" y="3556000"/>
          <p14:tracePt t="53368" x="5943600" y="3548063"/>
          <p14:tracePt t="53384" x="5953125" y="3538538"/>
          <p14:tracePt t="53430" x="5962650" y="3538538"/>
          <p14:tracePt t="53438" x="5972175" y="3538538"/>
          <p14:tracePt t="53528" x="5972175" y="3529013"/>
          <p14:tracePt t="53732" x="5972175" y="3519488"/>
          <p14:tracePt t="54617" x="5972175" y="3511550"/>
          <p14:tracePt t="55190" x="5972175" y="3502025"/>
          <p14:tracePt t="55288" x="6053138" y="3502025"/>
          <p14:tracePt t="55294" x="6199188" y="3502025"/>
          <p14:tracePt t="55303" x="6345238" y="3502025"/>
          <p14:tracePt t="55311" x="6472238" y="3502025"/>
          <p14:tracePt t="55317" x="6600825" y="3502025"/>
          <p14:tracePt t="55325" x="6710363" y="3502025"/>
          <p14:tracePt t="55333" x="6837363" y="3502025"/>
          <p14:tracePt t="55341" x="6929438" y="3502025"/>
          <p14:tracePt t="55351" x="7037388" y="3502025"/>
          <p14:tracePt t="55357" x="7102475" y="3502025"/>
          <p14:tracePt t="55366" x="7175500" y="3502025"/>
          <p14:tracePt t="55372" x="7283450" y="3502025"/>
          <p14:tracePt t="55380" x="7356475" y="3502025"/>
          <p14:tracePt t="55388" x="7466013" y="3502025"/>
          <p14:tracePt t="55396" x="7575550" y="3502025"/>
          <p14:tracePt t="55406" x="7704138" y="3502025"/>
          <p14:tracePt t="55413" x="7867650" y="3502025"/>
          <p14:tracePt t="55421" x="8086725" y="3502025"/>
          <p14:tracePt t="55428" x="8286750" y="3502025"/>
          <p14:tracePt t="55436" x="8488363" y="3502025"/>
          <p14:tracePt t="55444" x="8734425" y="3502025"/>
          <p14:tracePt t="55452" x="9007475" y="35115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0" y="152400"/>
            <a:ext cx="7772400" cy="990600"/>
          </a:xfrm>
        </p:spPr>
        <p:txBody>
          <a:bodyPr/>
          <a:lstStyle/>
          <a:p>
            <a:pPr eaLnBrk="1" hangingPunct="1"/>
            <a:r>
              <a:rPr lang="en-US" altLang="ja-JP"/>
              <a:t>Destination</a:t>
            </a:r>
            <a:r>
              <a:rPr lang="ja-JP" altLang="en-US"/>
              <a:t>　</a:t>
            </a:r>
            <a:r>
              <a:rPr lang="en-US" altLang="ja-JP"/>
              <a:t>Routing</a:t>
            </a:r>
          </a:p>
        </p:txBody>
      </p:sp>
      <p:grpSp>
        <p:nvGrpSpPr>
          <p:cNvPr id="13315" name="Group 4"/>
          <p:cNvGrpSpPr>
            <a:grpSpLocks/>
          </p:cNvGrpSpPr>
          <p:nvPr/>
        </p:nvGrpSpPr>
        <p:grpSpPr bwMode="auto">
          <a:xfrm>
            <a:off x="1219200" y="2514600"/>
            <a:ext cx="6965950" cy="3886200"/>
            <a:chOff x="336" y="864"/>
            <a:chExt cx="4388" cy="2448"/>
          </a:xfrm>
        </p:grpSpPr>
        <p:grpSp>
          <p:nvGrpSpPr>
            <p:cNvPr id="13353" name="Group 5"/>
            <p:cNvGrpSpPr>
              <a:grpSpLocks/>
            </p:cNvGrpSpPr>
            <p:nvPr/>
          </p:nvGrpSpPr>
          <p:grpSpPr bwMode="auto">
            <a:xfrm>
              <a:off x="1536" y="864"/>
              <a:ext cx="480" cy="2400"/>
              <a:chOff x="1152" y="1008"/>
              <a:chExt cx="480" cy="2400"/>
            </a:xfrm>
          </p:grpSpPr>
          <p:grpSp>
            <p:nvGrpSpPr>
              <p:cNvPr id="13449" name="Group 6"/>
              <p:cNvGrpSpPr>
                <a:grpSpLocks/>
              </p:cNvGrpSpPr>
              <p:nvPr/>
            </p:nvGrpSpPr>
            <p:grpSpPr bwMode="auto">
              <a:xfrm>
                <a:off x="1152" y="1008"/>
                <a:ext cx="480" cy="528"/>
                <a:chOff x="1152" y="1056"/>
                <a:chExt cx="480" cy="528"/>
              </a:xfrm>
            </p:grpSpPr>
            <p:sp>
              <p:nvSpPr>
                <p:cNvPr id="13468" name="Rectangle 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69" name="Line 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70" name="Line 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71" name="Line 1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72" name="Line 1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50" name="Group 12"/>
              <p:cNvGrpSpPr>
                <a:grpSpLocks/>
              </p:cNvGrpSpPr>
              <p:nvPr/>
            </p:nvGrpSpPr>
            <p:grpSpPr bwMode="auto">
              <a:xfrm>
                <a:off x="1152" y="1632"/>
                <a:ext cx="480" cy="528"/>
                <a:chOff x="1152" y="1056"/>
                <a:chExt cx="480" cy="528"/>
              </a:xfrm>
            </p:grpSpPr>
            <p:sp>
              <p:nvSpPr>
                <p:cNvPr id="13463" name="Rectangle 1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64" name="Line 1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65" name="Line 1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66" name="Line 1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67" name="Line 1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51" name="Group 18"/>
              <p:cNvGrpSpPr>
                <a:grpSpLocks/>
              </p:cNvGrpSpPr>
              <p:nvPr/>
            </p:nvGrpSpPr>
            <p:grpSpPr bwMode="auto">
              <a:xfrm>
                <a:off x="1152" y="2256"/>
                <a:ext cx="480" cy="528"/>
                <a:chOff x="1152" y="1056"/>
                <a:chExt cx="480" cy="528"/>
              </a:xfrm>
            </p:grpSpPr>
            <p:sp>
              <p:nvSpPr>
                <p:cNvPr id="13458" name="Rectangle 1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59" name="Line 2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60" name="Line 2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61" name="Line 2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62" name="Line 2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52" name="Group 24"/>
              <p:cNvGrpSpPr>
                <a:grpSpLocks/>
              </p:cNvGrpSpPr>
              <p:nvPr/>
            </p:nvGrpSpPr>
            <p:grpSpPr bwMode="auto">
              <a:xfrm>
                <a:off x="1152" y="2880"/>
                <a:ext cx="480" cy="528"/>
                <a:chOff x="1152" y="1056"/>
                <a:chExt cx="480" cy="528"/>
              </a:xfrm>
            </p:grpSpPr>
            <p:sp>
              <p:nvSpPr>
                <p:cNvPr id="13453" name="Rectangle 2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54" name="Line 2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55" name="Line 2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56" name="Line 2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57" name="Line 2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3354" name="Group 30"/>
            <p:cNvGrpSpPr>
              <a:grpSpLocks/>
            </p:cNvGrpSpPr>
            <p:nvPr/>
          </p:nvGrpSpPr>
          <p:grpSpPr bwMode="auto">
            <a:xfrm>
              <a:off x="3744" y="864"/>
              <a:ext cx="480" cy="2400"/>
              <a:chOff x="1152" y="1008"/>
              <a:chExt cx="480" cy="2400"/>
            </a:xfrm>
          </p:grpSpPr>
          <p:grpSp>
            <p:nvGrpSpPr>
              <p:cNvPr id="13425" name="Group 31"/>
              <p:cNvGrpSpPr>
                <a:grpSpLocks/>
              </p:cNvGrpSpPr>
              <p:nvPr/>
            </p:nvGrpSpPr>
            <p:grpSpPr bwMode="auto">
              <a:xfrm>
                <a:off x="1152" y="1008"/>
                <a:ext cx="480" cy="528"/>
                <a:chOff x="1152" y="1056"/>
                <a:chExt cx="480" cy="528"/>
              </a:xfrm>
            </p:grpSpPr>
            <p:sp>
              <p:nvSpPr>
                <p:cNvPr id="13444" name="Rectangle 32"/>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45" name="Line 33"/>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46" name="Line 34"/>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47" name="Line 35"/>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48" name="Line 36"/>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26" name="Group 37"/>
              <p:cNvGrpSpPr>
                <a:grpSpLocks/>
              </p:cNvGrpSpPr>
              <p:nvPr/>
            </p:nvGrpSpPr>
            <p:grpSpPr bwMode="auto">
              <a:xfrm>
                <a:off x="1152" y="1632"/>
                <a:ext cx="480" cy="528"/>
                <a:chOff x="1152" y="1056"/>
                <a:chExt cx="480" cy="528"/>
              </a:xfrm>
            </p:grpSpPr>
            <p:sp>
              <p:nvSpPr>
                <p:cNvPr id="13439" name="Rectangle 38"/>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40" name="Line 39"/>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41" name="Line 40"/>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42" name="Line 41"/>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43" name="Line 42"/>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27" name="Group 43"/>
              <p:cNvGrpSpPr>
                <a:grpSpLocks/>
              </p:cNvGrpSpPr>
              <p:nvPr/>
            </p:nvGrpSpPr>
            <p:grpSpPr bwMode="auto">
              <a:xfrm>
                <a:off x="1152" y="2256"/>
                <a:ext cx="480" cy="528"/>
                <a:chOff x="1152" y="1056"/>
                <a:chExt cx="480" cy="528"/>
              </a:xfrm>
            </p:grpSpPr>
            <p:sp>
              <p:nvSpPr>
                <p:cNvPr id="13434" name="Rectangle 44"/>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35" name="Line 45"/>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36" name="Line 46"/>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37" name="Line 47"/>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38" name="Line 48"/>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28" name="Group 49"/>
              <p:cNvGrpSpPr>
                <a:grpSpLocks/>
              </p:cNvGrpSpPr>
              <p:nvPr/>
            </p:nvGrpSpPr>
            <p:grpSpPr bwMode="auto">
              <a:xfrm>
                <a:off x="1152" y="2880"/>
                <a:ext cx="480" cy="528"/>
                <a:chOff x="1152" y="1056"/>
                <a:chExt cx="480" cy="528"/>
              </a:xfrm>
            </p:grpSpPr>
            <p:sp>
              <p:nvSpPr>
                <p:cNvPr id="13429" name="Rectangle 50"/>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30" name="Line 51"/>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31" name="Line 52"/>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32" name="Line 53"/>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33" name="Line 54"/>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3355" name="Group 55"/>
            <p:cNvGrpSpPr>
              <a:grpSpLocks/>
            </p:cNvGrpSpPr>
            <p:nvPr/>
          </p:nvGrpSpPr>
          <p:grpSpPr bwMode="auto">
            <a:xfrm>
              <a:off x="2640" y="864"/>
              <a:ext cx="480" cy="2400"/>
              <a:chOff x="1152" y="1008"/>
              <a:chExt cx="480" cy="2400"/>
            </a:xfrm>
          </p:grpSpPr>
          <p:grpSp>
            <p:nvGrpSpPr>
              <p:cNvPr id="13401" name="Group 56"/>
              <p:cNvGrpSpPr>
                <a:grpSpLocks/>
              </p:cNvGrpSpPr>
              <p:nvPr/>
            </p:nvGrpSpPr>
            <p:grpSpPr bwMode="auto">
              <a:xfrm>
                <a:off x="1152" y="1008"/>
                <a:ext cx="480" cy="528"/>
                <a:chOff x="1152" y="1056"/>
                <a:chExt cx="480" cy="528"/>
              </a:xfrm>
            </p:grpSpPr>
            <p:sp>
              <p:nvSpPr>
                <p:cNvPr id="13420" name="Rectangle 57"/>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21" name="Line 58"/>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22" name="Line 59"/>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23" name="Line 60"/>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24" name="Line 61"/>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02" name="Group 62"/>
              <p:cNvGrpSpPr>
                <a:grpSpLocks/>
              </p:cNvGrpSpPr>
              <p:nvPr/>
            </p:nvGrpSpPr>
            <p:grpSpPr bwMode="auto">
              <a:xfrm>
                <a:off x="1152" y="1632"/>
                <a:ext cx="480" cy="528"/>
                <a:chOff x="1152" y="1056"/>
                <a:chExt cx="480" cy="528"/>
              </a:xfrm>
            </p:grpSpPr>
            <p:sp>
              <p:nvSpPr>
                <p:cNvPr id="13415" name="Rectangle 63"/>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16" name="Line 64"/>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7" name="Line 65"/>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8" name="Line 66"/>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9" name="Line 67"/>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03" name="Group 68"/>
              <p:cNvGrpSpPr>
                <a:grpSpLocks/>
              </p:cNvGrpSpPr>
              <p:nvPr/>
            </p:nvGrpSpPr>
            <p:grpSpPr bwMode="auto">
              <a:xfrm>
                <a:off x="1152" y="2256"/>
                <a:ext cx="480" cy="528"/>
                <a:chOff x="1152" y="1056"/>
                <a:chExt cx="480" cy="528"/>
              </a:xfrm>
            </p:grpSpPr>
            <p:sp>
              <p:nvSpPr>
                <p:cNvPr id="13410" name="Rectangle 69"/>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11" name="Line 70"/>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2" name="Line 71"/>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3" name="Line 72"/>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4" name="Line 73"/>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404" name="Group 74"/>
              <p:cNvGrpSpPr>
                <a:grpSpLocks/>
              </p:cNvGrpSpPr>
              <p:nvPr/>
            </p:nvGrpSpPr>
            <p:grpSpPr bwMode="auto">
              <a:xfrm>
                <a:off x="1152" y="2880"/>
                <a:ext cx="480" cy="528"/>
                <a:chOff x="1152" y="1056"/>
                <a:chExt cx="480" cy="528"/>
              </a:xfrm>
            </p:grpSpPr>
            <p:sp>
              <p:nvSpPr>
                <p:cNvPr id="13405" name="Rectangle 75"/>
                <p:cNvSpPr>
                  <a:spLocks noChangeArrowheads="1"/>
                </p:cNvSpPr>
                <p:nvPr/>
              </p:nvSpPr>
              <p:spPr bwMode="auto">
                <a:xfrm>
                  <a:off x="1248" y="1056"/>
                  <a:ext cx="288" cy="52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06" name="Line 76"/>
                <p:cNvSpPr>
                  <a:spLocks noChangeShapeType="1"/>
                </p:cNvSpPr>
                <p:nvPr/>
              </p:nvSpPr>
              <p:spPr bwMode="auto">
                <a:xfrm>
                  <a:off x="1536"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07" name="Line 77"/>
                <p:cNvSpPr>
                  <a:spLocks noChangeShapeType="1"/>
                </p:cNvSpPr>
                <p:nvPr/>
              </p:nvSpPr>
              <p:spPr bwMode="auto">
                <a:xfrm>
                  <a:off x="1536"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08" name="Line 78"/>
                <p:cNvSpPr>
                  <a:spLocks noChangeShapeType="1"/>
                </p:cNvSpPr>
                <p:nvPr/>
              </p:nvSpPr>
              <p:spPr bwMode="auto">
                <a:xfrm>
                  <a:off x="1152" y="12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09" name="Line 79"/>
                <p:cNvSpPr>
                  <a:spLocks noChangeShapeType="1"/>
                </p:cNvSpPr>
                <p:nvPr/>
              </p:nvSpPr>
              <p:spPr bwMode="auto">
                <a:xfrm>
                  <a:off x="1152"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3356" name="Group 80"/>
            <p:cNvGrpSpPr>
              <a:grpSpLocks/>
            </p:cNvGrpSpPr>
            <p:nvPr/>
          </p:nvGrpSpPr>
          <p:grpSpPr bwMode="auto">
            <a:xfrm>
              <a:off x="2016" y="1008"/>
              <a:ext cx="624" cy="2112"/>
              <a:chOff x="2016" y="1008"/>
              <a:chExt cx="624" cy="2112"/>
            </a:xfrm>
          </p:grpSpPr>
          <p:sp>
            <p:nvSpPr>
              <p:cNvPr id="13393" name="Line 81"/>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4" name="Line 82"/>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5" name="Line 83"/>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6" name="Line 84"/>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7" name="Line 85"/>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8" name="Line 86"/>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9" name="Line 87"/>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00" name="Line 88"/>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357" name="Group 89"/>
            <p:cNvGrpSpPr>
              <a:grpSpLocks/>
            </p:cNvGrpSpPr>
            <p:nvPr/>
          </p:nvGrpSpPr>
          <p:grpSpPr bwMode="auto">
            <a:xfrm>
              <a:off x="3120" y="1008"/>
              <a:ext cx="624" cy="2112"/>
              <a:chOff x="2016" y="1008"/>
              <a:chExt cx="624" cy="2112"/>
            </a:xfrm>
          </p:grpSpPr>
          <p:sp>
            <p:nvSpPr>
              <p:cNvPr id="13385" name="Line 90"/>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6" name="Line 91"/>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7" name="Line 92"/>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8" name="Line 93"/>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9" name="Line 94"/>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0" name="Line 95"/>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1" name="Line 96"/>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92" name="Line 97"/>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358" name="Group 98"/>
            <p:cNvGrpSpPr>
              <a:grpSpLocks/>
            </p:cNvGrpSpPr>
            <p:nvPr/>
          </p:nvGrpSpPr>
          <p:grpSpPr bwMode="auto">
            <a:xfrm>
              <a:off x="912" y="1008"/>
              <a:ext cx="624" cy="2112"/>
              <a:chOff x="2016" y="1008"/>
              <a:chExt cx="624" cy="2112"/>
            </a:xfrm>
          </p:grpSpPr>
          <p:sp>
            <p:nvSpPr>
              <p:cNvPr id="13377" name="Line 99"/>
              <p:cNvSpPr>
                <a:spLocks noChangeShapeType="1"/>
              </p:cNvSpPr>
              <p:nvPr/>
            </p:nvSpPr>
            <p:spPr bwMode="auto">
              <a:xfrm>
                <a:off x="2016" y="1008"/>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78" name="Line 100"/>
              <p:cNvSpPr>
                <a:spLocks noChangeShapeType="1"/>
              </p:cNvSpPr>
              <p:nvPr/>
            </p:nvSpPr>
            <p:spPr bwMode="auto">
              <a:xfrm>
                <a:off x="2016" y="1248"/>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79" name="Line 101"/>
              <p:cNvSpPr>
                <a:spLocks noChangeShapeType="1"/>
              </p:cNvSpPr>
              <p:nvPr/>
            </p:nvSpPr>
            <p:spPr bwMode="auto">
              <a:xfrm>
                <a:off x="2016" y="163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0" name="Line 102"/>
              <p:cNvSpPr>
                <a:spLocks noChangeShapeType="1"/>
              </p:cNvSpPr>
              <p:nvPr/>
            </p:nvSpPr>
            <p:spPr bwMode="auto">
              <a:xfrm>
                <a:off x="2016" y="1872"/>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1" name="Line 103"/>
              <p:cNvSpPr>
                <a:spLocks noChangeShapeType="1"/>
              </p:cNvSpPr>
              <p:nvPr/>
            </p:nvSpPr>
            <p:spPr bwMode="auto">
              <a:xfrm flipV="1">
                <a:off x="2016" y="1248"/>
                <a:ext cx="624" cy="10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2" name="Line 104"/>
              <p:cNvSpPr>
                <a:spLocks noChangeShapeType="1"/>
              </p:cNvSpPr>
              <p:nvPr/>
            </p:nvSpPr>
            <p:spPr bwMode="auto">
              <a:xfrm flipV="1">
                <a:off x="2016" y="1872"/>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3" name="Line 105"/>
              <p:cNvSpPr>
                <a:spLocks noChangeShapeType="1"/>
              </p:cNvSpPr>
              <p:nvPr/>
            </p:nvSpPr>
            <p:spPr bwMode="auto">
              <a:xfrm flipV="1">
                <a:off x="2016" y="2496"/>
                <a:ext cx="62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84" name="Line 106"/>
              <p:cNvSpPr>
                <a:spLocks noChangeShapeType="1"/>
              </p:cNvSpPr>
              <p:nvPr/>
            </p:nvSpPr>
            <p:spPr bwMode="auto">
              <a:xfrm>
                <a:off x="2016" y="3120"/>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3359" name="Group 107"/>
            <p:cNvGrpSpPr>
              <a:grpSpLocks/>
            </p:cNvGrpSpPr>
            <p:nvPr/>
          </p:nvGrpSpPr>
          <p:grpSpPr bwMode="auto">
            <a:xfrm>
              <a:off x="336" y="864"/>
              <a:ext cx="404" cy="2400"/>
              <a:chOff x="336" y="864"/>
              <a:chExt cx="404" cy="2400"/>
            </a:xfrm>
          </p:grpSpPr>
          <p:sp>
            <p:nvSpPr>
              <p:cNvPr id="13369" name="Text Box 108"/>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3370" name="Text Box 109"/>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3371" name="Text Box 110"/>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3372" name="Text Box 111"/>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3373" name="Text Box 112"/>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3374" name="Text Box 113"/>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3375" name="Text Box 114"/>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3376" name="Text Box 115"/>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nvGrpSpPr>
            <p:cNvPr id="13360" name="Group 116"/>
            <p:cNvGrpSpPr>
              <a:grpSpLocks/>
            </p:cNvGrpSpPr>
            <p:nvPr/>
          </p:nvGrpSpPr>
          <p:grpSpPr bwMode="auto">
            <a:xfrm>
              <a:off x="4320" y="912"/>
              <a:ext cx="404" cy="2400"/>
              <a:chOff x="336" y="864"/>
              <a:chExt cx="404" cy="2400"/>
            </a:xfrm>
          </p:grpSpPr>
          <p:sp>
            <p:nvSpPr>
              <p:cNvPr id="13361" name="Text Box 117"/>
              <p:cNvSpPr txBox="1">
                <a:spLocks noChangeArrowheads="1"/>
              </p:cNvSpPr>
              <p:nvPr/>
            </p:nvSpPr>
            <p:spPr bwMode="auto">
              <a:xfrm>
                <a:off x="336" y="86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000</a:t>
                </a:r>
              </a:p>
            </p:txBody>
          </p:sp>
          <p:sp>
            <p:nvSpPr>
              <p:cNvPr id="13362" name="Text Box 118"/>
              <p:cNvSpPr txBox="1">
                <a:spLocks noChangeArrowheads="1"/>
              </p:cNvSpPr>
              <p:nvPr/>
            </p:nvSpPr>
            <p:spPr bwMode="auto">
              <a:xfrm>
                <a:off x="336" y="1104"/>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001</a:t>
                </a:r>
              </a:p>
            </p:txBody>
          </p:sp>
          <p:sp>
            <p:nvSpPr>
              <p:cNvPr id="13363" name="Text Box 119"/>
              <p:cNvSpPr txBox="1">
                <a:spLocks noChangeArrowheads="1"/>
              </p:cNvSpPr>
              <p:nvPr/>
            </p:nvSpPr>
            <p:spPr bwMode="auto">
              <a:xfrm>
                <a:off x="336" y="1440"/>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010</a:t>
                </a:r>
              </a:p>
            </p:txBody>
          </p:sp>
          <p:sp>
            <p:nvSpPr>
              <p:cNvPr id="13364" name="Text Box 120"/>
              <p:cNvSpPr txBox="1">
                <a:spLocks noChangeArrowheads="1"/>
              </p:cNvSpPr>
              <p:nvPr/>
            </p:nvSpPr>
            <p:spPr bwMode="auto">
              <a:xfrm>
                <a:off x="336" y="1728"/>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011</a:t>
                </a:r>
              </a:p>
            </p:txBody>
          </p:sp>
          <p:sp>
            <p:nvSpPr>
              <p:cNvPr id="13365" name="Text Box 121"/>
              <p:cNvSpPr txBox="1">
                <a:spLocks noChangeArrowheads="1"/>
              </p:cNvSpPr>
              <p:nvPr/>
            </p:nvSpPr>
            <p:spPr bwMode="auto">
              <a:xfrm>
                <a:off x="336" y="211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100</a:t>
                </a:r>
              </a:p>
            </p:txBody>
          </p:sp>
          <p:sp>
            <p:nvSpPr>
              <p:cNvPr id="13366" name="Text Box 122"/>
              <p:cNvSpPr txBox="1">
                <a:spLocks noChangeArrowheads="1"/>
              </p:cNvSpPr>
              <p:nvPr/>
            </p:nvSpPr>
            <p:spPr bwMode="auto">
              <a:xfrm>
                <a:off x="336" y="2352"/>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101</a:t>
                </a:r>
              </a:p>
            </p:txBody>
          </p:sp>
          <p:sp>
            <p:nvSpPr>
              <p:cNvPr id="13367" name="Text Box 123"/>
              <p:cNvSpPr txBox="1">
                <a:spLocks noChangeArrowheads="1"/>
              </p:cNvSpPr>
              <p:nvPr/>
            </p:nvSpPr>
            <p:spPr bwMode="auto">
              <a:xfrm>
                <a:off x="336" y="273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110</a:t>
                </a:r>
              </a:p>
            </p:txBody>
          </p:sp>
          <p:sp>
            <p:nvSpPr>
              <p:cNvPr id="13368" name="Text Box 124"/>
              <p:cNvSpPr txBox="1">
                <a:spLocks noChangeArrowheads="1"/>
              </p:cNvSpPr>
              <p:nvPr/>
            </p:nvSpPr>
            <p:spPr bwMode="auto">
              <a:xfrm>
                <a:off x="336" y="297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111</a:t>
                </a:r>
              </a:p>
            </p:txBody>
          </p:sp>
        </p:grpSp>
      </p:grpSp>
      <p:sp>
        <p:nvSpPr>
          <p:cNvPr id="13316" name="Text Box 125"/>
          <p:cNvSpPr txBox="1">
            <a:spLocks noChangeArrowheads="1"/>
          </p:cNvSpPr>
          <p:nvPr/>
        </p:nvSpPr>
        <p:spPr bwMode="auto">
          <a:xfrm>
            <a:off x="1889125" y="1108075"/>
            <a:ext cx="4921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Check the destination tag from MSB</a:t>
            </a:r>
          </a:p>
          <a:p>
            <a:pPr eaLnBrk="1" hangingPunct="1"/>
            <a:r>
              <a:rPr lang="en-US" altLang="ja-JP" sz="2400">
                <a:latin typeface="Times New Roman" panose="02020603050405020304" pitchFamily="18" charset="0"/>
              </a:rPr>
              <a:t>If 0 use upper link, else use lower link.</a:t>
            </a:r>
          </a:p>
        </p:txBody>
      </p:sp>
      <p:sp>
        <p:nvSpPr>
          <p:cNvPr id="92286" name="Text Box 126"/>
          <p:cNvSpPr txBox="1">
            <a:spLocks noChangeArrowheads="1"/>
          </p:cNvSpPr>
          <p:nvPr/>
        </p:nvSpPr>
        <p:spPr bwMode="auto">
          <a:xfrm>
            <a:off x="7070725" y="955675"/>
            <a:ext cx="849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1→</a:t>
            </a:r>
            <a:r>
              <a:rPr lang="ja-JP" altLang="en-US" sz="2400">
                <a:latin typeface="Times New Roman" panose="02020603050405020304" pitchFamily="18" charset="0"/>
              </a:rPr>
              <a:t>３</a:t>
            </a:r>
          </a:p>
        </p:txBody>
      </p:sp>
      <p:grpSp>
        <p:nvGrpSpPr>
          <p:cNvPr id="92306" name="Group 146"/>
          <p:cNvGrpSpPr>
            <a:grpSpLocks/>
          </p:cNvGrpSpPr>
          <p:nvPr/>
        </p:nvGrpSpPr>
        <p:grpSpPr bwMode="auto">
          <a:xfrm>
            <a:off x="2133600" y="3124200"/>
            <a:ext cx="1985963" cy="609600"/>
            <a:chOff x="1344" y="1968"/>
            <a:chExt cx="1251" cy="384"/>
          </a:xfrm>
        </p:grpSpPr>
        <p:grpSp>
          <p:nvGrpSpPr>
            <p:cNvPr id="13348" name="Group 138"/>
            <p:cNvGrpSpPr>
              <a:grpSpLocks/>
            </p:cNvGrpSpPr>
            <p:nvPr/>
          </p:nvGrpSpPr>
          <p:grpSpPr bwMode="auto">
            <a:xfrm>
              <a:off x="1344" y="1968"/>
              <a:ext cx="1008" cy="384"/>
              <a:chOff x="1344" y="1968"/>
              <a:chExt cx="1008" cy="384"/>
            </a:xfrm>
          </p:grpSpPr>
          <p:sp>
            <p:nvSpPr>
              <p:cNvPr id="13350" name="Line 128"/>
              <p:cNvSpPr>
                <a:spLocks noChangeShapeType="1"/>
              </p:cNvSpPr>
              <p:nvPr/>
            </p:nvSpPr>
            <p:spPr bwMode="auto">
              <a:xfrm>
                <a:off x="1344" y="1968"/>
                <a:ext cx="624" cy="384"/>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51" name="Line 129"/>
              <p:cNvSpPr>
                <a:spLocks noChangeShapeType="1"/>
              </p:cNvSpPr>
              <p:nvPr/>
            </p:nvSpPr>
            <p:spPr bwMode="auto">
              <a:xfrm>
                <a:off x="1968" y="2352"/>
                <a:ext cx="96" cy="0"/>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52" name="Line 130"/>
              <p:cNvSpPr>
                <a:spLocks noChangeShapeType="1"/>
              </p:cNvSpPr>
              <p:nvPr/>
            </p:nvSpPr>
            <p:spPr bwMode="auto">
              <a:xfrm>
                <a:off x="2064" y="2352"/>
                <a:ext cx="288" cy="0"/>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3349" name="Text Box 139"/>
            <p:cNvSpPr txBox="1">
              <a:spLocks noChangeArrowheads="1"/>
            </p:cNvSpPr>
            <p:nvPr/>
          </p:nvSpPr>
          <p:spPr bwMode="auto">
            <a:xfrm>
              <a:off x="2342" y="2029"/>
              <a:ext cx="253" cy="294"/>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p:txBody>
        </p:sp>
      </p:grpSp>
      <p:grpSp>
        <p:nvGrpSpPr>
          <p:cNvPr id="92305" name="Group 145"/>
          <p:cNvGrpSpPr>
            <a:grpSpLocks/>
          </p:cNvGrpSpPr>
          <p:nvPr/>
        </p:nvGrpSpPr>
        <p:grpSpPr bwMode="auto">
          <a:xfrm>
            <a:off x="3733800" y="3733800"/>
            <a:ext cx="2366963" cy="1630363"/>
            <a:chOff x="2352" y="2352"/>
            <a:chExt cx="1491" cy="1027"/>
          </a:xfrm>
        </p:grpSpPr>
        <p:grpSp>
          <p:nvGrpSpPr>
            <p:cNvPr id="13342" name="Group 140"/>
            <p:cNvGrpSpPr>
              <a:grpSpLocks/>
            </p:cNvGrpSpPr>
            <p:nvPr/>
          </p:nvGrpSpPr>
          <p:grpSpPr bwMode="auto">
            <a:xfrm>
              <a:off x="2352" y="2352"/>
              <a:ext cx="1104" cy="864"/>
              <a:chOff x="2352" y="2352"/>
              <a:chExt cx="1104" cy="864"/>
            </a:xfrm>
          </p:grpSpPr>
          <p:sp>
            <p:nvSpPr>
              <p:cNvPr id="13344" name="Line 131"/>
              <p:cNvSpPr>
                <a:spLocks noChangeShapeType="1"/>
              </p:cNvSpPr>
              <p:nvPr/>
            </p:nvSpPr>
            <p:spPr bwMode="auto">
              <a:xfrm>
                <a:off x="2352" y="2352"/>
                <a:ext cx="48"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45" name="Line 132"/>
              <p:cNvSpPr>
                <a:spLocks noChangeShapeType="1"/>
              </p:cNvSpPr>
              <p:nvPr/>
            </p:nvSpPr>
            <p:spPr bwMode="auto">
              <a:xfrm>
                <a:off x="2448" y="2352"/>
                <a:ext cx="624" cy="62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46" name="Line 133"/>
              <p:cNvSpPr>
                <a:spLocks noChangeShapeType="1"/>
              </p:cNvSpPr>
              <p:nvPr/>
            </p:nvSpPr>
            <p:spPr bwMode="auto">
              <a:xfrm>
                <a:off x="3072" y="2976"/>
                <a:ext cx="96"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47" name="Line 134"/>
              <p:cNvSpPr>
                <a:spLocks noChangeShapeType="1"/>
              </p:cNvSpPr>
              <p:nvPr/>
            </p:nvSpPr>
            <p:spPr bwMode="auto">
              <a:xfrm>
                <a:off x="3168" y="2976"/>
                <a:ext cx="288" cy="24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3343" name="Text Box 141"/>
            <p:cNvSpPr txBox="1">
              <a:spLocks noChangeArrowheads="1"/>
            </p:cNvSpPr>
            <p:nvPr/>
          </p:nvSpPr>
          <p:spPr bwMode="auto">
            <a:xfrm>
              <a:off x="3590" y="3085"/>
              <a:ext cx="253" cy="294"/>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a:t>
              </a:r>
            </a:p>
          </p:txBody>
        </p:sp>
      </p:grpSp>
      <p:grpSp>
        <p:nvGrpSpPr>
          <p:cNvPr id="92304" name="Group 144"/>
          <p:cNvGrpSpPr>
            <a:grpSpLocks/>
          </p:cNvGrpSpPr>
          <p:nvPr/>
        </p:nvGrpSpPr>
        <p:grpSpPr bwMode="auto">
          <a:xfrm>
            <a:off x="5486400" y="3602038"/>
            <a:ext cx="2214563" cy="1503362"/>
            <a:chOff x="3456" y="2269"/>
            <a:chExt cx="1395" cy="947"/>
          </a:xfrm>
        </p:grpSpPr>
        <p:grpSp>
          <p:nvGrpSpPr>
            <p:cNvPr id="13337" name="Group 142"/>
            <p:cNvGrpSpPr>
              <a:grpSpLocks/>
            </p:cNvGrpSpPr>
            <p:nvPr/>
          </p:nvGrpSpPr>
          <p:grpSpPr bwMode="auto">
            <a:xfrm>
              <a:off x="3456" y="2592"/>
              <a:ext cx="1200" cy="624"/>
              <a:chOff x="3456" y="2592"/>
              <a:chExt cx="1200" cy="624"/>
            </a:xfrm>
          </p:grpSpPr>
          <p:sp>
            <p:nvSpPr>
              <p:cNvPr id="13339" name="Line 135"/>
              <p:cNvSpPr>
                <a:spLocks noChangeShapeType="1"/>
              </p:cNvSpPr>
              <p:nvPr/>
            </p:nvSpPr>
            <p:spPr bwMode="auto">
              <a:xfrm>
                <a:off x="3456" y="3216"/>
                <a:ext cx="96"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40" name="Line 136"/>
              <p:cNvSpPr>
                <a:spLocks noChangeShapeType="1"/>
              </p:cNvSpPr>
              <p:nvPr/>
            </p:nvSpPr>
            <p:spPr bwMode="auto">
              <a:xfrm flipV="1">
                <a:off x="3552" y="2592"/>
                <a:ext cx="624" cy="62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41" name="Line 137"/>
              <p:cNvSpPr>
                <a:spLocks noChangeShapeType="1"/>
              </p:cNvSpPr>
              <p:nvPr/>
            </p:nvSpPr>
            <p:spPr bwMode="auto">
              <a:xfrm>
                <a:off x="4176" y="2592"/>
                <a:ext cx="480"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3338" name="Text Box 143"/>
            <p:cNvSpPr txBox="1">
              <a:spLocks noChangeArrowheads="1"/>
            </p:cNvSpPr>
            <p:nvPr/>
          </p:nvSpPr>
          <p:spPr bwMode="auto">
            <a:xfrm>
              <a:off x="4598" y="2269"/>
              <a:ext cx="253" cy="294"/>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a:t>
              </a:r>
            </a:p>
          </p:txBody>
        </p:sp>
      </p:grpSp>
      <p:sp>
        <p:nvSpPr>
          <p:cNvPr id="92307" name="Text Box 147"/>
          <p:cNvSpPr txBox="1">
            <a:spLocks noChangeArrowheads="1"/>
          </p:cNvSpPr>
          <p:nvPr/>
        </p:nvSpPr>
        <p:spPr bwMode="auto">
          <a:xfrm>
            <a:off x="7086600" y="1524000"/>
            <a:ext cx="90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５→６</a:t>
            </a:r>
          </a:p>
        </p:txBody>
      </p:sp>
      <p:grpSp>
        <p:nvGrpSpPr>
          <p:cNvPr id="92320" name="Group 160"/>
          <p:cNvGrpSpPr>
            <a:grpSpLocks/>
          </p:cNvGrpSpPr>
          <p:nvPr/>
        </p:nvGrpSpPr>
        <p:grpSpPr bwMode="auto">
          <a:xfrm>
            <a:off x="2133600" y="4059238"/>
            <a:ext cx="1985963" cy="1046162"/>
            <a:chOff x="1344" y="2557"/>
            <a:chExt cx="1251" cy="659"/>
          </a:xfrm>
        </p:grpSpPr>
        <p:grpSp>
          <p:nvGrpSpPr>
            <p:cNvPr id="13333" name="Group 150"/>
            <p:cNvGrpSpPr>
              <a:grpSpLocks/>
            </p:cNvGrpSpPr>
            <p:nvPr/>
          </p:nvGrpSpPr>
          <p:grpSpPr bwMode="auto">
            <a:xfrm>
              <a:off x="1344" y="2592"/>
              <a:ext cx="1104" cy="624"/>
              <a:chOff x="1344" y="2592"/>
              <a:chExt cx="1104" cy="624"/>
            </a:xfrm>
          </p:grpSpPr>
          <p:sp>
            <p:nvSpPr>
              <p:cNvPr id="13335" name="Line 148"/>
              <p:cNvSpPr>
                <a:spLocks noChangeShapeType="1"/>
              </p:cNvSpPr>
              <p:nvPr/>
            </p:nvSpPr>
            <p:spPr bwMode="auto">
              <a:xfrm flipV="1">
                <a:off x="1344" y="2592"/>
                <a:ext cx="624" cy="624"/>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6" name="Line 149"/>
              <p:cNvSpPr>
                <a:spLocks noChangeShapeType="1"/>
              </p:cNvSpPr>
              <p:nvPr/>
            </p:nvSpPr>
            <p:spPr bwMode="auto">
              <a:xfrm>
                <a:off x="1968" y="2592"/>
                <a:ext cx="480"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3334" name="Text Box 151"/>
            <p:cNvSpPr txBox="1">
              <a:spLocks noChangeArrowheads="1"/>
            </p:cNvSpPr>
            <p:nvPr/>
          </p:nvSpPr>
          <p:spPr bwMode="auto">
            <a:xfrm>
              <a:off x="2342" y="2557"/>
              <a:ext cx="253" cy="294"/>
            </a:xfrm>
            <a:prstGeom prst="rect">
              <a:avLst/>
            </a:prstGeom>
            <a:noFill/>
            <a:ln w="9525">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a:t>
              </a:r>
            </a:p>
          </p:txBody>
        </p:sp>
      </p:grpSp>
      <p:grpSp>
        <p:nvGrpSpPr>
          <p:cNvPr id="92319" name="Group 159"/>
          <p:cNvGrpSpPr>
            <a:grpSpLocks/>
          </p:cNvGrpSpPr>
          <p:nvPr/>
        </p:nvGrpSpPr>
        <p:grpSpPr bwMode="auto">
          <a:xfrm>
            <a:off x="3886200" y="4114800"/>
            <a:ext cx="2138363" cy="2011363"/>
            <a:chOff x="2448" y="2592"/>
            <a:chExt cx="1347" cy="1267"/>
          </a:xfrm>
        </p:grpSpPr>
        <p:sp>
          <p:nvSpPr>
            <p:cNvPr id="13329" name="Line 152"/>
            <p:cNvSpPr>
              <a:spLocks noChangeShapeType="1"/>
            </p:cNvSpPr>
            <p:nvPr/>
          </p:nvSpPr>
          <p:spPr bwMode="auto">
            <a:xfrm>
              <a:off x="2448" y="2592"/>
              <a:ext cx="624" cy="1008"/>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0" name="Line 153"/>
            <p:cNvSpPr>
              <a:spLocks noChangeShapeType="1"/>
            </p:cNvSpPr>
            <p:nvPr/>
          </p:nvSpPr>
          <p:spPr bwMode="auto">
            <a:xfrm>
              <a:off x="3072" y="3600"/>
              <a:ext cx="96"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1" name="Line 154"/>
            <p:cNvSpPr>
              <a:spLocks noChangeShapeType="1"/>
            </p:cNvSpPr>
            <p:nvPr/>
          </p:nvSpPr>
          <p:spPr bwMode="auto">
            <a:xfrm>
              <a:off x="3168" y="3600"/>
              <a:ext cx="288" cy="24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2" name="Text Box 155"/>
            <p:cNvSpPr txBox="1">
              <a:spLocks noChangeArrowheads="1"/>
            </p:cNvSpPr>
            <p:nvPr/>
          </p:nvSpPr>
          <p:spPr bwMode="auto">
            <a:xfrm>
              <a:off x="3542" y="3565"/>
              <a:ext cx="253" cy="294"/>
            </a:xfrm>
            <a:prstGeom prst="rect">
              <a:avLst/>
            </a:prstGeom>
            <a:noFill/>
            <a:ln w="9525">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１</a:t>
              </a:r>
            </a:p>
          </p:txBody>
        </p:sp>
      </p:grpSp>
      <p:grpSp>
        <p:nvGrpSpPr>
          <p:cNvPr id="92324" name="Group 164"/>
          <p:cNvGrpSpPr>
            <a:grpSpLocks/>
          </p:cNvGrpSpPr>
          <p:nvPr/>
        </p:nvGrpSpPr>
        <p:grpSpPr bwMode="auto">
          <a:xfrm>
            <a:off x="5486400" y="5583238"/>
            <a:ext cx="2214563" cy="512762"/>
            <a:chOff x="3456" y="3517"/>
            <a:chExt cx="1395" cy="323"/>
          </a:xfrm>
        </p:grpSpPr>
        <p:sp>
          <p:nvSpPr>
            <p:cNvPr id="13325" name="Text Box 157"/>
            <p:cNvSpPr txBox="1">
              <a:spLocks noChangeArrowheads="1"/>
            </p:cNvSpPr>
            <p:nvPr/>
          </p:nvSpPr>
          <p:spPr bwMode="auto">
            <a:xfrm>
              <a:off x="4598" y="3517"/>
              <a:ext cx="253" cy="294"/>
            </a:xfrm>
            <a:prstGeom prst="rect">
              <a:avLst/>
            </a:prstGeom>
            <a:noFill/>
            <a:ln w="9525">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０</a:t>
              </a:r>
            </a:p>
          </p:txBody>
        </p:sp>
        <p:sp>
          <p:nvSpPr>
            <p:cNvPr id="13326" name="Line 161"/>
            <p:cNvSpPr>
              <a:spLocks noChangeShapeType="1"/>
            </p:cNvSpPr>
            <p:nvPr/>
          </p:nvSpPr>
          <p:spPr bwMode="auto">
            <a:xfrm>
              <a:off x="3456" y="3840"/>
              <a:ext cx="816"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7" name="Line 162"/>
            <p:cNvSpPr>
              <a:spLocks noChangeShapeType="1"/>
            </p:cNvSpPr>
            <p:nvPr/>
          </p:nvSpPr>
          <p:spPr bwMode="auto">
            <a:xfrm flipV="1">
              <a:off x="4272" y="3600"/>
              <a:ext cx="288" cy="24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8" name="Line 163"/>
            <p:cNvSpPr>
              <a:spLocks noChangeShapeType="1"/>
            </p:cNvSpPr>
            <p:nvPr/>
          </p:nvSpPr>
          <p:spPr bwMode="auto">
            <a:xfrm>
              <a:off x="4560" y="3600"/>
              <a:ext cx="48" cy="0"/>
            </a:xfrm>
            <a:prstGeom prst="line">
              <a:avLst/>
            </a:prstGeom>
            <a:noFill/>
            <a:ln w="2857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9145125E-A12D-4DBD-8EA2-3DB61F9F19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9298"/>
    </mc:Choice>
    <mc:Fallback>
      <p:transition spd="slow" advTm="10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2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23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230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230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30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923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923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92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92286" grpId="0" autoUpdateAnimBg="0"/>
      <p:bldP spid="92307" grpId="0" autoUpdateAnimBg="0"/>
    </p:bldLst>
  </p:timing>
  <p:extLst>
    <p:ext uri="{3A86A75C-4F4B-4683-9AE1-C65F6400EC91}">
      <p14:laserTraceLst xmlns:p14="http://schemas.microsoft.com/office/powerpoint/2010/main">
        <p14:tracePtLst>
          <p14:tracePt t="344" x="8123238" y="3884613"/>
          <p14:tracePt t="352" x="7831138" y="3940175"/>
          <p14:tracePt t="360" x="7648575" y="3976688"/>
          <p14:tracePt t="368" x="7494588" y="4021138"/>
          <p14:tracePt t="376" x="7385050" y="4057650"/>
          <p14:tracePt t="384" x="7319963" y="4086225"/>
          <p14:tracePt t="392" x="7292975" y="4103688"/>
          <p14:tracePt t="400" x="7248525" y="4130675"/>
          <p14:tracePt t="407" x="7219950" y="4140200"/>
          <p14:tracePt t="415" x="7202488" y="4140200"/>
          <p14:tracePt t="423" x="7165975" y="4149725"/>
          <p14:tracePt t="431" x="7138988" y="4159250"/>
          <p14:tracePt t="439" x="7056438" y="4167188"/>
          <p14:tracePt t="447" x="6992938" y="4195763"/>
          <p14:tracePt t="456" x="6910388" y="4222750"/>
          <p14:tracePt t="463" x="6819900" y="4222750"/>
          <p14:tracePt t="472" x="6727825" y="4240213"/>
          <p14:tracePt t="479" x="6654800" y="4240213"/>
          <p14:tracePt t="487" x="6637338" y="4259263"/>
          <p14:tracePt t="496" x="6600825" y="4259263"/>
          <p14:tracePt t="993" x="6654800" y="4213225"/>
          <p14:tracePt t="1001" x="6681788" y="4195763"/>
          <p14:tracePt t="1010" x="6718300" y="4176713"/>
          <p14:tracePt t="1016" x="6737350" y="4159250"/>
          <p14:tracePt t="2113" x="6746875" y="4149725"/>
          <p14:tracePt t="2119" x="6746875" y="4122738"/>
          <p14:tracePt t="2128" x="6754813" y="4094163"/>
          <p14:tracePt t="2136" x="6754813" y="4086225"/>
          <p14:tracePt t="2143" x="6754813" y="4076700"/>
          <p14:tracePt t="2152" x="6754813" y="4057650"/>
          <p14:tracePt t="2159" x="6754813" y="4021138"/>
          <p14:tracePt t="2169" x="6754813" y="3984625"/>
          <p14:tracePt t="2176" x="6754813" y="3967163"/>
          <p14:tracePt t="2183" x="6764338" y="3940175"/>
          <p14:tracePt t="2192" x="6764338" y="3930650"/>
          <p14:tracePt t="2200" x="6764338" y="3921125"/>
          <p14:tracePt t="2489" x="6764338" y="3903663"/>
          <p14:tracePt t="3239" x="6773863" y="3894138"/>
          <p14:tracePt t="16065" x="6773863" y="3857625"/>
          <p14:tracePt t="16071" x="6773863" y="3840163"/>
          <p14:tracePt t="16079" x="6783388" y="3767138"/>
          <p14:tracePt t="16087" x="6810375" y="3702050"/>
          <p14:tracePt t="16096" x="6837363" y="3629025"/>
          <p14:tracePt t="16103" x="6837363" y="3584575"/>
          <p14:tracePt t="16111" x="6856413" y="3511550"/>
          <p14:tracePt t="16120" x="6864350" y="3475038"/>
          <p14:tracePt t="16128" x="6864350" y="3429000"/>
          <p14:tracePt t="16136" x="6892925" y="3392488"/>
          <p14:tracePt t="16143" x="6892925" y="3382963"/>
          <p14:tracePt t="16152" x="6892925" y="3346450"/>
          <p14:tracePt t="16160" x="6910388" y="3328988"/>
          <p14:tracePt t="16176" x="6910388" y="3309938"/>
          <p14:tracePt t="16185" x="6919913" y="3302000"/>
          <p14:tracePt t="16203" x="6919913" y="3292475"/>
          <p14:tracePt t="16272" x="6919913" y="3265488"/>
          <p14:tracePt t="16281" x="6919913" y="3255963"/>
          <p14:tracePt t="16288" x="6929438" y="3228975"/>
          <p14:tracePt t="16296" x="6929438" y="3209925"/>
          <p14:tracePt t="16305" x="6929438" y="3173413"/>
          <p14:tracePt t="16312" x="6937375" y="3146425"/>
          <p14:tracePt t="16320" x="6937375" y="3127375"/>
          <p14:tracePt t="16329" x="6937375" y="3109913"/>
          <p14:tracePt t="16337" x="6937375" y="3063875"/>
          <p14:tracePt t="16344" x="6937375" y="3046413"/>
          <p14:tracePt t="16354" x="6937375" y="3017838"/>
          <p14:tracePt t="16360" x="6937375" y="3000375"/>
          <p14:tracePt t="16371" x="6937375" y="2973388"/>
          <p14:tracePt t="16376" x="6956425" y="2954338"/>
          <p14:tracePt t="16389" x="6956425" y="2936875"/>
          <p14:tracePt t="16391" x="6964363" y="2917825"/>
          <p14:tracePt t="16401" x="6964363" y="2890838"/>
          <p14:tracePt t="16408" x="6964363" y="2873375"/>
          <p14:tracePt t="16415" x="6964363" y="2863850"/>
          <p14:tracePt t="16424" x="6964363" y="2836863"/>
          <p14:tracePt t="16432" x="6973888" y="2827338"/>
          <p14:tracePt t="16447" x="6973888" y="2817813"/>
          <p14:tracePt t="16464" x="6973888" y="2808288"/>
          <p14:tracePt t="16480" x="6983413" y="2800350"/>
          <p14:tracePt t="16504" x="7000875" y="2781300"/>
          <p14:tracePt t="16520" x="7010400" y="2771775"/>
          <p14:tracePt t="16528" x="7010400" y="2763838"/>
          <p14:tracePt t="16535" x="7019925" y="2754313"/>
          <p14:tracePt t="16543" x="7029450" y="2744788"/>
          <p14:tracePt t="16551" x="7046913" y="2735263"/>
          <p14:tracePt t="16559" x="7056438" y="2735263"/>
          <p14:tracePt t="16568" x="7073900" y="2727325"/>
          <p14:tracePt t="16576" x="7092950" y="2717800"/>
          <p14:tracePt t="16585" x="7110413" y="2698750"/>
          <p14:tracePt t="16592" x="7129463" y="2690813"/>
          <p14:tracePt t="16602" x="7138988" y="2681288"/>
          <p14:tracePt t="16608" x="7165975" y="2662238"/>
          <p14:tracePt t="16616" x="7192963" y="2644775"/>
          <p14:tracePt t="16624" x="7219950" y="2635250"/>
          <p14:tracePt t="16632" x="7265988" y="2617788"/>
          <p14:tracePt t="16641" x="7302500" y="2598738"/>
          <p14:tracePt t="16649" x="7348538" y="2562225"/>
          <p14:tracePt t="16656" x="7385050" y="2554288"/>
          <p14:tracePt t="16665" x="7402513" y="2535238"/>
          <p14:tracePt t="16673" x="7448550" y="2508250"/>
          <p14:tracePt t="16680" x="7458075" y="2498725"/>
          <p14:tracePt t="16688" x="7485063" y="2489200"/>
          <p14:tracePt t="16696" x="7494588" y="2481263"/>
          <p14:tracePt t="16705" x="7521575" y="2462213"/>
          <p14:tracePt t="16713" x="7531100" y="2462213"/>
          <p14:tracePt t="16724" x="7539038" y="2452688"/>
          <p14:tracePt t="16728" x="7558088" y="2452688"/>
          <p14:tracePt t="16739" x="7567613" y="2444750"/>
          <p14:tracePt t="16744" x="7585075" y="2435225"/>
          <p14:tracePt t="16754" x="7594600" y="2425700"/>
          <p14:tracePt t="16760" x="7602538" y="2425700"/>
          <p14:tracePt t="16771" x="7612063" y="2416175"/>
          <p14:tracePt t="16792" x="7621588" y="2416175"/>
          <p14:tracePt t="16808" x="7621588" y="2408238"/>
          <p14:tracePt t="16843" x="7631113" y="2398713"/>
          <p14:tracePt t="16863" x="7639050" y="2389188"/>
          <p14:tracePt t="16872" x="7648575" y="2379663"/>
          <p14:tracePt t="16879" x="7658100" y="2371725"/>
          <p14:tracePt t="17937" x="7667625" y="2362200"/>
          <p14:tracePt t="18114" x="7667625" y="2352675"/>
          <p14:tracePt t="18120" x="7667625" y="2343150"/>
          <p14:tracePt t="18127" x="7667625" y="2306638"/>
          <p14:tracePt t="18140" x="7667625" y="2289175"/>
          <p14:tracePt t="18145" x="7667625" y="2262188"/>
          <p14:tracePt t="18151" x="7667625" y="2243138"/>
          <p14:tracePt t="18159" x="7667625" y="2216150"/>
          <p14:tracePt t="18168" x="7667625" y="2197100"/>
          <p14:tracePt t="18175" x="7667625" y="2189163"/>
          <p14:tracePt t="18185" x="7667625" y="2170113"/>
          <p14:tracePt t="19160" x="7667625" y="2189163"/>
          <p14:tracePt t="19650" x="7675563" y="2197100"/>
          <p14:tracePt t="19729" x="7685088" y="2206625"/>
          <p14:tracePt t="19736" x="7685088" y="2216150"/>
          <p14:tracePt t="19745" x="7685088" y="2233613"/>
          <p14:tracePt t="19760" x="7685088" y="2243138"/>
          <p14:tracePt t="19769" x="7685088" y="2252663"/>
          <p14:tracePt t="19776" x="7685088" y="2270125"/>
          <p14:tracePt t="19785" x="7685088" y="2279650"/>
          <p14:tracePt t="19816" x="7685088" y="2289175"/>
          <p14:tracePt t="20866" x="7685088" y="2316163"/>
          <p14:tracePt t="20896" x="7675563" y="2325688"/>
          <p14:tracePt t="21050" x="7694613" y="2325688"/>
          <p14:tracePt t="21057" x="7740650" y="2325688"/>
          <p14:tracePt t="21065" x="7777163" y="2325688"/>
          <p14:tracePt t="21073" x="7813675" y="2316163"/>
          <p14:tracePt t="21080" x="7850188" y="2306638"/>
          <p14:tracePt t="21089" x="7858125" y="2306638"/>
          <p14:tracePt t="21096" x="7867650" y="2298700"/>
          <p14:tracePt t="21105" x="7885113" y="2289175"/>
          <p14:tracePt t="21121" x="7894638" y="2270125"/>
          <p14:tracePt t="21850" x="7921625" y="2252663"/>
          <p14:tracePt t="21855" x="7940675" y="2243138"/>
          <p14:tracePt t="21863" x="7958138" y="2225675"/>
          <p14:tracePt t="21872" x="7967663" y="2216150"/>
          <p14:tracePt t="21879" x="7986713" y="2216150"/>
          <p14:tracePt t="21888" x="7994650" y="2206625"/>
          <p14:tracePt t="21895" x="8023225" y="2197100"/>
          <p14:tracePt t="21903" x="8031163" y="2189163"/>
          <p14:tracePt t="21927" x="8031163" y="2179638"/>
          <p14:tracePt t="22385" x="8023225" y="2179638"/>
          <p14:tracePt t="22391" x="8013700" y="2179638"/>
          <p14:tracePt t="22400" x="7986713" y="2179638"/>
          <p14:tracePt t="22408" x="7958138" y="2179638"/>
          <p14:tracePt t="22418" x="7940675" y="2179638"/>
          <p14:tracePt t="22423" x="7894638" y="2189163"/>
          <p14:tracePt t="22432" x="7877175" y="2189163"/>
          <p14:tracePt t="22439" x="7850188" y="2206625"/>
          <p14:tracePt t="22447" x="7831138" y="2216150"/>
          <p14:tracePt t="22455" x="7821613" y="2233613"/>
          <p14:tracePt t="22850" x="7813675" y="2233613"/>
          <p14:tracePt t="22921" x="7831138" y="2233613"/>
          <p14:tracePt t="22968" x="7840663" y="2233613"/>
          <p14:tracePt t="23009" x="7840663" y="2225675"/>
          <p14:tracePt t="23033" x="7840663" y="2206625"/>
          <p14:tracePt t="23056" x="7840663" y="2197100"/>
          <p14:tracePt t="23089" x="7840663" y="2189163"/>
          <p14:tracePt t="23225" x="7840663" y="2179638"/>
          <p14:tracePt t="23236" x="7813675" y="2189163"/>
          <p14:tracePt t="23249" x="7794625" y="2197100"/>
          <p14:tracePt t="23261" x="7777163" y="2206625"/>
          <p14:tracePt t="23272" x="7767638" y="2216150"/>
          <p14:tracePt t="23280" x="7758113" y="2216150"/>
          <p14:tracePt t="23288" x="7748588" y="2225675"/>
          <p14:tracePt t="23794" x="7748588" y="2233613"/>
          <p14:tracePt t="23800" x="7740650" y="2243138"/>
          <p14:tracePt t="23807" x="7712075" y="2262188"/>
          <p14:tracePt t="23824" x="7694613" y="2279650"/>
          <p14:tracePt t="23839" x="7675563" y="2306638"/>
          <p14:tracePt t="23855" x="7667625" y="2316163"/>
          <p14:tracePt t="23865" x="7667625" y="2325688"/>
          <p14:tracePt t="23872" x="7667625" y="2335213"/>
          <p14:tracePt t="23879" x="7658100" y="2343150"/>
          <p14:tracePt t="23896" x="7658100" y="2352675"/>
          <p14:tracePt t="23905" x="7658100" y="2362200"/>
          <p14:tracePt t="23911" x="7658100" y="2371725"/>
          <p14:tracePt t="24298" x="7648575" y="2379663"/>
          <p14:tracePt t="24336" x="7648575" y="2398713"/>
          <p14:tracePt t="24601" x="7648575" y="2408238"/>
          <p14:tracePt t="24632" x="7621588" y="2398713"/>
          <p14:tracePt t="24640" x="7567613" y="2371725"/>
          <p14:tracePt t="24648" x="7531100" y="2343150"/>
          <p14:tracePt t="24656" x="7485063" y="2306638"/>
          <p14:tracePt t="24666" x="7439025" y="2279650"/>
          <p14:tracePt t="24671" x="7421563" y="2252663"/>
          <p14:tracePt t="24679" x="7402513" y="2243138"/>
          <p14:tracePt t="24688" x="7392988" y="2233613"/>
          <p14:tracePt t="24696" x="7385050" y="2225675"/>
          <p14:tracePt t="24703" x="7366000" y="2206625"/>
          <p14:tracePt t="24712" x="7356475" y="2197100"/>
          <p14:tracePt t="24882" x="7356475" y="2189163"/>
          <p14:tracePt t="24897" x="7356475" y="2179638"/>
          <p14:tracePt t="24905" x="7356475" y="2160588"/>
          <p14:tracePt t="24911" x="7356475" y="2152650"/>
          <p14:tracePt t="24919" x="7348538" y="2125663"/>
          <p14:tracePt t="24927" x="7348538" y="2116138"/>
          <p14:tracePt t="24936" x="7348538" y="2106613"/>
          <p14:tracePt t="24943" x="7319963" y="2079625"/>
          <p14:tracePt t="24970" x="7239000" y="2052638"/>
          <p14:tracePt t="24975" x="7192963" y="2033588"/>
          <p14:tracePt t="24985" x="7165975" y="2033588"/>
          <p14:tracePt t="24991" x="7119938" y="2016125"/>
          <p14:tracePt t="25001" x="7092950" y="2006600"/>
          <p14:tracePt t="25008" x="7065963" y="1997075"/>
          <p14:tracePt t="25017" x="7056438" y="1997075"/>
          <p14:tracePt t="25024" x="7019925" y="1987550"/>
          <p14:tracePt t="25031" x="7010400" y="1979613"/>
          <p14:tracePt t="25055" x="7010400" y="1970088"/>
          <p14:tracePt t="25063" x="7010400" y="1943100"/>
          <p14:tracePt t="25071" x="7010400" y="1924050"/>
          <p14:tracePt t="25079" x="7010400" y="1897063"/>
          <p14:tracePt t="25087" x="7010400" y="1887538"/>
          <p14:tracePt t="25096" x="7010400" y="1860550"/>
          <p14:tracePt t="25104" x="7010400" y="1851025"/>
          <p14:tracePt t="25112" x="7000875" y="1841500"/>
          <p14:tracePt t="25120" x="7000875" y="1814513"/>
          <p14:tracePt t="25127" x="6992938" y="1797050"/>
          <p14:tracePt t="25144" x="6983413" y="1787525"/>
          <p14:tracePt t="25168" x="6973888" y="1787525"/>
          <p14:tracePt t="25224" x="6973888" y="1778000"/>
          <p14:tracePt t="25240" x="6973888" y="1768475"/>
          <p14:tracePt t="25249" x="6973888" y="1760538"/>
          <p14:tracePt t="25265" x="6964363" y="1741488"/>
          <p14:tracePt t="25272" x="6964363" y="1731963"/>
          <p14:tracePt t="25288" x="6964363" y="1724025"/>
          <p14:tracePt t="25312" x="6964363" y="1714500"/>
          <p14:tracePt t="25320" x="6964363" y="1697038"/>
          <p14:tracePt t="25449" x="6937375" y="1697038"/>
          <p14:tracePt t="25460" x="6892925" y="1731963"/>
          <p14:tracePt t="25463" x="6864350" y="1751013"/>
          <p14:tracePt t="25471" x="6856413" y="1760538"/>
          <p14:tracePt t="25479" x="6819900" y="1768475"/>
          <p14:tracePt t="25487" x="6800850" y="1787525"/>
          <p14:tracePt t="25495" x="6754813" y="1833563"/>
          <p14:tracePt t="25503" x="6718300" y="1851025"/>
          <p14:tracePt t="25512" x="6673850" y="1887538"/>
          <p14:tracePt t="25519" x="6645275" y="1897063"/>
          <p14:tracePt t="25527" x="6591300" y="1924050"/>
          <p14:tracePt t="25535" x="6545263" y="1960563"/>
          <p14:tracePt t="25544" x="6500813" y="1979613"/>
          <p14:tracePt t="25552" x="6445250" y="2016125"/>
          <p14:tracePt t="25560" x="6408738" y="2033588"/>
          <p14:tracePt t="25567" x="6362700" y="2033588"/>
          <p14:tracePt t="25575" x="6318250" y="2070100"/>
          <p14:tracePt t="25584" x="6291263" y="2079625"/>
          <p14:tracePt t="25592" x="6262688" y="2089150"/>
          <p14:tracePt t="25600" x="6199188" y="2116138"/>
          <p14:tracePt t="25609" x="6172200" y="2116138"/>
          <p14:tracePt t="25621" x="6126163" y="2125663"/>
          <p14:tracePt t="25623" x="6089650" y="2125663"/>
          <p14:tracePt t="25631" x="6043613" y="2133600"/>
          <p14:tracePt t="25640" x="5989638" y="2133600"/>
          <p14:tracePt t="25647" x="5935663" y="2133600"/>
          <p14:tracePt t="25656" x="5889625" y="2133600"/>
          <p14:tracePt t="25663" x="5853113" y="2133600"/>
          <p14:tracePt t="25671" x="5834063" y="2133600"/>
          <p14:tracePt t="25680" x="5807075" y="2133600"/>
          <p14:tracePt t="25695" x="5797550" y="2133600"/>
          <p14:tracePt t="25976" x="5807075" y="2133600"/>
          <p14:tracePt t="25985" x="5816600" y="2133600"/>
          <p14:tracePt t="25992" x="5826125" y="2133600"/>
          <p14:tracePt t="26000" x="5843588" y="2133600"/>
          <p14:tracePt t="26008" x="5853113" y="2133600"/>
          <p14:tracePt t="26019" x="5870575" y="2133600"/>
          <p14:tracePt t="26024" x="5889625" y="2133600"/>
          <p14:tracePt t="26041" x="5899150" y="2125663"/>
          <p14:tracePt t="26081" x="5916613" y="2125663"/>
          <p14:tracePt t="26090" x="5926138" y="2116138"/>
          <p14:tracePt t="26112" x="5935663" y="2116138"/>
          <p14:tracePt t="26120" x="5953125" y="2116138"/>
          <p14:tracePt t="26128" x="5962650" y="2116138"/>
          <p14:tracePt t="26144" x="5972175" y="2116138"/>
          <p14:tracePt t="26153" x="5980113" y="2116138"/>
          <p14:tracePt t="26160" x="6007100" y="2106613"/>
          <p14:tracePt t="26176" x="6026150" y="2079625"/>
          <p14:tracePt t="26192" x="6043613" y="2079625"/>
          <p14:tracePt t="26203" x="6053138" y="2079625"/>
          <p14:tracePt t="26208" x="6062663" y="2079625"/>
          <p14:tracePt t="26220" x="6080125" y="2079625"/>
          <p14:tracePt t="26224" x="6089650" y="2079625"/>
          <p14:tracePt t="26235" x="6108700" y="2079625"/>
          <p14:tracePt t="26240" x="6126163" y="2079625"/>
          <p14:tracePt t="26249" x="6135688" y="2079625"/>
          <p14:tracePt t="26264" x="6145213" y="2070100"/>
          <p14:tracePt t="26448" x="6153150" y="2079625"/>
          <p14:tracePt t="26455" x="6172200" y="2089150"/>
          <p14:tracePt t="26463" x="6181725" y="2089150"/>
          <p14:tracePt t="26471" x="6218238" y="2097088"/>
          <p14:tracePt t="26479" x="6262688" y="2106613"/>
          <p14:tracePt t="26487" x="6308725" y="2116138"/>
          <p14:tracePt t="26496" x="6362700" y="2143125"/>
          <p14:tracePt t="26503" x="6399213" y="2160588"/>
          <p14:tracePt t="26511" x="6435725" y="2160588"/>
          <p14:tracePt t="26519" x="6508750" y="2170113"/>
          <p14:tracePt t="26527" x="6554788" y="2179638"/>
          <p14:tracePt t="26536" x="6627813" y="2197100"/>
          <p14:tracePt t="26543" x="6681788" y="2197100"/>
          <p14:tracePt t="26551" x="6737350" y="2197100"/>
          <p14:tracePt t="26561" x="6783388" y="2197100"/>
          <p14:tracePt t="26567" x="6810375" y="2206625"/>
          <p14:tracePt t="26575" x="6837363" y="2206625"/>
          <p14:tracePt t="26585" x="6873875" y="2206625"/>
          <p14:tracePt t="26592" x="6873875" y="2216150"/>
          <p14:tracePt t="26607" x="6883400" y="2216150"/>
          <p14:tracePt t="26680" x="6892925" y="2225675"/>
          <p14:tracePt t="26711" x="6892925" y="2233613"/>
          <p14:tracePt t="26719" x="6900863" y="2243138"/>
          <p14:tracePt t="26727" x="6900863" y="2252663"/>
          <p14:tracePt t="26735" x="6919913" y="2279650"/>
          <p14:tracePt t="26743" x="6937375" y="2289175"/>
          <p14:tracePt t="26753" x="6964363" y="2298700"/>
          <p14:tracePt t="26760" x="7010400" y="2335213"/>
          <p14:tracePt t="26769" x="7056438" y="2352675"/>
          <p14:tracePt t="26775" x="7092950" y="2371725"/>
          <p14:tracePt t="26785" x="7129463" y="2398713"/>
          <p14:tracePt t="26791" x="7146925" y="2398713"/>
          <p14:tracePt t="26801" x="7165975" y="2408238"/>
          <p14:tracePt t="26818" x="7175500" y="2408238"/>
          <p14:tracePt t="26880" x="7183438" y="2416175"/>
          <p14:tracePt t="26888" x="7183438" y="2435225"/>
          <p14:tracePt t="26911" x="7183438" y="2462213"/>
          <p14:tracePt t="26927" x="7183438" y="2471738"/>
          <p14:tracePt t="27032" x="7183438" y="2481263"/>
          <p14:tracePt t="27056" x="7192963" y="2489200"/>
          <p14:tracePt t="27082" x="7192963" y="2498725"/>
          <p14:tracePt t="27098" x="7192963" y="2508250"/>
          <p14:tracePt t="27114" x="7202488" y="2508250"/>
          <p14:tracePt t="27136" x="7212013" y="2517775"/>
          <p14:tracePt t="27144" x="7212013" y="2525713"/>
          <p14:tracePt t="27152" x="7219950" y="2525713"/>
          <p14:tracePt t="27168" x="7248525" y="2544763"/>
          <p14:tracePt t="27176" x="7256463" y="2544763"/>
          <p14:tracePt t="27186" x="7275513" y="2554288"/>
          <p14:tracePt t="27192" x="7292975" y="2554288"/>
          <p14:tracePt t="27202" x="7302500" y="2554288"/>
          <p14:tracePt t="27240" x="7312025" y="2554288"/>
          <p14:tracePt t="27743" x="7319963" y="2554288"/>
          <p14:tracePt t="27752" x="7339013" y="2544763"/>
          <p14:tracePt t="27768" x="7348538" y="2535238"/>
          <p14:tracePt t="27791" x="7356475" y="2535238"/>
          <p14:tracePt t="27799" x="7366000" y="2525713"/>
          <p14:tracePt t="29057" x="7356475" y="2525713"/>
          <p14:tracePt t="29066" x="7312025" y="2508250"/>
          <p14:tracePt t="29074" x="7283450" y="2498725"/>
          <p14:tracePt t="29081" x="7248525" y="2489200"/>
          <p14:tracePt t="29088" x="7202488" y="2481263"/>
          <p14:tracePt t="29097" x="7175500" y="2481263"/>
          <p14:tracePt t="29105" x="7129463" y="2452688"/>
          <p14:tracePt t="29112" x="7083425" y="2444750"/>
          <p14:tracePt t="29120" x="7065963" y="2435225"/>
          <p14:tracePt t="29136" x="7037388" y="2425700"/>
          <p14:tracePt t="29144" x="7019925" y="2408238"/>
          <p14:tracePt t="29160" x="7000875" y="2398713"/>
          <p14:tracePt t="29169" x="6983413" y="2398713"/>
          <p14:tracePt t="29176" x="6956425" y="2389188"/>
          <p14:tracePt t="29186" x="6946900" y="2379663"/>
          <p14:tracePt t="29192" x="6900863" y="2362200"/>
          <p14:tracePt t="29201" x="6873875" y="2352675"/>
          <p14:tracePt t="29208" x="6837363" y="2343150"/>
          <p14:tracePt t="29219" x="6773863" y="2325688"/>
          <p14:tracePt t="29224" x="6691313" y="2298700"/>
          <p14:tracePt t="29235" x="6654800" y="2289175"/>
          <p14:tracePt t="29240" x="6591300" y="2279650"/>
          <p14:tracePt t="29248" x="6554788" y="2270125"/>
          <p14:tracePt t="29256" x="6537325" y="2270125"/>
          <p14:tracePt t="29265" x="6518275" y="2252663"/>
          <p14:tracePt t="29274" x="6500813" y="2243138"/>
          <p14:tracePt t="29311" x="6500813" y="2233613"/>
          <p14:tracePt t="29327" x="6500813" y="2216150"/>
          <p14:tracePt t="29335" x="6500813" y="2206625"/>
          <p14:tracePt t="29351" x="6500813" y="2197100"/>
          <p14:tracePt t="29359" x="6481763" y="2170113"/>
          <p14:tracePt t="29368" x="6472238" y="2152650"/>
          <p14:tracePt t="29377" x="6445250" y="2133600"/>
          <p14:tracePt t="29384" x="6435725" y="2106613"/>
          <p14:tracePt t="29391" x="6418263" y="2089150"/>
          <p14:tracePt t="29400" x="6399213" y="2070100"/>
          <p14:tracePt t="29408" x="6381750" y="2043113"/>
          <p14:tracePt t="29418" x="6345238" y="2016125"/>
          <p14:tracePt t="29424" x="6345238" y="2006600"/>
          <p14:tracePt t="29434" x="6318250" y="1979613"/>
          <p14:tracePt t="29439" x="6318250" y="1970088"/>
          <p14:tracePt t="29447" x="6299200" y="1951038"/>
          <p14:tracePt t="29455" x="6291263" y="1924050"/>
          <p14:tracePt t="29463" x="6262688" y="1897063"/>
          <p14:tracePt t="29471" x="6245225" y="1860550"/>
          <p14:tracePt t="29479" x="6235700" y="1851025"/>
          <p14:tracePt t="29487" x="6218238" y="1814513"/>
          <p14:tracePt t="29495" x="6208713" y="1804988"/>
          <p14:tracePt t="29503" x="6199188" y="1778000"/>
          <p14:tracePt t="29511" x="6181725" y="1760538"/>
          <p14:tracePt t="29520" x="6172200" y="1741488"/>
          <p14:tracePt t="29528" x="6162675" y="1731963"/>
          <p14:tracePt t="29536" x="6153150" y="1731963"/>
          <p14:tracePt t="29551" x="6153150" y="1724025"/>
          <p14:tracePt t="29612" x="6145213" y="1697038"/>
          <p14:tracePt t="29623" x="6135688" y="1687513"/>
          <p14:tracePt t="29714" x="6135688" y="1660525"/>
          <p14:tracePt t="29727" x="6135688" y="1641475"/>
          <p14:tracePt t="29736" x="6135688" y="1614488"/>
          <p14:tracePt t="29743" x="6135688" y="1604963"/>
          <p14:tracePt t="29752" x="6135688" y="1587500"/>
          <p14:tracePt t="29759" x="6135688" y="1568450"/>
          <p14:tracePt t="29767" x="6135688" y="1550988"/>
          <p14:tracePt t="29783" x="6145213" y="1522413"/>
          <p14:tracePt t="29791" x="6153150" y="1504950"/>
          <p14:tracePt t="29808" x="6172200" y="1458913"/>
          <p14:tracePt t="30033" x="6172200" y="1468438"/>
          <p14:tracePt t="30039" x="6172200" y="1485900"/>
          <p14:tracePt t="30055" x="6172200" y="1504950"/>
          <p14:tracePt t="30072" x="6172200" y="1514475"/>
          <p14:tracePt t="30080" x="6172200" y="1531938"/>
          <p14:tracePt t="30096" x="6172200" y="1541463"/>
          <p14:tracePt t="30120" x="6172200" y="1550988"/>
          <p14:tracePt t="30136" x="6172200" y="1568450"/>
          <p14:tracePt t="30144" x="6172200" y="1577975"/>
          <p14:tracePt t="30193" x="6172200" y="1587500"/>
          <p14:tracePt t="30234" x="6172200" y="1595438"/>
          <p14:tracePt t="30250" x="6181725" y="1604963"/>
          <p14:tracePt t="30267" x="6189663" y="1614488"/>
          <p14:tracePt t="30297" x="6208713" y="1614488"/>
          <p14:tracePt t="30329" x="6218238" y="1614488"/>
          <p14:tracePt t="30345" x="6226175" y="1614488"/>
          <p14:tracePt t="30354" x="6245225" y="1614488"/>
          <p14:tracePt t="30364" x="6254750" y="1614488"/>
          <p14:tracePt t="30371" x="6262688" y="1614488"/>
          <p14:tracePt t="30400" x="6281738" y="1614488"/>
          <p14:tracePt t="30433" x="6299200" y="1595438"/>
          <p14:tracePt t="30448" x="6308725" y="1587500"/>
          <p14:tracePt t="30456" x="6308725" y="1577975"/>
          <p14:tracePt t="30479" x="6308725" y="1568450"/>
          <p14:tracePt t="30487" x="6318250" y="1550988"/>
          <p14:tracePt t="30543" x="6318250" y="1541463"/>
          <p14:tracePt t="30568" x="6326188" y="1522413"/>
          <p14:tracePt t="30577" x="6335713" y="1514475"/>
          <p14:tracePt t="30601" x="6335713" y="1504950"/>
          <p14:tracePt t="30616" x="6345238" y="1504950"/>
          <p14:tracePt t="30777" x="6335713" y="1514475"/>
          <p14:tracePt t="30793" x="6318250" y="1541463"/>
          <p14:tracePt t="30803" x="6299200" y="1558925"/>
          <p14:tracePt t="30808" x="6272213" y="1577975"/>
          <p14:tracePt t="30817" x="6262688" y="1604963"/>
          <p14:tracePt t="30823" x="6235700" y="1641475"/>
          <p14:tracePt t="30833" x="6218238" y="1660525"/>
          <p14:tracePt t="30840" x="6172200" y="1704975"/>
          <p14:tracePt t="30847" x="6135688" y="1724025"/>
          <p14:tracePt t="30855" x="6116638" y="1741488"/>
          <p14:tracePt t="30864" x="6062663" y="1768475"/>
          <p14:tracePt t="30871" x="6016625" y="1804988"/>
          <p14:tracePt t="30880" x="5972175" y="1824038"/>
          <p14:tracePt t="30887" x="5926138" y="1841500"/>
          <p14:tracePt t="30895" x="5880100" y="1870075"/>
          <p14:tracePt t="30904" x="5834063" y="1887538"/>
          <p14:tracePt t="30911" x="5797550" y="1887538"/>
          <p14:tracePt t="30919" x="5753100" y="1897063"/>
          <p14:tracePt t="30927" x="5688013" y="1914525"/>
          <p14:tracePt t="30935" x="5661025" y="1933575"/>
          <p14:tracePt t="30943" x="5624513" y="1933575"/>
          <p14:tracePt t="30953" x="5580063" y="1933575"/>
          <p14:tracePt t="30959" x="5543550" y="1933575"/>
          <p14:tracePt t="30968" x="5497513" y="1933575"/>
          <p14:tracePt t="30975" x="5478463" y="1933575"/>
          <p14:tracePt t="30984" x="5441950" y="1933575"/>
          <p14:tracePt t="30991" x="5414963" y="1933575"/>
          <p14:tracePt t="31000" x="5378450" y="1933575"/>
          <p14:tracePt t="31008" x="5324475" y="1933575"/>
          <p14:tracePt t="31017" x="5268913" y="1943100"/>
          <p14:tracePt t="31024" x="5195888" y="1943100"/>
          <p14:tracePt t="31034" x="5122863" y="1943100"/>
          <p14:tracePt t="31040" x="5041900" y="1943100"/>
          <p14:tracePt t="31048" x="4949825" y="1943100"/>
          <p14:tracePt t="31056" x="4876800" y="1943100"/>
          <p14:tracePt t="31064" x="4767263" y="1943100"/>
          <p14:tracePt t="31072" x="4676775" y="1943100"/>
          <p14:tracePt t="31081" x="4567238" y="1943100"/>
          <p14:tracePt t="31087" x="4476750" y="1943100"/>
          <p14:tracePt t="31095" x="4367213" y="1943100"/>
          <p14:tracePt t="31103" x="4294188" y="1943100"/>
          <p14:tracePt t="31111" x="4165600" y="1943100"/>
          <p14:tracePt t="31119" x="4057650" y="1943100"/>
          <p14:tracePt t="31127" x="3929063" y="1943100"/>
          <p14:tracePt t="31135" x="3783013" y="1943100"/>
          <p14:tracePt t="31144" x="3619500" y="1943100"/>
          <p14:tracePt t="31152" x="3455988" y="1943100"/>
          <p14:tracePt t="31160" x="3309938" y="1943100"/>
          <p14:tracePt t="31168" x="3163888" y="1943100"/>
          <p14:tracePt t="31176" x="3035300" y="1943100"/>
          <p14:tracePt t="31184" x="2925763" y="1943100"/>
          <p14:tracePt t="31191" x="2817813" y="1943100"/>
          <p14:tracePt t="31200" x="2744788" y="1943100"/>
          <p14:tracePt t="31208" x="2689225" y="1943100"/>
          <p14:tracePt t="31217" x="2671763" y="1943100"/>
          <p14:tracePt t="31224" x="2625725" y="1943100"/>
          <p14:tracePt t="31234" x="2598738" y="1943100"/>
          <p14:tracePt t="31240" x="2589213" y="1943100"/>
          <p14:tracePt t="31256" x="2579688" y="1943100"/>
          <p14:tracePt t="31297" x="2570163" y="1943100"/>
          <p14:tracePt t="31305" x="2570163" y="1933575"/>
          <p14:tracePt t="31313" x="2570163" y="1924050"/>
          <p14:tracePt t="31329" x="2570163" y="1914525"/>
          <p14:tracePt t="31361" x="2570163" y="1906588"/>
          <p14:tracePt t="31536" x="2543175" y="1906588"/>
          <p14:tracePt t="31592" x="2543175" y="1914525"/>
          <p14:tracePt t="31615" x="2543175" y="1924050"/>
          <p14:tracePt t="31648" x="2552700" y="1924050"/>
          <p14:tracePt t="31656" x="2562225" y="1924050"/>
          <p14:tracePt t="31672" x="2570163" y="1924050"/>
          <p14:tracePt t="31737" x="2589213" y="1924050"/>
          <p14:tracePt t="31995" x="2598738" y="1924050"/>
          <p14:tracePt t="32002" x="2652713" y="1924050"/>
          <p14:tracePt t="32009" x="2689225" y="1924050"/>
          <p14:tracePt t="32021" x="2762250" y="1924050"/>
          <p14:tracePt t="32024" x="2862263" y="2016125"/>
          <p14:tracePt t="32035" x="2935288" y="2016125"/>
          <p14:tracePt t="32040" x="3008313" y="2024063"/>
          <p14:tracePt t="32048" x="3090863" y="2043113"/>
          <p14:tracePt t="32056" x="3181350" y="2070100"/>
          <p14:tracePt t="32064" x="3263900" y="2079625"/>
          <p14:tracePt t="32072" x="3300413" y="2089150"/>
          <p14:tracePt t="32082" x="3317875" y="2089150"/>
          <p14:tracePt t="32087" x="3354388" y="2089150"/>
          <p14:tracePt t="32103" x="3363913" y="2089150"/>
          <p14:tracePt t="32249" x="3390900" y="2089150"/>
          <p14:tracePt t="32256" x="3446463" y="2089150"/>
          <p14:tracePt t="32265" x="3536950" y="2089150"/>
          <p14:tracePt t="32272" x="3683000" y="2089150"/>
          <p14:tracePt t="32283" x="3929063" y="2089150"/>
          <p14:tracePt t="32289" x="4230688" y="2089150"/>
          <p14:tracePt t="32296" x="4676775" y="2089150"/>
          <p14:tracePt t="32304" x="5268913" y="2089150"/>
          <p14:tracePt t="32312" x="5770563" y="2160588"/>
          <p14:tracePt t="32320" x="6254750" y="2160588"/>
          <p14:tracePt t="32328" x="6710363" y="2189163"/>
          <p14:tracePt t="32336" x="6973888" y="2189163"/>
          <p14:tracePt t="32345" x="7156450" y="2197100"/>
          <p14:tracePt t="32353" x="7265988" y="2216150"/>
          <p14:tracePt t="32361" x="7302500" y="2216150"/>
          <p14:tracePt t="32672" x="7348538" y="2233613"/>
          <p14:tracePt t="32680" x="7392988" y="2243138"/>
          <p14:tracePt t="32687" x="7466013" y="2270125"/>
          <p14:tracePt t="32697" x="7585075" y="2316163"/>
          <p14:tracePt t="32704" x="7667625" y="2325688"/>
          <p14:tracePt t="32713" x="7721600" y="2343150"/>
          <p14:tracePt t="32721" x="7785100" y="2362200"/>
          <p14:tracePt t="32728" x="7804150" y="2379663"/>
          <p14:tracePt t="32737" x="7831138" y="2379663"/>
          <p14:tracePt t="33058" x="7840663" y="2379663"/>
          <p14:tracePt t="33171" x="7831138" y="2379663"/>
          <p14:tracePt t="33177" x="7821613" y="2379663"/>
          <p14:tracePt t="33191" x="7794625" y="2379663"/>
          <p14:tracePt t="33199" x="7785100" y="2398713"/>
          <p14:tracePt t="33208" x="7777163" y="2416175"/>
          <p14:tracePt t="33217" x="7767638" y="2425700"/>
          <p14:tracePt t="33233" x="7748588" y="2462213"/>
          <p14:tracePt t="33239" x="7748588" y="2471738"/>
          <p14:tracePt t="33256" x="7740650" y="2489200"/>
          <p14:tracePt t="33264" x="7740650" y="2508250"/>
          <p14:tracePt t="33272" x="7740650" y="2517775"/>
          <p14:tracePt t="33281" x="7731125" y="2535238"/>
          <p14:tracePt t="33288" x="7731125" y="2544763"/>
          <p14:tracePt t="33295" x="7731125" y="2554288"/>
          <p14:tracePt t="33457" x="7721600" y="2562225"/>
          <p14:tracePt t="33467" x="7712075" y="2562225"/>
          <p14:tracePt t="33481" x="7704138" y="2554288"/>
          <p14:tracePt t="33497" x="7658100" y="2535238"/>
          <p14:tracePt t="33505" x="7621588" y="2535238"/>
          <p14:tracePt t="33512" x="7567613" y="2525713"/>
          <p14:tracePt t="33520" x="7539038" y="2525713"/>
          <p14:tracePt t="33528" x="7466013" y="2517775"/>
          <p14:tracePt t="33535" x="7366000" y="2489200"/>
          <p14:tracePt t="33543" x="7292975" y="2471738"/>
          <p14:tracePt t="33552" x="7183438" y="2471738"/>
          <p14:tracePt t="33560" x="7073900" y="2462213"/>
          <p14:tracePt t="33567" x="6937375" y="2444750"/>
          <p14:tracePt t="33575" x="6810375" y="2444750"/>
          <p14:tracePt t="33584" x="6664325" y="2416175"/>
          <p14:tracePt t="33592" x="6537325" y="2389188"/>
          <p14:tracePt t="33600" x="6445250" y="2389188"/>
          <p14:tracePt t="33607" x="6318250" y="2371725"/>
          <p14:tracePt t="33616" x="6218238" y="2343150"/>
          <p14:tracePt t="33623" x="6089650" y="2335213"/>
          <p14:tracePt t="33633" x="5943600" y="2335213"/>
          <p14:tracePt t="33640" x="5816600" y="2335213"/>
          <p14:tracePt t="33648" x="5707063" y="2335213"/>
          <p14:tracePt t="33656" x="5580063" y="2335213"/>
          <p14:tracePt t="33663" x="5470525" y="2316163"/>
          <p14:tracePt t="33671" x="5368925" y="2306638"/>
          <p14:tracePt t="33679" x="5241925" y="2306638"/>
          <p14:tracePt t="33687" x="5168900" y="2306638"/>
          <p14:tracePt t="33695" x="5041900" y="2279650"/>
          <p14:tracePt t="33703" x="4959350" y="2262188"/>
          <p14:tracePt t="33711" x="4849813" y="2252663"/>
          <p14:tracePt t="33719" x="4795838" y="2252663"/>
          <p14:tracePt t="33727" x="4749800" y="2252663"/>
          <p14:tracePt t="33735" x="4730750" y="2243138"/>
          <p14:tracePt t="33743" x="4703763" y="2243138"/>
          <p14:tracePt t="33759" x="4695825" y="2243138"/>
          <p14:tracePt t="33807" x="4686300" y="2243138"/>
          <p14:tracePt t="33815" x="4667250" y="2243138"/>
          <p14:tracePt t="33824" x="4649788" y="2243138"/>
          <p14:tracePt t="33832" x="4640263" y="2243138"/>
          <p14:tracePt t="33840" x="4603750" y="2243138"/>
          <p14:tracePt t="33848" x="4594225" y="2243138"/>
          <p14:tracePt t="33856" x="4567238" y="2243138"/>
          <p14:tracePt t="33871" x="4557713" y="2243138"/>
          <p14:tracePt t="33879" x="4540250" y="2243138"/>
          <p14:tracePt t="33904" x="4521200" y="2233613"/>
          <p14:tracePt t="33936" x="4513263" y="2225675"/>
          <p14:tracePt t="33943" x="4494213" y="2225675"/>
          <p14:tracePt t="33952" x="4467225" y="2225675"/>
          <p14:tracePt t="33960" x="4440238" y="2225675"/>
          <p14:tracePt t="33968" x="4421188" y="2216150"/>
          <p14:tracePt t="33976" x="4394200" y="2216150"/>
          <p14:tracePt t="33983" x="4376738" y="2216150"/>
          <p14:tracePt t="33991" x="4357688" y="2206625"/>
          <p14:tracePt t="34000" x="4348163" y="2206625"/>
          <p14:tracePt t="34064" x="4340225" y="2197100"/>
          <p14:tracePt t="34072" x="4340225" y="2189163"/>
          <p14:tracePt t="34089" x="4340225" y="2179638"/>
          <p14:tracePt t="34104" x="4340225" y="2170113"/>
          <p14:tracePt t="34120" x="4340225" y="2160588"/>
          <p14:tracePt t="34190" x="4340225" y="2152650"/>
          <p14:tracePt t="34225" x="4340225" y="2143125"/>
          <p14:tracePt t="34250" x="4340225" y="2133600"/>
          <p14:tracePt t="34266" x="4330700" y="2125663"/>
          <p14:tracePt t="34273" x="4311650" y="2125663"/>
          <p14:tracePt t="34282" x="4303713" y="2116138"/>
          <p14:tracePt t="34288" x="4294188" y="2116138"/>
          <p14:tracePt t="34336" x="4275138" y="2116138"/>
          <p14:tracePt t="34515" x="4267200" y="2116138"/>
          <p14:tracePt t="34522" x="4257675" y="2116138"/>
          <p14:tracePt t="34527" x="4230688" y="2116138"/>
          <p14:tracePt t="34535" x="4211638" y="2116138"/>
          <p14:tracePt t="34543" x="4184650" y="2116138"/>
          <p14:tracePt t="34553" x="4165600" y="2116138"/>
          <p14:tracePt t="34561" x="4138613" y="2116138"/>
          <p14:tracePt t="34567" x="4111625" y="2116138"/>
          <p14:tracePt t="34575" x="4075113" y="2116138"/>
          <p14:tracePt t="34584" x="4038600" y="2116138"/>
          <p14:tracePt t="34592" x="4021138" y="2116138"/>
          <p14:tracePt t="34600" x="4011613" y="2116138"/>
          <p14:tracePt t="34608" x="3992563" y="2116138"/>
          <p14:tracePt t="35072" x="3984625" y="2116138"/>
          <p14:tracePt t="35105" x="3975100" y="2116138"/>
          <p14:tracePt t="35114" x="3956050" y="2116138"/>
          <p14:tracePt t="35160" x="3948113" y="2116138"/>
          <p14:tracePt t="35185" x="3938588" y="2116138"/>
          <p14:tracePt t="35192" x="3929063" y="2116138"/>
          <p14:tracePt t="35200" x="3919538" y="2125663"/>
          <p14:tracePt t="35217" x="3919538" y="2133600"/>
          <p14:tracePt t="35369" x="3911600" y="2143125"/>
          <p14:tracePt t="35409" x="3892550" y="2152650"/>
          <p14:tracePt t="35418" x="3865563" y="2160588"/>
          <p14:tracePt t="35425" x="3846513" y="2160588"/>
          <p14:tracePt t="35437" x="3829050" y="2179638"/>
          <p14:tracePt t="35440" x="3792538" y="2179638"/>
          <p14:tracePt t="35453" x="3765550" y="2189163"/>
          <p14:tracePt t="35456" x="3709988" y="2197100"/>
          <p14:tracePt t="35464" x="3692525" y="2197100"/>
          <p14:tracePt t="35472" x="3646488" y="2206625"/>
          <p14:tracePt t="35490" x="3619500" y="2225675"/>
          <p14:tracePt t="35497" x="3609975" y="2225675"/>
          <p14:tracePt t="35515" x="3600450" y="2233613"/>
          <p14:tracePt t="35546" x="3582988" y="2233613"/>
          <p14:tracePt t="35562" x="3573463" y="2233613"/>
          <p14:tracePt t="35569" x="3563938" y="2233613"/>
          <p14:tracePt t="35577" x="3536950" y="2233613"/>
          <p14:tracePt t="35592" x="3527425" y="2233613"/>
          <p14:tracePt t="35600" x="3519488" y="2233613"/>
          <p14:tracePt t="35608" x="3500438" y="2233613"/>
          <p14:tracePt t="35623" x="3482975" y="2233613"/>
          <p14:tracePt t="35639" x="3463925" y="2233613"/>
          <p14:tracePt t="35696" x="3446463" y="2225675"/>
          <p14:tracePt t="35704" x="3436938" y="2225675"/>
          <p14:tracePt t="35712" x="3427413" y="2225675"/>
          <p14:tracePt t="35720" x="3419475" y="2225675"/>
          <p14:tracePt t="35729" x="3382963" y="2225675"/>
          <p14:tracePt t="35736" x="3354388" y="2225675"/>
          <p14:tracePt t="35744" x="3336925" y="2225675"/>
          <p14:tracePt t="35752" x="3309938" y="2216150"/>
          <p14:tracePt t="35761" x="3290888" y="2216150"/>
          <p14:tracePt t="35769" x="3244850" y="2206625"/>
          <p14:tracePt t="35776" x="3217863" y="2206625"/>
          <p14:tracePt t="35785" x="3200400" y="2206625"/>
          <p14:tracePt t="35792" x="3144838" y="2179638"/>
          <p14:tracePt t="35808" x="3136900" y="2179638"/>
          <p14:tracePt t="35824" x="3117850" y="2179638"/>
          <p14:tracePt t="36099" x="3163888" y="2179638"/>
          <p14:tracePt t="36104" x="3254375" y="2179638"/>
          <p14:tracePt t="36112" x="3346450" y="2179638"/>
          <p14:tracePt t="36119" x="3446463" y="2179638"/>
          <p14:tracePt t="36127" x="3500438" y="2179638"/>
          <p14:tracePt t="36136" x="3556000" y="2179638"/>
          <p14:tracePt t="36143" x="3592513" y="2179638"/>
          <p14:tracePt t="36151" x="3629025" y="2179638"/>
          <p14:tracePt t="36216" x="3636963" y="2179638"/>
          <p14:tracePt t="36544" x="3646488" y="2179638"/>
          <p14:tracePt t="36552" x="3646488" y="2189163"/>
          <p14:tracePt t="36560" x="3646488" y="2206625"/>
          <p14:tracePt t="36568" x="3646488" y="2216150"/>
          <p14:tracePt t="36576" x="3636963" y="2233613"/>
          <p14:tracePt t="36585" x="3636963" y="2243138"/>
          <p14:tracePt t="36592" x="3636963" y="2252663"/>
          <p14:tracePt t="36601" x="3629025" y="2262188"/>
          <p14:tracePt t="36607" x="3629025" y="2270125"/>
          <p14:tracePt t="36617" x="3629025" y="2289175"/>
          <p14:tracePt t="36623" x="3629025" y="2298700"/>
          <p14:tracePt t="36634" x="3629025" y="2316163"/>
          <p14:tracePt t="36639" x="3629025" y="2325688"/>
          <p14:tracePt t="36649" x="3629025" y="2335213"/>
          <p14:tracePt t="36655" x="3629025" y="2343150"/>
          <p14:tracePt t="36664" x="3629025" y="2352675"/>
          <p14:tracePt t="36671" x="3629025" y="2371725"/>
          <p14:tracePt t="36679" x="3629025" y="2379663"/>
          <p14:tracePt t="36687" x="3629025" y="2389188"/>
          <p14:tracePt t="36695" x="3619500" y="2398713"/>
          <p14:tracePt t="36704" x="3619500" y="2408238"/>
          <p14:tracePt t="36711" x="3619500" y="2416175"/>
          <p14:tracePt t="36727" x="3600450" y="2435225"/>
          <p14:tracePt t="36735" x="3582988" y="2444750"/>
          <p14:tracePt t="36752" x="3563938" y="2444750"/>
          <p14:tracePt t="36759" x="3556000" y="2452688"/>
          <p14:tracePt t="36768" x="3546475" y="2462213"/>
          <p14:tracePt t="36784" x="3527425" y="2471738"/>
          <p14:tracePt t="37015" x="3536950" y="2471738"/>
          <p14:tracePt t="37023" x="3563938" y="2471738"/>
          <p14:tracePt t="37033" x="3609975" y="2471738"/>
          <p14:tracePt t="37039" x="3636963" y="2471738"/>
          <p14:tracePt t="37050" x="3656013" y="2471738"/>
          <p14:tracePt t="37055" x="3665538" y="2471738"/>
          <p14:tracePt t="37695" x="3692525" y="2471738"/>
          <p14:tracePt t="37703" x="3729038" y="2471738"/>
          <p14:tracePt t="37711" x="3802063" y="2471738"/>
          <p14:tracePt t="37719" x="3875088" y="2471738"/>
          <p14:tracePt t="37727" x="3948113" y="2471738"/>
          <p14:tracePt t="37735" x="4038600" y="2471738"/>
          <p14:tracePt t="37743" x="4111625" y="2471738"/>
          <p14:tracePt t="37752" x="4157663" y="2471738"/>
          <p14:tracePt t="37760" x="4211638" y="2471738"/>
          <p14:tracePt t="37768" x="4267200" y="2471738"/>
          <p14:tracePt t="37776" x="4294188" y="2471738"/>
          <p14:tracePt t="37783" x="4330700" y="2471738"/>
          <p14:tracePt t="37791" x="4367213" y="2471738"/>
          <p14:tracePt t="37807" x="4394200" y="2471738"/>
          <p14:tracePt t="37823" x="4413250" y="2471738"/>
          <p14:tracePt t="37864" x="4421188" y="2471738"/>
          <p14:tracePt t="37880" x="4430713" y="2471738"/>
          <p14:tracePt t="37888" x="4457700" y="2462213"/>
          <p14:tracePt t="37895" x="4484688" y="2462213"/>
          <p14:tracePt t="37904" x="4521200" y="2452688"/>
          <p14:tracePt t="37911" x="4530725" y="2452688"/>
          <p14:tracePt t="37920" x="4567238" y="2444750"/>
          <p14:tracePt t="37927" x="4586288" y="2435225"/>
          <p14:tracePt t="37936" x="4594225" y="2425700"/>
          <p14:tracePt t="37954" x="4603750" y="2425700"/>
          <p14:tracePt t="38015" x="4613275" y="2416175"/>
          <p14:tracePt t="38031" x="4649788" y="2416175"/>
          <p14:tracePt t="38039" x="4667250" y="2416175"/>
          <p14:tracePt t="38048" x="4703763" y="2416175"/>
          <p14:tracePt t="38056" x="4749800" y="2416175"/>
          <p14:tracePt t="38066" x="4767263" y="2416175"/>
          <p14:tracePt t="38072" x="4795838" y="2416175"/>
          <p14:tracePt t="38080" x="4813300" y="2416175"/>
          <p14:tracePt t="38087" x="4840288" y="2416175"/>
          <p14:tracePt t="38095" x="4849813" y="2416175"/>
          <p14:tracePt t="38111" x="4859338" y="2416175"/>
          <p14:tracePt t="38120" x="4868863" y="2416175"/>
          <p14:tracePt t="38128" x="4886325" y="2416175"/>
          <p14:tracePt t="38136" x="4895850" y="2416175"/>
          <p14:tracePt t="38144" x="4913313" y="2408238"/>
          <p14:tracePt t="38151" x="4932363" y="2408238"/>
          <p14:tracePt t="38160" x="4959350" y="2408238"/>
          <p14:tracePt t="38168" x="4986338" y="2398713"/>
          <p14:tracePt t="38176" x="5022850" y="2398713"/>
          <p14:tracePt t="38185" x="5086350" y="2398713"/>
          <p14:tracePt t="38193" x="5122863" y="2379663"/>
          <p14:tracePt t="38199" x="5151438" y="2371725"/>
          <p14:tracePt t="38207" x="5195888" y="2352675"/>
          <p14:tracePt t="38221" x="5232400" y="2343150"/>
          <p14:tracePt t="38225" x="5260975" y="2335213"/>
          <p14:tracePt t="38238" x="5287963" y="2325688"/>
          <p14:tracePt t="38243" x="5287963" y="2316163"/>
          <p14:tracePt t="38254" x="5314950" y="2316163"/>
          <p14:tracePt t="38258" x="5324475" y="2306638"/>
          <p14:tracePt t="38271" x="5334000" y="2306638"/>
          <p14:tracePt t="38281" x="5351463" y="2298700"/>
          <p14:tracePt t="38665" x="5360988" y="2298700"/>
          <p14:tracePt t="38673" x="5378450" y="2298700"/>
          <p14:tracePt t="38681" x="5424488" y="2298700"/>
          <p14:tracePt t="38688" x="5507038" y="2279650"/>
          <p14:tracePt t="38697" x="5534025" y="2262188"/>
          <p14:tracePt t="38705" x="5597525" y="2252663"/>
          <p14:tracePt t="38712" x="5634038" y="2243138"/>
          <p14:tracePt t="38721" x="5670550" y="2225675"/>
          <p14:tracePt t="38728" x="5697538" y="2216150"/>
          <p14:tracePt t="38736" x="5716588" y="2206625"/>
          <p14:tracePt t="38745" x="5743575" y="2197100"/>
          <p14:tracePt t="38753" x="5761038" y="2170113"/>
          <p14:tracePt t="38993" x="5797550" y="2160588"/>
          <p14:tracePt t="39000" x="5807075" y="2160588"/>
          <p14:tracePt t="39008" x="5816600" y="2160588"/>
          <p14:tracePt t="39015" x="5853113" y="2143125"/>
          <p14:tracePt t="39023" x="5870575" y="2125663"/>
          <p14:tracePt t="39033" x="5899150" y="2116138"/>
          <p14:tracePt t="39039" x="5907088" y="2106613"/>
          <p14:tracePt t="39049" x="5935663" y="2097088"/>
          <p14:tracePt t="39055" x="5953125" y="2079625"/>
          <p14:tracePt t="39063" x="5962650" y="2070100"/>
          <p14:tracePt t="39103" x="5935663" y="2033588"/>
          <p14:tracePt t="39111" x="5853113" y="2033588"/>
          <p14:tracePt t="39119" x="5724525" y="2033588"/>
          <p14:tracePt t="39134" x="5570538" y="2033588"/>
          <p14:tracePt t="39135" x="5341938" y="2033588"/>
          <p14:tracePt t="39144" x="5122863" y="2033588"/>
          <p14:tracePt t="39152" x="4922838" y="2033588"/>
          <p14:tracePt t="39159" x="4695825" y="2033588"/>
          <p14:tracePt t="39168" x="4521200" y="2033588"/>
          <p14:tracePt t="39176" x="4413250" y="2033588"/>
          <p14:tracePt t="39183" x="4321175" y="2033588"/>
          <p14:tracePt t="39191" x="4303713" y="2033588"/>
          <p14:tracePt t="39233" x="4294188" y="2024063"/>
          <p14:tracePt t="39248" x="4348163" y="1979613"/>
          <p14:tracePt t="39255" x="4448175" y="1924050"/>
          <p14:tracePt t="39263" x="4557713" y="1897063"/>
          <p14:tracePt t="39271" x="4676775" y="1851025"/>
          <p14:tracePt t="39280" x="4786313" y="1824038"/>
          <p14:tracePt t="39288" x="4876800" y="1804988"/>
          <p14:tracePt t="39296" x="4932363" y="1768475"/>
          <p14:tracePt t="39303" x="4968875" y="1760538"/>
          <p14:tracePt t="39311" x="5014913" y="1751013"/>
          <p14:tracePt t="39319" x="5032375" y="1731963"/>
          <p14:tracePt t="39328" x="5059363" y="1731963"/>
          <p14:tracePt t="39335" x="5095875" y="1731963"/>
          <p14:tracePt t="39344" x="5122863" y="1731963"/>
          <p14:tracePt t="39352" x="5159375" y="1724025"/>
          <p14:tracePt t="39360" x="5195888" y="1724025"/>
          <p14:tracePt t="39368" x="5278438" y="1704975"/>
          <p14:tracePt t="39376" x="5351463" y="1704975"/>
          <p14:tracePt t="39384" x="5424488" y="1704975"/>
          <p14:tracePt t="39391" x="5497513" y="1704975"/>
          <p14:tracePt t="39400" x="5607050" y="1704975"/>
          <p14:tracePt t="39407" x="5670550" y="1704975"/>
          <p14:tracePt t="39416" x="5724525" y="1704975"/>
          <p14:tracePt t="39423" x="5734050" y="1704975"/>
          <p14:tracePt t="39433" x="5743575" y="1704975"/>
          <p14:tracePt t="39440" x="5743575" y="1714500"/>
          <p14:tracePt t="39450" x="5743575" y="1731963"/>
          <p14:tracePt t="39456" x="5743575" y="1760538"/>
          <p14:tracePt t="39464" x="5743575" y="1778000"/>
          <p14:tracePt t="39472" x="5743575" y="1804988"/>
          <p14:tracePt t="39480" x="5743575" y="1824038"/>
          <p14:tracePt t="39488" x="5716588" y="1860550"/>
          <p14:tracePt t="39496" x="5653088" y="1887538"/>
          <p14:tracePt t="39504" x="5624513" y="1897063"/>
          <p14:tracePt t="39512" x="5580063" y="1914525"/>
          <p14:tracePt t="39520" x="5551488" y="1924050"/>
          <p14:tracePt t="39528" x="5497513" y="1933575"/>
          <p14:tracePt t="39535" x="5451475" y="1951038"/>
          <p14:tracePt t="39543" x="5387975" y="1960563"/>
          <p14:tracePt t="39551" x="5351463" y="1970088"/>
          <p14:tracePt t="39560" x="5305425" y="1979613"/>
          <p14:tracePt t="39569" x="5268913" y="1979613"/>
          <p14:tracePt t="39577" x="5224463" y="1979613"/>
          <p14:tracePt t="39586" x="5187950" y="1979613"/>
          <p14:tracePt t="39593" x="5178425" y="1979613"/>
          <p14:tracePt t="39603" x="5151438" y="1979613"/>
          <p14:tracePt t="39632" x="5141913" y="1979613"/>
          <p14:tracePt t="39639" x="5141913" y="1960563"/>
          <p14:tracePt t="39649" x="5132388" y="1933575"/>
          <p14:tracePt t="39656" x="5132388" y="1914525"/>
          <p14:tracePt t="39668" x="5132388" y="1878013"/>
          <p14:tracePt t="39673" x="5132388" y="1833563"/>
          <p14:tracePt t="39679" x="5132388" y="1797050"/>
          <p14:tracePt t="39687" x="5132388" y="1778000"/>
          <p14:tracePt t="39695" x="5132388" y="1724025"/>
          <p14:tracePt t="39703" x="5151438" y="1704975"/>
          <p14:tracePt t="39712" x="5214938" y="1668463"/>
          <p14:tracePt t="39719" x="5278438" y="1641475"/>
          <p14:tracePt t="39728" x="5368925" y="1595438"/>
          <p14:tracePt t="39735" x="5487988" y="1587500"/>
          <p14:tracePt t="39743" x="5616575" y="1568450"/>
          <p14:tracePt t="39752" x="5743575" y="1568450"/>
          <p14:tracePt t="39759" x="5870575" y="1568450"/>
          <p14:tracePt t="39767" x="5962650" y="1568450"/>
          <p14:tracePt t="39776" x="6035675" y="1568450"/>
          <p14:tracePt t="39784" x="6153150" y="1604963"/>
          <p14:tracePt t="39792" x="6199188" y="1624013"/>
          <p14:tracePt t="39800" x="6245225" y="1651000"/>
          <p14:tracePt t="39808" x="6262688" y="1668463"/>
          <p14:tracePt t="39816" x="6272213" y="1677988"/>
          <p14:tracePt t="39824" x="6272213" y="1697038"/>
          <p14:tracePt t="39833" x="6272213" y="1704975"/>
          <p14:tracePt t="39851" x="6272213" y="1714500"/>
          <p14:tracePt t="39872" x="6272213" y="1731963"/>
          <p14:tracePt t="39880" x="6281738" y="1741488"/>
          <p14:tracePt t="39896" x="6299200" y="1760538"/>
          <p14:tracePt t="39912" x="6299200" y="1787525"/>
          <p14:tracePt t="39920" x="6299200" y="1804988"/>
          <p14:tracePt t="39928" x="6299200" y="1833563"/>
          <p14:tracePt t="39936" x="6299200" y="1851025"/>
          <p14:tracePt t="39943" x="6299200" y="1878013"/>
          <p14:tracePt t="39951" x="6308725" y="1897063"/>
          <p14:tracePt t="39959" x="6318250" y="1933575"/>
          <p14:tracePt t="39968" x="6326188" y="1970088"/>
          <p14:tracePt t="39975" x="6362700" y="2006600"/>
          <p14:tracePt t="39985" x="6381750" y="2024063"/>
          <p14:tracePt t="39991" x="6427788" y="2060575"/>
          <p14:tracePt t="40000" x="6481763" y="2070100"/>
          <p14:tracePt t="40008" x="6545263" y="2097088"/>
          <p14:tracePt t="40016" x="6627813" y="2106613"/>
          <p14:tracePt t="40023" x="6718300" y="2106613"/>
          <p14:tracePt t="40033" x="6791325" y="2116138"/>
          <p14:tracePt t="40039" x="6883400" y="2116138"/>
          <p14:tracePt t="40053" x="6973888" y="2116138"/>
          <p14:tracePt t="40057" x="7046913" y="2116138"/>
          <p14:tracePt t="40069" x="7129463" y="2116138"/>
          <p14:tracePt t="40074" x="7202488" y="2133600"/>
          <p14:tracePt t="40081" x="7248525" y="2133600"/>
          <p14:tracePt t="40088" x="7283450" y="2152650"/>
          <p14:tracePt t="40096" x="7329488" y="2152650"/>
          <p14:tracePt t="40104" x="7348538" y="2160588"/>
          <p14:tracePt t="40114" x="7402513" y="2170113"/>
          <p14:tracePt t="40120" x="7466013" y="2189163"/>
          <p14:tracePt t="40128" x="7575550" y="2243138"/>
          <p14:tracePt t="40138" x="7694613" y="2270125"/>
          <p14:tracePt t="40143" x="7821613" y="2316163"/>
          <p14:tracePt t="40151" x="7958138" y="2379663"/>
          <p14:tracePt t="40159" x="8104188" y="2452688"/>
          <p14:tracePt t="40167" x="8259763" y="2517775"/>
          <p14:tracePt t="40175" x="8378825" y="2554288"/>
          <p14:tracePt t="40183" x="8488363" y="2617788"/>
          <p14:tracePt t="40191" x="8624888" y="2671763"/>
          <p14:tracePt t="40200" x="8734425" y="2698750"/>
          <p14:tracePt t="40207" x="8815388" y="2744788"/>
          <p14:tracePt t="40217" x="8878888" y="2763838"/>
          <p14:tracePt t="40223" x="8924925" y="2763838"/>
          <p14:tracePt t="40232" x="8951913" y="2790825"/>
          <p14:tracePt t="40239" x="8970963" y="2790825"/>
          <p14:tracePt t="40256" x="8980488" y="2790825"/>
          <p14:tracePt t="40305" x="8997950" y="2800350"/>
          <p14:tracePt t="40312" x="9053513" y="2817813"/>
          <p14:tracePt t="48704" x="8405813" y="4532313"/>
          <p14:tracePt t="48711" x="8040688" y="4532313"/>
          <p14:tracePt t="48719" x="7777163" y="4532313"/>
          <p14:tracePt t="48727" x="7594600" y="4532313"/>
          <p14:tracePt t="48735" x="7448550" y="4532313"/>
          <p14:tracePt t="48743" x="7356475" y="4532313"/>
          <p14:tracePt t="48751" x="7329488" y="4532313"/>
          <p14:tracePt t="48831" x="7319963" y="4532313"/>
          <p14:tracePt t="48984" x="7319963" y="4522788"/>
          <p14:tracePt t="49000" x="7319963" y="4505325"/>
          <p14:tracePt t="49007" x="7329488" y="4486275"/>
          <p14:tracePt t="49016" x="7348538" y="4468813"/>
          <p14:tracePt t="49023" x="7356475" y="4441825"/>
          <p14:tracePt t="49032" x="7366000" y="4422775"/>
          <p14:tracePt t="49039" x="7375525" y="4386263"/>
          <p14:tracePt t="49048" x="7392988" y="4368800"/>
          <p14:tracePt t="49055" x="7402513" y="4359275"/>
          <p14:tracePt t="49065" x="7412038" y="4349750"/>
          <p14:tracePt t="49071" x="7412038" y="4340225"/>
          <p14:tracePt t="49081" x="7421563" y="4303713"/>
          <p14:tracePt t="49087" x="7439025" y="4286250"/>
          <p14:tracePt t="49095" x="7458075" y="4259263"/>
          <p14:tracePt t="49104" x="7485063" y="4232275"/>
          <p14:tracePt t="49112" x="7485063" y="4222750"/>
          <p14:tracePt t="49120" x="7502525" y="4195763"/>
          <p14:tracePt t="49127" x="7521575" y="4176713"/>
          <p14:tracePt t="49135" x="7548563" y="4159250"/>
          <p14:tracePt t="49144" x="7575550" y="4140200"/>
          <p14:tracePt t="49151" x="7602538" y="4113213"/>
          <p14:tracePt t="49160" x="7639050" y="4094163"/>
          <p14:tracePt t="49167" x="7685088" y="4076700"/>
          <p14:tracePt t="49176" x="7721600" y="4049713"/>
          <p14:tracePt t="49183" x="7804150" y="4021138"/>
          <p14:tracePt t="49192" x="7850188" y="4003675"/>
          <p14:tracePt t="49201" x="7904163" y="4003675"/>
          <p14:tracePt t="49208" x="7921625" y="3994150"/>
          <p14:tracePt t="49217" x="7958138" y="3994150"/>
          <p14:tracePt t="49223" x="7967663" y="3994150"/>
          <p14:tracePt t="49272" x="7977188" y="3994150"/>
          <p14:tracePt t="49289" x="8004175" y="4013200"/>
          <p14:tracePt t="49298" x="8023225" y="4013200"/>
          <p14:tracePt t="49306" x="8096250" y="4049713"/>
          <p14:tracePt t="49312" x="8123238" y="4057650"/>
          <p14:tracePt t="49320" x="8186738" y="4076700"/>
          <p14:tracePt t="49327" x="8232775" y="4103688"/>
          <p14:tracePt t="49335" x="8250238" y="4113213"/>
          <p14:tracePt t="49343" x="8296275" y="4130675"/>
          <p14:tracePt t="49351" x="8313738" y="4149725"/>
          <p14:tracePt t="49359" x="8323263" y="4159250"/>
          <p14:tracePt t="49367" x="8323263" y="4167188"/>
          <p14:tracePt t="49401" x="8323263" y="4186238"/>
          <p14:tracePt t="49408" x="8323263" y="4195763"/>
          <p14:tracePt t="49419" x="8323263" y="4213225"/>
          <p14:tracePt t="49428" x="8323263" y="4222750"/>
          <p14:tracePt t="49434" x="8313738" y="4232275"/>
          <p14:tracePt t="49440" x="8296275" y="4240213"/>
          <p14:tracePt t="49456" x="8286750" y="4249738"/>
          <p14:tracePt t="49480" x="8277225" y="4259263"/>
          <p14:tracePt t="49495" x="8269288" y="4276725"/>
          <p14:tracePt t="49512" x="8259763" y="4286250"/>
          <p14:tracePt t="49520" x="8240713" y="4295775"/>
          <p14:tracePt t="49528" x="8213725" y="4303713"/>
          <p14:tracePt t="49536" x="8186738" y="4332288"/>
          <p14:tracePt t="49543" x="8150225" y="4340225"/>
          <p14:tracePt t="49552" x="8104188" y="4376738"/>
          <p14:tracePt t="49560" x="8086725" y="4376738"/>
          <p14:tracePt t="49567" x="8050213" y="4386263"/>
          <p14:tracePt t="49575" x="7986713" y="4413250"/>
          <p14:tracePt t="49583" x="7977188" y="4413250"/>
          <p14:tracePt t="49592" x="7940675" y="4441825"/>
          <p14:tracePt t="49599" x="7921625" y="4441825"/>
          <p14:tracePt t="49607" x="7904163" y="4441825"/>
          <p14:tracePt t="49616" x="7894638" y="4449763"/>
          <p14:tracePt t="49706" x="7885113" y="4449763"/>
          <p14:tracePt t="49714" x="7850188" y="4449763"/>
          <p14:tracePt t="49721" x="7794625" y="4449763"/>
          <p14:tracePt t="49736" x="7675563" y="4413250"/>
          <p14:tracePt t="49744" x="7631113" y="4405313"/>
          <p14:tracePt t="49752" x="7602538" y="4368800"/>
          <p14:tracePt t="49760" x="7594600" y="4359275"/>
          <p14:tracePt t="49768" x="7575550" y="4349750"/>
          <p14:tracePt t="49775" x="7567613" y="4349750"/>
          <p14:tracePt t="49783" x="7567613" y="4340225"/>
          <p14:tracePt t="49791" x="7567613" y="4322763"/>
          <p14:tracePt t="49800" x="7567613" y="4303713"/>
          <p14:tracePt t="49808" x="7567613" y="4286250"/>
          <p14:tracePt t="49816" x="7567613" y="4259263"/>
          <p14:tracePt t="49824" x="7567613" y="4240213"/>
          <p14:tracePt t="49832" x="7567613" y="4213225"/>
          <p14:tracePt t="49839" x="7567613" y="4203700"/>
          <p14:tracePt t="49849" x="7567613" y="4186238"/>
          <p14:tracePt t="49857" x="7575550" y="4167188"/>
          <p14:tracePt t="49865" x="7585075" y="4149725"/>
          <p14:tracePt t="49880" x="7585075" y="4140200"/>
          <p14:tracePt t="49895" x="7594600" y="4122738"/>
          <p14:tracePt t="49929" x="7594600" y="4113213"/>
          <p14:tracePt t="49946" x="7612063" y="4094163"/>
          <p14:tracePt t="49959" x="7621588" y="4094163"/>
          <p14:tracePt t="49975" x="7639050" y="4076700"/>
          <p14:tracePt t="49983" x="7667625" y="4067175"/>
          <p14:tracePt t="49991" x="7740650" y="4067175"/>
          <p14:tracePt t="49999" x="7850188" y="4049713"/>
          <p14:tracePt t="50008" x="7977188" y="4049713"/>
          <p14:tracePt t="50017" x="8086725" y="4049713"/>
          <p14:tracePt t="50023" x="8213725" y="4049713"/>
          <p14:tracePt t="50032" x="8323263" y="4049713"/>
          <p14:tracePt t="50039" x="8378825" y="4049713"/>
          <p14:tracePt t="50048" x="8405813" y="4049713"/>
          <p14:tracePt t="50055" x="8423275" y="4049713"/>
          <p14:tracePt t="50146" x="8432800" y="4057650"/>
          <p14:tracePt t="50154" x="8432800" y="4067175"/>
          <p14:tracePt t="50177" x="8432800" y="4076700"/>
          <p14:tracePt t="50204" x="8442325" y="4086225"/>
          <p14:tracePt t="50210" x="8451850" y="4086225"/>
          <p14:tracePt t="50218" x="8488363" y="4086225"/>
          <p14:tracePt t="50223" x="8559800" y="4086225"/>
          <p14:tracePt t="50231" x="8669338" y="4086225"/>
          <p14:tracePt t="50239" x="8797925" y="4086225"/>
          <p14:tracePt t="50248" x="8924925" y="4086225"/>
          <p14:tracePt t="50255" x="9053513" y="4086225"/>
          <p14:tracePt t="52221" x="8997950" y="4232275"/>
          <p14:tracePt t="52225" x="8924925" y="4232275"/>
          <p14:tracePt t="52233" x="8851900" y="4232275"/>
          <p14:tracePt t="52239" x="8778875" y="4249738"/>
          <p14:tracePt t="52249" x="8734425" y="4249738"/>
          <p14:tracePt t="52256" x="8697913" y="4249738"/>
          <p14:tracePt t="52265" x="8688388" y="4249738"/>
          <p14:tracePt t="52272" x="8678863" y="4249738"/>
          <p14:tracePt t="52353" x="8669338" y="4249738"/>
          <p14:tracePt t="52362" x="8642350" y="4249738"/>
          <p14:tracePt t="52368" x="8588375" y="4249738"/>
          <p14:tracePt t="52376" x="8515350" y="4249738"/>
          <p14:tracePt t="52383" x="8423275" y="4249738"/>
          <p14:tracePt t="52391" x="8332788" y="4249738"/>
          <p14:tracePt t="52399" x="8269288" y="4232275"/>
          <p14:tracePt t="52407" x="8213725" y="4222750"/>
          <p14:tracePt t="52416" x="8169275" y="4213225"/>
          <p14:tracePt t="52424" x="8159750" y="4213225"/>
          <p14:tracePt t="52432" x="8140700" y="4195763"/>
          <p14:tracePt t="52488" x="8140700" y="4186238"/>
          <p14:tracePt t="52497" x="8123238" y="4176713"/>
          <p14:tracePt t="52506" x="8096250" y="4167188"/>
          <p14:tracePt t="52516" x="8040688" y="4130675"/>
          <p14:tracePt t="52522" x="7977188" y="4122738"/>
          <p14:tracePt t="52528" x="7904163" y="4103688"/>
          <p14:tracePt t="52535" x="7840663" y="4067175"/>
          <p14:tracePt t="52544" x="7794625" y="4067175"/>
          <p14:tracePt t="52551" x="7767638" y="4057650"/>
          <p14:tracePt t="52560" x="7748588" y="4049713"/>
          <p14:tracePt t="52567" x="7731125" y="4049713"/>
          <p14:tracePt t="52583" x="7721600" y="4040188"/>
          <p14:tracePt t="52708" x="7721600" y="4030663"/>
          <p14:tracePt t="52717" x="7721600" y="4021138"/>
          <p14:tracePt t="52737" x="7731125" y="4013200"/>
          <p14:tracePt t="53130" x="7731125" y="4003675"/>
          <p14:tracePt t="53143" x="7731125" y="3994150"/>
          <p14:tracePt t="53145" x="7731125" y="3984625"/>
          <p14:tracePt t="53152" x="7731125" y="3976688"/>
          <p14:tracePt t="53168" x="7731125" y="3957638"/>
          <p14:tracePt t="53267" x="7731125" y="3948113"/>
          <p14:tracePt t="53274" x="7731125" y="3940175"/>
          <p14:tracePt t="53288" x="7731125" y="3921125"/>
          <p14:tracePt t="53298" x="7731125" y="3911600"/>
          <p14:tracePt t="53529" x="7731125" y="3940175"/>
          <p14:tracePt t="53535" x="7731125" y="3957638"/>
          <p14:tracePt t="53543" x="7731125" y="3967163"/>
          <p14:tracePt t="53551" x="7731125" y="3994150"/>
          <p14:tracePt t="53560" x="7731125" y="4013200"/>
          <p14:tracePt t="53567" x="7731125" y="4040188"/>
          <p14:tracePt t="53576" x="7731125" y="4049713"/>
          <p14:tracePt t="53592" x="7731125" y="4076700"/>
          <p14:tracePt t="53599" x="7731125" y="4086225"/>
          <p14:tracePt t="53615" x="7731125" y="4094163"/>
          <p14:tracePt t="54426" x="7748588" y="4094163"/>
          <p14:tracePt t="54433" x="7785100" y="4094163"/>
          <p14:tracePt t="54443" x="7821613" y="4057650"/>
          <p14:tracePt t="54450" x="7858125" y="4057650"/>
          <p14:tracePt t="54456" x="7877175" y="4049713"/>
          <p14:tracePt t="54465" x="7921625" y="4030663"/>
          <p14:tracePt t="54471" x="7931150" y="4021138"/>
          <p14:tracePt t="54481" x="7950200" y="4013200"/>
          <p14:tracePt t="54488" x="7967663" y="4003675"/>
          <p14:tracePt t="54496" x="7986713" y="3984625"/>
          <p14:tracePt t="54504" x="8004175" y="3976688"/>
          <p14:tracePt t="54619" x="7958138" y="3976688"/>
          <p14:tracePt t="54627" x="7850188" y="3994150"/>
          <p14:tracePt t="54634" x="7721600" y="3994150"/>
          <p14:tracePt t="54644" x="7558088" y="3994150"/>
          <p14:tracePt t="54650" x="7375525" y="3994150"/>
          <p14:tracePt t="54656" x="7248525" y="4013200"/>
          <p14:tracePt t="54664" x="7046913" y="4013200"/>
          <p14:tracePt t="54671" x="6864350" y="4021138"/>
          <p14:tracePt t="54681" x="6700838" y="4021138"/>
          <p14:tracePt t="54687" x="6537325" y="4021138"/>
          <p14:tracePt t="54695" x="6391275" y="4057650"/>
          <p14:tracePt t="54703" x="6262688" y="4067175"/>
          <p14:tracePt t="54712" x="6153150" y="4086225"/>
          <p14:tracePt t="54720" x="6035675" y="4094163"/>
          <p14:tracePt t="54728" x="5962650" y="4122738"/>
          <p14:tracePt t="54736" x="5826125" y="4140200"/>
          <p14:tracePt t="54744" x="5688013" y="4140200"/>
          <p14:tracePt t="54752" x="5561013" y="4140200"/>
          <p14:tracePt t="54760" x="5414963" y="4140200"/>
          <p14:tracePt t="54768" x="5287963" y="4140200"/>
          <p14:tracePt t="54776" x="5178425" y="4140200"/>
          <p14:tracePt t="54784" x="5049838" y="4140200"/>
          <p14:tracePt t="54792" x="4922838" y="4140200"/>
          <p14:tracePt t="54799" x="4795838" y="4140200"/>
          <p14:tracePt t="54808" x="4713288" y="4140200"/>
          <p14:tracePt t="54824" x="4659313" y="4122738"/>
          <p14:tracePt t="54832" x="4640263" y="4113213"/>
          <p14:tracePt t="54839" x="4613275" y="4103688"/>
          <p14:tracePt t="54848" x="4603750" y="4103688"/>
          <p14:tracePt t="54872" x="4594225" y="4086225"/>
          <p14:tracePt t="54881" x="4586288" y="4086225"/>
          <p14:tracePt t="54888" x="4567238" y="4086225"/>
          <p14:tracePt t="54899" x="4513263" y="4086225"/>
          <p14:tracePt t="54904" x="4457700" y="4067175"/>
          <p14:tracePt t="54912" x="4376738" y="4057650"/>
          <p14:tracePt t="54920" x="4248150" y="4030663"/>
          <p14:tracePt t="54928" x="4138613" y="4013200"/>
          <p14:tracePt t="54937" x="4029075" y="4003675"/>
          <p14:tracePt t="54950" x="3892550" y="3984625"/>
          <p14:tracePt t="54952" x="3819525" y="3984625"/>
          <p14:tracePt t="54959" x="3729038" y="3957638"/>
          <p14:tracePt t="54967" x="3646488" y="3948113"/>
          <p14:tracePt t="54975" x="3573463" y="3930650"/>
          <p14:tracePt t="54983" x="3519488" y="3930650"/>
          <p14:tracePt t="54991" x="3473450" y="3921125"/>
          <p14:tracePt t="55000" x="3427413" y="3903663"/>
          <p14:tracePt t="55007" x="3400425" y="3894138"/>
          <p14:tracePt t="55015" x="3373438" y="3894138"/>
          <p14:tracePt t="55023" x="3327400" y="3894138"/>
          <p14:tracePt t="55032" x="3309938" y="3884613"/>
          <p14:tracePt t="55039" x="3281363" y="3884613"/>
          <p14:tracePt t="55048" x="3254375" y="3884613"/>
          <p14:tracePt t="55056" x="3217863" y="3867150"/>
          <p14:tracePt t="55071" x="3208338" y="3867150"/>
          <p14:tracePt t="55081" x="3181350" y="3867150"/>
          <p14:tracePt t="55088" x="3171825" y="3867150"/>
          <p14:tracePt t="55104" x="3154363" y="3867150"/>
          <p14:tracePt t="55112" x="3144838" y="3867150"/>
          <p14:tracePt t="55120" x="3136900" y="3867150"/>
          <p14:tracePt t="55144" x="3127375" y="3867150"/>
          <p14:tracePt t="55281" x="3117850" y="3867150"/>
          <p14:tracePt t="55296" x="3117850" y="3857625"/>
          <p14:tracePt t="55304" x="3117850" y="3848100"/>
          <p14:tracePt t="55311" x="3108325" y="3830638"/>
          <p14:tracePt t="55319" x="3071813" y="3794125"/>
          <p14:tracePt t="55327" x="3054350" y="3775075"/>
          <p14:tracePt t="55335" x="3027363" y="3748088"/>
          <p14:tracePt t="55343" x="3008313" y="3730625"/>
          <p14:tracePt t="55351" x="2962275" y="3684588"/>
          <p14:tracePt t="55359" x="2917825" y="3657600"/>
          <p14:tracePt t="55367" x="2881313" y="3638550"/>
          <p14:tracePt t="55376" x="2862263" y="3629025"/>
          <p14:tracePt t="55383" x="2844800" y="3629025"/>
          <p14:tracePt t="55392" x="2825750" y="3621088"/>
          <p14:tracePt t="55594" x="2825750" y="3648075"/>
          <p14:tracePt t="55602" x="2852738" y="3665538"/>
          <p14:tracePt t="55614" x="2908300" y="3702050"/>
          <p14:tracePt t="55619" x="2990850" y="3730625"/>
          <p14:tracePt t="55624" x="3071813" y="3767138"/>
          <p14:tracePt t="55632" x="3163888" y="3794125"/>
          <p14:tracePt t="55640" x="3244850" y="3821113"/>
          <p14:tracePt t="55648" x="3336925" y="3848100"/>
          <p14:tracePt t="55656" x="3373438" y="3857625"/>
          <p14:tracePt t="55665" x="3400425" y="3875088"/>
          <p14:tracePt t="55672" x="3427413" y="3903663"/>
          <p14:tracePt t="55682" x="3446463" y="3911600"/>
          <p14:tracePt t="55947" x="3455988" y="3911600"/>
          <p14:tracePt t="55992" x="3463925" y="3911600"/>
          <p14:tracePt t="56025" x="3436938" y="3911600"/>
          <p14:tracePt t="56031" x="3409950" y="3875088"/>
          <p14:tracePt t="56039" x="3390900" y="3867150"/>
          <p14:tracePt t="56048" x="3373438" y="3867150"/>
          <p14:tracePt t="56055" x="3354388" y="3857625"/>
          <p14:tracePt t="56064" x="3346450" y="3848100"/>
          <p14:tracePt t="56071" x="3336925" y="3840163"/>
          <p14:tracePt t="56364" x="3309938" y="3840163"/>
          <p14:tracePt t="56371" x="3281363" y="3821113"/>
          <p14:tracePt t="56379" x="3263900" y="3821113"/>
          <p14:tracePt t="56389" x="3236913" y="3821113"/>
          <p14:tracePt t="56392" x="3217863" y="3811588"/>
          <p14:tracePt t="56400" x="3208338" y="3811588"/>
          <p14:tracePt t="59481" x="3200400" y="3811588"/>
          <p14:tracePt t="61881" x="3263900" y="3794125"/>
          <p14:tracePt t="61887" x="3446463" y="3794125"/>
          <p14:tracePt t="61896" x="3646488" y="3794125"/>
          <p14:tracePt t="61903" x="3810000" y="3794125"/>
          <p14:tracePt t="61912" x="3956050" y="3794125"/>
          <p14:tracePt t="61919" x="4029075" y="3794125"/>
          <p14:tracePt t="61928" x="4065588" y="3794125"/>
          <p14:tracePt t="61935" x="4084638" y="3794125"/>
          <p14:tracePt t="62055" x="4094163" y="3794125"/>
          <p14:tracePt t="62762" x="4129088" y="3784600"/>
          <p14:tracePt t="62770" x="4330700" y="3784600"/>
          <p14:tracePt t="62777" x="4513263" y="3784600"/>
          <p14:tracePt t="62784" x="4759325" y="3784600"/>
          <p14:tracePt t="62792" x="4959350" y="3784600"/>
          <p14:tracePt t="62799" x="5141913" y="3784600"/>
          <p14:tracePt t="62807" x="5314950" y="3784600"/>
          <p14:tracePt t="62815" x="5461000" y="3784600"/>
          <p14:tracePt t="62823" x="5570538" y="3784600"/>
          <p14:tracePt t="62833" x="5697538" y="3784600"/>
          <p14:tracePt t="62839" x="5826125" y="3784600"/>
          <p14:tracePt t="62847" x="5907088" y="3784600"/>
          <p14:tracePt t="62855" x="6026150" y="3784600"/>
          <p14:tracePt t="62864" x="6126163" y="3784600"/>
          <p14:tracePt t="62872" x="6254750" y="3784600"/>
          <p14:tracePt t="62881" x="6391275" y="3784600"/>
          <p14:tracePt t="62888" x="6537325" y="3784600"/>
          <p14:tracePt t="62898" x="6700838" y="3784600"/>
          <p14:tracePt t="62904" x="6900863" y="3784600"/>
          <p14:tracePt t="62912" x="7065963" y="3784600"/>
          <p14:tracePt t="62920" x="7265988" y="3784600"/>
          <p14:tracePt t="62928" x="7429500" y="3784600"/>
          <p14:tracePt t="62936" x="7612063" y="3784600"/>
          <p14:tracePt t="62944" x="7748588" y="3784600"/>
          <p14:tracePt t="62963" x="8004175" y="3784600"/>
          <p14:tracePt t="62967" x="8067675" y="3784600"/>
          <p14:tracePt t="62975" x="8104188" y="3767138"/>
          <p14:tracePt t="62983" x="8150225" y="3757613"/>
          <p14:tracePt t="62991" x="8169275" y="3748088"/>
          <p14:tracePt t="62999" x="8213725" y="3738563"/>
          <p14:tracePt t="63007" x="8240713" y="3730625"/>
          <p14:tracePt t="63015" x="8277225" y="3721100"/>
          <p14:tracePt t="63023" x="8342313" y="3694113"/>
          <p14:tracePt t="63031" x="8369300" y="3694113"/>
          <p14:tracePt t="63040" x="8432800" y="3684588"/>
          <p14:tracePt t="63048" x="8459788" y="3675063"/>
          <p14:tracePt t="63055" x="8515350" y="3675063"/>
          <p14:tracePt t="63064" x="8551863" y="3675063"/>
          <p14:tracePt t="63071" x="8596313" y="3665538"/>
          <p14:tracePt t="63080" x="8615363" y="3665538"/>
          <p14:tracePt t="63087" x="8642350" y="3665538"/>
          <p14:tracePt t="63097" x="8651875" y="3665538"/>
          <p14:tracePt t="63250" x="8661400" y="3665538"/>
          <p14:tracePt t="63271" x="8705850" y="3684588"/>
          <p14:tracePt t="63279" x="8815388" y="3684588"/>
          <p14:tracePt t="63287" x="8970963" y="3711575"/>
          <p14:tracePt t="63296" x="9117013" y="3721100"/>
          <p14:tracePt t="65631" x="9117013" y="3803650"/>
          <p14:tracePt t="65639" x="9090025" y="3811588"/>
          <p14:tracePt t="65648" x="9053513" y="3811588"/>
          <p14:tracePt t="65655" x="9007475" y="3830638"/>
          <p14:tracePt t="65663" x="8961438" y="3848100"/>
          <p14:tracePt t="65672" x="8888413" y="3848100"/>
          <p14:tracePt t="65685" x="8842375" y="3857625"/>
          <p14:tracePt t="65689" x="8815388" y="3857625"/>
          <p14:tracePt t="65697" x="8761413" y="3875088"/>
          <p14:tracePt t="65703" x="8734425" y="3875088"/>
          <p14:tracePt t="65713" x="8724900" y="3875088"/>
          <p14:tracePt t="65719" x="8697913" y="3875088"/>
          <p14:tracePt t="65727" x="8688388" y="3875088"/>
          <p14:tracePt t="65735" x="8669338" y="3875088"/>
          <p14:tracePt t="65743" x="8642350" y="3875088"/>
          <p14:tracePt t="65752" x="8624888" y="3884613"/>
          <p14:tracePt t="65759" x="8605838" y="3884613"/>
          <p14:tracePt t="65767" x="8578850" y="3884613"/>
          <p14:tracePt t="65775" x="8523288" y="3903663"/>
          <p14:tracePt t="65783" x="8459788" y="3903663"/>
          <p14:tracePt t="65791" x="8405813" y="3903663"/>
          <p14:tracePt t="65799" x="8350250" y="3903663"/>
          <p14:tracePt t="65807" x="8296275" y="3903663"/>
          <p14:tracePt t="65815" x="8250238" y="3903663"/>
          <p14:tracePt t="65823" x="8213725" y="3903663"/>
          <p14:tracePt t="65831" x="8196263" y="3903663"/>
          <p14:tracePt t="65839" x="8169275" y="3903663"/>
          <p14:tracePt t="65848" x="8159750" y="3903663"/>
          <p14:tracePt t="65968" x="8140700" y="3911600"/>
          <p14:tracePt t="65977" x="8132763" y="3911600"/>
          <p14:tracePt t="65985" x="8123238" y="3921125"/>
          <p14:tracePt t="66001" x="8113713" y="3930650"/>
          <p14:tracePt t="66017" x="8113713" y="3940175"/>
          <p14:tracePt t="66153" x="8113713" y="3948113"/>
          <p14:tracePt t="66177" x="8113713" y="3957638"/>
          <p14:tracePt t="66193" x="8113713" y="3976688"/>
          <p14:tracePt t="66313" x="8113713" y="3984625"/>
          <p14:tracePt t="66329" x="8113713" y="3994150"/>
          <p14:tracePt t="66338" x="8113713" y="4003675"/>
          <p14:tracePt t="66352" x="8113713" y="4013200"/>
          <p14:tracePt t="66360" x="8113713" y="4021138"/>
          <p14:tracePt t="66367" x="8113713" y="4030663"/>
          <p14:tracePt t="66375" x="8113713" y="4040188"/>
          <p14:tracePt t="66391" x="8113713" y="4057650"/>
          <p14:tracePt t="66399" x="8113713" y="4067175"/>
          <p14:tracePt t="66407" x="8104188" y="4067175"/>
          <p14:tracePt t="66424" x="8086725" y="4086225"/>
          <p14:tracePt t="66439" x="8086725" y="4094163"/>
          <p14:tracePt t="66456" x="8086725" y="4103688"/>
          <p14:tracePt t="66464" x="8077200" y="4113213"/>
          <p14:tracePt t="66497" x="8067675" y="4122738"/>
          <p14:tracePt t="66519" x="8059738" y="4140200"/>
          <p14:tracePt t="66531" x="8050213" y="4140200"/>
          <p14:tracePt t="66543" x="8040688" y="4140200"/>
          <p14:tracePt t="66567" x="8031163" y="4140200"/>
          <p14:tracePt t="66600" x="8013700" y="4140200"/>
          <p14:tracePt t="66624" x="8004175" y="4140200"/>
          <p14:tracePt t="66632" x="7994650" y="4140200"/>
          <p14:tracePt t="66642" x="7967663" y="4140200"/>
          <p14:tracePt t="66650" x="7950200" y="4140200"/>
          <p14:tracePt t="66657" x="7921625" y="4140200"/>
          <p14:tracePt t="66665" x="7913688" y="4140200"/>
          <p14:tracePt t="66672" x="7904163" y="4140200"/>
          <p14:tracePt t="66682" x="7867650" y="4159250"/>
          <p14:tracePt t="66688" x="7850188" y="4159250"/>
          <p14:tracePt t="66699" x="7821613" y="4159250"/>
          <p14:tracePt t="66704" x="7804150" y="4159250"/>
          <p14:tracePt t="66715" x="7785100" y="4159250"/>
          <p14:tracePt t="66728" x="7777163" y="4159250"/>
          <p14:tracePt t="66784" x="7777163" y="4140200"/>
          <p14:tracePt t="66792" x="7777163" y="4130675"/>
          <p14:tracePt t="66800" x="7785100" y="4130675"/>
          <p14:tracePt t="66808" x="7813675" y="4122738"/>
          <p14:tracePt t="66816" x="7831138" y="4103688"/>
          <p14:tracePt t="66824" x="7858125" y="4103688"/>
          <p14:tracePt t="66832" x="7904163" y="4103688"/>
          <p14:tracePt t="66840" x="7921625" y="4103688"/>
          <p14:tracePt t="66850" x="7940675" y="4094163"/>
          <p14:tracePt t="66904" x="7950200" y="4094163"/>
          <p14:tracePt t="66928" x="7958138" y="4094163"/>
          <p14:tracePt t="66944" x="7977188" y="4076700"/>
          <p14:tracePt t="66952" x="7986713" y="4057650"/>
          <p14:tracePt t="67215" x="7958138" y="4057650"/>
          <p14:tracePt t="67223" x="7940675" y="4057650"/>
          <p14:tracePt t="67232" x="7904163" y="4067175"/>
          <p14:tracePt t="67239" x="7821613" y="4094163"/>
          <p14:tracePt t="67247" x="7777163" y="4130675"/>
          <p14:tracePt t="67256" x="7694613" y="4159250"/>
          <p14:tracePt t="67264" x="7594600" y="4203700"/>
          <p14:tracePt t="67271" x="7521575" y="4222750"/>
          <p14:tracePt t="67281" x="7421563" y="4268788"/>
          <p14:tracePt t="67287" x="7312025" y="4313238"/>
          <p14:tracePt t="67298" x="7229475" y="4349750"/>
          <p14:tracePt t="67304" x="7146925" y="4395788"/>
          <p14:tracePt t="67313" x="7083425" y="4413250"/>
          <p14:tracePt t="67319" x="6983413" y="4459288"/>
          <p14:tracePt t="67328" x="6929438" y="4486275"/>
          <p14:tracePt t="67335" x="6864350" y="4522788"/>
          <p14:tracePt t="67343" x="6800850" y="4551363"/>
          <p14:tracePt t="67351" x="6764338" y="4559300"/>
          <p14:tracePt t="67361" x="6737350" y="4587875"/>
          <p14:tracePt t="67368" x="6691313" y="4595813"/>
          <p14:tracePt t="67375" x="6664325" y="4605338"/>
          <p14:tracePt t="67383" x="6610350" y="4632325"/>
          <p14:tracePt t="67391" x="6573838" y="4641850"/>
          <p14:tracePt t="67399" x="6518275" y="4651375"/>
          <p14:tracePt t="67407" x="6464300" y="4660900"/>
          <p14:tracePt t="67415" x="6362700" y="4687888"/>
          <p14:tracePt t="67423" x="6308725" y="4687888"/>
          <p14:tracePt t="67431" x="6254750" y="4687888"/>
          <p14:tracePt t="67439" x="6162675" y="4705350"/>
          <p14:tracePt t="67448" x="6099175" y="4714875"/>
          <p14:tracePt t="67455" x="6043613" y="4714875"/>
          <p14:tracePt t="67463" x="5980113" y="4732338"/>
          <p14:tracePt t="67471" x="5935663" y="4751388"/>
          <p14:tracePt t="67480" x="5899150" y="4751388"/>
          <p14:tracePt t="67487" x="5853113" y="4751388"/>
          <p14:tracePt t="67496" x="5826125" y="4751388"/>
          <p14:tracePt t="67504" x="5797550" y="4751388"/>
          <p14:tracePt t="67514" x="5780088" y="4751388"/>
          <p14:tracePt t="67521" x="5761038" y="4751388"/>
          <p14:tracePt t="67541" x="5716588" y="4751388"/>
          <p14:tracePt t="67548" x="5680075" y="4751388"/>
          <p14:tracePt t="67555" x="5607050" y="4760913"/>
          <p14:tracePt t="67568" x="5478463" y="4760913"/>
          <p14:tracePt t="67577" x="5424488" y="4760913"/>
          <p14:tracePt t="67583" x="5378450" y="4760913"/>
          <p14:tracePt t="67591" x="5341938" y="4760913"/>
          <p14:tracePt t="67599" x="5297488" y="4760913"/>
          <p14:tracePt t="67607" x="5278438" y="4760913"/>
          <p14:tracePt t="67615" x="5251450" y="4760913"/>
          <p14:tracePt t="67623" x="5241925" y="4760913"/>
          <p14:tracePt t="67632" x="5232400" y="4768850"/>
          <p14:tracePt t="67648" x="5214938" y="4778375"/>
          <p14:tracePt t="67679" x="5195888" y="4797425"/>
          <p14:tracePt t="67687" x="5187950" y="4797425"/>
          <p14:tracePt t="67697" x="5168900" y="4805363"/>
          <p14:tracePt t="67703" x="5151438" y="4805363"/>
          <p14:tracePt t="67713" x="5122863" y="4805363"/>
          <p14:tracePt t="67720" x="5105400" y="4805363"/>
          <p14:tracePt t="67728" x="5095875" y="4805363"/>
          <p14:tracePt t="67736" x="5078413" y="4805363"/>
          <p14:tracePt t="67930" x="5068888" y="4814888"/>
          <p14:tracePt t="67936" x="5068888" y="4824413"/>
          <p14:tracePt t="67943" x="5086350" y="4841875"/>
          <p14:tracePt t="67963" x="5159375" y="4897438"/>
          <p14:tracePt t="67967" x="5205413" y="4906963"/>
          <p14:tracePt t="67975" x="5268913" y="4924425"/>
          <p14:tracePt t="67983" x="5341938" y="4943475"/>
          <p14:tracePt t="67991" x="5387975" y="4960938"/>
          <p14:tracePt t="68000" x="5414963" y="4960938"/>
          <p14:tracePt t="68007" x="5461000" y="4960938"/>
          <p14:tracePt t="68015" x="5478463" y="4970463"/>
          <p14:tracePt t="68023" x="5487988" y="4970463"/>
          <p14:tracePt t="68137" x="5497513" y="4979988"/>
          <p14:tracePt t="68153" x="5507038" y="4997450"/>
          <p14:tracePt t="68162" x="5507038" y="5006975"/>
          <p14:tracePt t="68168" x="5514975" y="5016500"/>
          <p14:tracePt t="68179" x="5524500" y="5024438"/>
          <p14:tracePt t="68187" x="5543550" y="5043488"/>
          <p14:tracePt t="68193" x="5551488" y="5043488"/>
          <p14:tracePt t="68200" x="5570538" y="5053013"/>
          <p14:tracePt t="68208" x="5580063" y="5060950"/>
          <p14:tracePt t="68216" x="5597525" y="5070475"/>
          <p14:tracePt t="68338" x="5597525" y="5080000"/>
          <p14:tracePt t="68346" x="5597525" y="5089525"/>
          <p14:tracePt t="68353" x="5597525" y="5097463"/>
          <p14:tracePt t="68361" x="5597525" y="5116513"/>
          <p14:tracePt t="68377" x="5597525" y="5126038"/>
          <p14:tracePt t="68385" x="5597525" y="5133975"/>
          <p14:tracePt t="68408" x="5597525" y="5153025"/>
          <p14:tracePt t="69258" x="5570538" y="5180013"/>
          <p14:tracePt t="69273" x="5561013" y="5189538"/>
          <p14:tracePt t="69284" x="5561013" y="5207000"/>
          <p14:tracePt t="69289" x="5551488" y="5216525"/>
          <p14:tracePt t="69299" x="5551488" y="5226050"/>
          <p14:tracePt t="69378" x="5534025" y="5226050"/>
          <p14:tracePt t="69388" x="5524500" y="5226050"/>
          <p14:tracePt t="69395" x="5507038" y="5226050"/>
          <p14:tracePt t="69402" x="5487988" y="5226050"/>
          <p14:tracePt t="69408" x="5451475" y="5226050"/>
          <p14:tracePt t="69416" x="5414963" y="5197475"/>
          <p14:tracePt t="69424" x="5397500" y="5189538"/>
          <p14:tracePt t="69433" x="5378450" y="5170488"/>
          <p14:tracePt t="69440" x="5368925" y="5160963"/>
          <p14:tracePt t="69448" x="5368925" y="5153025"/>
          <p14:tracePt t="69470" x="5368925" y="5133975"/>
          <p14:tracePt t="69474" x="5368925" y="5116513"/>
          <p14:tracePt t="69487" x="5368925" y="5089525"/>
          <p14:tracePt t="69488" x="5368925" y="5053013"/>
          <p14:tracePt t="69498" x="5368925" y="5024438"/>
          <p14:tracePt t="69504" x="5405438" y="4997450"/>
          <p14:tracePt t="69515" x="5451475" y="4943475"/>
          <p14:tracePt t="69520" x="5461000" y="4933950"/>
          <p14:tracePt t="69531" x="5478463" y="4914900"/>
          <p14:tracePt t="69536" x="5497513" y="4897438"/>
          <p14:tracePt t="69552" x="5507038" y="4887913"/>
          <p14:tracePt t="69624" x="5514975" y="4887913"/>
          <p14:tracePt t="69665" x="5543550" y="4887913"/>
          <p14:tracePt t="69671" x="5561013" y="4914900"/>
          <p14:tracePt t="69679" x="5588000" y="4933950"/>
          <p14:tracePt t="69687" x="5607050" y="4933950"/>
          <p14:tracePt t="69696" x="5624513" y="4960938"/>
          <p14:tracePt t="69704" x="5643563" y="4979988"/>
          <p14:tracePt t="69714" x="5670550" y="4997450"/>
          <p14:tracePt t="69719" x="5670550" y="5016500"/>
          <p14:tracePt t="69730" x="5688013" y="5043488"/>
          <p14:tracePt t="69736" x="5697538" y="5043488"/>
          <p14:tracePt t="69744" x="5697538" y="5053013"/>
          <p14:tracePt t="69752" x="5697538" y="5060950"/>
          <p14:tracePt t="69760" x="5697538" y="5070475"/>
          <p14:tracePt t="69768" x="5697538" y="5089525"/>
          <p14:tracePt t="69849" x="5697538" y="5097463"/>
          <p14:tracePt t="69864" x="5697538" y="5106988"/>
          <p14:tracePt t="69874" x="5697538" y="5126038"/>
          <p14:tracePt t="69883" x="5697538" y="5133975"/>
          <p14:tracePt t="69889" x="5688013" y="5143500"/>
          <p14:tracePt t="70017" x="5680075" y="5153025"/>
          <p14:tracePt t="70025" x="5643563" y="5153025"/>
          <p14:tracePt t="70034" x="5616575" y="5153025"/>
          <p14:tracePt t="70040" x="5597525" y="5160963"/>
          <p14:tracePt t="70048" x="5588000" y="5160963"/>
          <p14:tracePt t="70056" x="5570538" y="5160963"/>
          <p14:tracePt t="70063" x="5561013" y="5160963"/>
          <p14:tracePt t="70072" x="5543550" y="5170488"/>
          <p14:tracePt t="70087" x="5524500" y="5180013"/>
          <p14:tracePt t="70585" x="5514975" y="5180013"/>
          <p14:tracePt t="70593" x="5524500" y="5180013"/>
          <p14:tracePt t="70602" x="5534025" y="5170488"/>
          <p14:tracePt t="70935" x="5543550" y="5170488"/>
          <p14:tracePt t="70952" x="5588000" y="5143500"/>
          <p14:tracePt t="70959" x="5670550" y="5133975"/>
          <p14:tracePt t="70968" x="5743575" y="5106988"/>
          <p14:tracePt t="70975" x="5843588" y="5097463"/>
          <p14:tracePt t="70983" x="5989638" y="5053013"/>
          <p14:tracePt t="70991" x="6080125" y="5033963"/>
          <p14:tracePt t="70999" x="6199188" y="4997450"/>
          <p14:tracePt t="71008" x="6308725" y="4960938"/>
          <p14:tracePt t="71015" x="6408738" y="4906963"/>
          <p14:tracePt t="71023" x="6527800" y="4860925"/>
          <p14:tracePt t="71032" x="6591300" y="4814888"/>
          <p14:tracePt t="71039" x="6654800" y="4760913"/>
          <p14:tracePt t="71049" x="6718300" y="4705350"/>
          <p14:tracePt t="71055" x="6810375" y="4641850"/>
          <p14:tracePt t="71063" x="6827838" y="4614863"/>
          <p14:tracePt t="71071" x="6873875" y="4568825"/>
          <p14:tracePt t="71080" x="6929438" y="4505325"/>
          <p14:tracePt t="71087" x="6973888" y="4441825"/>
          <p14:tracePt t="71096" x="7046913" y="4376738"/>
          <p14:tracePt t="71103" x="7110413" y="4286250"/>
          <p14:tracePt t="71113" x="7202488" y="4222750"/>
          <p14:tracePt t="71119" x="7302500" y="4130675"/>
          <p14:tracePt t="71130" x="7421563" y="4057650"/>
          <p14:tracePt t="71136" x="7539038" y="3967163"/>
          <p14:tracePt t="71144" x="7648575" y="3911600"/>
          <p14:tracePt t="71152" x="7785100" y="3840163"/>
          <p14:tracePt t="71160" x="7885113" y="3784600"/>
          <p14:tracePt t="71168" x="7986713" y="3721100"/>
          <p14:tracePt t="71177" x="8067675" y="3684588"/>
          <p14:tracePt t="71183" x="8123238" y="3675063"/>
          <p14:tracePt t="71191" x="8169275" y="3648075"/>
          <p14:tracePt t="71199" x="8213725" y="3629025"/>
          <p14:tracePt t="71207" x="8240713" y="3621088"/>
          <p14:tracePt t="71216" x="8277225" y="3602038"/>
          <p14:tracePt t="71232" x="8286750" y="3602038"/>
          <p14:tracePt t="71247" x="8305800" y="3584575"/>
          <p14:tracePt t="71255" x="8313738" y="3584575"/>
          <p14:tracePt t="71264" x="8342313" y="3575050"/>
          <p14:tracePt t="71273" x="8369300" y="3565525"/>
          <p14:tracePt t="71286" x="8415338" y="3565525"/>
          <p14:tracePt t="71287" x="8469313" y="3565525"/>
          <p14:tracePt t="71296" x="8542338" y="3548063"/>
          <p14:tracePt t="71303" x="8642350" y="3519488"/>
          <p14:tracePt t="71313" x="8715375" y="3519488"/>
          <p14:tracePt t="71319" x="8824913" y="3519488"/>
          <p14:tracePt t="71327" x="8934450" y="3519488"/>
          <p14:tracePt t="71336" x="9024938" y="3519488"/>
          <p14:tracePt t="71344" x="9134475" y="3519488"/>
          <p14:tracePt t="73448" x="8970963" y="3984625"/>
          <p14:tracePt t="73457" x="8915400" y="3984625"/>
          <p14:tracePt t="73464" x="8870950" y="3994150"/>
          <p14:tracePt t="73471" x="8834438" y="3994150"/>
          <p14:tracePt t="73480" x="8788400" y="3994150"/>
          <p14:tracePt t="73487" x="8770938" y="4003675"/>
          <p14:tracePt t="73577" x="8751888" y="4003675"/>
          <p14:tracePt t="73657" x="8742363" y="4003675"/>
          <p14:tracePt t="73665" x="8697913" y="4013200"/>
          <p14:tracePt t="73673" x="8642350" y="4013200"/>
          <p14:tracePt t="73683" x="8596313" y="4040188"/>
          <p14:tracePt t="73689" x="8523288" y="4040188"/>
          <p14:tracePt t="73696" x="8442325" y="4049713"/>
          <p14:tracePt t="73704" x="8386763" y="4049713"/>
          <p14:tracePt t="73712" x="8350250" y="4049713"/>
          <p14:tracePt t="73719" x="8332788" y="4057650"/>
          <p14:tracePt t="73729" x="8296275" y="4057650"/>
          <p14:tracePt t="73744" x="8286750" y="4067175"/>
          <p14:tracePt t="73751" x="8259763" y="4076700"/>
          <p14:tracePt t="73760" x="8250238" y="4086225"/>
          <p14:tracePt t="73768" x="8240713" y="4094163"/>
          <p14:tracePt t="73776" x="8213725" y="4113213"/>
          <p14:tracePt t="73784" x="8204200" y="4113213"/>
          <p14:tracePt t="73791" x="8186738" y="4122738"/>
          <p14:tracePt t="73799" x="8159750" y="4140200"/>
          <p14:tracePt t="73807" x="8150225" y="4140200"/>
          <p14:tracePt t="73815" x="8132763" y="4149725"/>
          <p14:tracePt t="73831" x="8123238" y="4149725"/>
          <p14:tracePt t="73967" x="8113713" y="4159250"/>
          <p14:tracePt t="73983" x="8096250" y="4159250"/>
          <p14:tracePt t="73991" x="8086725" y="4159250"/>
          <p14:tracePt t="73999" x="8077200" y="4159250"/>
          <p14:tracePt t="74007" x="8067675" y="4167188"/>
          <p14:tracePt t="74201" x="8050213" y="4167188"/>
          <p14:tracePt t="74210" x="8031163" y="4167188"/>
          <p14:tracePt t="74219" x="8004175" y="4167188"/>
          <p14:tracePt t="74227" x="7986713" y="4167188"/>
          <p14:tracePt t="74232" x="7950200" y="4167188"/>
          <p14:tracePt t="74240" x="7931150" y="4167188"/>
          <p14:tracePt t="74248" x="7904163" y="4167188"/>
          <p14:tracePt t="74256" x="7885113" y="4167188"/>
          <p14:tracePt t="74264" x="7858125" y="4167188"/>
          <p14:tracePt t="74320" x="7850188" y="4159250"/>
          <p14:tracePt t="74425" x="7840663" y="4159250"/>
          <p14:tracePt t="74483" x="7821613" y="4159250"/>
          <p14:tracePt t="74493" x="7813675" y="4159250"/>
          <p14:tracePt t="74500" x="7794625" y="4159250"/>
          <p14:tracePt t="74507" x="7767638" y="4159250"/>
          <p14:tracePt t="74518" x="7748588" y="4159250"/>
          <p14:tracePt t="74520" x="7721600" y="4159250"/>
          <p14:tracePt t="74531" x="7704138" y="4159250"/>
          <p14:tracePt t="74536" x="7675563" y="4159250"/>
          <p14:tracePt t="74547" x="7667625" y="4159250"/>
          <p14:tracePt t="74552" x="7658100" y="4159250"/>
          <p14:tracePt t="74563" x="7639050" y="4159250"/>
          <p14:tracePt t="74577" x="7631113" y="4159250"/>
          <p14:tracePt t="74587" x="7621588" y="4159250"/>
          <p14:tracePt t="74594" x="7585075" y="4149725"/>
          <p14:tracePt t="74601" x="7575550" y="4140200"/>
          <p14:tracePt t="74608" x="7558088" y="4130675"/>
          <p14:tracePt t="74624" x="7548563" y="4130675"/>
          <p14:tracePt t="74633" x="7539038" y="4122738"/>
          <p14:tracePt t="74640" x="7539038" y="4113213"/>
          <p14:tracePt t="74648" x="7531100" y="4103688"/>
          <p14:tracePt t="74656" x="7531100" y="4094163"/>
          <p14:tracePt t="74672" x="7531100" y="4076700"/>
          <p14:tracePt t="74681" x="7531100" y="4049713"/>
          <p14:tracePt t="74699" x="7531100" y="4040188"/>
          <p14:tracePt t="74703" x="7531100" y="4013200"/>
          <p14:tracePt t="74713" x="7531100" y="4003675"/>
          <p14:tracePt t="74719" x="7531100" y="3994150"/>
          <p14:tracePt t="74729" x="7531100" y="3976688"/>
          <p14:tracePt t="74744" x="7531100" y="3967163"/>
          <p14:tracePt t="74752" x="7531100" y="3957638"/>
          <p14:tracePt t="74760" x="7539038" y="3940175"/>
          <p14:tracePt t="74767" x="7548563" y="3921125"/>
          <p14:tracePt t="74776" x="7558088" y="3911600"/>
          <p14:tracePt t="74784" x="7602538" y="3884613"/>
          <p14:tracePt t="74799" x="7639050" y="3884613"/>
          <p14:tracePt t="74807" x="7658100" y="3875088"/>
          <p14:tracePt t="74815" x="7712075" y="3875088"/>
          <p14:tracePt t="74823" x="7767638" y="3875088"/>
          <p14:tracePt t="74831" x="7813675" y="3875088"/>
          <p14:tracePt t="74840" x="7850188" y="3875088"/>
          <p14:tracePt t="74847" x="7867650" y="3875088"/>
          <p14:tracePt t="74855" x="7894638" y="3875088"/>
          <p14:tracePt t="74863" x="7913688" y="3875088"/>
          <p14:tracePt t="74872" x="7931150" y="3875088"/>
          <p14:tracePt t="74880" x="7940675" y="3875088"/>
          <p14:tracePt t="74887" x="7950200" y="3875088"/>
          <p14:tracePt t="74904" x="7950200" y="3884613"/>
          <p14:tracePt t="74913" x="7950200" y="3903663"/>
          <p14:tracePt t="74919" x="7950200" y="3921125"/>
          <p14:tracePt t="74929" x="7950200" y="3930650"/>
          <p14:tracePt t="74936" x="7931150" y="3957638"/>
          <p14:tracePt t="74943" x="7904163" y="3976688"/>
          <p14:tracePt t="74962" x="7840663" y="4021138"/>
          <p14:tracePt t="74967" x="7794625" y="4030663"/>
          <p14:tracePt t="74975" x="7767638" y="4040188"/>
          <p14:tracePt t="74983" x="7731125" y="4057650"/>
          <p14:tracePt t="74992" x="7694613" y="4067175"/>
          <p14:tracePt t="75000" x="7675563" y="4086225"/>
          <p14:tracePt t="75007" x="7639050" y="4094163"/>
          <p14:tracePt t="75016" x="7602538" y="4094163"/>
          <p14:tracePt t="75024" x="7594600" y="4094163"/>
          <p14:tracePt t="75031" x="7575550" y="4113213"/>
          <p14:tracePt t="75047" x="7567613" y="4122738"/>
          <p14:tracePt t="75055" x="7558088" y="4122738"/>
          <p14:tracePt t="75071" x="7548563" y="4130675"/>
          <p14:tracePt t="75112" x="7539038" y="4130675"/>
          <p14:tracePt t="75153" x="7521575" y="4149725"/>
          <p14:tracePt t="75225" x="7512050" y="4159250"/>
          <p14:tracePt t="75242" x="7494588" y="4167188"/>
          <p14:tracePt t="75249" x="7466013" y="4176713"/>
          <p14:tracePt t="75256" x="7439025" y="4186238"/>
          <p14:tracePt t="75266" x="7392988" y="4195763"/>
          <p14:tracePt t="75273" x="7283450" y="4222750"/>
          <p14:tracePt t="75282" x="7212013" y="4222750"/>
          <p14:tracePt t="75288" x="7129463" y="4222750"/>
          <p14:tracePt t="75299" x="7073900" y="4240213"/>
          <p14:tracePt t="75304" x="7010400" y="4259263"/>
          <p14:tracePt t="75315" x="6973888" y="4259263"/>
          <p14:tracePt t="75320" x="6964363" y="4268788"/>
          <p14:tracePt t="75386" x="6956425" y="4268788"/>
          <p14:tracePt t="75397" x="6964363" y="4259263"/>
          <p14:tracePt t="75407" x="6983413" y="4259263"/>
          <p14:tracePt t="75410" x="7019925" y="4249738"/>
          <p14:tracePt t="75418" x="7056438" y="4240213"/>
          <p14:tracePt t="75424" x="7065963" y="4240213"/>
          <p14:tracePt t="75432" x="7102475" y="4222750"/>
          <p14:tracePt t="75439" x="7119938" y="4213225"/>
          <p14:tracePt t="75456" x="7129463" y="4213225"/>
          <p14:tracePt t="75463" x="7138988" y="4203700"/>
          <p14:tracePt t="75471" x="7165975" y="4195763"/>
          <p14:tracePt t="75488" x="7192963" y="4176713"/>
          <p14:tracePt t="75496" x="7212013" y="4167188"/>
          <p14:tracePt t="75519" x="7229475" y="4159250"/>
          <p14:tracePt t="75535" x="7248525" y="4149725"/>
          <p14:tracePt t="75559" x="7256463" y="4149725"/>
          <p14:tracePt t="75576" x="7265988" y="4149725"/>
          <p14:tracePt t="75762" x="7292975" y="4149725"/>
          <p14:tracePt t="75767" x="7312025" y="4149725"/>
          <p14:tracePt t="75775" x="7339013" y="4149725"/>
          <p14:tracePt t="75783" x="7356475" y="4149725"/>
          <p14:tracePt t="75791" x="7366000" y="4149725"/>
          <p14:tracePt t="75799" x="7375525" y="4149725"/>
          <p14:tracePt t="75807" x="7385050" y="4149725"/>
          <p14:tracePt t="76073" x="7392988" y="4149725"/>
          <p14:tracePt t="76178" x="7392988" y="4159250"/>
          <p14:tracePt t="76219" x="7402513" y="4167188"/>
          <p14:tracePt t="76226" x="7412038" y="4176713"/>
          <p14:tracePt t="76233" x="7421563" y="4186238"/>
          <p14:tracePt t="76240" x="7448550" y="4203700"/>
          <p14:tracePt t="76777" x="7312025" y="4213225"/>
          <p14:tracePt t="76783" x="7029450" y="4213225"/>
          <p14:tracePt t="76792" x="6700838" y="4213225"/>
          <p14:tracePt t="76800" x="6435725" y="4213225"/>
          <p14:tracePt t="76807" x="6235700" y="4213225"/>
          <p14:tracePt t="76815" x="6053138" y="4213225"/>
          <p14:tracePt t="76823" x="5926138" y="4213225"/>
          <p14:tracePt t="76832" x="5816600" y="4213225"/>
          <p14:tracePt t="76840" x="5743575" y="4213225"/>
          <p14:tracePt t="76847" x="5653088" y="4213225"/>
          <p14:tracePt t="76856" x="5597525" y="4213225"/>
          <p14:tracePt t="76865" x="5543550" y="4213225"/>
          <p14:tracePt t="76871" x="5461000" y="4213225"/>
          <p14:tracePt t="76880" x="5368925" y="4213225"/>
          <p14:tracePt t="76888" x="5260975" y="4213225"/>
          <p14:tracePt t="76896" x="5132388" y="4213225"/>
          <p14:tracePt t="76906" x="4986338" y="4203700"/>
          <p14:tracePt t="76916" x="4822825" y="4176713"/>
          <p14:tracePt t="76921" x="4695825" y="4167188"/>
          <p14:tracePt t="76933" x="4557713" y="4130675"/>
          <p14:tracePt t="76938" x="4467225" y="4122738"/>
          <p14:tracePt t="76948" x="4376738" y="4094163"/>
          <p14:tracePt t="76951" x="4357688" y="4094163"/>
          <p14:tracePt t="76960" x="4321175" y="4076700"/>
          <p14:tracePt t="77007" x="4311650" y="4057650"/>
          <p14:tracePt t="77015" x="4284663" y="4013200"/>
          <p14:tracePt t="77023" x="4275138" y="4013200"/>
          <p14:tracePt t="77031" x="4238625" y="3994150"/>
          <p14:tracePt t="77040" x="4175125" y="3948113"/>
          <p14:tracePt t="77049" x="4094163" y="3940175"/>
          <p14:tracePt t="77057" x="4011613" y="3884613"/>
          <p14:tracePt t="77065" x="3975100" y="3884613"/>
          <p14:tracePt t="77073" x="3911600" y="3875088"/>
          <p14:tracePt t="77083" x="3819525" y="3857625"/>
          <p14:tracePt t="77088" x="3792538" y="3840163"/>
          <p14:tracePt t="77097" x="3746500" y="3840163"/>
          <p14:tracePt t="77104" x="3709988" y="3830638"/>
          <p14:tracePt t="77113" x="3692525" y="3830638"/>
          <p14:tracePt t="77120" x="3665538" y="3830638"/>
          <p14:tracePt t="77130" x="3656013" y="3830638"/>
          <p14:tracePt t="77136" x="3646488" y="3830638"/>
          <p14:tracePt t="77146" x="3629025" y="3830638"/>
          <p14:tracePt t="77152" x="3600450" y="3830638"/>
          <p14:tracePt t="77160" x="3573463" y="3830638"/>
          <p14:tracePt t="77168" x="3519488" y="3830638"/>
          <p14:tracePt t="77176" x="3446463" y="3830638"/>
          <p14:tracePt t="77184" x="3327400" y="3830638"/>
          <p14:tracePt t="77192" x="3254375" y="3830638"/>
          <p14:tracePt t="77200" x="3127375" y="3830638"/>
          <p14:tracePt t="77207" x="3017838" y="3830638"/>
          <p14:tracePt t="77216" x="2908300" y="3830638"/>
          <p14:tracePt t="77223" x="2817813" y="3811588"/>
          <p14:tracePt t="77231" x="2725738" y="3811588"/>
          <p14:tracePt t="77239" x="2652713" y="3811588"/>
          <p14:tracePt t="77247" x="2635250" y="3811588"/>
          <p14:tracePt t="77255" x="2616200" y="3811588"/>
          <p14:tracePt t="77371" x="2606675" y="3811588"/>
          <p14:tracePt t="77391" x="2643188" y="3811588"/>
          <p14:tracePt t="77399" x="2735263" y="3811588"/>
          <p14:tracePt t="77407" x="2881313" y="3811588"/>
          <p14:tracePt t="77415" x="2990850" y="3811588"/>
          <p14:tracePt t="77423" x="3081338" y="3811588"/>
          <p14:tracePt t="77432" x="3190875" y="3811588"/>
          <p14:tracePt t="77440" x="3254375" y="3811588"/>
          <p14:tracePt t="77447" x="3327400" y="3811588"/>
          <p14:tracePt t="77455" x="3382963" y="3811588"/>
          <p14:tracePt t="77464" x="3436938" y="3811588"/>
          <p14:tracePt t="77472" x="3490913" y="3811588"/>
          <p14:tracePt t="77480" x="3536950" y="3811588"/>
          <p14:tracePt t="77488" x="3592513" y="3811588"/>
          <p14:tracePt t="77496" x="3629025" y="3811588"/>
          <p14:tracePt t="77503" x="3683000" y="3811588"/>
          <p14:tracePt t="77513" x="3709988" y="3811588"/>
          <p14:tracePt t="77519" x="3765550" y="3811588"/>
          <p14:tracePt t="77529" x="3802063" y="3811588"/>
          <p14:tracePt t="77535" x="3819525" y="3811588"/>
          <p14:tracePt t="77545" x="3829050" y="3811588"/>
          <p14:tracePt t="77551" x="3838575" y="3811588"/>
          <p14:tracePt t="77617" x="3846513" y="3811588"/>
          <p14:tracePt t="77625" x="3856038" y="3821113"/>
          <p14:tracePt t="77634" x="3856038" y="3840163"/>
          <p14:tracePt t="77641" x="3892550" y="3894138"/>
          <p14:tracePt t="77648" x="3892550" y="3911600"/>
          <p14:tracePt t="77656" x="3911600" y="3948113"/>
          <p14:tracePt t="77664" x="3919538" y="3984625"/>
          <p14:tracePt t="77672" x="3956050" y="4030663"/>
          <p14:tracePt t="77683" x="3984625" y="4094163"/>
          <p14:tracePt t="77688" x="4021138" y="4140200"/>
          <p14:tracePt t="77699" x="4038600" y="4167188"/>
          <p14:tracePt t="77705" x="4075113" y="4203700"/>
          <p14:tracePt t="77712" x="4094163" y="4240213"/>
          <p14:tracePt t="77719" x="4094163" y="4249738"/>
          <p14:tracePt t="77729" x="4111625" y="4286250"/>
          <p14:tracePt t="77735" x="4111625" y="4295775"/>
          <p14:tracePt t="77744" x="4121150" y="4303713"/>
          <p14:tracePt t="77760" x="4129088" y="4313238"/>
          <p14:tracePt t="77817" x="4157663" y="4359275"/>
          <p14:tracePt t="77825" x="4175125" y="4368800"/>
          <p14:tracePt t="77834" x="4194175" y="4368800"/>
          <p14:tracePt t="77841" x="4248150" y="4376738"/>
          <p14:tracePt t="77850" x="4311650" y="4405313"/>
          <p14:tracePt t="77857" x="4367213" y="4405313"/>
          <p14:tracePt t="77864" x="4440238" y="4413250"/>
          <p14:tracePt t="77872" x="4503738" y="4413250"/>
          <p14:tracePt t="77879" x="4576763" y="4413250"/>
          <p14:tracePt t="77889" x="4613275" y="4413250"/>
          <p14:tracePt t="77896" x="4667250" y="4413250"/>
          <p14:tracePt t="77903" x="4686300" y="4413250"/>
          <p14:tracePt t="77912" x="4703763" y="4413250"/>
          <p14:tracePt t="78008" x="4740275" y="4441825"/>
          <p14:tracePt t="78015" x="4767263" y="4495800"/>
          <p14:tracePt t="78023" x="4803775" y="4541838"/>
          <p14:tracePt t="78031" x="4876800" y="4605338"/>
          <p14:tracePt t="78039" x="4959350" y="4678363"/>
          <p14:tracePt t="78048" x="5059363" y="4751388"/>
          <p14:tracePt t="78055" x="5141913" y="4814888"/>
          <p14:tracePt t="78064" x="5205413" y="4860925"/>
          <p14:tracePt t="78071" x="5278438" y="4924425"/>
          <p14:tracePt t="78079" x="5305425" y="4943475"/>
          <p14:tracePt t="78087" x="5314950" y="4979988"/>
          <p14:tracePt t="78096" x="5324475" y="4979988"/>
          <p14:tracePt t="78210" x="5334000" y="4987925"/>
          <p14:tracePt t="78220" x="5351463" y="5006975"/>
          <p14:tracePt t="78225" x="5368925" y="5024438"/>
          <p14:tracePt t="78234" x="5397500" y="5033963"/>
          <p14:tracePt t="78241" x="5441950" y="5070475"/>
          <p14:tracePt t="78250" x="5461000" y="5080000"/>
          <p14:tracePt t="78257" x="5507038" y="5089525"/>
          <p14:tracePt t="78267" x="5524500" y="5097463"/>
          <p14:tracePt t="78273" x="5551488" y="5097463"/>
          <p14:tracePt t="78282" x="5580063" y="5126038"/>
          <p14:tracePt t="78288" x="5607050" y="5126038"/>
          <p14:tracePt t="78297" x="5616575" y="5126038"/>
          <p14:tracePt t="78303" x="5634038" y="5126038"/>
          <p14:tracePt t="78489" x="5653088" y="5126038"/>
          <p14:tracePt t="78496" x="5688013" y="5106988"/>
          <p14:tracePt t="78505" x="5716588" y="5080000"/>
          <p14:tracePt t="78516" x="5780088" y="5006975"/>
          <p14:tracePt t="78520" x="5834063" y="4970463"/>
          <p14:tracePt t="78531" x="5880100" y="4933950"/>
          <p14:tracePt t="78536" x="5943600" y="4870450"/>
          <p14:tracePt t="78547" x="6007100" y="4841875"/>
          <p14:tracePt t="78552" x="6108700" y="4778375"/>
          <p14:tracePt t="78562" x="6189663" y="4724400"/>
          <p14:tracePt t="78567" x="6254750" y="4678363"/>
          <p14:tracePt t="78576" x="6281738" y="4660900"/>
          <p14:tracePt t="78584" x="6354763" y="4624388"/>
          <p14:tracePt t="78591" x="6372225" y="4614863"/>
          <p14:tracePt t="78599" x="6399213" y="4595813"/>
          <p14:tracePt t="78607" x="6418263" y="4578350"/>
          <p14:tracePt t="78616" x="6435725" y="4559300"/>
          <p14:tracePt t="78623" x="6454775" y="4551363"/>
          <p14:tracePt t="78631" x="6481763" y="4514850"/>
          <p14:tracePt t="78639" x="6491288" y="4505325"/>
          <p14:tracePt t="78647" x="6500813" y="4495800"/>
          <p14:tracePt t="78655" x="6518275" y="4486275"/>
          <p14:tracePt t="78664" x="6537325" y="4459288"/>
          <p14:tracePt t="78671" x="6545263" y="4459288"/>
          <p14:tracePt t="78687" x="6554788" y="4441825"/>
          <p14:tracePt t="78696" x="6573838" y="4422775"/>
          <p14:tracePt t="78704" x="6581775" y="4413250"/>
          <p14:tracePt t="78719" x="6581775" y="4405313"/>
          <p14:tracePt t="78729" x="6591300" y="4386263"/>
          <p14:tracePt t="78735" x="6591300" y="4376738"/>
          <p14:tracePt t="78745" x="6600825" y="4368800"/>
          <p14:tracePt t="78751" x="6600825" y="4359275"/>
          <p14:tracePt t="78760" x="6618288" y="4340225"/>
          <p14:tracePt t="78793" x="6627813" y="4322763"/>
          <p14:tracePt t="78803" x="6645275" y="4313238"/>
          <p14:tracePt t="78809" x="6673850" y="4295775"/>
          <p14:tracePt t="78817" x="6673850" y="4286250"/>
          <p14:tracePt t="78824" x="6718300" y="4268788"/>
          <p14:tracePt t="78832" x="6764338" y="4240213"/>
          <p14:tracePt t="78840" x="6791325" y="4232275"/>
          <p14:tracePt t="78849" x="6846888" y="4195763"/>
          <p14:tracePt t="78856" x="6883400" y="4186238"/>
          <p14:tracePt t="78864" x="6937375" y="4176713"/>
          <p14:tracePt t="78872" x="6956425" y="4167188"/>
          <p14:tracePt t="78880" x="6983413" y="4149725"/>
          <p14:tracePt t="79154" x="6973888" y="4149725"/>
          <p14:tracePt t="79163" x="6929438" y="4159250"/>
          <p14:tracePt t="79171" x="6919913" y="4167188"/>
          <p14:tracePt t="79176" x="6900863" y="4176713"/>
          <p14:tracePt t="79184" x="6883400" y="4195763"/>
          <p14:tracePt t="79192" x="6873875" y="4203700"/>
          <p14:tracePt t="79208" x="6864350" y="4222750"/>
          <p14:tracePt t="79224" x="6856413" y="4232275"/>
          <p14:tracePt t="79240" x="6846888" y="4240213"/>
          <p14:tracePt t="79417" x="6846888" y="4249738"/>
          <p14:tracePt t="79426" x="6946900" y="4249738"/>
          <p14:tracePt t="79434" x="7165975" y="4249738"/>
          <p14:tracePt t="79442" x="7392988" y="4249738"/>
          <p14:tracePt t="79449" x="7621588" y="4249738"/>
          <p14:tracePt t="79456" x="7821613" y="4249738"/>
          <p14:tracePt t="79464" x="7950200" y="4249738"/>
          <p14:tracePt t="79472" x="8040688" y="4249738"/>
          <p14:tracePt t="79480" x="8077200" y="4249738"/>
          <p14:tracePt t="79753" x="8067675" y="4249738"/>
          <p14:tracePt t="79762" x="8013700" y="4249738"/>
          <p14:tracePt t="79772" x="7940675" y="4249738"/>
          <p14:tracePt t="79778" x="7867650" y="4249738"/>
          <p14:tracePt t="79786" x="7840663" y="4249738"/>
          <p14:tracePt t="79792" x="7794625" y="4249738"/>
          <p14:tracePt t="79800" x="7767638" y="4249738"/>
          <p14:tracePt t="79808" x="7758113" y="4249738"/>
          <p14:tracePt t="80145" x="7740650" y="4249738"/>
          <p14:tracePt t="80153" x="7712075" y="4222750"/>
          <p14:tracePt t="80162" x="7704138" y="4213225"/>
          <p14:tracePt t="80167" x="7685088" y="4195763"/>
          <p14:tracePt t="80176" x="7658100" y="4159250"/>
          <p14:tracePt t="80183" x="7648575" y="4130675"/>
          <p14:tracePt t="80191" x="7648575" y="4103688"/>
          <p14:tracePt t="80199" x="7648575" y="4086225"/>
          <p14:tracePt t="80207" x="7648575" y="4057650"/>
          <p14:tracePt t="80216" x="7648575" y="4049713"/>
          <p14:tracePt t="80223" x="7648575" y="4030663"/>
          <p14:tracePt t="80231" x="7648575" y="4013200"/>
          <p14:tracePt t="80239" x="7648575" y="3994150"/>
          <p14:tracePt t="80247" x="7675563" y="3984625"/>
          <p14:tracePt t="80255" x="7731125" y="3976688"/>
          <p14:tracePt t="80264" x="7831138" y="3948113"/>
          <p14:tracePt t="80271" x="7940675" y="3948113"/>
          <p14:tracePt t="80280" x="8086725" y="3948113"/>
          <p14:tracePt t="80287" x="8232775" y="3948113"/>
          <p14:tracePt t="80295" x="8359775" y="3948113"/>
          <p14:tracePt t="80303" x="8496300" y="3948113"/>
          <p14:tracePt t="80312" x="8605838" y="3948113"/>
          <p14:tracePt t="80319" x="8705850" y="3948113"/>
          <p14:tracePt t="80329" x="8742363" y="3948113"/>
          <p14:tracePt t="80335" x="8751888" y="3948113"/>
          <p14:tracePt t="80345" x="8770938" y="3948113"/>
          <p14:tracePt t="80392" x="8770938" y="3976688"/>
          <p14:tracePt t="80400" x="8770938" y="3984625"/>
          <p14:tracePt t="80409" x="8770938" y="3994150"/>
          <p14:tracePt t="80416" x="8770938" y="4021138"/>
          <p14:tracePt t="80424" x="8734425" y="4049713"/>
          <p14:tracePt t="80432" x="8715375" y="4076700"/>
          <p14:tracePt t="80440" x="8697913" y="4103688"/>
          <p14:tracePt t="80449" x="8678863" y="4130675"/>
          <p14:tracePt t="80456" x="8642350" y="4159250"/>
          <p14:tracePt t="80465" x="8624888" y="4176713"/>
          <p14:tracePt t="80472" x="8605838" y="4213225"/>
          <p14:tracePt t="80481" x="8569325" y="4240213"/>
          <p14:tracePt t="80488" x="8542338" y="4268788"/>
          <p14:tracePt t="80499" x="8523288" y="4286250"/>
          <p14:tracePt t="80504" x="8478838" y="4295775"/>
          <p14:tracePt t="80512" x="8451850" y="4303713"/>
          <p14:tracePt t="80519" x="8423275" y="4313238"/>
          <p14:tracePt t="80529" x="8378825" y="4332288"/>
          <p14:tracePt t="80537" x="8369300" y="4332288"/>
          <p14:tracePt t="80549" x="8332788" y="4340225"/>
          <p14:tracePt t="80552" x="8305800" y="4340225"/>
          <p14:tracePt t="80563" x="8277225" y="4359275"/>
          <p14:tracePt t="80569" x="8232775" y="4359275"/>
          <p14:tracePt t="80577" x="8196263" y="4359275"/>
          <p14:tracePt t="80585" x="8177213" y="4359275"/>
          <p14:tracePt t="80593" x="8132763" y="4359275"/>
          <p14:tracePt t="80600" x="8104188" y="4359275"/>
          <p14:tracePt t="80608" x="8077200" y="4359275"/>
          <p14:tracePt t="80616" x="8031163" y="4359275"/>
          <p14:tracePt t="80624" x="7994650" y="4359275"/>
          <p14:tracePt t="80632" x="7940675" y="4359275"/>
          <p14:tracePt t="80640" x="7885113" y="4359275"/>
          <p14:tracePt t="80649" x="7840663" y="4359275"/>
          <p14:tracePt t="80656" x="7785100" y="4359275"/>
          <p14:tracePt t="80665" x="7758113" y="4359275"/>
          <p14:tracePt t="80672" x="7731125" y="4359275"/>
          <p14:tracePt t="80681" x="7721600" y="4359275"/>
          <p14:tracePt t="80688" x="7712075" y="4359275"/>
          <p14:tracePt t="80719" x="7694613" y="4359275"/>
          <p14:tracePt t="80728" x="7685088" y="4359275"/>
          <p14:tracePt t="80744" x="7685088" y="4349750"/>
          <p14:tracePt t="80751" x="7685088" y="4340225"/>
          <p14:tracePt t="80759" x="7685088" y="4313238"/>
          <p14:tracePt t="80767" x="7685088" y="4303713"/>
          <p14:tracePt t="80775" x="7685088" y="4286250"/>
          <p14:tracePt t="80783" x="7685088" y="4268788"/>
          <p14:tracePt t="80799" x="7685088" y="4259263"/>
          <p14:tracePt t="80807" x="7685088" y="4249738"/>
          <p14:tracePt t="80815" x="7685088" y="4222750"/>
          <p14:tracePt t="80824" x="7685088" y="4213225"/>
          <p14:tracePt t="80832" x="7685088" y="4203700"/>
          <p14:tracePt t="80842" x="7685088" y="4195763"/>
          <p14:tracePt t="80847" x="7685088" y="4186238"/>
          <p14:tracePt t="80855" x="7685088" y="4176713"/>
          <p14:tracePt t="80863" x="7694613" y="4167188"/>
          <p14:tracePt t="80871" x="7712075" y="4140200"/>
          <p14:tracePt t="80880" x="7721600" y="4140200"/>
          <p14:tracePt t="80887" x="7740650" y="4122738"/>
          <p14:tracePt t="80895" x="7777163" y="4122738"/>
          <p14:tracePt t="80903" x="7821613" y="4113213"/>
          <p14:tracePt t="80912" x="7885113" y="4086225"/>
          <p14:tracePt t="80920" x="7940675" y="4086225"/>
          <p14:tracePt t="80930" x="7994650" y="4086225"/>
          <p14:tracePt t="80936" x="8050213" y="4086225"/>
          <p14:tracePt t="80948" x="8123238" y="4086225"/>
          <p14:tracePt t="80951" x="8186738" y="4086225"/>
          <p14:tracePt t="80960" x="8240713" y="4086225"/>
          <p14:tracePt t="80968" x="8269288" y="4086225"/>
          <p14:tracePt t="80976" x="8277225" y="4086225"/>
          <p14:tracePt t="80984" x="8286750" y="4086225"/>
          <p14:tracePt t="81001" x="8296275" y="4086225"/>
          <p14:tracePt t="81016" x="8296275" y="4094163"/>
          <p14:tracePt t="81035" x="8296275" y="4122738"/>
          <p14:tracePt t="81039" x="8296275" y="4130675"/>
          <p14:tracePt t="81047" x="8296275" y="4140200"/>
          <p14:tracePt t="81055" x="8296275" y="4149725"/>
          <p14:tracePt t="81063" x="8296275" y="4159250"/>
          <p14:tracePt t="81071" x="8296275" y="4167188"/>
          <p14:tracePt t="81079" x="8286750" y="4186238"/>
          <p14:tracePt t="81087" x="8286750" y="4195763"/>
          <p14:tracePt t="81095" x="8277225" y="4203700"/>
          <p14:tracePt t="81103" x="8277225" y="4213225"/>
          <p14:tracePt t="81112" x="8269288" y="4213225"/>
          <p14:tracePt t="81119" x="8269288" y="4232275"/>
          <p14:tracePt t="81129" x="8259763" y="4240213"/>
          <p14:tracePt t="81145" x="8250238" y="4259263"/>
          <p14:tracePt t="81328" x="8240713" y="4268788"/>
          <p14:tracePt t="81335" x="8223250" y="4286250"/>
          <p14:tracePt t="81344" x="8169275" y="4295775"/>
          <p14:tracePt t="81351" x="8113713" y="4303713"/>
          <p14:tracePt t="81359" x="8050213" y="4322763"/>
          <p14:tracePt t="81367" x="7958138" y="4322763"/>
          <p14:tracePt t="81375" x="7894638" y="4340225"/>
          <p14:tracePt t="81383" x="7821613" y="4359275"/>
          <p14:tracePt t="81391" x="7767638" y="4359275"/>
          <p14:tracePt t="81399" x="7712075" y="4359275"/>
          <p14:tracePt t="81407" x="7694613" y="4359275"/>
          <p14:tracePt t="81416" x="7658100" y="4359275"/>
          <p14:tracePt t="81546" x="7658100" y="4349750"/>
          <p14:tracePt t="81555" x="7658100" y="4340225"/>
          <p14:tracePt t="81563" x="7694613" y="4332288"/>
          <p14:tracePt t="81569" x="7712075" y="4332288"/>
          <p14:tracePt t="81576" x="7758113" y="4332288"/>
          <p14:tracePt t="81584" x="7821613" y="4332288"/>
          <p14:tracePt t="81593" x="7950200" y="4332288"/>
          <p14:tracePt t="81599" x="8077200" y="4332288"/>
          <p14:tracePt t="81607" x="8223250" y="4332288"/>
          <p14:tracePt t="81615" x="8359775" y="4303713"/>
          <p14:tracePt t="81623" x="8505825" y="4286250"/>
          <p14:tracePt t="81631" x="8651875" y="4276725"/>
          <p14:tracePt t="81640" x="8761413" y="4232275"/>
          <p14:tracePt t="81647" x="8897938" y="4186238"/>
          <p14:tracePt t="81655" x="8997950" y="4130675"/>
          <p14:tracePt t="81663" x="9080500" y="4086225"/>
          <p14:tracePt t="87282" x="8824913" y="2881313"/>
          <p14:tracePt t="87289" x="8705850" y="2881313"/>
          <p14:tracePt t="87297" x="8551863" y="2854325"/>
          <p14:tracePt t="87304" x="8442325" y="2808288"/>
          <p14:tracePt t="87312" x="8342313" y="2790825"/>
          <p14:tracePt t="87319" x="8259763" y="2754313"/>
          <p14:tracePt t="87329" x="8204200" y="2727325"/>
          <p14:tracePt t="87335" x="8159750" y="2717800"/>
          <p14:tracePt t="87345" x="8113713" y="2681288"/>
          <p14:tracePt t="87351" x="8096250" y="2671763"/>
          <p14:tracePt t="87362" x="8086725" y="2662238"/>
          <p14:tracePt t="87368" x="8067675" y="2635250"/>
          <p14:tracePt t="87375" x="8067675" y="2625725"/>
          <p14:tracePt t="87384" x="8040688" y="2598738"/>
          <p14:tracePt t="87392" x="8023225" y="2581275"/>
          <p14:tracePt t="87400" x="7977188" y="2535238"/>
          <p14:tracePt t="87408" x="7931150" y="2517775"/>
          <p14:tracePt t="87416" x="7867650" y="2481263"/>
          <p14:tracePt t="87423" x="7748588" y="2416175"/>
          <p14:tracePt t="87432" x="7648575" y="2379663"/>
          <p14:tracePt t="87440" x="7558088" y="2335213"/>
          <p14:tracePt t="87448" x="7421563" y="2279650"/>
          <p14:tracePt t="87456" x="7319963" y="2252663"/>
          <p14:tracePt t="87463" x="7239000" y="2189163"/>
          <p14:tracePt t="87472" x="7212013" y="2170113"/>
          <p14:tracePt t="87480" x="7183438" y="2152650"/>
          <p14:tracePt t="87697" x="7329488" y="2143125"/>
          <p14:tracePt t="87704" x="7548563" y="2143125"/>
          <p14:tracePt t="87712" x="7813675" y="2143125"/>
          <p14:tracePt t="87720" x="7977188" y="2143125"/>
          <p14:tracePt t="87728" x="8086725" y="2143125"/>
          <p14:tracePt t="87735" x="8113713" y="2125663"/>
          <p14:tracePt t="87745" x="8132763" y="2116138"/>
          <p14:tracePt t="87761" x="8140700" y="2116138"/>
          <p14:tracePt t="87768" x="8140700" y="2106613"/>
          <p14:tracePt t="87817" x="8140700" y="2097088"/>
          <p14:tracePt t="87960" x="8150225" y="2143125"/>
          <p14:tracePt t="87967" x="8159750" y="2160588"/>
          <p14:tracePt t="87976" x="8213725" y="2233613"/>
          <p14:tracePt t="87983" x="8250238" y="2289175"/>
          <p14:tracePt t="87992" x="8305800" y="2379663"/>
          <p14:tracePt t="87999" x="8378825" y="2471738"/>
          <p14:tracePt t="88007" x="8451850" y="2581275"/>
          <p14:tracePt t="88015" x="8515350" y="2681288"/>
          <p14:tracePt t="88023" x="8642350" y="2808288"/>
          <p14:tracePt t="88032" x="8742363" y="2890838"/>
          <p14:tracePt t="88039" x="8861425" y="3000375"/>
          <p14:tracePt t="88047" x="9017000" y="3109913"/>
          <p14:tracePt t="88055" x="9134475" y="3182938"/>
          <p14:tracePt t="90438" x="9117013" y="5280025"/>
          <p14:tracePt t="90444" x="9080500" y="5289550"/>
          <p14:tracePt t="90450" x="9043988" y="5307013"/>
          <p14:tracePt t="90456" x="9007475" y="5316538"/>
          <p14:tracePt t="90463" x="8961438" y="5343525"/>
          <p14:tracePt t="90472" x="8897938" y="5362575"/>
          <p14:tracePt t="90480" x="8834438" y="5399088"/>
          <p14:tracePt t="90488" x="8751888" y="5426075"/>
          <p14:tracePt t="90496" x="8669338" y="5472113"/>
          <p14:tracePt t="90503" x="8578850" y="5499100"/>
          <p14:tracePt t="90511" x="8515350" y="5535613"/>
          <p14:tracePt t="90519" x="8451850" y="5545138"/>
          <p14:tracePt t="90528" x="8369300" y="5589588"/>
          <p14:tracePt t="90537" x="8296275" y="5599113"/>
          <p14:tracePt t="90549" x="8232775" y="5626100"/>
          <p14:tracePt t="90555" x="8169275" y="5662613"/>
          <p14:tracePt t="90566" x="8096250" y="5672138"/>
          <p14:tracePt t="90570" x="8013700" y="5691188"/>
          <p14:tracePt t="90580" x="7958138" y="5718175"/>
          <p14:tracePt t="90584" x="7921625" y="5735638"/>
          <p14:tracePt t="90596" x="7885113" y="5745163"/>
          <p14:tracePt t="90600" x="7877175" y="5745163"/>
          <p14:tracePt t="90609" x="7850188" y="5772150"/>
          <p14:tracePt t="90624" x="7840663" y="5781675"/>
          <p14:tracePt t="90640" x="7831138" y="5791200"/>
          <p14:tracePt t="90656" x="7821613" y="5800725"/>
          <p14:tracePt t="91378" x="7804150" y="5845175"/>
          <p14:tracePt t="91383" x="7804150" y="5854700"/>
          <p14:tracePt t="91391" x="7804150" y="5891213"/>
          <p14:tracePt t="91399" x="7804150" y="5900738"/>
          <p14:tracePt t="91415" x="7804150" y="5910263"/>
          <p14:tracePt t="91431" x="7804150" y="5927725"/>
          <p14:tracePt t="91626" x="7804150" y="5900738"/>
          <p14:tracePt t="92471" x="7804150" y="5881688"/>
          <p14:tracePt t="92479" x="7794625" y="5845175"/>
          <p14:tracePt t="92488" x="7712075" y="5800725"/>
          <p14:tracePt t="92496" x="7594600" y="5754688"/>
          <p14:tracePt t="92504" x="7485063" y="5699125"/>
          <p14:tracePt t="92514" x="7385050" y="5654675"/>
          <p14:tracePt t="92520" x="7283450" y="5618163"/>
          <p14:tracePt t="92534" x="7175500" y="5572125"/>
          <p14:tracePt t="92539" x="7129463" y="5554663"/>
          <p14:tracePt t="92544" x="7046913" y="5535613"/>
          <p14:tracePt t="92551" x="6983413" y="5518150"/>
          <p14:tracePt t="92561" x="6929438" y="5499100"/>
          <p14:tracePt t="92567" x="6910388" y="5489575"/>
          <p14:tracePt t="92577" x="6883400" y="5481638"/>
          <p14:tracePt t="92591" x="6856413" y="5462588"/>
          <p14:tracePt t="92608" x="6827838" y="5453063"/>
          <p14:tracePt t="92615" x="6810375" y="5445125"/>
          <p14:tracePt t="92623" x="6737350" y="5435600"/>
          <p14:tracePt t="92631" x="6645275" y="5408613"/>
          <p14:tracePt t="92639" x="6545263" y="5380038"/>
          <p14:tracePt t="92648" x="6418263" y="5335588"/>
          <p14:tracePt t="92656" x="6281738" y="5307013"/>
          <p14:tracePt t="92663" x="6135688" y="5262563"/>
          <p14:tracePt t="92671" x="5989638" y="5226050"/>
          <p14:tracePt t="92679" x="5816600" y="5170488"/>
          <p14:tracePt t="92688" x="5688013" y="5153025"/>
          <p14:tracePt t="92696" x="5561013" y="5106988"/>
          <p14:tracePt t="92704" x="5461000" y="5097463"/>
          <p14:tracePt t="92711" x="5351463" y="5080000"/>
          <p14:tracePt t="92719" x="5278438" y="5070475"/>
          <p14:tracePt t="92728" x="5187950" y="5070475"/>
          <p14:tracePt t="92737" x="5086350" y="5070475"/>
          <p14:tracePt t="92744" x="4995863" y="5070475"/>
          <p14:tracePt t="92751" x="4886325" y="5070475"/>
          <p14:tracePt t="92762" x="4776788" y="5070475"/>
          <p14:tracePt t="92768" x="4630738" y="5070475"/>
          <p14:tracePt t="92778" x="4484688" y="5070475"/>
          <p14:tracePt t="92784" x="4348163" y="5070475"/>
          <p14:tracePt t="92792" x="4165600" y="5070475"/>
          <p14:tracePt t="92800" x="3992563" y="5043488"/>
          <p14:tracePt t="92808" x="3829050" y="5024438"/>
          <p14:tracePt t="92816" x="3646488" y="4979988"/>
          <p14:tracePt t="92824" x="3519488" y="4951413"/>
          <p14:tracePt t="92832" x="3390900" y="4933950"/>
          <p14:tracePt t="92839" x="3309938" y="4924425"/>
          <p14:tracePt t="92847" x="3200400" y="4924425"/>
          <p14:tracePt t="92856" x="3136900" y="4897438"/>
          <p14:tracePt t="92863" x="3063875" y="4897438"/>
          <p14:tracePt t="92871" x="2990850" y="4897438"/>
          <p14:tracePt t="92879" x="2935288" y="4897438"/>
          <p14:tracePt t="92888" x="2844800" y="4897438"/>
          <p14:tracePt t="92896" x="2771775" y="4897438"/>
          <p14:tracePt t="92904" x="2679700" y="4897438"/>
          <p14:tracePt t="92912" x="2570163" y="4897438"/>
          <p14:tracePt t="92919" x="2479675" y="4897438"/>
          <p14:tracePt t="92928" x="2360613" y="4878388"/>
          <p14:tracePt t="92936" x="2270125" y="4878388"/>
          <p14:tracePt t="92944" x="2233613" y="4878388"/>
          <p14:tracePt t="92963" x="2133600" y="4870450"/>
          <p14:tracePt t="92967" x="2087563" y="4860925"/>
          <p14:tracePt t="93219" x="2124075" y="4860925"/>
          <p14:tracePt t="93226" x="2143125" y="4860925"/>
          <p14:tracePt t="93235" x="2170113" y="4860925"/>
          <p14:tracePt t="93248" x="2179638" y="4870450"/>
          <p14:tracePt t="93255" x="2179638" y="4878388"/>
          <p14:tracePt t="93263" x="2187575" y="4897438"/>
          <p14:tracePt t="93280" x="2187575" y="4914900"/>
          <p14:tracePt t="93304" x="2187575" y="4924425"/>
          <p14:tracePt t="93312" x="2187575" y="4933950"/>
          <p14:tracePt t="93320" x="2187575" y="4943475"/>
          <p14:tracePt t="93329" x="2187575" y="4951413"/>
          <p14:tracePt t="93336" x="2187575" y="4960938"/>
          <p14:tracePt t="93345" x="2187575" y="4970463"/>
          <p14:tracePt t="93351" x="2197100" y="4970463"/>
          <p14:tracePt t="93368" x="2197100" y="4987925"/>
          <p14:tracePt t="93378" x="2214563" y="5006975"/>
          <p14:tracePt t="93392" x="2224088" y="5016500"/>
          <p14:tracePt t="93431" x="2224088" y="5033963"/>
          <p14:tracePt t="93465" x="2224088" y="5043488"/>
          <p14:tracePt t="93473" x="2224088" y="5053013"/>
          <p14:tracePt t="93824" x="2251075" y="5053013"/>
          <p14:tracePt t="93832" x="2287588" y="5024438"/>
          <p14:tracePt t="93840" x="2333625" y="4987925"/>
          <p14:tracePt t="93850" x="2360613" y="4970463"/>
          <p14:tracePt t="93856" x="2406650" y="4924425"/>
          <p14:tracePt t="93864" x="2462213" y="4887913"/>
          <p14:tracePt t="93873" x="2525713" y="4824413"/>
          <p14:tracePt t="93881" x="2570163" y="4768850"/>
          <p14:tracePt t="93890" x="2643188" y="4724400"/>
          <p14:tracePt t="93896" x="2708275" y="4651375"/>
          <p14:tracePt t="93904" x="2808288" y="4568825"/>
          <p14:tracePt t="93912" x="2889250" y="4495800"/>
          <p14:tracePt t="93920" x="2962275" y="4395788"/>
          <p14:tracePt t="93930" x="2998788" y="4332288"/>
          <p14:tracePt t="93938" x="3071813" y="4249738"/>
          <p14:tracePt t="93944" x="3154363" y="4222750"/>
          <p14:tracePt t="93962" x="3244850" y="4140200"/>
          <p14:tracePt t="93967" x="3281363" y="4113213"/>
          <p14:tracePt t="93978" x="3300413" y="4103688"/>
          <p14:tracePt t="93984" x="3309938" y="4094163"/>
          <p14:tracePt t="94219" x="3281363" y="4094163"/>
          <p14:tracePt t="94231" x="3273425" y="4103688"/>
          <p14:tracePt t="94241" x="3263900" y="4122738"/>
          <p14:tracePt t="94247" x="3244850" y="4140200"/>
          <p14:tracePt t="94255" x="3236913" y="4149725"/>
          <p14:tracePt t="94271" x="3227388" y="4159250"/>
          <p14:tracePt t="94279" x="3217863" y="4167188"/>
          <p14:tracePt t="94330" x="3208338" y="4176713"/>
          <p14:tracePt t="94337" x="3200400" y="4186238"/>
          <p14:tracePt t="94810" x="3217863" y="4186238"/>
          <p14:tracePt t="94815" x="3300413" y="4186238"/>
          <p14:tracePt t="94824" x="3427413" y="4186238"/>
          <p14:tracePt t="94831" x="3527425" y="4186238"/>
          <p14:tracePt t="94839" x="3636963" y="4186238"/>
          <p14:tracePt t="94847" x="3709988" y="4186238"/>
          <p14:tracePt t="94855" x="3765550" y="4186238"/>
          <p14:tracePt t="94863" x="3819525" y="4186238"/>
          <p14:tracePt t="94871" x="3846513" y="4186238"/>
          <p14:tracePt t="94879" x="3875088" y="4186238"/>
          <p14:tracePt t="94887" x="3911600" y="4186238"/>
          <p14:tracePt t="94895" x="3919538" y="4186238"/>
          <p14:tracePt t="95249" x="3919538" y="4195763"/>
          <p14:tracePt t="95255" x="3919538" y="4203700"/>
          <p14:tracePt t="95271" x="3919538" y="4222750"/>
          <p14:tracePt t="95279" x="3919538" y="4249738"/>
          <p14:tracePt t="95287" x="3919538" y="4268788"/>
          <p14:tracePt t="95295" x="3919538" y="4286250"/>
          <p14:tracePt t="95303" x="3919538" y="4295775"/>
          <p14:tracePt t="95311" x="3919538" y="4303713"/>
          <p14:tracePt t="95393" x="3919538" y="4313238"/>
          <p14:tracePt t="95399" x="3919538" y="4332288"/>
          <p14:tracePt t="95415" x="3919538" y="4340225"/>
          <p14:tracePt t="95423" x="3911600" y="4359275"/>
          <p14:tracePt t="95431" x="3875088" y="4368800"/>
          <p14:tracePt t="95439" x="3875088" y="4376738"/>
          <p14:tracePt t="95448" x="3846513" y="4386263"/>
          <p14:tracePt t="95456" x="3829050" y="4395788"/>
          <p14:tracePt t="95463" x="3819525" y="4395788"/>
          <p14:tracePt t="95472" x="3802063" y="4395788"/>
          <p14:tracePt t="95488" x="3792538" y="4395788"/>
          <p14:tracePt t="95625" x="3783013" y="4395788"/>
          <p14:tracePt t="95634" x="3775075" y="4395788"/>
          <p14:tracePt t="95644" x="3765550" y="4395788"/>
          <p14:tracePt t="95651" x="3756025" y="4376738"/>
          <p14:tracePt t="95657" x="3746500" y="4368800"/>
          <p14:tracePt t="95664" x="3738563" y="4349750"/>
          <p14:tracePt t="95672" x="3729038" y="4332288"/>
          <p14:tracePt t="95688" x="3719513" y="4286250"/>
          <p14:tracePt t="95696" x="3709988" y="4276725"/>
          <p14:tracePt t="95713" x="3709988" y="4249738"/>
          <p14:tracePt t="95722" x="3709988" y="4240213"/>
          <p14:tracePt t="95736" x="3709988" y="4232275"/>
          <p14:tracePt t="95746" x="3709988" y="4222750"/>
          <p14:tracePt t="95765" x="3709988" y="4213225"/>
          <p14:tracePt t="95769" x="3709988" y="4203700"/>
          <p14:tracePt t="95784" x="3709988" y="4195763"/>
          <p14:tracePt t="95786" x="3709988" y="4176713"/>
          <p14:tracePt t="95795" x="3709988" y="4167188"/>
          <p14:tracePt t="95816" x="3709988" y="4159250"/>
          <p14:tracePt t="95824" x="3709988" y="4130675"/>
          <p14:tracePt t="95832" x="3709988" y="4122738"/>
          <p14:tracePt t="95840" x="3709988" y="4113213"/>
          <p14:tracePt t="95849" x="3746500" y="4094163"/>
          <p14:tracePt t="95858" x="3765550" y="4076700"/>
          <p14:tracePt t="95864" x="3783013" y="4067175"/>
          <p14:tracePt t="95873" x="3829050" y="4030663"/>
          <p14:tracePt t="95881" x="3856038" y="4021138"/>
          <p14:tracePt t="95890" x="3902075" y="4021138"/>
          <p14:tracePt t="95898" x="3919538" y="4021138"/>
          <p14:tracePt t="95906" x="3929063" y="4021138"/>
          <p14:tracePt t="95911" x="3938588" y="4021138"/>
          <p14:tracePt t="95967" x="3948113" y="4021138"/>
          <p14:tracePt t="95976" x="3948113" y="4030663"/>
          <p14:tracePt t="95983" x="3948113" y="4049713"/>
          <p14:tracePt t="95992" x="3938588" y="4076700"/>
          <p14:tracePt t="96008" x="3929063" y="4094163"/>
          <p14:tracePt t="96015" x="3929063" y="4103688"/>
          <p14:tracePt t="96024" x="3929063" y="4122738"/>
          <p14:tracePt t="96032" x="3919538" y="4130675"/>
          <p14:tracePt t="96048" x="3919538" y="4140200"/>
          <p14:tracePt t="96064" x="3911600" y="4159250"/>
          <p14:tracePt t="96072" x="3902075" y="4167188"/>
          <p14:tracePt t="96088" x="3892550" y="4176713"/>
          <p14:tracePt t="96104" x="3883025" y="4186238"/>
          <p14:tracePt t="96111" x="3883025" y="4195763"/>
          <p14:tracePt t="96119" x="3875088" y="4203700"/>
          <p14:tracePt t="96219" x="3865563" y="4213225"/>
          <p14:tracePt t="96251" x="3902075" y="4222750"/>
          <p14:tracePt t="96258" x="3938588" y="4222750"/>
          <p14:tracePt t="96265" x="4011613" y="4222750"/>
          <p14:tracePt t="96272" x="4102100" y="4222750"/>
          <p14:tracePt t="96279" x="4194175" y="4222750"/>
          <p14:tracePt t="96287" x="4248150" y="4222750"/>
          <p14:tracePt t="96295" x="4275138" y="4222750"/>
          <p14:tracePt t="96303" x="4311650" y="4222750"/>
          <p14:tracePt t="96433" x="4284663" y="4240213"/>
          <p14:tracePt t="96441" x="4267200" y="4240213"/>
          <p14:tracePt t="96447" x="4238625" y="4249738"/>
          <p14:tracePt t="96455" x="4202113" y="4259263"/>
          <p14:tracePt t="96463" x="4175125" y="4259263"/>
          <p14:tracePt t="96471" x="4148138" y="4259263"/>
          <p14:tracePt t="96479" x="4121150" y="4259263"/>
          <p14:tracePt t="96487" x="4065588" y="4268788"/>
          <p14:tracePt t="96504" x="4029075" y="4268788"/>
          <p14:tracePt t="96513" x="4021138" y="4268788"/>
          <p14:tracePt t="96793" x="4011613" y="4268788"/>
          <p14:tracePt t="96801" x="4011613" y="4295775"/>
          <p14:tracePt t="96814" x="4021138" y="4368800"/>
          <p14:tracePt t="96820" x="4038600" y="4405313"/>
          <p14:tracePt t="96824" x="4057650" y="4468813"/>
          <p14:tracePt t="96832" x="4084638" y="4514850"/>
          <p14:tracePt t="96840" x="4102100" y="4559300"/>
          <p14:tracePt t="96848" x="4138613" y="4605338"/>
          <p14:tracePt t="96855" x="4148138" y="4624388"/>
          <p14:tracePt t="96864" x="4165600" y="4660900"/>
          <p14:tracePt t="96879" x="4184650" y="4668838"/>
          <p14:tracePt t="96896" x="4194175" y="4678363"/>
          <p14:tracePt t="96917" x="4202113" y="4678363"/>
          <p14:tracePt t="96928" x="4221163" y="4678363"/>
          <p14:tracePt t="96935" x="4257675" y="4678363"/>
          <p14:tracePt t="96945" x="4294188" y="4678363"/>
          <p14:tracePt t="96952" x="4348163" y="4678363"/>
          <p14:tracePt t="96960" x="4413250" y="4651375"/>
          <p14:tracePt t="96967" x="4494213" y="4595813"/>
          <p14:tracePt t="96977" x="4586288" y="4568825"/>
          <p14:tracePt t="96983" x="4703763" y="4514850"/>
          <p14:tracePt t="96992" x="4813300" y="4505325"/>
          <p14:tracePt t="96999" x="4968875" y="4459288"/>
          <p14:tracePt t="97007" x="5114925" y="4422775"/>
          <p14:tracePt t="97015" x="5297488" y="4395788"/>
          <p14:tracePt t="97023" x="5478463" y="4368800"/>
          <p14:tracePt t="97031" x="5661025" y="4349750"/>
          <p14:tracePt t="97039" x="5889625" y="4313238"/>
          <p14:tracePt t="97047" x="6099175" y="4286250"/>
          <p14:tracePt t="97055" x="6299200" y="4268788"/>
          <p14:tracePt t="97063" x="6554788" y="4268788"/>
          <p14:tracePt t="97072" x="6827838" y="4232275"/>
          <p14:tracePt t="97079" x="7065963" y="4213225"/>
          <p14:tracePt t="97087" x="7329488" y="4213225"/>
          <p14:tracePt t="97096" x="7439025" y="4213225"/>
          <p14:tracePt t="97103" x="7621588" y="4186238"/>
          <p14:tracePt t="97112" x="7785100" y="4159250"/>
          <p14:tracePt t="97120" x="7967663" y="4122738"/>
          <p14:tracePt t="97128" x="8150225" y="4103688"/>
          <p14:tracePt t="97136" x="8342313" y="4057650"/>
          <p14:tracePt t="97144" x="8569325" y="4049713"/>
          <p14:tracePt t="97151" x="8807450" y="4013200"/>
          <p14:tracePt t="97161" x="8988425" y="3976688"/>
          <p14:tracePt t="100079" x="8761413" y="4787900"/>
          <p14:tracePt t="100087" x="8432800" y="4960938"/>
          <p14:tracePt t="100095" x="8159750" y="5080000"/>
          <p14:tracePt t="100103" x="7885113" y="5197475"/>
          <p14:tracePt t="100111" x="7639050" y="5307013"/>
          <p14:tracePt t="100119" x="7366000" y="5408613"/>
          <p14:tracePt t="100128" x="7219950" y="5481638"/>
          <p14:tracePt t="100135" x="7065963" y="5545138"/>
          <p14:tracePt t="100144" x="6983413" y="5599113"/>
          <p14:tracePt t="100151" x="6937375" y="5618163"/>
          <p14:tracePt t="100160" x="6919913" y="5635625"/>
          <p14:tracePt t="100167" x="6900863" y="5672138"/>
          <p14:tracePt t="100183" x="6892925" y="5681663"/>
          <p14:tracePt t="100353" x="6883400" y="5681663"/>
          <p14:tracePt t="100360" x="6837363" y="5681663"/>
          <p14:tracePt t="100367" x="6746875" y="5681663"/>
          <p14:tracePt t="100376" x="6654800" y="5681663"/>
          <p14:tracePt t="100383" x="6545263" y="5681663"/>
          <p14:tracePt t="100393" x="6481763" y="5681663"/>
          <p14:tracePt t="100399" x="6427788" y="5681663"/>
          <p14:tracePt t="100407" x="6418263" y="5681663"/>
          <p14:tracePt t="100449" x="6408738" y="5691188"/>
          <p14:tracePt t="100464" x="6391275" y="5718175"/>
          <p14:tracePt t="100473" x="6354763" y="5754688"/>
          <p14:tracePt t="100480" x="6245225" y="5781675"/>
          <p14:tracePt t="100487" x="6145213" y="5837238"/>
          <p14:tracePt t="100495" x="6035675" y="5854700"/>
          <p14:tracePt t="100503" x="5935663" y="5881688"/>
          <p14:tracePt t="100512" x="5870575" y="5900738"/>
          <p14:tracePt t="100519" x="5816600" y="5918200"/>
          <p14:tracePt t="100528" x="5789613" y="5918200"/>
          <p14:tracePt t="100535" x="5780088" y="5918200"/>
          <p14:tracePt t="101136" x="5797550" y="5918200"/>
          <p14:tracePt t="101143" x="5853113" y="5918200"/>
          <p14:tracePt t="101151" x="5962650" y="5881688"/>
          <p14:tracePt t="101159" x="6080125" y="5854700"/>
          <p14:tracePt t="101167" x="6208713" y="5808663"/>
          <p14:tracePt t="101178" x="6345238" y="5781675"/>
          <p14:tracePt t="101183" x="6491288" y="5735638"/>
          <p14:tracePt t="101193" x="6654800" y="5691188"/>
          <p14:tracePt t="101199" x="6873875" y="5626100"/>
          <p14:tracePt t="101207" x="7056438" y="5581650"/>
          <p14:tracePt t="101215" x="7265988" y="5526088"/>
          <p14:tracePt t="101223" x="7439025" y="5472113"/>
          <p14:tracePt t="101233" x="7602538" y="5408613"/>
          <p14:tracePt t="101239" x="7777163" y="5326063"/>
          <p14:tracePt t="101247" x="7885113" y="5289550"/>
          <p14:tracePt t="101255" x="8004175" y="5243513"/>
          <p14:tracePt t="101263" x="8086725" y="5207000"/>
          <p14:tracePt t="101271" x="8150225" y="5160963"/>
          <p14:tracePt t="101280" x="8213725" y="5126038"/>
          <p14:tracePt t="101287" x="8259763" y="5106988"/>
          <p14:tracePt t="101295" x="8323263" y="5070475"/>
          <p14:tracePt t="101303" x="8378825" y="5043488"/>
          <p14:tracePt t="101312" x="8442325" y="5006975"/>
          <p14:tracePt t="101319" x="8505825" y="4979988"/>
          <p14:tracePt t="101327" x="8588375" y="4933950"/>
          <p14:tracePt t="101335" x="8669338" y="4914900"/>
          <p14:tracePt t="101344" x="8751888" y="4870450"/>
          <p14:tracePt t="101351" x="8842375" y="4860925"/>
          <p14:tracePt t="101363" x="8907463" y="4814888"/>
          <p14:tracePt t="101367" x="8980488" y="4805363"/>
          <p14:tracePt t="101377" x="9043988" y="4778375"/>
          <p14:tracePt t="101383" x="9107488" y="4741863"/>
          <p14:tracePt t="103908" x="9090025" y="5462588"/>
          <p14:tracePt t="103913" x="9080500" y="5472113"/>
          <p14:tracePt t="103921" x="9043988" y="5499100"/>
          <p14:tracePt t="103929" x="8997950" y="5526088"/>
          <p14:tracePt t="103936" x="8961438" y="5545138"/>
          <p14:tracePt t="103946" x="8943975" y="5562600"/>
          <p14:tracePt t="103952" x="8915400" y="5589588"/>
          <p14:tracePt t="103961" x="8897938" y="5608638"/>
          <p14:tracePt t="103968" x="8878888" y="5618163"/>
          <p14:tracePt t="103984" x="8815388" y="5626100"/>
          <p14:tracePt t="103998" x="8788400" y="5635625"/>
          <p14:tracePt t="104000" x="8761413" y="5645150"/>
          <p14:tracePt t="104012" x="8742363" y="5654675"/>
          <p14:tracePt t="104016" x="8724900" y="5654675"/>
          <p14:tracePt t="104024" x="8688388" y="5654675"/>
          <p14:tracePt t="104031" x="8651875" y="5654675"/>
          <p14:tracePt t="104039" x="8588375" y="5645150"/>
          <p14:tracePt t="104047" x="8515350" y="5645150"/>
          <p14:tracePt t="104056" x="8442325" y="5626100"/>
          <p14:tracePt t="104064" x="8332788" y="5626100"/>
          <p14:tracePt t="104073" x="8223250" y="5626100"/>
          <p14:tracePt t="104079" x="8096250" y="5626100"/>
          <p14:tracePt t="104087" x="7950200" y="5626100"/>
          <p14:tracePt t="104095" x="7804150" y="5626100"/>
          <p14:tracePt t="104103" x="7675563" y="5626100"/>
          <p14:tracePt t="104111" x="7548563" y="5626100"/>
          <p14:tracePt t="104119" x="7475538" y="5626100"/>
          <p14:tracePt t="104128" x="7439025" y="5626100"/>
          <p14:tracePt t="104136" x="7429500" y="5626100"/>
          <p14:tracePt t="104226" x="7421563" y="5626100"/>
          <p14:tracePt t="104273" x="7412038" y="5608638"/>
          <p14:tracePt t="104284" x="7392988" y="5589588"/>
          <p14:tracePt t="104289" x="7375525" y="5581650"/>
          <p14:tracePt t="104304" x="7366000" y="5572125"/>
          <p14:tracePt t="104320" x="7366000" y="5562600"/>
          <p14:tracePt t="104336" x="7366000" y="5554663"/>
          <p14:tracePt t="104344" x="7366000" y="5526088"/>
          <p14:tracePt t="104352" x="7366000" y="5508625"/>
          <p14:tracePt t="104361" x="7385050" y="5499100"/>
          <p14:tracePt t="104368" x="7429500" y="5462588"/>
          <p14:tracePt t="104377" x="7466013" y="5453063"/>
          <p14:tracePt t="104384" x="7502525" y="5445125"/>
          <p14:tracePt t="104398" x="7558088" y="5416550"/>
          <p14:tracePt t="104402" x="7575550" y="5416550"/>
          <p14:tracePt t="104414" x="7602538" y="5416550"/>
          <p14:tracePt t="104464" x="7612063" y="5416550"/>
          <p14:tracePt t="104472" x="7612063" y="5426075"/>
          <p14:tracePt t="104480" x="7612063" y="5453063"/>
          <p14:tracePt t="104488" x="7612063" y="5472113"/>
          <p14:tracePt t="104496" x="7612063" y="5489575"/>
          <p14:tracePt t="104504" x="7612063" y="5518150"/>
          <p14:tracePt t="104520" x="7602538" y="5545138"/>
          <p14:tracePt t="104528" x="7585075" y="5562600"/>
          <p14:tracePt t="104544" x="7575550" y="5572125"/>
          <p14:tracePt t="104551" x="7558088" y="5572125"/>
          <p14:tracePt t="104560" x="7531100" y="5589588"/>
          <p14:tracePt t="104567" x="7494588" y="5608638"/>
          <p14:tracePt t="104577" x="7475538" y="5618163"/>
          <p14:tracePt t="104583" x="7439025" y="5618163"/>
          <p14:tracePt t="104594" x="7385050" y="5626100"/>
          <p14:tracePt t="104599" x="7319963" y="5654675"/>
          <p14:tracePt t="104608" x="7239000" y="5662613"/>
          <p14:tracePt t="104616" x="7146925" y="5662613"/>
          <p14:tracePt t="104624" x="7056438" y="5672138"/>
          <p14:tracePt t="104632" x="6929438" y="5691188"/>
          <p14:tracePt t="104641" x="6827838" y="5718175"/>
          <p14:tracePt t="104648" x="6681788" y="5718175"/>
          <p14:tracePt t="104657" x="6508750" y="5718175"/>
          <p14:tracePt t="104663" x="6362700" y="5718175"/>
          <p14:tracePt t="104671" x="6199188" y="5718175"/>
          <p14:tracePt t="104679" x="6053138" y="5718175"/>
          <p14:tracePt t="104687" x="5907088" y="5718175"/>
          <p14:tracePt t="104695" x="5761038" y="5718175"/>
          <p14:tracePt t="104703" x="5597525" y="5699125"/>
          <p14:tracePt t="104712" x="5451475" y="5681663"/>
          <p14:tracePt t="104719" x="5314950" y="5635625"/>
          <p14:tracePt t="104728" x="5151438" y="5581650"/>
          <p14:tracePt t="104737" x="4995863" y="5545138"/>
          <p14:tracePt t="104743" x="4868863" y="5499100"/>
          <p14:tracePt t="104752" x="4749800" y="5472113"/>
          <p14:tracePt t="104760" x="4622800" y="5435600"/>
          <p14:tracePt t="104767" x="4494213" y="5399088"/>
          <p14:tracePt t="104776" x="4340225" y="5343525"/>
          <p14:tracePt t="104783" x="4211638" y="5316538"/>
          <p14:tracePt t="104793" x="4094163" y="5280025"/>
          <p14:tracePt t="104799" x="3965575" y="5243513"/>
          <p14:tracePt t="104808" x="3846513" y="5207000"/>
          <p14:tracePt t="104816" x="3756025" y="5170488"/>
          <p14:tracePt t="104824" x="3656013" y="5126038"/>
          <p14:tracePt t="104832" x="3536950" y="5089525"/>
          <p14:tracePt t="104840" x="3463925" y="5043488"/>
          <p14:tracePt t="104848" x="3382963" y="5033963"/>
          <p14:tracePt t="104856" x="3317875" y="4997450"/>
          <p14:tracePt t="104863" x="3236913" y="4943475"/>
          <p14:tracePt t="104871" x="3208338" y="4914900"/>
          <p14:tracePt t="104879" x="3163888" y="4887913"/>
          <p14:tracePt t="104888" x="3127375" y="4851400"/>
          <p14:tracePt t="104895" x="3117850" y="4833938"/>
          <p14:tracePt t="104903" x="3117850" y="4778375"/>
          <p14:tracePt t="104911" x="3108325" y="4724400"/>
          <p14:tracePt t="104920" x="3108325" y="4678363"/>
          <p14:tracePt t="104927" x="3108325" y="4624388"/>
          <p14:tracePt t="104935" x="3108325" y="4605338"/>
          <p14:tracePt t="104943" x="3108325" y="4578350"/>
          <p14:tracePt t="104962" x="3108325" y="4551363"/>
          <p14:tracePt t="104969" x="3108325" y="4522788"/>
          <p14:tracePt t="104992" x="3108325" y="4514850"/>
          <p14:tracePt t="105089" x="3136900" y="4505325"/>
          <p14:tracePt t="105096" x="3244850" y="4505325"/>
          <p14:tracePt t="105104" x="3354388" y="4505325"/>
          <p14:tracePt t="105112" x="3463925" y="4505325"/>
          <p14:tracePt t="105120" x="3536950" y="4505325"/>
          <p14:tracePt t="105129" x="3609975" y="4505325"/>
          <p14:tracePt t="105136" x="3646488" y="4505325"/>
          <p14:tracePt t="105146" x="3673475" y="4505325"/>
          <p14:tracePt t="105218" x="3692525" y="4505325"/>
          <p14:tracePt t="105223" x="3746500" y="4551363"/>
          <p14:tracePt t="105231" x="3829050" y="4605338"/>
          <p14:tracePt t="105239" x="3965575" y="4697413"/>
          <p14:tracePt t="105248" x="4121150" y="4768850"/>
          <p14:tracePt t="105255" x="4275138" y="4860925"/>
          <p14:tracePt t="105263" x="4403725" y="4933950"/>
          <p14:tracePt t="105271" x="4521200" y="5043488"/>
          <p14:tracePt t="105279" x="4649788" y="5126038"/>
          <p14:tracePt t="105287" x="4730750" y="5197475"/>
          <p14:tracePt t="105295" x="4759325" y="5233988"/>
          <p14:tracePt t="105303" x="4767263" y="5270500"/>
          <p14:tracePt t="105311" x="4776788" y="5307013"/>
          <p14:tracePt t="105328" x="4776788" y="5335588"/>
          <p14:tracePt t="105349" x="4776788" y="5343525"/>
          <p14:tracePt t="105415" x="4776788" y="5372100"/>
          <p14:tracePt t="105424" x="4776788" y="5389563"/>
          <p14:tracePt t="105432" x="4776788" y="5399088"/>
          <p14:tracePt t="105440" x="4776788" y="5416550"/>
          <p14:tracePt t="105448" x="4776788" y="5445125"/>
          <p14:tracePt t="105456" x="4813300" y="5499100"/>
          <p14:tracePt t="105464" x="4822825" y="5508625"/>
          <p14:tracePt t="105472" x="4832350" y="5526088"/>
          <p14:tracePt t="105479" x="4840288" y="5535613"/>
          <p14:tracePt t="105488" x="4868863" y="5562600"/>
          <p14:tracePt t="105496" x="4932363" y="5626100"/>
          <p14:tracePt t="105503" x="4949825" y="5645150"/>
          <p14:tracePt t="105511" x="4978400" y="5662613"/>
          <p14:tracePt t="105519" x="4978400" y="5681663"/>
          <p14:tracePt t="105528" x="4995863" y="5718175"/>
          <p14:tracePt t="105535" x="5049838" y="5754688"/>
          <p14:tracePt t="105544" x="5168900" y="5781675"/>
          <p14:tracePt t="105551" x="5260975" y="5808663"/>
          <p14:tracePt t="105561" x="5414963" y="5837238"/>
          <p14:tracePt t="105567" x="5561013" y="5881688"/>
          <p14:tracePt t="105577" x="5688013" y="5910263"/>
          <p14:tracePt t="105583" x="5853113" y="5927725"/>
          <p14:tracePt t="105594" x="6035675" y="5954713"/>
          <p14:tracePt t="105600" x="6218238" y="5973763"/>
          <p14:tracePt t="105610" x="6381750" y="5983288"/>
          <p14:tracePt t="105616" x="6545263" y="5983288"/>
          <p14:tracePt t="105624" x="6691313" y="5983288"/>
          <p14:tracePt t="105632" x="6819900" y="5983288"/>
          <p14:tracePt t="105640" x="6946900" y="5983288"/>
          <p14:tracePt t="105648" x="7019925" y="5983288"/>
          <p14:tracePt t="105656" x="7083425" y="5983288"/>
          <p14:tracePt t="105663" x="7119938" y="5983288"/>
          <p14:tracePt t="105672" x="7146925" y="5973763"/>
          <p14:tracePt t="105679" x="7175500" y="5954713"/>
          <p14:tracePt t="105687" x="7212013" y="5937250"/>
          <p14:tracePt t="105695" x="7239000" y="5900738"/>
          <p14:tracePt t="105703" x="7283450" y="5854700"/>
          <p14:tracePt t="105711" x="7329488" y="5791200"/>
          <p14:tracePt t="105719" x="7402513" y="5708650"/>
          <p14:tracePt t="105728" x="7439025" y="5672138"/>
          <p14:tracePt t="105735" x="7466013" y="5645150"/>
          <p14:tracePt t="105743" x="7494588" y="5626100"/>
          <p14:tracePt t="105752" x="7502525" y="5626100"/>
          <p14:tracePt t="105760" x="7521575" y="5618163"/>
          <p14:tracePt t="105767" x="7567613" y="5608638"/>
          <p14:tracePt t="105776" x="7594600" y="5589588"/>
          <p14:tracePt t="105783" x="7602538" y="5589588"/>
          <p14:tracePt t="105793" x="7621588" y="5589588"/>
          <p14:tracePt t="105799" x="7631113" y="5589588"/>
          <p14:tracePt t="105808" x="7631113" y="5581650"/>
          <p14:tracePt t="105907" x="7639050" y="5581650"/>
          <p14:tracePt t="105912" x="7639050" y="5599113"/>
          <p14:tracePt t="105919" x="7639050" y="5618163"/>
          <p14:tracePt t="105928" x="7648575" y="5681663"/>
          <p14:tracePt t="105936" x="7667625" y="5735638"/>
          <p14:tracePt t="105944" x="7675563" y="5781675"/>
          <p14:tracePt t="105951" x="7712075" y="5845175"/>
          <p14:tracePt t="105960" x="7721600" y="5864225"/>
          <p14:tracePt t="105967" x="7748588" y="5918200"/>
          <p14:tracePt t="105977" x="7777163" y="5954713"/>
          <p14:tracePt t="105983" x="7785100" y="5954713"/>
          <p14:tracePt t="105993" x="7804150" y="5973763"/>
          <p14:tracePt t="106073" x="7794625" y="5973763"/>
          <p14:tracePt t="106084" x="7694613" y="6000750"/>
          <p14:tracePt t="106094" x="7602538" y="6000750"/>
          <p14:tracePt t="106096" x="7512050" y="6000750"/>
          <p14:tracePt t="106104" x="7439025" y="6000750"/>
          <p14:tracePt t="106111" x="7375525" y="6000750"/>
          <p14:tracePt t="106120" x="7319963" y="6000750"/>
          <p14:tracePt t="106127" x="7312025" y="6000750"/>
          <p14:tracePt t="106144" x="7302500" y="6000750"/>
          <p14:tracePt t="106168" x="7292975" y="6000750"/>
          <p14:tracePt t="106192" x="7283450" y="5991225"/>
          <p14:tracePt t="106200" x="7283450" y="5973763"/>
          <p14:tracePt t="106210" x="7292975" y="5946775"/>
          <p14:tracePt t="106217" x="7302500" y="5910263"/>
          <p14:tracePt t="106223" x="7348538" y="5845175"/>
          <p14:tracePt t="106231" x="7366000" y="5800725"/>
          <p14:tracePt t="106239" x="7421563" y="5735638"/>
          <p14:tracePt t="106247" x="7466013" y="5681663"/>
          <p14:tracePt t="106255" x="7531100" y="5626100"/>
          <p14:tracePt t="106263" x="7621588" y="5562600"/>
          <p14:tracePt t="106271" x="7731125" y="5518150"/>
          <p14:tracePt t="106279" x="7813675" y="5489575"/>
          <p14:tracePt t="106287" x="7885113" y="5462588"/>
          <p14:tracePt t="106295" x="8040688" y="5416550"/>
          <p14:tracePt t="106303" x="8204200" y="5416550"/>
          <p14:tracePt t="106312" x="8296275" y="5416550"/>
          <p14:tracePt t="106320" x="8350250" y="5416550"/>
          <p14:tracePt t="106328" x="8432800" y="5462588"/>
          <p14:tracePt t="106336" x="8478838" y="5489575"/>
          <p14:tracePt t="106344" x="8496300" y="5518150"/>
          <p14:tracePt t="106351" x="8532813" y="5581650"/>
          <p14:tracePt t="106360" x="8542338" y="5618163"/>
          <p14:tracePt t="106367" x="8551863" y="5662613"/>
          <p14:tracePt t="106377" x="8551863" y="5691188"/>
          <p14:tracePt t="106383" x="8551863" y="5718175"/>
          <p14:tracePt t="106393" x="8551863" y="5754688"/>
          <p14:tracePt t="106399" x="8551863" y="5781675"/>
          <p14:tracePt t="106408" x="8551863" y="5791200"/>
          <p14:tracePt t="106416" x="8551863" y="5800725"/>
          <p14:tracePt t="106424" x="8551863" y="5808663"/>
          <p14:tracePt t="106432" x="8551863" y="5827713"/>
          <p14:tracePt t="106448" x="8532813" y="5837238"/>
          <p14:tracePt t="106456" x="8505825" y="5873750"/>
          <p14:tracePt t="106464" x="8478838" y="5881688"/>
          <p14:tracePt t="106472" x="8386763" y="5918200"/>
          <p14:tracePt t="106481" x="8296275" y="5927725"/>
          <p14:tracePt t="106488" x="8150225" y="5964238"/>
          <p14:tracePt t="106497" x="8013700" y="5991225"/>
          <p14:tracePt t="106504" x="7867650" y="6000750"/>
          <p14:tracePt t="106514" x="7704138" y="6000750"/>
          <p14:tracePt t="106519" x="7558088" y="6018213"/>
          <p14:tracePt t="106527" x="7412038" y="6018213"/>
          <p14:tracePt t="106535" x="7283450" y="6018213"/>
          <p14:tracePt t="106545" x="7156450" y="6018213"/>
          <p14:tracePt t="106551" x="7065963" y="6018213"/>
          <p14:tracePt t="106561" x="7037388" y="6018213"/>
          <p14:tracePt t="106567" x="7019925" y="6018213"/>
          <p14:tracePt t="106577" x="6992938" y="6018213"/>
          <p14:tracePt t="106583" x="6983413" y="6018213"/>
          <p14:tracePt t="106599" x="6983413" y="6000750"/>
          <p14:tracePt t="106608" x="6983413" y="5964238"/>
          <p14:tracePt t="106615" x="6983413" y="5918200"/>
          <p14:tracePt t="106623" x="6983413" y="5900738"/>
          <p14:tracePt t="106632" x="6983413" y="5845175"/>
          <p14:tracePt t="106640" x="6983413" y="5818188"/>
          <p14:tracePt t="106648" x="6983413" y="5791200"/>
          <p14:tracePt t="106658" x="6992938" y="5735638"/>
          <p14:tracePt t="106664" x="7029450" y="5727700"/>
          <p14:tracePt t="106672" x="7083425" y="5672138"/>
          <p14:tracePt t="106681" x="7146925" y="5635625"/>
          <p14:tracePt t="106688" x="7229475" y="5608638"/>
          <p14:tracePt t="106696" x="7339013" y="5608638"/>
          <p14:tracePt t="106704" x="7475538" y="5562600"/>
          <p14:tracePt t="106711" x="7594600" y="5562600"/>
          <p14:tracePt t="106720" x="7748588" y="5554663"/>
          <p14:tracePt t="106729" x="7894638" y="5535613"/>
          <p14:tracePt t="106738" x="8040688" y="5526088"/>
          <p14:tracePt t="106745" x="8150225" y="5526088"/>
          <p14:tracePt t="106751" x="8277225" y="5526088"/>
          <p14:tracePt t="106760" x="8350250" y="5526088"/>
          <p14:tracePt t="106767" x="8386763" y="5526088"/>
          <p14:tracePt t="106776" x="8423275" y="5526088"/>
          <p14:tracePt t="106783" x="8442325" y="5526088"/>
          <p14:tracePt t="106799" x="8451850" y="5526088"/>
          <p14:tracePt t="106809" x="8451850" y="5535613"/>
          <p14:tracePt t="106815" x="8451850" y="5554663"/>
          <p14:tracePt t="106823" x="8459788" y="5572125"/>
          <p14:tracePt t="106832" x="8459788" y="5589588"/>
          <p14:tracePt t="106840" x="8459788" y="5635625"/>
          <p14:tracePt t="106849" x="8459788" y="5662613"/>
          <p14:tracePt t="106855" x="8459788" y="5691188"/>
          <p14:tracePt t="106863" x="8459788" y="5735638"/>
          <p14:tracePt t="106871" x="8459788" y="5745163"/>
          <p14:tracePt t="106879" x="8442325" y="5791200"/>
          <p14:tracePt t="106888" x="8432800" y="5827713"/>
          <p14:tracePt t="106895" x="8415338" y="5854700"/>
          <p14:tracePt t="106904" x="8369300" y="5891213"/>
          <p14:tracePt t="106911" x="8323263" y="5910263"/>
          <p14:tracePt t="106919" x="8277225" y="5918200"/>
          <p14:tracePt t="106929" x="8196263" y="5964238"/>
          <p14:tracePt t="106936" x="8067675" y="5991225"/>
          <p14:tracePt t="106943" x="7958138" y="5991225"/>
          <p14:tracePt t="106952" x="7877175" y="6018213"/>
          <p14:tracePt t="106960" x="7785100" y="6027738"/>
          <p14:tracePt t="106967" x="7731125" y="6027738"/>
          <p14:tracePt t="106976" x="7639050" y="6027738"/>
          <p14:tracePt t="106984" x="7612063" y="6027738"/>
          <p14:tracePt t="106993" x="7567613" y="6027738"/>
          <p14:tracePt t="106999" x="7531100" y="6027738"/>
          <p14:tracePt t="107009" x="7512050" y="6027738"/>
          <p14:tracePt t="107015" x="7466013" y="6018213"/>
          <p14:tracePt t="107024" x="7458075" y="6010275"/>
          <p14:tracePt t="107032" x="7439025" y="6000750"/>
          <p14:tracePt t="107040" x="7421563" y="5983288"/>
          <p14:tracePt t="107048" x="7412038" y="5973763"/>
          <p14:tracePt t="107056" x="7412038" y="5964238"/>
          <p14:tracePt t="107064" x="7412038" y="5946775"/>
          <p14:tracePt t="107080" x="7412038" y="5937250"/>
          <p14:tracePt t="107154" x="7412038" y="5927725"/>
          <p14:tracePt t="107163" x="7412038" y="5910263"/>
          <p14:tracePt t="107170" x="7412038" y="5900738"/>
          <p14:tracePt t="107177" x="7412038" y="5891213"/>
          <p14:tracePt t="107184" x="7412038" y="5881688"/>
          <p14:tracePt t="107200" x="7412038" y="5873750"/>
          <p14:tracePt t="107337" x="7412038" y="5864225"/>
          <p14:tracePt t="107345" x="7412038" y="5845175"/>
          <p14:tracePt t="107354" x="7429500" y="5800725"/>
          <p14:tracePt t="107364" x="7448550" y="5781675"/>
          <p14:tracePt t="107368" x="7466013" y="5764213"/>
          <p14:tracePt t="107377" x="7485063" y="5754688"/>
          <p14:tracePt t="107384" x="7512050" y="5735638"/>
          <p14:tracePt t="107394" x="7548563" y="5708650"/>
          <p14:tracePt t="107400" x="7585075" y="5699125"/>
          <p14:tracePt t="107411" x="7631113" y="5691188"/>
          <p14:tracePt t="107416" x="7675563" y="5681663"/>
          <p14:tracePt t="107424" x="7694613" y="5662613"/>
          <p14:tracePt t="107432" x="7704138" y="5662613"/>
          <p14:tracePt t="107440" x="7721600" y="5654675"/>
          <p14:tracePt t="107489" x="7731125" y="5654675"/>
          <p14:tracePt t="107498" x="7767638" y="5645150"/>
          <p14:tracePt t="107505" x="7813675" y="5645150"/>
          <p14:tracePt t="107515" x="7877175" y="5645150"/>
          <p14:tracePt t="107521" x="7958138" y="5626100"/>
          <p14:tracePt t="107529" x="8067675" y="5626100"/>
          <p14:tracePt t="107535" x="8104188" y="5626100"/>
          <p14:tracePt t="107544" x="8150225" y="5626100"/>
          <p14:tracePt t="107551" x="8186738" y="5626100"/>
          <p14:tracePt t="107560" x="8223250" y="5626100"/>
          <p14:tracePt t="107576" x="8232775" y="5626100"/>
          <p14:tracePt t="107689" x="8259763" y="5599113"/>
          <p14:tracePt t="107698" x="8305800" y="5562600"/>
          <p14:tracePt t="107705" x="8378825" y="5508625"/>
          <p14:tracePt t="107713" x="8459788" y="5426075"/>
          <p14:tracePt t="107719" x="8559800" y="5335588"/>
          <p14:tracePt t="107728" x="8624888" y="5299075"/>
          <p14:tracePt t="107735" x="8697913" y="5197475"/>
          <p14:tracePt t="107744" x="8788400" y="5080000"/>
          <p14:tracePt t="107751" x="8870950" y="4979988"/>
          <p14:tracePt t="107760" x="8961438" y="4870450"/>
          <p14:tracePt t="107768" x="9053513" y="4768850"/>
          <p14:tracePt t="107776" x="9117013" y="468788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8.1|24.5"/>
</p:tagLst>
</file>

<file path=ppt/tags/tag10.xml><?xml version="1.0" encoding="utf-8"?>
<p:tagLst xmlns:a="http://schemas.openxmlformats.org/drawingml/2006/main" xmlns:r="http://schemas.openxmlformats.org/officeDocument/2006/relationships" xmlns:p="http://schemas.openxmlformats.org/presentationml/2006/main">
  <p:tag name="TIMING" val="|19.1|2.5|3.3"/>
</p:tagLst>
</file>

<file path=ppt/tags/tag2.xml><?xml version="1.0" encoding="utf-8"?>
<p:tagLst xmlns:a="http://schemas.openxmlformats.org/drawingml/2006/main" xmlns:r="http://schemas.openxmlformats.org/officeDocument/2006/relationships" xmlns:p="http://schemas.openxmlformats.org/presentationml/2006/main">
  <p:tag name="TIMING" val="|41.2|9.7|13.1|8.1|10.4|6.3|9.7|3.7"/>
</p:tagLst>
</file>

<file path=ppt/tags/tag3.xml><?xml version="1.0" encoding="utf-8"?>
<p:tagLst xmlns:a="http://schemas.openxmlformats.org/drawingml/2006/main" xmlns:r="http://schemas.openxmlformats.org/officeDocument/2006/relationships" xmlns:p="http://schemas.openxmlformats.org/presentationml/2006/main">
  <p:tag name="TIMING" val="|13.7|3.9|3.4|8.7"/>
</p:tagLst>
</file>

<file path=ppt/tags/tag4.xml><?xml version="1.0" encoding="utf-8"?>
<p:tagLst xmlns:a="http://schemas.openxmlformats.org/drawingml/2006/main" xmlns:r="http://schemas.openxmlformats.org/officeDocument/2006/relationships" xmlns:p="http://schemas.openxmlformats.org/presentationml/2006/main">
  <p:tag name="TIMING" val="|33.5|2"/>
</p:tagLst>
</file>

<file path=ppt/tags/tag5.xml><?xml version="1.0" encoding="utf-8"?>
<p:tagLst xmlns:a="http://schemas.openxmlformats.org/drawingml/2006/main" xmlns:r="http://schemas.openxmlformats.org/officeDocument/2006/relationships" xmlns:p="http://schemas.openxmlformats.org/presentationml/2006/main">
  <p:tag name="TIMING" val="|52|11|7"/>
</p:tagLst>
</file>

<file path=ppt/tags/tag6.xml><?xml version="1.0" encoding="utf-8"?>
<p:tagLst xmlns:a="http://schemas.openxmlformats.org/drawingml/2006/main" xmlns:r="http://schemas.openxmlformats.org/officeDocument/2006/relationships" xmlns:p="http://schemas.openxmlformats.org/presentationml/2006/main">
  <p:tag name="TIMING" val="|7.7|1.3|1.5"/>
</p:tagLst>
</file>

<file path=ppt/tags/tag7.xml><?xml version="1.0" encoding="utf-8"?>
<p:tagLst xmlns:a="http://schemas.openxmlformats.org/drawingml/2006/main" xmlns:r="http://schemas.openxmlformats.org/officeDocument/2006/relationships" xmlns:p="http://schemas.openxmlformats.org/presentationml/2006/main">
  <p:tag name="TIMING" val="|47.3|2.8"/>
</p:tagLst>
</file>

<file path=ppt/tags/tag8.xml><?xml version="1.0" encoding="utf-8"?>
<p:tagLst xmlns:a="http://schemas.openxmlformats.org/drawingml/2006/main" xmlns:r="http://schemas.openxmlformats.org/officeDocument/2006/relationships" xmlns:p="http://schemas.openxmlformats.org/presentationml/2006/main">
  <p:tag name="TIMING" val="|20.4|9.9|9.1"/>
</p:tagLst>
</file>

<file path=ppt/tags/tag9.xml><?xml version="1.0" encoding="utf-8"?>
<p:tagLst xmlns:a="http://schemas.openxmlformats.org/drawingml/2006/main" xmlns:r="http://schemas.openxmlformats.org/officeDocument/2006/relationships" xmlns:p="http://schemas.openxmlformats.org/presentationml/2006/main">
  <p:tag name="TIMING" val="|11.7|6.8"/>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2076</TotalTime>
  <Words>4047</Words>
  <Application>Microsoft Office PowerPoint</Application>
  <PresentationFormat>画面に合わせる (4:3)</PresentationFormat>
  <Paragraphs>885</Paragraphs>
  <Slides>56</Slides>
  <Notes>55</Notes>
  <HiddenSlides>0</HiddenSlides>
  <MMClips>56</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56</vt:i4>
      </vt:variant>
    </vt:vector>
  </HeadingPairs>
  <TitlesOfParts>
    <vt:vector size="62" baseType="lpstr">
      <vt:lpstr>Arial</vt:lpstr>
      <vt:lpstr>Calibri</vt:lpstr>
      <vt:lpstr>Garamond</vt:lpstr>
      <vt:lpstr>Times New Roman</vt:lpstr>
      <vt:lpstr>Wingdings</vt:lpstr>
      <vt:lpstr>Edge</vt:lpstr>
      <vt:lpstr>Indirect(centralized)  switching networks</vt:lpstr>
      <vt:lpstr>Indirect (Centralized) interconnection networks</vt:lpstr>
      <vt:lpstr>MIN（Multistage　Interconnection　Network)</vt:lpstr>
      <vt:lpstr>Properties of MIN</vt:lpstr>
      <vt:lpstr>Classification of MIN</vt:lpstr>
      <vt:lpstr>Blocking Networks</vt:lpstr>
      <vt:lpstr>Omega network</vt:lpstr>
      <vt:lpstr>Perfect　Shuffle</vt:lpstr>
      <vt:lpstr>Destination　Routing</vt:lpstr>
      <vt:lpstr>Blocking Property</vt:lpstr>
      <vt:lpstr>For using large switching elements（Delta network）</vt:lpstr>
      <vt:lpstr>Omega network</vt:lpstr>
      <vt:lpstr>Generalized Cube (Butterfly)</vt:lpstr>
      <vt:lpstr>Routing in Generalized Cube</vt:lpstr>
      <vt:lpstr>Partitioning</vt:lpstr>
      <vt:lpstr>Expandability</vt:lpstr>
      <vt:lpstr>Generalized　Cube</vt:lpstr>
      <vt:lpstr>Baseline Network</vt:lpstr>
      <vt:lpstr>Destination　Routing in Baseline network</vt:lpstr>
      <vt:lpstr>Partitioning in Baseline</vt:lpstr>
      <vt:lpstr>Baseline network</vt:lpstr>
      <vt:lpstr>Quiz</vt:lpstr>
      <vt:lpstr>Π network</vt:lpstr>
      <vt:lpstr>Bit reversal permutation (Used in FFT)</vt:lpstr>
      <vt:lpstr>Bit reversal permutation in Π network</vt:lpstr>
      <vt:lpstr>Permutation capacity</vt:lpstr>
      <vt:lpstr>Ｂｅｎｅｓ Network</vt:lpstr>
      <vt:lpstr>Non-blocking network</vt:lpstr>
      <vt:lpstr>Clos network</vt:lpstr>
      <vt:lpstr>Batcher network</vt:lpstr>
      <vt:lpstr>Batcher-Banyan</vt:lpstr>
      <vt:lpstr>Banyan networks</vt:lpstr>
      <vt:lpstr>Batcher-banyan</vt:lpstr>
      <vt:lpstr>Classification of MINs</vt:lpstr>
      <vt:lpstr>Fault tolerant MINs</vt:lpstr>
      <vt:lpstr>Extra　Stage　Cube　(ESC)</vt:lpstr>
      <vt:lpstr>The buffer in switching element</vt:lpstr>
      <vt:lpstr>Hot spot contention</vt:lpstr>
      <vt:lpstr>Relaxing the hot spot contention</vt:lpstr>
      <vt:lpstr>Other issues in MINs</vt:lpstr>
      <vt:lpstr>Glossary 1</vt:lpstr>
      <vt:lpstr>Centralized interconnection networks</vt:lpstr>
      <vt:lpstr>Asymmetric indirect networks</vt:lpstr>
      <vt:lpstr>base-m　n-cube (Hyper crossbar)</vt:lpstr>
      <vt:lpstr>HyperCross</vt:lpstr>
      <vt:lpstr>Fat　Tree</vt:lpstr>
      <vt:lpstr>Return paths with MIN = Fat tree</vt:lpstr>
      <vt:lpstr>Myrinet-Clos（１/2)</vt:lpstr>
      <vt:lpstr>Clos64+64</vt:lpstr>
      <vt:lpstr>Myrinet-Clos(2/2)</vt:lpstr>
      <vt:lpstr>Flattened butterfly</vt:lpstr>
      <vt:lpstr>Dragonfly </vt:lpstr>
      <vt:lpstr>PowerPoint プレゼンテーション</vt:lpstr>
      <vt:lpstr>4x24 Full mesh Connected Cycles (FCC)</vt:lpstr>
      <vt:lpstr>Summary: k-ary n-cube vs. high radix</vt:lpstr>
      <vt:lpstr>Exercise</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間接網のいろいろ</dc:title>
  <dc:creator>情報工学科</dc:creator>
  <cp:lastModifiedBy>hunga</cp:lastModifiedBy>
  <cp:revision>68</cp:revision>
  <dcterms:created xsi:type="dcterms:W3CDTF">1998-11-04T01:31:44Z</dcterms:created>
  <dcterms:modified xsi:type="dcterms:W3CDTF">2020-05-24T08:56:38Z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C:\My Documents\HUNGA</vt:lpwstr>
  </property>
</Properties>
</file>